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9"/>
  </p:notesMasterIdLst>
  <p:handoutMasterIdLst>
    <p:handoutMasterId r:id="rId10"/>
  </p:handoutMasterIdLst>
  <p:sldIdLst>
    <p:sldId id="388" r:id="rId2"/>
    <p:sldId id="395" r:id="rId3"/>
    <p:sldId id="389" r:id="rId4"/>
    <p:sldId id="759" r:id="rId5"/>
    <p:sldId id="760" r:id="rId6"/>
    <p:sldId id="761" r:id="rId7"/>
    <p:sldId id="762" r:id="rId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C60000"/>
    <a:srgbClr val="EDEDED"/>
    <a:srgbClr val="D0CECE"/>
    <a:srgbClr val="D6D6D6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94949" autoAdjust="0"/>
  </p:normalViewPr>
  <p:slideViewPr>
    <p:cSldViewPr snapToGrid="0" showGuides="1">
      <p:cViewPr varScale="1">
        <p:scale>
          <a:sx n="106" d="100"/>
          <a:sy n="106" d="100"/>
        </p:scale>
        <p:origin x="168" y="10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-144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9931" y="84453"/>
            <a:ext cx="9012862" cy="1325563"/>
          </a:xfrm>
        </p:spPr>
        <p:txBody>
          <a:bodyPr/>
          <a:lstStyle/>
          <a:p>
            <a:r>
              <a:rPr lang="de-DE" dirty="0"/>
              <a:t>Herzlich Willkommen!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61315" y="2295798"/>
            <a:ext cx="107903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Vorsorgeberatung:</a:t>
            </a:r>
          </a:p>
          <a:p>
            <a:endParaRPr lang="de-DE" sz="4000" dirty="0">
              <a:solidFill>
                <a:srgbClr val="1D2D4B"/>
              </a:solidFill>
            </a:endParaRPr>
          </a:p>
          <a:p>
            <a:r>
              <a:rPr lang="de-DE" sz="4000" dirty="0">
                <a:solidFill>
                  <a:srgbClr val="1D2D4B"/>
                </a:solidFill>
              </a:rPr>
              <a:t>Tools &amp; Prozesse aus der Praxis</a:t>
            </a:r>
          </a:p>
        </p:txBody>
      </p:sp>
    </p:spTree>
    <p:extLst>
      <p:ext uri="{BB962C8B-B14F-4D97-AF65-F5344CB8AC3E}">
        <p14:creationId xmlns:p14="http://schemas.microsoft.com/office/powerpoint/2010/main" val="120356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0C9CDE4-AA1A-4EDD-83AF-B61FCBCA6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4C0B43-EEC8-4017-B3D9-0F75297F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GenZ</a:t>
            </a: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Altersvorsorge </a:t>
            </a:r>
            <a:r>
              <a:rPr lang="de-DE" dirty="0" err="1"/>
              <a:t>by</a:t>
            </a:r>
            <a:r>
              <a:rPr lang="de-DE" dirty="0"/>
              <a:t> Check24 </a:t>
            </a:r>
            <a:r>
              <a:rPr lang="de-DE" dirty="0">
                <a:sym typeface="Wingdings" panose="05000000000000000000" pitchFamily="2" charset="2"/>
              </a:rPr>
              <a:t> : Was machen wir anders?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afm Strategienavigation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/>
              <a:t>Talkrunde:Praxistipps</a:t>
            </a:r>
            <a:r>
              <a:rPr lang="de-DE" dirty="0"/>
              <a:t> für die Vorsorgeberatung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9A88C94-265B-48FE-94EF-5C4630A1F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1904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F259820-44B3-41F5-96AF-CC892D641D00}"/>
              </a:ext>
            </a:extLst>
          </p:cNvPr>
          <p:cNvSpPr txBox="1"/>
          <p:nvPr/>
        </p:nvSpPr>
        <p:spPr>
          <a:xfrm>
            <a:off x="264459" y="534155"/>
            <a:ext cx="11663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+mj-lt"/>
              </a:rPr>
              <a:t>Generation Z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79066E6-4585-48D6-B7D4-5B88E6F39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34" y="1466637"/>
            <a:ext cx="3543300" cy="178117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C722C3D-BBE1-4622-BD31-E4EE64F25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484" y="3405245"/>
            <a:ext cx="3189036" cy="311210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7C75D70-EB91-4402-866E-E1D1B07C8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482" y="3090380"/>
            <a:ext cx="3135454" cy="342697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8B7F494-9A57-43F8-9465-C405FE5D2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745" y="1554208"/>
            <a:ext cx="2893838" cy="31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8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6878890-B0E0-438F-A37B-BE5DD104C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5FF944-F806-48AD-83C7-0954308E9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64" y="1374932"/>
            <a:ext cx="10778836" cy="534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8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6739D5-BAC5-4BBD-8722-0EE7D6C9F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161046C-9CCD-4195-B0C8-284E47F7B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88" y="1676054"/>
            <a:ext cx="11078424" cy="423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39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12E59B5-8BD6-408F-BC11-C1DECAF2B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5C5DD53-F643-40C2-BA19-A245761C56A1}"/>
              </a:ext>
            </a:extLst>
          </p:cNvPr>
          <p:cNvSpPr txBox="1"/>
          <p:nvPr/>
        </p:nvSpPr>
        <p:spPr>
          <a:xfrm>
            <a:off x="244444" y="1846907"/>
            <a:ext cx="7414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*1990 | 200€ 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BC72795-A097-4BEA-9151-ABA9349F8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92" y="2422435"/>
            <a:ext cx="73818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76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C17DC1-8350-4695-BABD-7B868D20E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CB4AF6-F86E-4C55-9174-90CF6280E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3F7E1BC-BF09-4E17-9CD9-714047B59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8954452-6F02-4808-911C-3C9722DB1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" y="0"/>
            <a:ext cx="12184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7198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 (1)</Template>
  <TotalTime>0</TotalTime>
  <Words>43</Words>
  <Application>Microsoft Office PowerPoint</Application>
  <PresentationFormat>Breitbild</PresentationFormat>
  <Paragraphs>16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Symbol</vt:lpstr>
      <vt:lpstr>Wingdings</vt:lpstr>
      <vt:lpstr>Design_afm</vt:lpstr>
      <vt:lpstr>Herzlich Willkommen! </vt:lpstr>
      <vt:lpstr>Agenda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Grönsund, Tamara</dc:creator>
  <cp:lastModifiedBy>Harden, Britta</cp:lastModifiedBy>
  <cp:revision>263</cp:revision>
  <cp:lastPrinted>2022-04-11T08:33:18Z</cp:lastPrinted>
  <dcterms:created xsi:type="dcterms:W3CDTF">2022-01-20T09:27:59Z</dcterms:created>
  <dcterms:modified xsi:type="dcterms:W3CDTF">2026-02-17T10:45:16Z</dcterms:modified>
</cp:coreProperties>
</file>