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95" r:id="rId5"/>
  </p:sldMasterIdLst>
  <p:notesMasterIdLst>
    <p:notesMasterId r:id="rId20"/>
  </p:notesMasterIdLst>
  <p:handoutMasterIdLst>
    <p:handoutMasterId r:id="rId21"/>
  </p:handoutMasterIdLst>
  <p:sldIdLst>
    <p:sldId id="2147475884" r:id="rId6"/>
    <p:sldId id="2147475885" r:id="rId7"/>
    <p:sldId id="2147475869" r:id="rId8"/>
    <p:sldId id="2147475886" r:id="rId9"/>
    <p:sldId id="2147475896" r:id="rId10"/>
    <p:sldId id="2147475887" r:id="rId11"/>
    <p:sldId id="2147475888" r:id="rId12"/>
    <p:sldId id="2147475879" r:id="rId13"/>
    <p:sldId id="2147475859" r:id="rId14"/>
    <p:sldId id="2147475880" r:id="rId15"/>
    <p:sldId id="2147475893" r:id="rId16"/>
    <p:sldId id="2147475897" r:id="rId17"/>
    <p:sldId id="2147475898" r:id="rId18"/>
    <p:sldId id="397" r:id="rId19"/>
  </p:sldIdLst>
  <p:sldSz cx="12192000" cy="6858000"/>
  <p:notesSz cx="7315200" cy="9601200"/>
  <p:custDataLst>
    <p:tags r:id="rId22"/>
  </p:custDataLst>
  <p:defaultTextStyle>
    <a:lvl1pPr marL="0" indent="0" algn="l" defTabSz="914400" rtl="0" eaLnBrk="1" latinLnBrk="0" hangingPunct="1">
      <a:lnSpc>
        <a:spcPct val="100000"/>
      </a:lnSpc>
      <a:spcBef>
        <a:spcPts val="1000"/>
      </a:spcBef>
      <a:spcAft>
        <a:spcPts val="0"/>
      </a:spcAft>
      <a:buFont typeface="Arial" panose="020B0604020202020204" pitchFamily="34" charset="0"/>
      <a:buNone/>
      <a:defRPr sz="1800" kern="1200">
        <a:solidFill>
          <a:schemeClr val="tx1"/>
        </a:solidFill>
        <a:latin typeface="+mn-lt"/>
        <a:ea typeface="+mn-ea"/>
        <a:cs typeface="+mn-cs"/>
      </a:defRPr>
    </a:lvl1pPr>
    <a:lvl2pPr marL="216000" indent="-216000" algn="l" defTabSz="914400" rtl="0" eaLnBrk="1" latinLnBrk="0" hangingPunct="1">
      <a:lnSpc>
        <a:spcPct val="100000"/>
      </a:lnSpc>
      <a:spcBef>
        <a:spcPts val="1000"/>
      </a:spcBef>
      <a:buClr>
        <a:schemeClr val="tx2"/>
      </a:buClr>
      <a:buSzPct val="100000"/>
      <a:buFont typeface="Arial" panose="020B0604020202020204" pitchFamily="34" charset="0"/>
      <a:buChar char="–"/>
      <a:defRPr sz="1800" kern="1200">
        <a:solidFill>
          <a:schemeClr val="tx1"/>
        </a:solidFill>
        <a:latin typeface="+mn-lt"/>
        <a:ea typeface="+mn-ea"/>
        <a:cs typeface="+mn-cs"/>
      </a:defRPr>
    </a:lvl2pPr>
    <a:lvl3pPr marL="432000" indent="-216000" algn="l" defTabSz="914400" rtl="0" eaLnBrk="1" latinLnBrk="0" hangingPunct="1">
      <a:lnSpc>
        <a:spcPct val="100000"/>
      </a:lnSpc>
      <a:spcBef>
        <a:spcPts val="500"/>
      </a:spcBef>
      <a:buClr>
        <a:schemeClr val="tx2"/>
      </a:buClr>
      <a:buSzPct val="100000"/>
      <a:buFont typeface="Arial" panose="020B0604020202020204" pitchFamily="34" charset="0"/>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800" kern="1200">
        <a:solidFill>
          <a:schemeClr val="tx1"/>
        </a:solidFill>
        <a:latin typeface="+mn-lt"/>
        <a:ea typeface="+mn-ea"/>
        <a:cs typeface="+mn-cs"/>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6F577C-B947-C804-5409-D74B4B3B9623}" name="Larissa Ertl" initials="LE" userId="S::larissa.ertl@hiscox.com::694134de-9981-4234-a9b2-04fe1ce8b8d2" providerId="AD"/>
  <p188:author id="{87261C98-FCA0-94E3-6C31-7A52BFFEEA90}" name="Larissa Ertl" initials="LE" userId="S::Larissa.Ertl@Hiscox.com::694134de-9981-4234-a9b2-04fe1ce8b8d2" providerId="AD"/>
  <p188:author id="{1B0B03D1-FC82-C32B-1AF3-B1BB68222C22}" name="Melanie Eller" initials="ME" userId="S::melanie.eller@hiscox.com::23f3e045-5a63-447a-ab91-ec50c75bbe1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291C"/>
    <a:srgbClr val="009900"/>
    <a:srgbClr val="BFBFBF"/>
    <a:srgbClr val="FDEEF6"/>
    <a:srgbClr val="FCC2C2"/>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825656-2A98-41D7-BF9D-B4C9B88C0D1C}" v="18" dt="2025-04-01T22:11:49.790"/>
  </p1510:revLst>
</p1510:revInfo>
</file>

<file path=ppt/tableStyles.xml><?xml version="1.0" encoding="utf-8"?>
<a:tblStyleLst xmlns:a="http://schemas.openxmlformats.org/drawingml/2006/main" def="{DE6C0B15-6AA1-44F1-B741-1492F3FD899F}">
  <a:tblStyle styleId="{DE6C0B15-6AA1-44F1-B741-1492F3FD899F}" styleName="Hiscox Tabelle">
    <a:tblBg>
      <a:effect>
        <a:effectLst/>
      </a:effect>
    </a:tblBg>
    <a:wholeTbl>
      <a:tcTxStyle b="off" i="off">
        <a:fontRef idx="minor"/>
        <a:schemeClr val="tx1"/>
      </a:tcTxStyle>
      <a:tcStyle>
        <a:tcBdr>
          <a:left>
            <a:ln w="12700" cap="flat" cmpd="sng" algn="ctr">
              <a:solidFill>
                <a:schemeClr val="dk2"/>
              </a:solidFill>
              <a:prstDash val="solid"/>
            </a:ln>
          </a:left>
          <a:right>
            <a:ln w="12700" cap="flat" cmpd="sng" algn="ctr">
              <a:solidFill>
                <a:schemeClr val="dk2"/>
              </a:solidFill>
              <a:prstDash val="solid"/>
            </a:ln>
          </a:right>
          <a:top>
            <a:ln w="12700" cap="flat" cmpd="sng" algn="ctr">
              <a:solidFill>
                <a:schemeClr val="dk2"/>
              </a:solidFill>
              <a:prstDash val="solid"/>
            </a:ln>
          </a:top>
          <a:bottom>
            <a:ln w="12700" cap="flat" cmpd="sng" algn="ctr">
              <a:solidFill>
                <a:schemeClr val="dk2"/>
              </a:solidFill>
              <a:prstDash val="solid"/>
            </a:ln>
          </a:bottom>
          <a:insideH>
            <a:ln w="12700" cap="flat" cmpd="sng" algn="ctr">
              <a:solidFill>
                <a:schemeClr val="dk2"/>
              </a:solidFill>
              <a:prstDash val="solid"/>
            </a:ln>
          </a:insideH>
          <a:insideV>
            <a:ln w="12700" cap="flat" cmpd="sng" algn="ctr">
              <a:solidFill>
                <a:schemeClr val="dk2"/>
              </a:solidFill>
              <a:prstDash val="solid"/>
            </a:ln>
          </a:insideV>
          <a:tl2br>
            <a:ln>
              <a:noFill/>
            </a:ln>
          </a:tl2br>
          <a:tr2bl>
            <a:ln>
              <a:noFill/>
            </a:ln>
          </a:tr2bl>
        </a:tcBdr>
        <a:fill>
          <a:noFill/>
        </a:fill>
      </a:tcStyle>
    </a:wholeTbl>
    <a:band1H>
      <a:tcStyle>
        <a:tcBdr/>
      </a:tcStyle>
    </a:band1H>
    <a:band2H>
      <a:tcStyle>
        <a:tcBdr/>
      </a:tcStyle>
    </a:band2H>
    <a:band1V>
      <a:tcStyle>
        <a:tcBdr/>
      </a:tcStyle>
    </a:band1V>
    <a:band2V>
      <a:tcStyle>
        <a:tcBdr/>
      </a:tcStyle>
    </a:band2V>
    <a:lastCol>
      <a:tcTxStyle b="on" i="off">
        <a:fontRef idx="minor"/>
        <a:schemeClr val="tx1"/>
      </a:tcTxStyle>
      <a:tcStyle>
        <a:tcBdr/>
        <a:fill>
          <a:noFill/>
        </a:fill>
      </a:tcStyle>
    </a:lastCol>
    <a:firstCol>
      <a:tcTxStyle b="on" i="off">
        <a:fontRef idx="minor"/>
        <a:schemeClr val="tx1"/>
      </a:tcTxStyle>
      <a:tcStyle>
        <a:tcBdr/>
        <a:fill>
          <a:noFill/>
        </a:fill>
      </a:tcStyle>
    </a:firstCol>
    <a:lastRow>
      <a:tcTxStyle b="on" i="off">
        <a:fontRef idx="minor"/>
        <a:schemeClr val="tx1"/>
      </a:tcTxStyle>
      <a:tcStyle>
        <a:tcBdr>
          <a:top>
            <a:ln w="25400" cap="flat" cmpd="sng" algn="ctr">
              <a:solidFill>
                <a:schemeClr val="dk2"/>
              </a:solidFill>
              <a:prstDash val="solid"/>
            </a:ln>
          </a:top>
        </a:tcBdr>
      </a:tcStyle>
    </a:lastRow>
    <a:swCell>
      <a:tcStyle>
        <a:tcBdr/>
      </a:tcStyle>
    </a:swCell>
    <a:firstRow>
      <a:tcTxStyle b="on" i="off">
        <a:fontRef idx="minor"/>
        <a:schemeClr val="lt1"/>
      </a:tcTxStyle>
      <a:tcStyle>
        <a:tcBdr/>
        <a:fill>
          <a:solidFill>
            <a:schemeClr val="dk2"/>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ittlere Formatvorlage 3 - Akz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8FB837D-C827-4EFA-A057-4D05807E0F7C}" styleName="Designformatvorlage 1 - Akz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C89EF96-8CEA-46FF-86C4-4CE0E7609802}" styleName="Helle Formatvorlage 3 - Akz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F2DE63D5-997A-4646-A377-4702673A728D}" styleName="Helle Formatvorlage 2 - Akz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Helle Formatvorlage 3 - Akz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72833802-FEF1-4C79-8D5D-14CF1EAF98D9}" styleName="Helle Formatvorlage 2 - Akz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27" autoAdjust="0"/>
    <p:restoredTop sz="73501" autoAdjust="0"/>
  </p:normalViewPr>
  <p:slideViewPr>
    <p:cSldViewPr snapToGrid="0" snapToObjects="1">
      <p:cViewPr varScale="1">
        <p:scale>
          <a:sx n="82" d="100"/>
          <a:sy n="82" d="100"/>
        </p:scale>
        <p:origin x="1932" y="84"/>
      </p:cViewPr>
      <p:guideLst/>
    </p:cSldViewPr>
  </p:slideViewPr>
  <p:notesTextViewPr>
    <p:cViewPr>
      <p:scale>
        <a:sx n="200" d="100"/>
        <a:sy n="200" d="100"/>
      </p:scale>
      <p:origin x="0" y="0"/>
    </p:cViewPr>
  </p:notesTextViewPr>
  <p:sorterViewPr>
    <p:cViewPr varScale="1">
      <p:scale>
        <a:sx n="1" d="1"/>
        <a:sy n="1" d="1"/>
      </p:scale>
      <p:origin x="0" y="0"/>
    </p:cViewPr>
  </p:sorterViewPr>
  <p:notesViewPr>
    <p:cSldViewPr snapToGrid="0" snapToObjects="1">
      <p:cViewPr varScale="1">
        <p:scale>
          <a:sx n="73" d="100"/>
          <a:sy n="73" d="100"/>
        </p:scale>
        <p:origin x="2990" y="77"/>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gs" Target="tags/tag1.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8631AE9-24ED-5EF8-47A9-04316909EA35}"/>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de-DE"/>
          </a:p>
        </p:txBody>
      </p:sp>
      <p:sp>
        <p:nvSpPr>
          <p:cNvPr id="3" name="Date Placeholder 2">
            <a:extLst>
              <a:ext uri="{FF2B5EF4-FFF2-40B4-BE49-F238E27FC236}">
                <a16:creationId xmlns:a16="http://schemas.microsoft.com/office/drawing/2014/main" id="{E4E8B09B-FB9E-022C-9B8A-F99C4539F425}"/>
              </a:ext>
            </a:extLst>
          </p:cNvPr>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1C17F838-1922-4015-845F-F669CE2E0CC4}" type="datetimeFigureOut">
              <a:rPr lang="de-DE" smtClean="0"/>
              <a:t>29.10.2025</a:t>
            </a:fld>
            <a:endParaRPr lang="de-DE"/>
          </a:p>
        </p:txBody>
      </p:sp>
      <p:sp>
        <p:nvSpPr>
          <p:cNvPr id="4" name="Footer Placeholder 3">
            <a:extLst>
              <a:ext uri="{FF2B5EF4-FFF2-40B4-BE49-F238E27FC236}">
                <a16:creationId xmlns:a16="http://schemas.microsoft.com/office/drawing/2014/main" id="{54175BDD-4F30-C0D3-2483-0213F878ED17}"/>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de-DE"/>
          </a:p>
        </p:txBody>
      </p:sp>
      <p:sp>
        <p:nvSpPr>
          <p:cNvPr id="5" name="Slide Number Placeholder 4">
            <a:extLst>
              <a:ext uri="{FF2B5EF4-FFF2-40B4-BE49-F238E27FC236}">
                <a16:creationId xmlns:a16="http://schemas.microsoft.com/office/drawing/2014/main" id="{D96BD14C-8313-D17C-8F9E-0FA7A79C24EB}"/>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E6FBCB72-F127-448F-ACD1-721BFD2587E6}" type="slidenum">
              <a:rPr lang="de-DE" smtClean="0"/>
              <a:t>‹#›</a:t>
            </a:fld>
            <a:endParaRPr lang="de-DE"/>
          </a:p>
        </p:txBody>
      </p:sp>
    </p:spTree>
    <p:extLst>
      <p:ext uri="{BB962C8B-B14F-4D97-AF65-F5344CB8AC3E}">
        <p14:creationId xmlns:p14="http://schemas.microsoft.com/office/powerpoint/2010/main" val="31353567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15" name="Shape 415"/>
          <p:cNvSpPr>
            <a:spLocks noGrp="1" noRot="1" noChangeAspect="1"/>
          </p:cNvSpPr>
          <p:nvPr>
            <p:ph type="sldImg"/>
          </p:nvPr>
        </p:nvSpPr>
        <p:spPr>
          <a:xfrm>
            <a:off x="457200" y="720725"/>
            <a:ext cx="6400800" cy="3600450"/>
          </a:xfrm>
          <a:prstGeom prst="rect">
            <a:avLst/>
          </a:prstGeom>
        </p:spPr>
        <p:txBody>
          <a:bodyPr lIns="96661" tIns="48331" rIns="96661" bIns="48331"/>
          <a:lstStyle/>
          <a:p>
            <a:endParaRPr/>
          </a:p>
        </p:txBody>
      </p:sp>
      <p:sp>
        <p:nvSpPr>
          <p:cNvPr id="416" name="Shape 416"/>
          <p:cNvSpPr>
            <a:spLocks noGrp="1"/>
          </p:cNvSpPr>
          <p:nvPr>
            <p:ph type="body" sz="quarter" idx="1"/>
          </p:nvPr>
        </p:nvSpPr>
        <p:spPr>
          <a:xfrm>
            <a:off x="975360" y="4560570"/>
            <a:ext cx="5364480" cy="4320540"/>
          </a:xfrm>
          <a:prstGeom prst="rect">
            <a:avLst/>
          </a:prstGeom>
        </p:spPr>
        <p:txBody>
          <a:bodyPr lIns="96661" tIns="48331" rIns="96661" bIns="48331"/>
          <a:lstStyle/>
          <a:p>
            <a:endParaRPr/>
          </a:p>
        </p:txBody>
      </p:sp>
    </p:spTree>
  </p:cSld>
  <p:clrMap bg1="lt1" tx1="dk1" bg2="lt2" tx2="dk2" accent1="accent1" accent2="accent2" accent3="accent3" accent4="accent4" accent5="accent5" accent6="accent6" hlink="hlink" folHlink="folHlink"/>
  <p:notesStyle>
    <a:lvl1pPr defTabSz="914400" latinLnBrk="0">
      <a:defRPr sz="1200">
        <a:latin typeface="+mn-lt"/>
        <a:ea typeface="+mn-ea"/>
        <a:cs typeface="+mn-cs"/>
        <a:sym typeface="Calibri"/>
      </a:defRPr>
    </a:lvl1pPr>
    <a:lvl2pPr indent="114300" defTabSz="914400" latinLnBrk="0">
      <a:defRPr sz="1200">
        <a:latin typeface="+mn-lt"/>
        <a:ea typeface="+mn-ea"/>
        <a:cs typeface="+mn-cs"/>
        <a:sym typeface="Calibri"/>
      </a:defRPr>
    </a:lvl2pPr>
    <a:lvl3pPr indent="228600" defTabSz="914400" latinLnBrk="0">
      <a:defRPr sz="1200">
        <a:latin typeface="+mn-lt"/>
        <a:ea typeface="+mn-ea"/>
        <a:cs typeface="+mn-cs"/>
        <a:sym typeface="Calibri"/>
      </a:defRPr>
    </a:lvl3pPr>
    <a:lvl4pPr indent="342900" defTabSz="914400" latinLnBrk="0">
      <a:defRPr sz="1200">
        <a:latin typeface="+mn-lt"/>
        <a:ea typeface="+mn-ea"/>
        <a:cs typeface="+mn-cs"/>
        <a:sym typeface="Calibri"/>
      </a:defRPr>
    </a:lvl4pPr>
    <a:lvl5pPr indent="457200" defTabSz="914400" latinLnBrk="0">
      <a:defRPr sz="1200">
        <a:latin typeface="+mn-lt"/>
        <a:ea typeface="+mn-ea"/>
        <a:cs typeface="+mn-cs"/>
        <a:sym typeface="Calibri"/>
      </a:defRPr>
    </a:lvl5pPr>
    <a:lvl6pPr indent="571500" defTabSz="914400" latinLnBrk="0">
      <a:defRPr sz="1200">
        <a:latin typeface="+mn-lt"/>
        <a:ea typeface="+mn-ea"/>
        <a:cs typeface="+mn-cs"/>
        <a:sym typeface="Calibri"/>
      </a:defRPr>
    </a:lvl6pPr>
    <a:lvl7pPr indent="685800" defTabSz="914400" latinLnBrk="0">
      <a:defRPr sz="1200">
        <a:latin typeface="+mn-lt"/>
        <a:ea typeface="+mn-ea"/>
        <a:cs typeface="+mn-cs"/>
        <a:sym typeface="Calibri"/>
      </a:defRPr>
    </a:lvl7pPr>
    <a:lvl8pPr indent="800100" defTabSz="914400" latinLnBrk="0">
      <a:defRPr sz="1200">
        <a:latin typeface="+mn-lt"/>
        <a:ea typeface="+mn-ea"/>
        <a:cs typeface="+mn-cs"/>
        <a:sym typeface="Calibri"/>
      </a:defRPr>
    </a:lvl8pPr>
    <a:lvl9pPr indent="914400" defTabSz="9144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369883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lIns="96661" tIns="48331" rIns="96661" bIns="48331"/>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fld id="{14562CD6-CEA7-4937-A7D8-0FEE9A6230BE}" type="slidenum">
              <a:rPr kumimoji="0" lang="pt-PT" sz="1800" b="0" i="0" u="none" strike="noStrike" kern="1200" cap="none" spc="0" normalizeH="0" baseline="0" noProof="0" smtClean="0">
                <a:ln>
                  <a:noFill/>
                </a:ln>
                <a:solidFill>
                  <a:srgbClr val="000000"/>
                </a:solidFill>
                <a:effectLst/>
                <a:uLnTx/>
                <a:uFillTx/>
                <a:latin typeface="Calibri"/>
                <a:cs typeface="Calibri"/>
              </a:rPr>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t>11</a:t>
            </a:fld>
            <a:endParaRPr kumimoji="0" lang="pt-PT" sz="1800" b="0" i="0" u="none" strike="noStrike" kern="1200" cap="none" spc="0" normalizeH="0" baseline="0" noProof="0">
              <a:ln>
                <a:noFill/>
              </a:ln>
              <a:solidFill>
                <a:srgbClr val="000000"/>
              </a:solidFill>
              <a:effectLst/>
              <a:uLnTx/>
              <a:uFillTx/>
              <a:latin typeface="Calibri"/>
              <a:cs typeface="Calibri"/>
            </a:endParaRPr>
          </a:p>
        </p:txBody>
      </p:sp>
    </p:spTree>
    <p:extLst>
      <p:ext uri="{BB962C8B-B14F-4D97-AF65-F5344CB8AC3E}">
        <p14:creationId xmlns:p14="http://schemas.microsoft.com/office/powerpoint/2010/main" val="18187276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20185-C13A-49D0-593D-B29B3AB8465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78B5FBD-C642-BDAA-EFE4-FBE7F1E0DE2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52C7C40-5C95-FE07-231B-3AFBB79F5206}"/>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40911526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85F3C-B18B-83C5-97EE-8EBB6B589FB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CDA47D8-D6AA-83C0-DCC4-7EB04CB8854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EF7053F-1D4A-D7B4-4A09-E4D5EDEFA596}"/>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508545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lIns="96661" tIns="48331" rIns="96661" bIns="48331"/>
          <a:lstStyle/>
          <a:p>
            <a:fld id="{14562CD6-CEA7-4937-A7D8-0FEE9A6230BE}" type="slidenum">
              <a:rPr lang="pt-PT" smtClean="0"/>
              <a:t>2</a:t>
            </a:fld>
            <a:endParaRPr lang="pt-PT"/>
          </a:p>
        </p:txBody>
      </p:sp>
    </p:spTree>
    <p:extLst>
      <p:ext uri="{BB962C8B-B14F-4D97-AF65-F5344CB8AC3E}">
        <p14:creationId xmlns:p14="http://schemas.microsoft.com/office/powerpoint/2010/main" val="1237805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lIns="96661" tIns="48331" rIns="96661" bIns="48331"/>
          <a:lstStyle/>
          <a:p>
            <a:fld id="{14562CD6-CEA7-4937-A7D8-0FEE9A6230BE}" type="slidenum">
              <a:rPr lang="pt-PT" smtClean="0"/>
              <a:t>3</a:t>
            </a:fld>
            <a:endParaRPr lang="pt-PT"/>
          </a:p>
        </p:txBody>
      </p:sp>
    </p:spTree>
    <p:extLst>
      <p:ext uri="{BB962C8B-B14F-4D97-AF65-F5344CB8AC3E}">
        <p14:creationId xmlns:p14="http://schemas.microsoft.com/office/powerpoint/2010/main" val="1489334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lIns="96661" tIns="48331" rIns="96661" bIns="48331"/>
          <a:lstStyle/>
          <a:p>
            <a:fld id="{14562CD6-CEA7-4937-A7D8-0FEE9A6230BE}" type="slidenum">
              <a:rPr lang="pt-PT" smtClean="0"/>
              <a:t>4</a:t>
            </a:fld>
            <a:endParaRPr lang="pt-PT"/>
          </a:p>
        </p:txBody>
      </p:sp>
    </p:spTree>
    <p:extLst>
      <p:ext uri="{BB962C8B-B14F-4D97-AF65-F5344CB8AC3E}">
        <p14:creationId xmlns:p14="http://schemas.microsoft.com/office/powerpoint/2010/main" val="3030535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lIns="96661" tIns="48331" rIns="96661" bIns="48331"/>
          <a:lstStyle/>
          <a:p>
            <a:fld id="{14562CD6-CEA7-4937-A7D8-0FEE9A6230BE}" type="slidenum">
              <a:rPr lang="pt-PT" smtClean="0"/>
              <a:t>6</a:t>
            </a:fld>
            <a:endParaRPr lang="pt-PT"/>
          </a:p>
        </p:txBody>
      </p:sp>
    </p:spTree>
    <p:extLst>
      <p:ext uri="{BB962C8B-B14F-4D97-AF65-F5344CB8AC3E}">
        <p14:creationId xmlns:p14="http://schemas.microsoft.com/office/powerpoint/2010/main" val="1497238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lIns="96661" tIns="48331" rIns="96661" bIns="48331"/>
          <a:lstStyle/>
          <a:p>
            <a:fld id="{14562CD6-CEA7-4937-A7D8-0FEE9A6230BE}" type="slidenum">
              <a:rPr lang="pt-PT" smtClean="0"/>
              <a:t>7</a:t>
            </a:fld>
            <a:endParaRPr lang="pt-PT"/>
          </a:p>
        </p:txBody>
      </p:sp>
    </p:spTree>
    <p:extLst>
      <p:ext uri="{BB962C8B-B14F-4D97-AF65-F5344CB8AC3E}">
        <p14:creationId xmlns:p14="http://schemas.microsoft.com/office/powerpoint/2010/main" val="3686041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Tree>
    <p:extLst>
      <p:ext uri="{BB962C8B-B14F-4D97-AF65-F5344CB8AC3E}">
        <p14:creationId xmlns:p14="http://schemas.microsoft.com/office/powerpoint/2010/main" val="113307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lIns="96661" tIns="48331" rIns="96661" bIns="48331"/>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fld id="{14562CD6-CEA7-4937-A7D8-0FEE9A6230BE}" type="slidenum">
              <a:rPr kumimoji="0" lang="pt-PT" sz="1800" b="0" i="0" u="none" strike="noStrike" kern="1200" cap="none" spc="0" normalizeH="0" baseline="0" noProof="0" smtClean="0">
                <a:ln>
                  <a:noFill/>
                </a:ln>
                <a:solidFill>
                  <a:srgbClr val="000000"/>
                </a:solidFill>
                <a:effectLst/>
                <a:uLnTx/>
                <a:uFillTx/>
                <a:latin typeface="Calibri"/>
                <a:cs typeface="Calibri"/>
              </a:rPr>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t>9</a:t>
            </a:fld>
            <a:endParaRPr kumimoji="0" lang="pt-PT" sz="1800" b="0" i="0" u="none" strike="noStrike" kern="1200" cap="none" spc="0" normalizeH="0" baseline="0" noProof="0">
              <a:ln>
                <a:noFill/>
              </a:ln>
              <a:solidFill>
                <a:srgbClr val="000000"/>
              </a:solidFill>
              <a:effectLst/>
              <a:uLnTx/>
              <a:uFillTx/>
              <a:latin typeface="Calibri"/>
              <a:cs typeface="Calibri"/>
            </a:endParaRPr>
          </a:p>
        </p:txBody>
      </p:sp>
    </p:spTree>
    <p:extLst>
      <p:ext uri="{BB962C8B-B14F-4D97-AF65-F5344CB8AC3E}">
        <p14:creationId xmlns:p14="http://schemas.microsoft.com/office/powerpoint/2010/main" val="12171937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8888127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bg>
      <p:bgPr>
        <a:solidFill>
          <a:schemeClr val="tx1"/>
        </a:solidFill>
        <a:effectLst/>
      </p:bgPr>
    </p:bg>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D2736D1F-E29A-CDC8-EBFF-A27A90F6BC13}"/>
              </a:ext>
            </a:extLst>
          </p:cNvPr>
          <p:cNvPicPr>
            <a:picLocks noChangeAspect="1"/>
          </p:cNvPicPr>
          <p:nvPr userDrawn="1"/>
        </p:nvPicPr>
        <p:blipFill>
          <a:blip r:embed="rId2" cstate="print">
            <a:alphaModFix/>
            <a:extLst>
              <a:ext uri="{28A0092B-C50C-407E-A947-70E740481C1C}">
                <a14:useLocalDpi xmlns:a14="http://schemas.microsoft.com/office/drawing/2010/main" val="0"/>
              </a:ext>
            </a:extLst>
          </a:blip>
          <a:stretch>
            <a:fillRect/>
          </a:stretch>
        </p:blipFill>
        <p:spPr>
          <a:xfrm>
            <a:off x="1" y="836613"/>
            <a:ext cx="8364537" cy="5576358"/>
          </a:xfrm>
          <a:prstGeom prst="rect">
            <a:avLst/>
          </a:prstGeom>
        </p:spPr>
      </p:pic>
      <p:sp>
        <p:nvSpPr>
          <p:cNvPr id="9" name="Rechteck">
            <a:extLst>
              <a:ext uri="{FF2B5EF4-FFF2-40B4-BE49-F238E27FC236}">
                <a16:creationId xmlns:a16="http://schemas.microsoft.com/office/drawing/2014/main" id="{60F8366A-8DC5-3893-CAD7-51AFD2714AAE}"/>
              </a:ext>
            </a:extLst>
          </p:cNvPr>
          <p:cNvSpPr/>
          <p:nvPr userDrawn="1"/>
        </p:nvSpPr>
        <p:spPr>
          <a:xfrm>
            <a:off x="3946402" y="836613"/>
            <a:ext cx="4418162" cy="5580062"/>
          </a:xfrm>
          <a:prstGeom prst="rect">
            <a:avLst/>
          </a:prstGeom>
          <a:gradFill>
            <a:gsLst>
              <a:gs pos="0">
                <a:srgbClr val="000000">
                  <a:alpha val="0"/>
                </a:srgbClr>
              </a:gs>
              <a:gs pos="100000">
                <a:srgbClr val="000000">
                  <a:alpha val="35000"/>
                </a:srgbClr>
              </a:gs>
            </a:gsLst>
          </a:gradFill>
          <a:ln w="12700">
            <a:miter lim="400000"/>
          </a:ln>
        </p:spPr>
        <p:txBody>
          <a:bodyPr tIns="45720" bIns="45720" anchor="ctr"/>
          <a:lstStyle/>
          <a:p>
            <a:pPr>
              <a:defRPr>
                <a:solidFill>
                  <a:srgbClr val="000000">
                    <a:alpha val="0"/>
                  </a:srgbClr>
                </a:solidFill>
              </a:defRPr>
            </a:pPr>
            <a:endParaRPr sz="900"/>
          </a:p>
        </p:txBody>
      </p:sp>
      <p:sp>
        <p:nvSpPr>
          <p:cNvPr id="2" name="Titel 1">
            <a:extLst>
              <a:ext uri="{FF2B5EF4-FFF2-40B4-BE49-F238E27FC236}">
                <a16:creationId xmlns:a16="http://schemas.microsoft.com/office/drawing/2014/main" id="{2F7FF2F9-9635-34D7-C114-798E17B86185}"/>
              </a:ext>
            </a:extLst>
          </p:cNvPr>
          <p:cNvSpPr>
            <a:spLocks noGrp="1"/>
          </p:cNvSpPr>
          <p:nvPr>
            <p:ph type="ctrTitle" hasCustomPrompt="1"/>
          </p:nvPr>
        </p:nvSpPr>
        <p:spPr>
          <a:xfrm>
            <a:off x="3613088" y="2349425"/>
            <a:ext cx="8136000" cy="2448000"/>
          </a:xfrm>
        </p:spPr>
        <p:txBody>
          <a:bodyPr anchor="b"/>
          <a:lstStyle>
            <a:lvl1pPr algn="r">
              <a:defRPr sz="6000" baseline="0">
                <a:solidFill>
                  <a:schemeClr val="tx2"/>
                </a:solidFill>
              </a:defRPr>
            </a:lvl1pPr>
          </a:lstStyle>
          <a:p>
            <a:r>
              <a:rPr lang="de-DE"/>
              <a:t>[Titel</a:t>
            </a:r>
            <a:br>
              <a:rPr lang="de-DE"/>
            </a:br>
            <a:r>
              <a:rPr lang="de-DE"/>
              <a:t>Untertitel]</a:t>
            </a:r>
          </a:p>
        </p:txBody>
      </p:sp>
      <p:sp>
        <p:nvSpPr>
          <p:cNvPr id="3" name="Untertitel 2">
            <a:extLst>
              <a:ext uri="{FF2B5EF4-FFF2-40B4-BE49-F238E27FC236}">
                <a16:creationId xmlns:a16="http://schemas.microsoft.com/office/drawing/2014/main" id="{7EA90E1A-B838-E29F-4EBB-1A407172860A}"/>
              </a:ext>
            </a:extLst>
          </p:cNvPr>
          <p:cNvSpPr>
            <a:spLocks noGrp="1"/>
          </p:cNvSpPr>
          <p:nvPr>
            <p:ph type="subTitle" idx="1" hasCustomPrompt="1"/>
          </p:nvPr>
        </p:nvSpPr>
        <p:spPr>
          <a:xfrm>
            <a:off x="6096000" y="4905375"/>
            <a:ext cx="5653088" cy="1079500"/>
          </a:xfrm>
        </p:spPr>
        <p:txBody>
          <a:bodyPr/>
          <a:lstStyle>
            <a:lvl1pPr marL="0" indent="0" algn="r">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[Datum]</a:t>
            </a:r>
          </a:p>
        </p:txBody>
      </p:sp>
      <p:sp>
        <p:nvSpPr>
          <p:cNvPr id="4" name="Untertitel 3">
            <a:extLst>
              <a:ext uri="{FF2B5EF4-FFF2-40B4-BE49-F238E27FC236}">
                <a16:creationId xmlns:a16="http://schemas.microsoft.com/office/drawing/2014/main" id="{43BFC506-1642-E645-7374-56677F981165}"/>
              </a:ext>
            </a:extLst>
          </p:cNvPr>
          <p:cNvSpPr txBox="1">
            <a:spLocks/>
          </p:cNvSpPr>
          <p:nvPr userDrawn="1"/>
        </p:nvSpPr>
        <p:spPr>
          <a:xfrm>
            <a:off x="9639946" y="5984875"/>
            <a:ext cx="2109142" cy="642996"/>
          </a:xfrm>
          <a:prstGeom prst="rect">
            <a:avLst/>
          </a:prstGeom>
        </p:spPr>
        <p:txBody>
          <a:bodyPr vert="horz" lIns="0" tIns="0" rIns="0" bIns="0" spcCol="432000" rtlCol="0">
            <a:noAutofit/>
          </a:bodyPr>
          <a:lstStyle>
            <a:lvl1pPr marL="0" indent="0" algn="r" defTabSz="914400" rtl="0" eaLnBrk="1" latinLnBrk="0" hangingPunct="1">
              <a:lnSpc>
                <a:spcPct val="100000"/>
              </a:lnSpc>
              <a:spcBef>
                <a:spcPts val="1000"/>
              </a:spcBef>
              <a:spcAft>
                <a:spcPts val="0"/>
              </a:spcAft>
              <a:buFont typeface="Arial" panose="020B0604020202020204" pitchFamily="34" charset="0"/>
              <a:buNone/>
              <a:defRPr sz="1600" kern="1200">
                <a:solidFill>
                  <a:schemeClr val="bg1"/>
                </a:solidFill>
                <a:latin typeface="+mn-lt"/>
                <a:ea typeface="+mn-ea"/>
                <a:cs typeface="+mn-cs"/>
              </a:defRPr>
            </a:lvl1pPr>
            <a:lvl2pPr marL="457200" indent="0" algn="ctr" defTabSz="914400" rtl="0" eaLnBrk="1" latinLnBrk="0" hangingPunct="1">
              <a:lnSpc>
                <a:spcPct val="100000"/>
              </a:lnSpc>
              <a:spcBef>
                <a:spcPts val="1000"/>
              </a:spcBef>
              <a:buClr>
                <a:schemeClr val="tx2"/>
              </a:buClr>
              <a:buSzPct val="140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Clr>
                <a:schemeClr val="tx2"/>
              </a:buClr>
              <a:buSzPct val="140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a:t>Wir schützen,</a:t>
            </a:r>
            <a:br>
              <a:rPr lang="de-DE"/>
            </a:br>
            <a:r>
              <a:rPr lang="de-DE"/>
              <a:t>was Sie schätzen.</a:t>
            </a:r>
          </a:p>
        </p:txBody>
      </p:sp>
      <p:pic>
        <p:nvPicPr>
          <p:cNvPr id="7" name="Grafik 6">
            <a:extLst>
              <a:ext uri="{FF2B5EF4-FFF2-40B4-BE49-F238E27FC236}">
                <a16:creationId xmlns:a16="http://schemas.microsoft.com/office/drawing/2014/main" id="{2FCB2E97-0C22-A28E-6DC6-2ED95EECA9A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83781" y="431632"/>
            <a:ext cx="1479600" cy="719869"/>
          </a:xfrm>
          <a:prstGeom prst="rect">
            <a:avLst/>
          </a:prstGeom>
        </p:spPr>
      </p:pic>
    </p:spTree>
    <p:extLst>
      <p:ext uri="{BB962C8B-B14F-4D97-AF65-F5344CB8AC3E}">
        <p14:creationId xmlns:p14="http://schemas.microsoft.com/office/powerpoint/2010/main" val="141732899"/>
      </p:ext>
    </p:extLst>
  </p:cSld>
  <p:clrMapOvr>
    <a:masterClrMapping/>
  </p:clrMapOvr>
  <p:extLst>
    <p:ext uri="{DCECCB84-F9BA-43D5-87BE-67443E8EF086}">
      <p15:sldGuideLst xmlns:p15="http://schemas.microsoft.com/office/powerpoint/2012/main">
        <p15:guide id="1" orient="horz" pos="527" userDrawn="1">
          <p15:clr>
            <a:srgbClr val="FBAE40"/>
          </p15:clr>
        </p15:guide>
        <p15:guide id="2" pos="5269" userDrawn="1">
          <p15:clr>
            <a:srgbClr val="FBAE40"/>
          </p15:clr>
        </p15:guide>
        <p15:guide id="3" orient="horz" pos="3022" userDrawn="1">
          <p15:clr>
            <a:srgbClr val="FBAE40"/>
          </p15:clr>
        </p15:guide>
        <p15:guide id="4" pos="2275" userDrawn="1">
          <p15:clr>
            <a:srgbClr val="FBAE40"/>
          </p15:clr>
        </p15:guide>
        <p15:guide id="5" orient="horz" pos="309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2-spalt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A8CF36-1F8F-2C81-E700-B121F42B62D9}"/>
              </a:ext>
            </a:extLst>
          </p:cNvPr>
          <p:cNvSpPr>
            <a:spLocks noGrp="1"/>
          </p:cNvSpPr>
          <p:nvPr>
            <p:ph type="title" hasCustomPrompt="1"/>
          </p:nvPr>
        </p:nvSpPr>
        <p:spPr/>
        <p:txBody>
          <a:bodyPr/>
          <a:lstStyle/>
          <a:p>
            <a:r>
              <a:rPr lang="de-DE"/>
              <a:t>[Folientitel, zweizeilig Rot/Schwarz</a:t>
            </a:r>
            <a:br>
              <a:rPr lang="de-DE"/>
            </a:br>
            <a:r>
              <a:rPr lang="de-DE"/>
              <a:t>zweite Zeile]</a:t>
            </a:r>
          </a:p>
        </p:txBody>
      </p:sp>
      <p:sp>
        <p:nvSpPr>
          <p:cNvPr id="7" name="Foliennummernplatzhalter 6">
            <a:extLst>
              <a:ext uri="{FF2B5EF4-FFF2-40B4-BE49-F238E27FC236}">
                <a16:creationId xmlns:a16="http://schemas.microsoft.com/office/drawing/2014/main" id="{97B9861D-8A82-43D0-CF03-3DDE2439923B}"/>
              </a:ext>
            </a:extLst>
          </p:cNvPr>
          <p:cNvSpPr>
            <a:spLocks noGrp="1"/>
          </p:cNvSpPr>
          <p:nvPr>
            <p:ph type="sldNum" sz="quarter" idx="10"/>
          </p:nvPr>
        </p:nvSpPr>
        <p:spPr/>
        <p:txBody>
          <a:bodyPr/>
          <a:lstStyle/>
          <a:p>
            <a:fld id="{5118EE6F-5BDD-42C3-B261-ACEE7BCAFED0}" type="slidenum">
              <a:rPr lang="de-DE" smtClean="0"/>
              <a:pPr/>
              <a:t>‹#›</a:t>
            </a:fld>
            <a:endParaRPr lang="de-DE"/>
          </a:p>
        </p:txBody>
      </p:sp>
      <p:sp>
        <p:nvSpPr>
          <p:cNvPr id="5" name="Textplatzhalter 4">
            <a:extLst>
              <a:ext uri="{FF2B5EF4-FFF2-40B4-BE49-F238E27FC236}">
                <a16:creationId xmlns:a16="http://schemas.microsoft.com/office/drawing/2014/main" id="{1C5B794D-44F9-45C1-A58E-7BA1AE62262B}"/>
              </a:ext>
            </a:extLst>
          </p:cNvPr>
          <p:cNvSpPr>
            <a:spLocks noGrp="1"/>
          </p:cNvSpPr>
          <p:nvPr>
            <p:ph type="body" sz="quarter" idx="11"/>
          </p:nvPr>
        </p:nvSpPr>
        <p:spPr/>
        <p:txBody>
          <a:bodyPr numCol="2"/>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71523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3-spalt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A8CF36-1F8F-2C81-E700-B121F42B62D9}"/>
              </a:ext>
            </a:extLst>
          </p:cNvPr>
          <p:cNvSpPr>
            <a:spLocks noGrp="1"/>
          </p:cNvSpPr>
          <p:nvPr>
            <p:ph type="title" hasCustomPrompt="1"/>
          </p:nvPr>
        </p:nvSpPr>
        <p:spPr/>
        <p:txBody>
          <a:bodyPr/>
          <a:lstStyle/>
          <a:p>
            <a:r>
              <a:rPr lang="de-DE"/>
              <a:t>[Folientitel, zweizeilig Rot/Schwarz</a:t>
            </a:r>
            <a:br>
              <a:rPr lang="de-DE"/>
            </a:br>
            <a:r>
              <a:rPr lang="de-DE"/>
              <a:t>zweite Zeile]</a:t>
            </a:r>
          </a:p>
        </p:txBody>
      </p:sp>
      <p:sp>
        <p:nvSpPr>
          <p:cNvPr id="7" name="Foliennummernplatzhalter 6">
            <a:extLst>
              <a:ext uri="{FF2B5EF4-FFF2-40B4-BE49-F238E27FC236}">
                <a16:creationId xmlns:a16="http://schemas.microsoft.com/office/drawing/2014/main" id="{97B9861D-8A82-43D0-CF03-3DDE2439923B}"/>
              </a:ext>
            </a:extLst>
          </p:cNvPr>
          <p:cNvSpPr>
            <a:spLocks noGrp="1"/>
          </p:cNvSpPr>
          <p:nvPr>
            <p:ph type="sldNum" sz="quarter" idx="10"/>
          </p:nvPr>
        </p:nvSpPr>
        <p:spPr/>
        <p:txBody>
          <a:bodyPr/>
          <a:lstStyle/>
          <a:p>
            <a:fld id="{5118EE6F-5BDD-42C3-B261-ACEE7BCAFED0}" type="slidenum">
              <a:rPr lang="de-DE" smtClean="0"/>
              <a:pPr/>
              <a:t>‹#›</a:t>
            </a:fld>
            <a:endParaRPr lang="de-DE"/>
          </a:p>
        </p:txBody>
      </p:sp>
      <p:sp>
        <p:nvSpPr>
          <p:cNvPr id="5" name="Textplatzhalter 4">
            <a:extLst>
              <a:ext uri="{FF2B5EF4-FFF2-40B4-BE49-F238E27FC236}">
                <a16:creationId xmlns:a16="http://schemas.microsoft.com/office/drawing/2014/main" id="{631AE662-7CD9-FE9D-BFDC-0249F392A7FF}"/>
              </a:ext>
            </a:extLst>
          </p:cNvPr>
          <p:cNvSpPr>
            <a:spLocks noGrp="1"/>
          </p:cNvSpPr>
          <p:nvPr>
            <p:ph type="body" sz="quarter" idx="11"/>
          </p:nvPr>
        </p:nvSpPr>
        <p:spPr/>
        <p:txBody>
          <a:bodyPr numCol="3"/>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611916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chlussfolie">
    <p:bg>
      <p:bgPr>
        <a:solidFill>
          <a:schemeClr val="tx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06C33E-A904-469D-AA1F-E74E5E78E4DD}"/>
              </a:ext>
            </a:extLst>
          </p:cNvPr>
          <p:cNvSpPr>
            <a:spLocks noGrp="1"/>
          </p:cNvSpPr>
          <p:nvPr>
            <p:ph type="title" hasCustomPrompt="1"/>
          </p:nvPr>
        </p:nvSpPr>
        <p:spPr>
          <a:xfrm>
            <a:off x="3611562" y="2349425"/>
            <a:ext cx="8137525" cy="2448000"/>
          </a:xfrm>
        </p:spPr>
        <p:txBody>
          <a:bodyPr tIns="0" anchor="b"/>
          <a:lstStyle>
            <a:lvl1pPr algn="r">
              <a:defRPr sz="6000"/>
            </a:lvl1pPr>
          </a:lstStyle>
          <a:p>
            <a:r>
              <a:rPr lang="de-DE"/>
              <a:t>[Titel</a:t>
            </a:r>
            <a:br>
              <a:rPr lang="de-DE"/>
            </a:br>
            <a:r>
              <a:rPr lang="de-DE"/>
              <a:t>Untertitel]</a:t>
            </a:r>
          </a:p>
        </p:txBody>
      </p:sp>
      <p:pic>
        <p:nvPicPr>
          <p:cNvPr id="4" name="Grafik 3">
            <a:extLst>
              <a:ext uri="{FF2B5EF4-FFF2-40B4-BE49-F238E27FC236}">
                <a16:creationId xmlns:a16="http://schemas.microsoft.com/office/drawing/2014/main" id="{EFED5D39-01E3-40AD-FB78-807BF0DFD1D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3781" y="431632"/>
            <a:ext cx="1479600" cy="719869"/>
          </a:xfrm>
          <a:prstGeom prst="rect">
            <a:avLst/>
          </a:prstGeom>
        </p:spPr>
      </p:pic>
    </p:spTree>
    <p:extLst>
      <p:ext uri="{BB962C8B-B14F-4D97-AF65-F5344CB8AC3E}">
        <p14:creationId xmlns:p14="http://schemas.microsoft.com/office/powerpoint/2010/main" val="3655136811"/>
      </p:ext>
    </p:extLst>
  </p:cSld>
  <p:clrMapOvr>
    <a:masterClrMapping/>
  </p:clrMapOvr>
  <p:extLst>
    <p:ext uri="{DCECCB84-F9BA-43D5-87BE-67443E8EF086}">
      <p15:sldGuideLst xmlns:p15="http://schemas.microsoft.com/office/powerpoint/2012/main">
        <p15:guide id="1" pos="2275">
          <p15:clr>
            <a:srgbClr val="FBAE40"/>
          </p15:clr>
        </p15:guide>
        <p15:guide id="2" orient="horz" pos="527">
          <p15:clr>
            <a:srgbClr val="FBAE40"/>
          </p15:clr>
        </p15:guide>
        <p15:guide id="3" orient="horz" pos="3022">
          <p15:clr>
            <a:srgbClr val="FBAE40"/>
          </p15:clr>
        </p15:guide>
        <p15:guide id="4" orient="horz" pos="3090">
          <p15:clr>
            <a:srgbClr val="FBAE40"/>
          </p15:clr>
        </p15:guide>
        <p15:guide id="5" pos="526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Schlussfolie">
    <p:bg>
      <p:bgPr>
        <a:solidFill>
          <a:schemeClr val="tx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06C33E-A904-469D-AA1F-E74E5E78E4DD}"/>
              </a:ext>
            </a:extLst>
          </p:cNvPr>
          <p:cNvSpPr>
            <a:spLocks noGrp="1"/>
          </p:cNvSpPr>
          <p:nvPr>
            <p:ph type="title" hasCustomPrompt="1"/>
          </p:nvPr>
        </p:nvSpPr>
        <p:spPr>
          <a:xfrm>
            <a:off x="3611562" y="2349425"/>
            <a:ext cx="8137525" cy="2448000"/>
          </a:xfrm>
        </p:spPr>
        <p:txBody>
          <a:bodyPr tIns="0" anchor="b"/>
          <a:lstStyle>
            <a:lvl1pPr algn="r">
              <a:defRPr sz="6000"/>
            </a:lvl1pPr>
          </a:lstStyle>
          <a:p>
            <a:r>
              <a:rPr lang="de-DE"/>
              <a:t>[Titel</a:t>
            </a:r>
            <a:br>
              <a:rPr lang="de-DE"/>
            </a:br>
            <a:r>
              <a:rPr lang="de-DE"/>
              <a:t>Untertitel]</a:t>
            </a:r>
          </a:p>
        </p:txBody>
      </p:sp>
      <p:pic>
        <p:nvPicPr>
          <p:cNvPr id="4" name="Grafik 3">
            <a:extLst>
              <a:ext uri="{FF2B5EF4-FFF2-40B4-BE49-F238E27FC236}">
                <a16:creationId xmlns:a16="http://schemas.microsoft.com/office/drawing/2014/main" id="{EFED5D39-01E3-40AD-FB78-807BF0DFD1D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3781" y="431632"/>
            <a:ext cx="1479600" cy="719869"/>
          </a:xfrm>
          <a:prstGeom prst="rect">
            <a:avLst/>
          </a:prstGeom>
        </p:spPr>
      </p:pic>
      <p:pic>
        <p:nvPicPr>
          <p:cNvPr id="3" name="Grafik 2" descr="Ein Bild, das Text, Schild, Uhr enthält.&#10;&#10;Automatisch generierte Beschreibung">
            <a:extLst>
              <a:ext uri="{FF2B5EF4-FFF2-40B4-BE49-F238E27FC236}">
                <a16:creationId xmlns:a16="http://schemas.microsoft.com/office/drawing/2014/main" id="{3787A3DD-684B-6CEA-8CBB-7590737C082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590416" y="867338"/>
            <a:ext cx="1497012"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4" descr="Ein Bild, das Text, Schrift, Grafiken, Logo enthält.&#10;&#10;Automatisch generierte Beschreibung">
            <a:extLst>
              <a:ext uri="{FF2B5EF4-FFF2-40B4-BE49-F238E27FC236}">
                <a16:creationId xmlns:a16="http://schemas.microsoft.com/office/drawing/2014/main" id="{F208B43A-3493-209B-75CA-B8A7E3A97EF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590416" y="327588"/>
            <a:ext cx="1493837"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9717124"/>
      </p:ext>
    </p:extLst>
  </p:cSld>
  <p:clrMapOvr>
    <a:masterClrMapping/>
  </p:clrMapOvr>
  <p:extLst>
    <p:ext uri="{DCECCB84-F9BA-43D5-87BE-67443E8EF086}">
      <p15:sldGuideLst xmlns:p15="http://schemas.microsoft.com/office/powerpoint/2012/main">
        <p15:guide id="1" pos="2275">
          <p15:clr>
            <a:srgbClr val="FBAE40"/>
          </p15:clr>
        </p15:guide>
        <p15:guide id="2" orient="horz" pos="527">
          <p15:clr>
            <a:srgbClr val="FBAE40"/>
          </p15:clr>
        </p15:guide>
        <p15:guide id="3" orient="horz" pos="3022">
          <p15:clr>
            <a:srgbClr val="FBAE40"/>
          </p15:clr>
        </p15:guide>
        <p15:guide id="4" orient="horz" pos="3090">
          <p15:clr>
            <a:srgbClr val="FBAE40"/>
          </p15:clr>
        </p15:guide>
        <p15:guide id="5" pos="526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hank You">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88000" y="1724399"/>
            <a:ext cx="7123200" cy="1440000"/>
          </a:xfrm>
        </p:spPr>
        <p:txBody>
          <a:bodyPr anchor="t"/>
          <a:lstStyle>
            <a:lvl1pPr algn="l">
              <a:lnSpc>
                <a:spcPct val="95000"/>
              </a:lnSpc>
              <a:defRPr sz="2933" b="0" cap="none" baseline="0">
                <a:solidFill>
                  <a:schemeClr val="bg1"/>
                </a:solidFill>
              </a:defRPr>
            </a:lvl1pPr>
          </a:lstStyle>
          <a:p>
            <a:r>
              <a:rPr lang="en-US"/>
              <a:t>Click to edit Master title style</a:t>
            </a:r>
            <a:endParaRPr lang="en-GB"/>
          </a:p>
        </p:txBody>
      </p:sp>
      <p:cxnSp>
        <p:nvCxnSpPr>
          <p:cNvPr id="8" name="Straight Connector 7"/>
          <p:cNvCxnSpPr/>
          <p:nvPr userDrawn="1"/>
        </p:nvCxnSpPr>
        <p:spPr>
          <a:xfrm>
            <a:off x="0" y="1476375"/>
            <a:ext cx="12192000" cy="0"/>
          </a:xfrm>
          <a:prstGeom prst="line">
            <a:avLst/>
          </a:prstGeom>
          <a:ln w="635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2381251" y="0"/>
            <a:ext cx="0" cy="6858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8952" y="405917"/>
            <a:ext cx="1345185" cy="654305"/>
          </a:xfrm>
          <a:prstGeom prst="rect">
            <a:avLst/>
          </a:prstGeom>
        </p:spPr>
      </p:pic>
    </p:spTree>
    <p:extLst>
      <p:ext uri="{BB962C8B-B14F-4D97-AF65-F5344CB8AC3E}">
        <p14:creationId xmlns:p14="http://schemas.microsoft.com/office/powerpoint/2010/main" val="73042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A8CF36-1F8F-2C81-E700-B121F42B62D9}"/>
              </a:ext>
            </a:extLst>
          </p:cNvPr>
          <p:cNvSpPr>
            <a:spLocks noGrp="1"/>
          </p:cNvSpPr>
          <p:nvPr>
            <p:ph type="title" hasCustomPrompt="1"/>
          </p:nvPr>
        </p:nvSpPr>
        <p:spPr/>
        <p:txBody>
          <a:bodyPr/>
          <a:lstStyle>
            <a:lvl1pPr>
              <a:defRPr/>
            </a:lvl1pPr>
          </a:lstStyle>
          <a:p>
            <a:r>
              <a:rPr lang="de-DE"/>
              <a:t>[Folientitel, zweizeilig Rot/Schwarz</a:t>
            </a:r>
            <a:br>
              <a:rPr lang="de-DE"/>
            </a:br>
            <a:r>
              <a:rPr lang="de-DE"/>
              <a:t>zweite Zeile]</a:t>
            </a:r>
          </a:p>
        </p:txBody>
      </p:sp>
      <p:sp>
        <p:nvSpPr>
          <p:cNvPr id="3" name="Inhaltsplatzhalter 2">
            <a:extLst>
              <a:ext uri="{FF2B5EF4-FFF2-40B4-BE49-F238E27FC236}">
                <a16:creationId xmlns:a16="http://schemas.microsoft.com/office/drawing/2014/main" id="{D2EC4656-16C5-19FC-7DFA-D22A72D56B12}"/>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97B9861D-8A82-43D0-CF03-3DDE2439923B}"/>
              </a:ext>
            </a:extLst>
          </p:cNvPr>
          <p:cNvSpPr>
            <a:spLocks noGrp="1"/>
          </p:cNvSpPr>
          <p:nvPr>
            <p:ph type="sldNum" sz="quarter" idx="10"/>
          </p:nvPr>
        </p:nvSpPr>
        <p:spPr/>
        <p:txBody>
          <a:bodyPr/>
          <a:lstStyle/>
          <a:p>
            <a:fld id="{5118EE6F-5BDD-42C3-B261-ACEE7BCAFED0}" type="slidenum">
              <a:rPr lang="de-DE" smtClean="0"/>
              <a:pPr/>
              <a:t>‹#›</a:t>
            </a:fld>
            <a:endParaRPr lang="de-DE"/>
          </a:p>
        </p:txBody>
      </p:sp>
    </p:spTree>
    <p:extLst>
      <p:ext uri="{BB962C8B-B14F-4D97-AF65-F5344CB8AC3E}">
        <p14:creationId xmlns:p14="http://schemas.microsoft.com/office/powerpoint/2010/main" val="3743736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bg>
      <p:bgPr>
        <a:solidFill>
          <a:schemeClr val="tx1"/>
        </a:solidFill>
        <a:effectLst/>
      </p:bgPr>
    </p:bg>
    <p:spTree>
      <p:nvGrpSpPr>
        <p:cNvPr id="1" name=""/>
        <p:cNvGrpSpPr/>
        <p:nvPr/>
      </p:nvGrpSpPr>
      <p:grpSpPr>
        <a:xfrm>
          <a:off x="0" y="0"/>
          <a:ext cx="0" cy="0"/>
          <a:chOff x="0" y="0"/>
          <a:chExt cx="0" cy="0"/>
        </a:xfrm>
      </p:grpSpPr>
      <p:sp>
        <p:nvSpPr>
          <p:cNvPr id="6" name="Bildplatzhalter 5">
            <a:extLst>
              <a:ext uri="{FF2B5EF4-FFF2-40B4-BE49-F238E27FC236}">
                <a16:creationId xmlns:a16="http://schemas.microsoft.com/office/drawing/2014/main" id="{F070E397-2A44-6B8D-D3BD-B4E1187E7175}"/>
              </a:ext>
            </a:extLst>
          </p:cNvPr>
          <p:cNvSpPr>
            <a:spLocks noGrp="1"/>
          </p:cNvSpPr>
          <p:nvPr>
            <p:ph type="pic" sz="quarter" idx="10" hasCustomPrompt="1"/>
          </p:nvPr>
        </p:nvSpPr>
        <p:spPr>
          <a:xfrm>
            <a:off x="0" y="1412875"/>
            <a:ext cx="8364538" cy="5003800"/>
          </a:xfrm>
          <a:solidFill>
            <a:schemeClr val="bg2"/>
          </a:solidFill>
          <a:effectLst>
            <a:fillOverlay blend="mult">
              <a:gradFill>
                <a:gsLst>
                  <a:gs pos="33000">
                    <a:srgbClr val="000000">
                      <a:alpha val="0"/>
                    </a:srgbClr>
                  </a:gs>
                  <a:gs pos="100000">
                    <a:srgbClr val="000000">
                      <a:alpha val="20000"/>
                    </a:srgbClr>
                  </a:gs>
                </a:gsLst>
                <a:lin ang="0" scaled="1"/>
              </a:gradFill>
            </a:fillOverlay>
          </a:effectLst>
        </p:spPr>
        <p:txBody>
          <a:bodyPr/>
          <a:lstStyle>
            <a:lvl1pPr>
              <a:defRPr/>
            </a:lvl1pPr>
          </a:lstStyle>
          <a:p>
            <a:r>
              <a:rPr lang="de-DE"/>
              <a:t>[Bild]</a:t>
            </a:r>
          </a:p>
        </p:txBody>
      </p:sp>
      <p:sp>
        <p:nvSpPr>
          <p:cNvPr id="2" name="Titel 1">
            <a:extLst>
              <a:ext uri="{FF2B5EF4-FFF2-40B4-BE49-F238E27FC236}">
                <a16:creationId xmlns:a16="http://schemas.microsoft.com/office/drawing/2014/main" id="{8106C33E-A904-469D-AA1F-E74E5E78E4DD}"/>
              </a:ext>
            </a:extLst>
          </p:cNvPr>
          <p:cNvSpPr>
            <a:spLocks noGrp="1"/>
          </p:cNvSpPr>
          <p:nvPr>
            <p:ph type="title" hasCustomPrompt="1"/>
          </p:nvPr>
        </p:nvSpPr>
        <p:spPr>
          <a:xfrm>
            <a:off x="3611562" y="3220279"/>
            <a:ext cx="8137525" cy="2764596"/>
          </a:xfrm>
        </p:spPr>
        <p:txBody>
          <a:bodyPr tIns="0" anchor="t"/>
          <a:lstStyle>
            <a:lvl1pPr algn="r">
              <a:defRPr sz="6000"/>
            </a:lvl1pPr>
          </a:lstStyle>
          <a:p>
            <a:r>
              <a:rPr lang="de-DE"/>
              <a:t>[Titel</a:t>
            </a:r>
            <a:br>
              <a:rPr lang="de-DE"/>
            </a:br>
            <a:r>
              <a:rPr lang="de-DE"/>
              <a:t>Untertitel]</a:t>
            </a:r>
          </a:p>
        </p:txBody>
      </p:sp>
      <p:pic>
        <p:nvPicPr>
          <p:cNvPr id="3" name="Grafik 2">
            <a:extLst>
              <a:ext uri="{FF2B5EF4-FFF2-40B4-BE49-F238E27FC236}">
                <a16:creationId xmlns:a16="http://schemas.microsoft.com/office/drawing/2014/main" id="{587A9ABD-FFB7-1CF7-0A5E-AA3F160D5C6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06154" y="420718"/>
            <a:ext cx="1159200" cy="563984"/>
          </a:xfrm>
          <a:prstGeom prst="rect">
            <a:avLst/>
          </a:prstGeom>
        </p:spPr>
      </p:pic>
    </p:spTree>
    <p:extLst>
      <p:ext uri="{BB962C8B-B14F-4D97-AF65-F5344CB8AC3E}">
        <p14:creationId xmlns:p14="http://schemas.microsoft.com/office/powerpoint/2010/main" val="2156603216"/>
      </p:ext>
    </p:extLst>
  </p:cSld>
  <p:clrMapOvr>
    <a:masterClrMapping/>
  </p:clrMapOvr>
  <p:extLst>
    <p:ext uri="{DCECCB84-F9BA-43D5-87BE-67443E8EF086}">
      <p15:sldGuideLst xmlns:p15="http://schemas.microsoft.com/office/powerpoint/2012/main">
        <p15:guide id="1" pos="2275" userDrawn="1">
          <p15:clr>
            <a:srgbClr val="FBAE40"/>
          </p15:clr>
        </p15:guide>
        <p15:guide id="2" orient="horz" pos="890" userDrawn="1">
          <p15:clr>
            <a:srgbClr val="FBAE40"/>
          </p15:clr>
        </p15:guide>
        <p15:guide id="5" pos="526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und Bi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A8CF36-1F8F-2C81-E700-B121F42B62D9}"/>
              </a:ext>
            </a:extLst>
          </p:cNvPr>
          <p:cNvSpPr>
            <a:spLocks noGrp="1"/>
          </p:cNvSpPr>
          <p:nvPr>
            <p:ph type="title" hasCustomPrompt="1"/>
          </p:nvPr>
        </p:nvSpPr>
        <p:spPr/>
        <p:txBody>
          <a:bodyPr/>
          <a:lstStyle>
            <a:lvl1pPr>
              <a:defRPr/>
            </a:lvl1pPr>
          </a:lstStyle>
          <a:p>
            <a:r>
              <a:rPr lang="de-DE"/>
              <a:t>[Folientitel, zweizeilig Rot/Schwarz</a:t>
            </a:r>
            <a:br>
              <a:rPr lang="de-DE"/>
            </a:br>
            <a:r>
              <a:rPr lang="de-DE"/>
              <a:t>zweite Zeile]</a:t>
            </a:r>
          </a:p>
        </p:txBody>
      </p:sp>
      <p:sp>
        <p:nvSpPr>
          <p:cNvPr id="3" name="Inhaltsplatzhalter 2">
            <a:extLst>
              <a:ext uri="{FF2B5EF4-FFF2-40B4-BE49-F238E27FC236}">
                <a16:creationId xmlns:a16="http://schemas.microsoft.com/office/drawing/2014/main" id="{D2EC4656-16C5-19FC-7DFA-D22A72D56B12}"/>
              </a:ext>
            </a:extLst>
          </p:cNvPr>
          <p:cNvSpPr>
            <a:spLocks noGrp="1"/>
          </p:cNvSpPr>
          <p:nvPr>
            <p:ph idx="1"/>
          </p:nvPr>
        </p:nvSpPr>
        <p:spPr>
          <a:xfrm>
            <a:off x="442914" y="1628775"/>
            <a:ext cx="5437188" cy="43561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97B9861D-8A82-43D0-CF03-3DDE2439923B}"/>
              </a:ext>
            </a:extLst>
          </p:cNvPr>
          <p:cNvSpPr>
            <a:spLocks noGrp="1"/>
          </p:cNvSpPr>
          <p:nvPr>
            <p:ph type="sldNum" sz="quarter" idx="10"/>
          </p:nvPr>
        </p:nvSpPr>
        <p:spPr/>
        <p:txBody>
          <a:bodyPr/>
          <a:lstStyle/>
          <a:p>
            <a:fld id="{5118EE6F-5BDD-42C3-B261-ACEE7BCAFED0}" type="slidenum">
              <a:rPr lang="de-DE" smtClean="0"/>
              <a:pPr/>
              <a:t>‹#›</a:t>
            </a:fld>
            <a:endParaRPr lang="de-DE"/>
          </a:p>
        </p:txBody>
      </p:sp>
      <p:sp>
        <p:nvSpPr>
          <p:cNvPr id="5" name="Bildplatzhalter 4">
            <a:extLst>
              <a:ext uri="{FF2B5EF4-FFF2-40B4-BE49-F238E27FC236}">
                <a16:creationId xmlns:a16="http://schemas.microsoft.com/office/drawing/2014/main" id="{3BE5E39A-70D5-98F4-0C25-C3C423427CB5}"/>
              </a:ext>
            </a:extLst>
          </p:cNvPr>
          <p:cNvSpPr>
            <a:spLocks noGrp="1"/>
          </p:cNvSpPr>
          <p:nvPr>
            <p:ph type="pic" sz="quarter" idx="11" hasCustomPrompt="1"/>
          </p:nvPr>
        </p:nvSpPr>
        <p:spPr>
          <a:xfrm>
            <a:off x="6095999" y="1628774"/>
            <a:ext cx="6096001" cy="4787899"/>
          </a:xfrm>
          <a:solidFill>
            <a:schemeClr val="bg2"/>
          </a:solidFill>
        </p:spPr>
        <p:txBody>
          <a:bodyPr/>
          <a:lstStyle>
            <a:lvl1pPr>
              <a:defRPr/>
            </a:lvl1pPr>
          </a:lstStyle>
          <a:p>
            <a:r>
              <a:rPr lang="de-DE"/>
              <a:t>[Bild]</a:t>
            </a:r>
          </a:p>
        </p:txBody>
      </p:sp>
    </p:spTree>
    <p:extLst>
      <p:ext uri="{BB962C8B-B14F-4D97-AF65-F5344CB8AC3E}">
        <p14:creationId xmlns:p14="http://schemas.microsoft.com/office/powerpoint/2010/main" val="166826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ld und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A8CF36-1F8F-2C81-E700-B121F42B62D9}"/>
              </a:ext>
            </a:extLst>
          </p:cNvPr>
          <p:cNvSpPr>
            <a:spLocks noGrp="1"/>
          </p:cNvSpPr>
          <p:nvPr>
            <p:ph type="title" hasCustomPrompt="1"/>
          </p:nvPr>
        </p:nvSpPr>
        <p:spPr/>
        <p:txBody>
          <a:bodyPr/>
          <a:lstStyle>
            <a:lvl1pPr>
              <a:defRPr/>
            </a:lvl1pPr>
          </a:lstStyle>
          <a:p>
            <a:r>
              <a:rPr lang="de-DE"/>
              <a:t>[Folientitel, zweizeilig Rot/Schwarz</a:t>
            </a:r>
            <a:br>
              <a:rPr lang="de-DE"/>
            </a:br>
            <a:r>
              <a:rPr lang="de-DE"/>
              <a:t>zweite Zeile]</a:t>
            </a:r>
          </a:p>
        </p:txBody>
      </p:sp>
      <p:sp>
        <p:nvSpPr>
          <p:cNvPr id="3" name="Inhaltsplatzhalter 2">
            <a:extLst>
              <a:ext uri="{FF2B5EF4-FFF2-40B4-BE49-F238E27FC236}">
                <a16:creationId xmlns:a16="http://schemas.microsoft.com/office/drawing/2014/main" id="{D2EC4656-16C5-19FC-7DFA-D22A72D56B12}"/>
              </a:ext>
            </a:extLst>
          </p:cNvPr>
          <p:cNvSpPr>
            <a:spLocks noGrp="1"/>
          </p:cNvSpPr>
          <p:nvPr>
            <p:ph idx="1"/>
          </p:nvPr>
        </p:nvSpPr>
        <p:spPr>
          <a:xfrm>
            <a:off x="6311900" y="1628775"/>
            <a:ext cx="5437188" cy="43561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97B9861D-8A82-43D0-CF03-3DDE2439923B}"/>
              </a:ext>
            </a:extLst>
          </p:cNvPr>
          <p:cNvSpPr>
            <a:spLocks noGrp="1"/>
          </p:cNvSpPr>
          <p:nvPr>
            <p:ph type="sldNum" sz="quarter" idx="10"/>
          </p:nvPr>
        </p:nvSpPr>
        <p:spPr/>
        <p:txBody>
          <a:bodyPr/>
          <a:lstStyle/>
          <a:p>
            <a:fld id="{5118EE6F-5BDD-42C3-B261-ACEE7BCAFED0}" type="slidenum">
              <a:rPr lang="de-DE" smtClean="0"/>
              <a:pPr/>
              <a:t>‹#›</a:t>
            </a:fld>
            <a:endParaRPr lang="de-DE"/>
          </a:p>
        </p:txBody>
      </p:sp>
      <p:sp>
        <p:nvSpPr>
          <p:cNvPr id="5" name="Bildplatzhalter 4">
            <a:extLst>
              <a:ext uri="{FF2B5EF4-FFF2-40B4-BE49-F238E27FC236}">
                <a16:creationId xmlns:a16="http://schemas.microsoft.com/office/drawing/2014/main" id="{3BE5E39A-70D5-98F4-0C25-C3C423427CB5}"/>
              </a:ext>
            </a:extLst>
          </p:cNvPr>
          <p:cNvSpPr>
            <a:spLocks noGrp="1"/>
          </p:cNvSpPr>
          <p:nvPr>
            <p:ph type="pic" sz="quarter" idx="11" hasCustomPrompt="1"/>
          </p:nvPr>
        </p:nvSpPr>
        <p:spPr>
          <a:xfrm>
            <a:off x="442913" y="1628775"/>
            <a:ext cx="5653087" cy="4356100"/>
          </a:xfrm>
          <a:solidFill>
            <a:schemeClr val="bg2"/>
          </a:solidFill>
        </p:spPr>
        <p:txBody>
          <a:bodyPr/>
          <a:lstStyle>
            <a:lvl1pPr>
              <a:defRPr/>
            </a:lvl1pPr>
          </a:lstStyle>
          <a:p>
            <a:r>
              <a:rPr lang="de-DE"/>
              <a:t>[Bild]</a:t>
            </a:r>
          </a:p>
        </p:txBody>
      </p:sp>
    </p:spTree>
    <p:extLst>
      <p:ext uri="{BB962C8B-B14F-4D97-AF65-F5344CB8AC3E}">
        <p14:creationId xmlns:p14="http://schemas.microsoft.com/office/powerpoint/2010/main" val="1276642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B86936-2AC1-9D58-4B6A-ED55CA671715}"/>
              </a:ext>
            </a:extLst>
          </p:cNvPr>
          <p:cNvSpPr>
            <a:spLocks noGrp="1"/>
          </p:cNvSpPr>
          <p:nvPr>
            <p:ph type="title" hasCustomPrompt="1"/>
          </p:nvPr>
        </p:nvSpPr>
        <p:spPr/>
        <p:txBody>
          <a:bodyPr/>
          <a:lstStyle/>
          <a:p>
            <a:r>
              <a:rPr lang="de-DE"/>
              <a:t>[Folientitel, zweizeilig Rot/Schwarz</a:t>
            </a:r>
            <a:br>
              <a:rPr lang="de-DE"/>
            </a:br>
            <a:r>
              <a:rPr lang="de-DE"/>
              <a:t>zweite Zeile]</a:t>
            </a:r>
          </a:p>
        </p:txBody>
      </p:sp>
      <p:sp>
        <p:nvSpPr>
          <p:cNvPr id="3" name="Inhaltsplatzhalter 2">
            <a:extLst>
              <a:ext uri="{FF2B5EF4-FFF2-40B4-BE49-F238E27FC236}">
                <a16:creationId xmlns:a16="http://schemas.microsoft.com/office/drawing/2014/main" id="{2F5689DD-936D-2843-F03A-54F34AEE0FB8}"/>
              </a:ext>
            </a:extLst>
          </p:cNvPr>
          <p:cNvSpPr>
            <a:spLocks noGrp="1"/>
          </p:cNvSpPr>
          <p:nvPr>
            <p:ph sz="half" idx="1"/>
          </p:nvPr>
        </p:nvSpPr>
        <p:spPr>
          <a:xfrm>
            <a:off x="442913" y="1633537"/>
            <a:ext cx="5437187"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27632429-BDDD-001C-AF46-2F43EFC89449}"/>
              </a:ext>
            </a:extLst>
          </p:cNvPr>
          <p:cNvSpPr>
            <a:spLocks noGrp="1"/>
          </p:cNvSpPr>
          <p:nvPr>
            <p:ph sz="half" idx="2"/>
          </p:nvPr>
        </p:nvSpPr>
        <p:spPr>
          <a:xfrm>
            <a:off x="6311902" y="1633537"/>
            <a:ext cx="5437186"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oliennummernplatzhalter 7">
            <a:extLst>
              <a:ext uri="{FF2B5EF4-FFF2-40B4-BE49-F238E27FC236}">
                <a16:creationId xmlns:a16="http://schemas.microsoft.com/office/drawing/2014/main" id="{DE154986-32BE-2EFB-A6FE-3B35B3B349D1}"/>
              </a:ext>
            </a:extLst>
          </p:cNvPr>
          <p:cNvSpPr>
            <a:spLocks noGrp="1"/>
          </p:cNvSpPr>
          <p:nvPr>
            <p:ph type="sldNum" sz="quarter" idx="10"/>
          </p:nvPr>
        </p:nvSpPr>
        <p:spPr/>
        <p:txBody>
          <a:bodyPr/>
          <a:lstStyle/>
          <a:p>
            <a:fld id="{5118EE6F-5BDD-42C3-B261-ACEE7BCAFED0}" type="slidenum">
              <a:rPr lang="de-DE" smtClean="0"/>
              <a:pPr/>
              <a:t>‹#›</a:t>
            </a:fld>
            <a:endParaRPr lang="de-DE"/>
          </a:p>
        </p:txBody>
      </p:sp>
    </p:spTree>
    <p:extLst>
      <p:ext uri="{BB962C8B-B14F-4D97-AF65-F5344CB8AC3E}">
        <p14:creationId xmlns:p14="http://schemas.microsoft.com/office/powerpoint/2010/main" val="1400063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DEE3608B-78CB-81A7-F872-1493C0D6A7CD}"/>
              </a:ext>
            </a:extLst>
          </p:cNvPr>
          <p:cNvSpPr>
            <a:spLocks noGrp="1"/>
          </p:cNvSpPr>
          <p:nvPr>
            <p:ph type="body" idx="1"/>
          </p:nvPr>
        </p:nvSpPr>
        <p:spPr>
          <a:xfrm>
            <a:off x="442914" y="1627895"/>
            <a:ext cx="5437187" cy="6909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3AA3022F-757B-AB4B-7624-ACDD34FAF6CF}"/>
              </a:ext>
            </a:extLst>
          </p:cNvPr>
          <p:cNvSpPr>
            <a:spLocks noGrp="1"/>
          </p:cNvSpPr>
          <p:nvPr>
            <p:ph sz="half" idx="2"/>
          </p:nvPr>
        </p:nvSpPr>
        <p:spPr>
          <a:xfrm>
            <a:off x="442915" y="2451806"/>
            <a:ext cx="5437186" cy="353306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17080EFA-2D4D-AF98-0306-06EB138C5732}"/>
              </a:ext>
            </a:extLst>
          </p:cNvPr>
          <p:cNvSpPr>
            <a:spLocks noGrp="1"/>
          </p:cNvSpPr>
          <p:nvPr>
            <p:ph type="body" sz="quarter" idx="3"/>
          </p:nvPr>
        </p:nvSpPr>
        <p:spPr>
          <a:xfrm>
            <a:off x="6311900" y="1627895"/>
            <a:ext cx="5437186" cy="6909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A9E5F2E3-2FEB-2900-666A-9A1E90D32E87}"/>
              </a:ext>
            </a:extLst>
          </p:cNvPr>
          <p:cNvSpPr>
            <a:spLocks noGrp="1"/>
          </p:cNvSpPr>
          <p:nvPr>
            <p:ph sz="quarter" idx="4"/>
          </p:nvPr>
        </p:nvSpPr>
        <p:spPr>
          <a:xfrm>
            <a:off x="6311900" y="2451806"/>
            <a:ext cx="5437188" cy="353306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Foliennummernplatzhalter 9">
            <a:extLst>
              <a:ext uri="{FF2B5EF4-FFF2-40B4-BE49-F238E27FC236}">
                <a16:creationId xmlns:a16="http://schemas.microsoft.com/office/drawing/2014/main" id="{F4378B59-4643-F08B-ABB6-ECE15A63140F}"/>
              </a:ext>
            </a:extLst>
          </p:cNvPr>
          <p:cNvSpPr>
            <a:spLocks noGrp="1"/>
          </p:cNvSpPr>
          <p:nvPr>
            <p:ph type="sldNum" sz="quarter" idx="10"/>
          </p:nvPr>
        </p:nvSpPr>
        <p:spPr/>
        <p:txBody>
          <a:bodyPr/>
          <a:lstStyle/>
          <a:p>
            <a:fld id="{5118EE6F-5BDD-42C3-B261-ACEE7BCAFED0}" type="slidenum">
              <a:rPr lang="de-DE" smtClean="0"/>
              <a:pPr/>
              <a:t>‹#›</a:t>
            </a:fld>
            <a:endParaRPr lang="de-DE"/>
          </a:p>
        </p:txBody>
      </p:sp>
      <p:sp>
        <p:nvSpPr>
          <p:cNvPr id="7" name="Titel 6">
            <a:extLst>
              <a:ext uri="{FF2B5EF4-FFF2-40B4-BE49-F238E27FC236}">
                <a16:creationId xmlns:a16="http://schemas.microsoft.com/office/drawing/2014/main" id="{770A431E-0806-29D5-4F8A-4FD9C580C922}"/>
              </a:ext>
            </a:extLst>
          </p:cNvPr>
          <p:cNvSpPr>
            <a:spLocks noGrp="1"/>
          </p:cNvSpPr>
          <p:nvPr>
            <p:ph type="title" hasCustomPrompt="1"/>
          </p:nvPr>
        </p:nvSpPr>
        <p:spPr/>
        <p:txBody>
          <a:bodyPr/>
          <a:lstStyle/>
          <a:p>
            <a:r>
              <a:rPr lang="de-DE"/>
              <a:t>[Folientitel, zweizeilig Rot/Schwarz</a:t>
            </a:r>
            <a:br>
              <a:rPr lang="de-DE"/>
            </a:br>
            <a:r>
              <a:rPr lang="de-DE"/>
              <a:t>zweite Zeile]</a:t>
            </a:r>
          </a:p>
        </p:txBody>
      </p:sp>
    </p:spTree>
    <p:extLst>
      <p:ext uri="{BB962C8B-B14F-4D97-AF65-F5344CB8AC3E}">
        <p14:creationId xmlns:p14="http://schemas.microsoft.com/office/powerpoint/2010/main" val="1585763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FFBAC2-62BE-8982-7DE8-5FBF25FD4548}"/>
              </a:ext>
            </a:extLst>
          </p:cNvPr>
          <p:cNvSpPr>
            <a:spLocks noGrp="1"/>
          </p:cNvSpPr>
          <p:nvPr>
            <p:ph type="title" hasCustomPrompt="1"/>
          </p:nvPr>
        </p:nvSpPr>
        <p:spPr/>
        <p:txBody>
          <a:bodyPr/>
          <a:lstStyle/>
          <a:p>
            <a:r>
              <a:rPr lang="de-DE"/>
              <a:t>[Folientitel, zweizeilig Rot/Schwarz</a:t>
            </a:r>
            <a:br>
              <a:rPr lang="de-DE"/>
            </a:br>
            <a:r>
              <a:rPr lang="de-DE"/>
              <a:t>zweite Zeile]</a:t>
            </a:r>
          </a:p>
        </p:txBody>
      </p:sp>
      <p:sp>
        <p:nvSpPr>
          <p:cNvPr id="6" name="Foliennummernplatzhalter 5">
            <a:extLst>
              <a:ext uri="{FF2B5EF4-FFF2-40B4-BE49-F238E27FC236}">
                <a16:creationId xmlns:a16="http://schemas.microsoft.com/office/drawing/2014/main" id="{73B7ACBD-427E-D030-3C72-3338F7C38913}"/>
              </a:ext>
            </a:extLst>
          </p:cNvPr>
          <p:cNvSpPr>
            <a:spLocks noGrp="1"/>
          </p:cNvSpPr>
          <p:nvPr>
            <p:ph type="sldNum" sz="quarter" idx="10"/>
          </p:nvPr>
        </p:nvSpPr>
        <p:spPr/>
        <p:txBody>
          <a:bodyPr/>
          <a:lstStyle/>
          <a:p>
            <a:fld id="{5118EE6F-5BDD-42C3-B261-ACEE7BCAFED0}" type="slidenum">
              <a:rPr lang="de-DE" smtClean="0"/>
              <a:pPr/>
              <a:t>‹#›</a:t>
            </a:fld>
            <a:endParaRPr lang="de-DE"/>
          </a:p>
        </p:txBody>
      </p:sp>
    </p:spTree>
    <p:extLst>
      <p:ext uri="{BB962C8B-B14F-4D97-AF65-F5344CB8AC3E}">
        <p14:creationId xmlns:p14="http://schemas.microsoft.com/office/powerpoint/2010/main" val="3949166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CE59CA16-061F-117E-C976-3382A2093400}"/>
              </a:ext>
            </a:extLst>
          </p:cNvPr>
          <p:cNvSpPr>
            <a:spLocks noGrp="1"/>
          </p:cNvSpPr>
          <p:nvPr>
            <p:ph type="sldNum" sz="quarter" idx="10"/>
          </p:nvPr>
        </p:nvSpPr>
        <p:spPr/>
        <p:txBody>
          <a:bodyPr/>
          <a:lstStyle/>
          <a:p>
            <a:fld id="{5118EE6F-5BDD-42C3-B261-ACEE7BCAFED0}" type="slidenum">
              <a:rPr lang="de-DE" smtClean="0"/>
              <a:pPr/>
              <a:t>‹#›</a:t>
            </a:fld>
            <a:endParaRPr lang="de-DE"/>
          </a:p>
        </p:txBody>
      </p:sp>
    </p:spTree>
    <p:extLst>
      <p:ext uri="{BB962C8B-B14F-4D97-AF65-F5344CB8AC3E}">
        <p14:creationId xmlns:p14="http://schemas.microsoft.com/office/powerpoint/2010/main" val="1257210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0686BBCE-32E4-971B-5E85-00C0AF276A95}"/>
              </a:ext>
            </a:extLst>
          </p:cNvPr>
          <p:cNvSpPr>
            <a:spLocks noGrp="1"/>
          </p:cNvSpPr>
          <p:nvPr>
            <p:ph type="title"/>
          </p:nvPr>
        </p:nvSpPr>
        <p:spPr>
          <a:xfrm>
            <a:off x="442914" y="441326"/>
            <a:ext cx="9720000" cy="755650"/>
          </a:xfrm>
          <a:prstGeom prst="rect">
            <a:avLst/>
          </a:prstGeom>
        </p:spPr>
        <p:txBody>
          <a:bodyPr vert="horz" lIns="0" tIns="122400" rIns="0" bIns="0" rtlCol="0" anchor="t">
            <a:noAutofit/>
          </a:bodyPr>
          <a:lstStyle/>
          <a:p>
            <a:r>
              <a:rPr lang="de-DE"/>
              <a:t>Mastertitelformat bearbeiten</a:t>
            </a:r>
          </a:p>
        </p:txBody>
      </p:sp>
      <p:sp>
        <p:nvSpPr>
          <p:cNvPr id="3" name="Textplatzhalter 2">
            <a:extLst>
              <a:ext uri="{FF2B5EF4-FFF2-40B4-BE49-F238E27FC236}">
                <a16:creationId xmlns:a16="http://schemas.microsoft.com/office/drawing/2014/main" id="{425B95A5-8E62-47A5-0170-070A99A6E289}"/>
              </a:ext>
            </a:extLst>
          </p:cNvPr>
          <p:cNvSpPr>
            <a:spLocks noGrp="1"/>
          </p:cNvSpPr>
          <p:nvPr>
            <p:ph type="body" idx="1"/>
          </p:nvPr>
        </p:nvSpPr>
        <p:spPr>
          <a:xfrm>
            <a:off x="442914" y="1628775"/>
            <a:ext cx="11306174" cy="4356100"/>
          </a:xfrm>
          <a:prstGeom prst="rect">
            <a:avLst/>
          </a:prstGeom>
        </p:spPr>
        <p:txBody>
          <a:bodyPr vert="horz" lIns="0" tIns="0" rIns="0" bIns="0" spcCol="43200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EF47C5C7-ECBF-69BA-B39E-E953F46A5E75}"/>
              </a:ext>
            </a:extLst>
          </p:cNvPr>
          <p:cNvSpPr>
            <a:spLocks noGrp="1"/>
          </p:cNvSpPr>
          <p:nvPr>
            <p:ph type="sldNum" sz="quarter" idx="4"/>
          </p:nvPr>
        </p:nvSpPr>
        <p:spPr>
          <a:xfrm>
            <a:off x="442914" y="6117801"/>
            <a:ext cx="720000" cy="360000"/>
          </a:xfrm>
          <a:prstGeom prst="rect">
            <a:avLst/>
          </a:prstGeom>
        </p:spPr>
        <p:txBody>
          <a:bodyPr vert="horz" wrap="none" lIns="0" tIns="0" rIns="0" bIns="0" rtlCol="0" anchor="b"/>
          <a:lstStyle>
            <a:lvl1pPr algn="l">
              <a:defRPr sz="1800" b="0">
                <a:solidFill>
                  <a:schemeClr val="tx1"/>
                </a:solidFill>
                <a:latin typeface="+mj-lt"/>
              </a:defRPr>
            </a:lvl1pPr>
          </a:lstStyle>
          <a:p>
            <a:fld id="{5118EE6F-5BDD-42C3-B261-ACEE7BCAFED0}" type="slidenum">
              <a:rPr lang="de-DE" smtClean="0"/>
              <a:pPr/>
              <a:t>‹#›</a:t>
            </a:fld>
            <a:endParaRPr lang="de-DE"/>
          </a:p>
        </p:txBody>
      </p:sp>
      <p:pic>
        <p:nvPicPr>
          <p:cNvPr id="5" name="Grafik 4">
            <a:extLst>
              <a:ext uri="{FF2B5EF4-FFF2-40B4-BE49-F238E27FC236}">
                <a16:creationId xmlns:a16="http://schemas.microsoft.com/office/drawing/2014/main" id="{C1D7F108-8312-6FD4-7578-B5A7FCF3E469}"/>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0606154" y="420488"/>
            <a:ext cx="1159200" cy="564444"/>
          </a:xfrm>
          <a:prstGeom prst="rect">
            <a:avLst/>
          </a:prstGeom>
        </p:spPr>
      </p:pic>
    </p:spTree>
    <p:extLst>
      <p:ext uri="{BB962C8B-B14F-4D97-AF65-F5344CB8AC3E}">
        <p14:creationId xmlns:p14="http://schemas.microsoft.com/office/powerpoint/2010/main" val="327881928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709" r:id="rId4"/>
    <p:sldLayoutId id="2147483708" r:id="rId5"/>
    <p:sldLayoutId id="2147483699" r:id="rId6"/>
    <p:sldLayoutId id="2147483700" r:id="rId7"/>
    <p:sldLayoutId id="2147483701" r:id="rId8"/>
    <p:sldLayoutId id="2147483702" r:id="rId9"/>
    <p:sldLayoutId id="2147483705" r:id="rId10"/>
    <p:sldLayoutId id="2147483706" r:id="rId11"/>
    <p:sldLayoutId id="2147483710" r:id="rId12"/>
    <p:sldLayoutId id="2147483747" r:id="rId13"/>
    <p:sldLayoutId id="2147483713" r:id="rId14"/>
  </p:sldLayoutIdLst>
  <p:hf hdr="0" ftr="0" dt="0"/>
  <p:txStyles>
    <p:titleStyle>
      <a:lvl1pPr algn="l" defTabSz="914400" rtl="0" eaLnBrk="1" latinLnBrk="0" hangingPunct="1">
        <a:lnSpc>
          <a:spcPct val="85000"/>
        </a:lnSpc>
        <a:spcBef>
          <a:spcPct val="0"/>
        </a:spcBef>
        <a:buNone/>
        <a:defRPr sz="2800" kern="1200" cap="none" baseline="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800" kern="1200">
          <a:solidFill>
            <a:schemeClr val="tx1"/>
          </a:solidFill>
          <a:latin typeface="+mn-lt"/>
          <a:ea typeface="+mn-ea"/>
          <a:cs typeface="+mn-cs"/>
        </a:defRPr>
      </a:lvl1pPr>
      <a:lvl2pPr marL="216000" indent="-216000" algn="l" defTabSz="914400" rtl="0" eaLnBrk="1" latinLnBrk="0" hangingPunct="1">
        <a:lnSpc>
          <a:spcPct val="100000"/>
        </a:lnSpc>
        <a:spcBef>
          <a:spcPts val="1000"/>
        </a:spcBef>
        <a:buClr>
          <a:schemeClr val="tx2"/>
        </a:buClr>
        <a:buSzPct val="100000"/>
        <a:buFont typeface="Arial" panose="020B0604020202020204" pitchFamily="34" charset="0"/>
        <a:buChar char="–"/>
        <a:defRPr sz="1800" kern="1200">
          <a:solidFill>
            <a:schemeClr val="tx1"/>
          </a:solidFill>
          <a:latin typeface="+mn-lt"/>
          <a:ea typeface="+mn-ea"/>
          <a:cs typeface="+mn-cs"/>
        </a:defRPr>
      </a:lvl2pPr>
      <a:lvl3pPr marL="432000" indent="-216000" algn="l" defTabSz="914400" rtl="0" eaLnBrk="1" latinLnBrk="0" hangingPunct="1">
        <a:lnSpc>
          <a:spcPct val="100000"/>
        </a:lnSpc>
        <a:spcBef>
          <a:spcPts val="500"/>
        </a:spcBef>
        <a:buClr>
          <a:schemeClr val="tx2"/>
        </a:buClr>
        <a:buSzPct val="100000"/>
        <a:buFont typeface="Arial" panose="020B0604020202020204" pitchFamily="34" charset="0"/>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indent="0" algn="l" defTabSz="914400" rtl="0" eaLnBrk="1" latinLnBrk="0" hangingPunct="1">
        <a:lnSpc>
          <a:spcPct val="100000"/>
        </a:lnSpc>
        <a:spcBef>
          <a:spcPts val="1000"/>
        </a:spcBef>
        <a:spcAft>
          <a:spcPts val="0"/>
        </a:spcAft>
        <a:buFont typeface="Arial" panose="020B0604020202020204" pitchFamily="34" charset="0"/>
        <a:buNone/>
        <a:defRPr sz="1200" kern="1200">
          <a:solidFill>
            <a:schemeClr val="tx1"/>
          </a:solidFill>
          <a:latin typeface="+mn-lt"/>
          <a:ea typeface="+mn-ea"/>
          <a:cs typeface="+mn-cs"/>
        </a:defRPr>
      </a:lvl1pPr>
      <a:lvl2pPr marL="144000" indent="-144000" algn="l" defTabSz="914400" rtl="0" eaLnBrk="1" latinLnBrk="0" hangingPunct="1">
        <a:lnSpc>
          <a:spcPct val="100000"/>
        </a:lnSpc>
        <a:spcBef>
          <a:spcPts val="1000"/>
        </a:spcBef>
        <a:buClr>
          <a:schemeClr val="tx2"/>
        </a:buClr>
        <a:buSzPct val="100000"/>
        <a:buFont typeface="Arial" panose="020B0604020202020204" pitchFamily="34" charset="0"/>
        <a:buChar char="–"/>
        <a:defRPr sz="1200" kern="1200">
          <a:solidFill>
            <a:schemeClr val="tx1"/>
          </a:solidFill>
          <a:latin typeface="+mn-lt"/>
          <a:ea typeface="+mn-ea"/>
          <a:cs typeface="+mn-cs"/>
        </a:defRPr>
      </a:lvl2pPr>
      <a:lvl3pPr marL="288000" indent="-144000" algn="l" defTabSz="914400" rtl="0" eaLnBrk="1" latinLnBrk="0" hangingPunct="1">
        <a:lnSpc>
          <a:spcPct val="100000"/>
        </a:lnSpc>
        <a:spcBef>
          <a:spcPts val="500"/>
        </a:spcBef>
        <a:buClr>
          <a:schemeClr val="tx2"/>
        </a:buClr>
        <a:buSzPct val="100000"/>
        <a:buFont typeface="Arial" panose="020B0604020202020204" pitchFamily="34" charset="0"/>
        <a:buChar char="–"/>
        <a:defRPr sz="1200" kern="1200">
          <a:solidFill>
            <a:schemeClr val="tx1"/>
          </a:solidFill>
          <a:latin typeface="+mn-lt"/>
          <a:ea typeface="+mn-ea"/>
          <a:cs typeface="+mn-cs"/>
        </a:defRPr>
      </a:lvl3pPr>
      <a:lvl4pPr marL="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2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79" userDrawn="1">
          <p15:clr>
            <a:srgbClr val="F26B43"/>
          </p15:clr>
        </p15:guide>
        <p15:guide id="2" pos="7401" userDrawn="1">
          <p15:clr>
            <a:srgbClr val="F26B43"/>
          </p15:clr>
        </p15:guide>
        <p15:guide id="3" pos="3704" userDrawn="1">
          <p15:clr>
            <a:srgbClr val="F26B43"/>
          </p15:clr>
        </p15:guide>
        <p15:guide id="4" pos="3840" userDrawn="1">
          <p15:clr>
            <a:srgbClr val="F26B43"/>
          </p15:clr>
        </p15:guide>
        <p15:guide id="5" pos="3976" userDrawn="1">
          <p15:clr>
            <a:srgbClr val="F26B43"/>
          </p15:clr>
        </p15:guide>
        <p15:guide id="6" orient="horz" pos="1026" userDrawn="1">
          <p15:clr>
            <a:srgbClr val="F26B43"/>
          </p15:clr>
        </p15:guide>
        <p15:guide id="7" orient="horz" pos="3770" userDrawn="1">
          <p15:clr>
            <a:srgbClr val="F26B43"/>
          </p15:clr>
        </p15:guide>
        <p15:guide id="8" orient="horz" pos="4042" userDrawn="1">
          <p15:clr>
            <a:srgbClr val="F26B43"/>
          </p15:clr>
        </p15:guide>
        <p15:guide id="9" orient="horz" pos="754" userDrawn="1">
          <p15:clr>
            <a:srgbClr val="F26B43"/>
          </p15:clr>
        </p15:guide>
        <p15:guide id="10" orient="horz" pos="27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8.jp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56.jpg"/></Relationships>
</file>

<file path=ppt/slides/_rels/slide11.xml.rels><?xml version="1.0" encoding="UTF-8" standalone="yes"?>
<Relationships xmlns="http://schemas.openxmlformats.org/package/2006/relationships"><Relationship Id="rId3" Type="http://schemas.openxmlformats.org/officeDocument/2006/relationships/image" Target="../media/image57.jpg"/><Relationship Id="rId7" Type="http://schemas.openxmlformats.org/officeDocument/2006/relationships/image" Target="../media/image61.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svg"/><Relationship Id="rId4" Type="http://schemas.openxmlformats.org/officeDocument/2006/relationships/image" Target="../media/image5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24.svg"/><Relationship Id="rId26" Type="http://schemas.openxmlformats.org/officeDocument/2006/relationships/image" Target="../media/image32.svg"/><Relationship Id="rId3" Type="http://schemas.openxmlformats.org/officeDocument/2006/relationships/image" Target="../media/image9.png"/><Relationship Id="rId21" Type="http://schemas.openxmlformats.org/officeDocument/2006/relationships/image" Target="../media/image27.png"/><Relationship Id="rId34" Type="http://schemas.openxmlformats.org/officeDocument/2006/relationships/image" Target="../media/image40.pn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23.png"/><Relationship Id="rId25" Type="http://schemas.openxmlformats.org/officeDocument/2006/relationships/image" Target="../media/image31.png"/><Relationship Id="rId33" Type="http://schemas.openxmlformats.org/officeDocument/2006/relationships/image" Target="../media/image39.svg"/><Relationship Id="rId2" Type="http://schemas.openxmlformats.org/officeDocument/2006/relationships/notesSlide" Target="../notesSlides/notesSlide2.xml"/><Relationship Id="rId16" Type="http://schemas.openxmlformats.org/officeDocument/2006/relationships/image" Target="../media/image22.svg"/><Relationship Id="rId20" Type="http://schemas.openxmlformats.org/officeDocument/2006/relationships/image" Target="../media/image26.svg"/><Relationship Id="rId29"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12.svg"/><Relationship Id="rId11" Type="http://schemas.openxmlformats.org/officeDocument/2006/relationships/image" Target="../media/image17.png"/><Relationship Id="rId24" Type="http://schemas.openxmlformats.org/officeDocument/2006/relationships/image" Target="../media/image30.svg"/><Relationship Id="rId32" Type="http://schemas.openxmlformats.org/officeDocument/2006/relationships/image" Target="../media/image38.png"/><Relationship Id="rId37" Type="http://schemas.openxmlformats.org/officeDocument/2006/relationships/image" Target="../media/image43.sv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9.png"/><Relationship Id="rId28" Type="http://schemas.openxmlformats.org/officeDocument/2006/relationships/image" Target="../media/image34.svg"/><Relationship Id="rId36" Type="http://schemas.openxmlformats.org/officeDocument/2006/relationships/image" Target="../media/image42.png"/><Relationship Id="rId10" Type="http://schemas.openxmlformats.org/officeDocument/2006/relationships/image" Target="../media/image16.svg"/><Relationship Id="rId19" Type="http://schemas.openxmlformats.org/officeDocument/2006/relationships/image" Target="../media/image25.png"/><Relationship Id="rId31" Type="http://schemas.openxmlformats.org/officeDocument/2006/relationships/image" Target="../media/image37.pn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 Id="rId22" Type="http://schemas.openxmlformats.org/officeDocument/2006/relationships/image" Target="../media/image28.svg"/><Relationship Id="rId27" Type="http://schemas.openxmlformats.org/officeDocument/2006/relationships/image" Target="../media/image33.png"/><Relationship Id="rId30" Type="http://schemas.openxmlformats.org/officeDocument/2006/relationships/image" Target="../media/image36.svg"/><Relationship Id="rId35" Type="http://schemas.openxmlformats.org/officeDocument/2006/relationships/image" Target="../media/image41.svg"/></Relationships>
</file>

<file path=ppt/slides/_rels/slide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46.svg"/><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46.svg"/><Relationship Id="rId4" Type="http://schemas.openxmlformats.org/officeDocument/2006/relationships/image" Target="../media/image45.png"/></Relationships>
</file>

<file path=ppt/slides/_rels/slide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51.jpg"/></Relationships>
</file>

<file path=ppt/slides/_rels/slide9.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86458C16-D570-6E31-61B2-A471F8F394A6}"/>
              </a:ext>
            </a:extLst>
          </p:cNvPr>
          <p:cNvPicPr>
            <a:picLocks noChangeAspect="1"/>
          </p:cNvPicPr>
          <p:nvPr/>
        </p:nvPicPr>
        <p:blipFill>
          <a:blip r:embed="rId3">
            <a:extLst>
              <a:ext uri="{28A0092B-C50C-407E-A947-70E740481C1C}">
                <a14:useLocalDpi xmlns:a14="http://schemas.microsoft.com/office/drawing/2010/main" val="0"/>
              </a:ext>
            </a:extLst>
          </a:blip>
          <a:srcRect t="10235"/>
          <a:stretch/>
        </p:blipFill>
        <p:spPr>
          <a:xfrm>
            <a:off x="0" y="1412875"/>
            <a:ext cx="8364538" cy="5003800"/>
          </a:xfrm>
          <a:prstGeom prst="rect">
            <a:avLst/>
          </a:prstGeom>
        </p:spPr>
      </p:pic>
      <p:pic>
        <p:nvPicPr>
          <p:cNvPr id="8" name="Bildplatzhalter 7" descr="Ein Bild, das Person, Computer, Im Haus, Kaffeetasse enthält.&#10;&#10;KI-generierte Inhalte können fehlerhaft sein.">
            <a:extLst>
              <a:ext uri="{FF2B5EF4-FFF2-40B4-BE49-F238E27FC236}">
                <a16:creationId xmlns:a16="http://schemas.microsoft.com/office/drawing/2014/main" id="{1E1BD0C8-AC7E-FB79-10C5-C26BD31B1771}"/>
              </a:ext>
            </a:extLst>
          </p:cNvPr>
          <p:cNvPicPr>
            <a:picLocks noGrp="1" noChangeAspect="1"/>
          </p:cNvPicPr>
          <p:nvPr>
            <p:ph type="pic" sz="quarter" idx="4294967295"/>
          </p:nvPr>
        </p:nvPicPr>
        <p:blipFill>
          <a:blip r:embed="rId4">
            <a:extLst>
              <a:ext uri="{28A0092B-C50C-407E-A947-70E740481C1C}">
                <a14:useLocalDpi xmlns:a14="http://schemas.microsoft.com/office/drawing/2010/main" val="0"/>
              </a:ext>
            </a:extLst>
          </a:blip>
          <a:srcRect t="5116" b="5116"/>
          <a:stretch>
            <a:fillRect/>
          </a:stretch>
        </p:blipFill>
        <p:spPr>
          <a:xfrm>
            <a:off x="0" y="1412875"/>
            <a:ext cx="8364538" cy="5003800"/>
          </a:xfrm>
        </p:spPr>
      </p:pic>
      <p:sp>
        <p:nvSpPr>
          <p:cNvPr id="12" name="Titel 4">
            <a:extLst>
              <a:ext uri="{FF2B5EF4-FFF2-40B4-BE49-F238E27FC236}">
                <a16:creationId xmlns:a16="http://schemas.microsoft.com/office/drawing/2014/main" id="{02E71269-AA77-DF85-96FE-BFCC4FC7B840}"/>
              </a:ext>
            </a:extLst>
          </p:cNvPr>
          <p:cNvSpPr>
            <a:spLocks noGrp="1"/>
          </p:cNvSpPr>
          <p:nvPr>
            <p:ph type="title"/>
          </p:nvPr>
        </p:nvSpPr>
        <p:spPr>
          <a:xfrm>
            <a:off x="3611562" y="3220279"/>
            <a:ext cx="8137525" cy="2764596"/>
          </a:xfrm>
        </p:spPr>
        <p:txBody>
          <a:bodyPr anchor="t" anchorCtr="0"/>
          <a:lstStyle/>
          <a:p>
            <a:r>
              <a:rPr lang="de-DE" sz="4000" dirty="0">
                <a:solidFill>
                  <a:srgbClr val="FF0000"/>
                </a:solidFill>
                <a:ea typeface="Arial Black"/>
                <a:cs typeface="Arial Black"/>
                <a:sym typeface="Arial Black"/>
              </a:rPr>
              <a:t>Compliance-Versicherung </a:t>
            </a:r>
            <a:br>
              <a:rPr lang="de-DE" sz="4000" dirty="0">
                <a:solidFill>
                  <a:srgbClr val="FF0000"/>
                </a:solidFill>
                <a:ea typeface="Arial Black"/>
                <a:cs typeface="Arial Black"/>
              </a:rPr>
            </a:br>
            <a:r>
              <a:rPr lang="de-DE" sz="4000" err="1">
                <a:solidFill>
                  <a:srgbClr val="FF0000"/>
                </a:solidFill>
                <a:ea typeface="Arial Black"/>
                <a:cs typeface="Arial Black"/>
                <a:sym typeface="Arial Black"/>
              </a:rPr>
              <a:t>by</a:t>
            </a:r>
            <a:r>
              <a:rPr lang="de-DE" sz="4000" dirty="0">
                <a:solidFill>
                  <a:srgbClr val="FF0000"/>
                </a:solidFill>
                <a:ea typeface="Arial Black"/>
                <a:cs typeface="Arial Black"/>
                <a:sym typeface="Arial Black"/>
              </a:rPr>
              <a:t> Hiscox </a:t>
            </a:r>
            <a:endParaRPr lang="de-DE" sz="4000" dirty="0">
              <a:solidFill>
                <a:srgbClr val="FF0000"/>
              </a:solidFill>
              <a:ea typeface="Arial Black"/>
              <a:cs typeface="Arial Black"/>
            </a:endParaRPr>
          </a:p>
        </p:txBody>
      </p:sp>
    </p:spTree>
    <p:extLst>
      <p:ext uri="{BB962C8B-B14F-4D97-AF65-F5344CB8AC3E}">
        <p14:creationId xmlns:p14="http://schemas.microsoft.com/office/powerpoint/2010/main" val="2954894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86458C16-D570-6E31-61B2-A471F8F394A6}"/>
              </a:ext>
            </a:extLst>
          </p:cNvPr>
          <p:cNvPicPr>
            <a:picLocks noChangeAspect="1"/>
          </p:cNvPicPr>
          <p:nvPr/>
        </p:nvPicPr>
        <p:blipFill>
          <a:blip r:embed="rId3">
            <a:extLst>
              <a:ext uri="{28A0092B-C50C-407E-A947-70E740481C1C}">
                <a14:useLocalDpi xmlns:a14="http://schemas.microsoft.com/office/drawing/2010/main" val="0"/>
              </a:ext>
            </a:extLst>
          </a:blip>
          <a:srcRect t="10235"/>
          <a:stretch/>
        </p:blipFill>
        <p:spPr>
          <a:xfrm>
            <a:off x="0" y="1412875"/>
            <a:ext cx="8364538" cy="5003800"/>
          </a:xfrm>
          <a:prstGeom prst="rect">
            <a:avLst/>
          </a:prstGeom>
        </p:spPr>
      </p:pic>
      <p:sp>
        <p:nvSpPr>
          <p:cNvPr id="5" name="Titel 4">
            <a:extLst>
              <a:ext uri="{FF2B5EF4-FFF2-40B4-BE49-F238E27FC236}">
                <a16:creationId xmlns:a16="http://schemas.microsoft.com/office/drawing/2014/main" id="{FC187133-2FFB-B747-B46A-4CFB20C46D30}"/>
              </a:ext>
            </a:extLst>
          </p:cNvPr>
          <p:cNvSpPr>
            <a:spLocks noGrp="1"/>
          </p:cNvSpPr>
          <p:nvPr>
            <p:ph type="title"/>
          </p:nvPr>
        </p:nvSpPr>
        <p:spPr/>
        <p:txBody>
          <a:bodyPr/>
          <a:lstStyle/>
          <a:p>
            <a:br>
              <a:rPr lang="de-DE" sz="4000" dirty="0">
                <a:solidFill>
                  <a:srgbClr val="DA291C"/>
                </a:solidFill>
              </a:rPr>
            </a:br>
            <a:r>
              <a:rPr lang="de-DE" sz="4000" dirty="0">
                <a:solidFill>
                  <a:srgbClr val="DA291C"/>
                </a:solidFill>
                <a:sym typeface="Arial Black"/>
              </a:rPr>
              <a:t>Case Studies</a:t>
            </a:r>
            <a:endParaRPr lang="de-DE" sz="4000" dirty="0">
              <a:solidFill>
                <a:srgbClr val="DA291C"/>
              </a:solidFill>
              <a:cs typeface="Arial"/>
            </a:endParaRPr>
          </a:p>
        </p:txBody>
      </p:sp>
      <p:pic>
        <p:nvPicPr>
          <p:cNvPr id="7" name="Bildplatzhalter 6" descr="Ein Bild, das Büroausstattung, Computer, computer, Stift enthält.&#10;&#10;KI-generierte Inhalte können fehlerhaft sein.">
            <a:extLst>
              <a:ext uri="{FF2B5EF4-FFF2-40B4-BE49-F238E27FC236}">
                <a16:creationId xmlns:a16="http://schemas.microsoft.com/office/drawing/2014/main" id="{655B32E5-35AB-BCB2-46AF-43DFE7CEA6A4}"/>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5116" b="5116"/>
          <a:stretch>
            <a:fillRect/>
          </a:stretch>
        </p:blipFill>
        <p:spPr/>
      </p:pic>
    </p:spTree>
    <p:extLst>
      <p:ext uri="{BB962C8B-B14F-4D97-AF65-F5344CB8AC3E}">
        <p14:creationId xmlns:p14="http://schemas.microsoft.com/office/powerpoint/2010/main" val="3510241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Ein Bild, das Gebäude, Bauarbeiter, Baustelle, Blue Collar enthält.&#10;&#10;KI-generierte Inhalte können fehlerhaft sein.">
            <a:extLst>
              <a:ext uri="{FF2B5EF4-FFF2-40B4-BE49-F238E27FC236}">
                <a16:creationId xmlns:a16="http://schemas.microsoft.com/office/drawing/2014/main" id="{43B537D8-DDB5-57ED-1BFF-1BFC7C3D5E0D}"/>
              </a:ext>
            </a:extLst>
          </p:cNvPr>
          <p:cNvPicPr>
            <a:picLocks noChangeAspect="1"/>
          </p:cNvPicPr>
          <p:nvPr/>
        </p:nvPicPr>
        <p:blipFill>
          <a:blip r:embed="rId3">
            <a:extLst>
              <a:ext uri="{28A0092B-C50C-407E-A947-70E740481C1C}">
                <a14:useLocalDpi xmlns:a14="http://schemas.microsoft.com/office/drawing/2010/main" val="0"/>
              </a:ext>
            </a:extLst>
          </a:blip>
          <a:srcRect r="9645"/>
          <a:stretch/>
        </p:blipFill>
        <p:spPr>
          <a:xfrm>
            <a:off x="6468239" y="2090057"/>
            <a:ext cx="5280850" cy="3894818"/>
          </a:xfrm>
          <a:prstGeom prst="rect">
            <a:avLst/>
          </a:prstGeom>
        </p:spPr>
      </p:pic>
      <p:sp>
        <p:nvSpPr>
          <p:cNvPr id="2" name="Titel 1">
            <a:extLst>
              <a:ext uri="{FF2B5EF4-FFF2-40B4-BE49-F238E27FC236}">
                <a16:creationId xmlns:a16="http://schemas.microsoft.com/office/drawing/2014/main" id="{C5171269-1CF9-7464-FEA6-BDA05CAE16A1}"/>
              </a:ext>
            </a:extLst>
          </p:cNvPr>
          <p:cNvSpPr>
            <a:spLocks noGrp="1"/>
          </p:cNvSpPr>
          <p:nvPr>
            <p:ph type="title"/>
          </p:nvPr>
        </p:nvSpPr>
        <p:spPr>
          <a:xfrm>
            <a:off x="442914" y="441326"/>
            <a:ext cx="9720000" cy="755650"/>
          </a:xfrm>
        </p:spPr>
        <p:txBody>
          <a:bodyPr/>
          <a:lstStyle/>
          <a:p>
            <a:r>
              <a:rPr lang="de-DE" dirty="0">
                <a:solidFill>
                  <a:schemeClr val="tx1"/>
                </a:solidFill>
              </a:rPr>
              <a:t>Wer war da wirklich auf der Baustelle? </a:t>
            </a:r>
            <a:endParaRPr lang="de-DE" dirty="0"/>
          </a:p>
        </p:txBody>
      </p:sp>
      <p:sp>
        <p:nvSpPr>
          <p:cNvPr id="4" name="Foliennummernplatzhalter 3">
            <a:extLst>
              <a:ext uri="{FF2B5EF4-FFF2-40B4-BE49-F238E27FC236}">
                <a16:creationId xmlns:a16="http://schemas.microsoft.com/office/drawing/2014/main" id="{1E593975-E6F9-DA5A-07CA-2866EF2D8004}"/>
              </a:ext>
            </a:extLst>
          </p:cNvPr>
          <p:cNvSpPr>
            <a:spLocks noGrp="1"/>
          </p:cNvSpPr>
          <p:nvPr>
            <p:ph type="sldNum" sz="quarter" idx="10"/>
          </p:nvPr>
        </p:nvSpPr>
        <p:spPr>
          <a:xfrm>
            <a:off x="442914" y="6117801"/>
            <a:ext cx="720000" cy="360000"/>
          </a:xfrm>
        </p:spPr>
        <p:txBody>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fld id="{A226B5C7-863F-4784-8CDC-18C0AF13FBD7}" type="slidenum">
              <a:rPr kumimoji="0" lang="en-GB" sz="1800" b="0" i="0" u="none" strike="noStrike" kern="1200" cap="none" spc="0" normalizeH="0" baseline="0" noProof="0" smtClean="0">
                <a:ln>
                  <a:noFill/>
                </a:ln>
                <a:solidFill>
                  <a:srgbClr val="000000"/>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t>11</a:t>
            </a:fld>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8" name="Gruppieren 7">
            <a:extLst>
              <a:ext uri="{FF2B5EF4-FFF2-40B4-BE49-F238E27FC236}">
                <a16:creationId xmlns:a16="http://schemas.microsoft.com/office/drawing/2014/main" id="{E4B4AC81-9D2B-4AC9-F88C-B3AD3D993520}"/>
              </a:ext>
            </a:extLst>
          </p:cNvPr>
          <p:cNvGrpSpPr/>
          <p:nvPr/>
        </p:nvGrpSpPr>
        <p:grpSpPr>
          <a:xfrm>
            <a:off x="442913" y="1637507"/>
            <a:ext cx="11306175" cy="380206"/>
            <a:chOff x="442913" y="1637507"/>
            <a:chExt cx="11306175" cy="380206"/>
          </a:xfrm>
        </p:grpSpPr>
        <p:sp>
          <p:nvSpPr>
            <p:cNvPr id="6" name="Title 18">
              <a:extLst>
                <a:ext uri="{FF2B5EF4-FFF2-40B4-BE49-F238E27FC236}">
                  <a16:creationId xmlns:a16="http://schemas.microsoft.com/office/drawing/2014/main" id="{C5A78CCB-2E17-4C2A-2FDF-768AD01C72BC}"/>
                </a:ext>
              </a:extLst>
            </p:cNvPr>
            <p:cNvSpPr txBox="1">
              <a:spLocks noChangeArrowheads="1"/>
            </p:cNvSpPr>
            <p:nvPr/>
          </p:nvSpPr>
          <p:spPr bwMode="auto">
            <a:xfrm>
              <a:off x="442913" y="1637507"/>
              <a:ext cx="113061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spAutoFit/>
            </a:bodyPr>
            <a:lstStyle>
              <a:lvl1pPr>
                <a:defRPr sz="3600">
                  <a:solidFill>
                    <a:srgbClr val="000000"/>
                  </a:solidFill>
                  <a:latin typeface="Arial" panose="020B0604020202020204" pitchFamily="34" charset="0"/>
                  <a:cs typeface="Calibri" panose="020F0502020204030204" pitchFamily="34" charset="0"/>
                  <a:sym typeface="Arial" panose="020B0604020202020204" pitchFamily="34" charset="0"/>
                </a:defRPr>
              </a:lvl1pPr>
              <a:lvl2pPr marL="742950" indent="-285750">
                <a:defRPr sz="3600">
                  <a:solidFill>
                    <a:srgbClr val="000000"/>
                  </a:solidFill>
                  <a:latin typeface="Arial" panose="020B0604020202020204" pitchFamily="34" charset="0"/>
                  <a:cs typeface="Calibri" panose="020F0502020204030204" pitchFamily="34" charset="0"/>
                  <a:sym typeface="Arial" panose="020B0604020202020204" pitchFamily="34" charset="0"/>
                </a:defRPr>
              </a:lvl2pPr>
              <a:lvl3pPr marL="1143000" indent="-228600">
                <a:defRPr sz="3600">
                  <a:solidFill>
                    <a:srgbClr val="000000"/>
                  </a:solidFill>
                  <a:latin typeface="Arial" panose="020B0604020202020204" pitchFamily="34" charset="0"/>
                  <a:cs typeface="Calibri" panose="020F0502020204030204" pitchFamily="34" charset="0"/>
                  <a:sym typeface="Arial" panose="020B0604020202020204" pitchFamily="34" charset="0"/>
                </a:defRPr>
              </a:lvl3pPr>
              <a:lvl4pPr marL="1600200" indent="-228600">
                <a:defRPr sz="3600">
                  <a:solidFill>
                    <a:srgbClr val="000000"/>
                  </a:solidFill>
                  <a:latin typeface="Arial" panose="020B0604020202020204" pitchFamily="34" charset="0"/>
                  <a:cs typeface="Calibri" panose="020F0502020204030204" pitchFamily="34" charset="0"/>
                  <a:sym typeface="Arial" panose="020B0604020202020204" pitchFamily="34" charset="0"/>
                </a:defRPr>
              </a:lvl4pPr>
              <a:lvl5pPr marL="2057400" indent="-228600">
                <a:defRPr sz="3600">
                  <a:solidFill>
                    <a:srgbClr val="000000"/>
                  </a:solidFill>
                  <a:latin typeface="Arial" panose="020B0604020202020204" pitchFamily="34" charset="0"/>
                  <a:cs typeface="Calibri" panose="020F0502020204030204" pitchFamily="34" charset="0"/>
                  <a:sym typeface="Arial" panose="020B0604020202020204" pitchFamily="34" charset="0"/>
                </a:defRPr>
              </a:lvl5pPr>
              <a:lvl6pPr marL="2514600" indent="-228600" defTabSz="1828800" eaLnBrk="0" fontAlgn="base" hangingPunct="0">
                <a:spcBef>
                  <a:spcPct val="0"/>
                </a:spcBef>
                <a:spcAft>
                  <a:spcPct val="0"/>
                </a:spcAft>
                <a:defRPr sz="3600">
                  <a:solidFill>
                    <a:srgbClr val="000000"/>
                  </a:solidFill>
                  <a:latin typeface="Arial" panose="020B0604020202020204" pitchFamily="34" charset="0"/>
                  <a:cs typeface="Calibri" panose="020F0502020204030204" pitchFamily="34" charset="0"/>
                  <a:sym typeface="Arial" panose="020B0604020202020204" pitchFamily="34" charset="0"/>
                </a:defRPr>
              </a:lvl6pPr>
              <a:lvl7pPr marL="2971800" indent="-228600" defTabSz="1828800" eaLnBrk="0" fontAlgn="base" hangingPunct="0">
                <a:spcBef>
                  <a:spcPct val="0"/>
                </a:spcBef>
                <a:spcAft>
                  <a:spcPct val="0"/>
                </a:spcAft>
                <a:defRPr sz="3600">
                  <a:solidFill>
                    <a:srgbClr val="000000"/>
                  </a:solidFill>
                  <a:latin typeface="Arial" panose="020B0604020202020204" pitchFamily="34" charset="0"/>
                  <a:cs typeface="Calibri" panose="020F0502020204030204" pitchFamily="34" charset="0"/>
                  <a:sym typeface="Arial" panose="020B0604020202020204" pitchFamily="34" charset="0"/>
                </a:defRPr>
              </a:lvl7pPr>
              <a:lvl8pPr marL="3429000" indent="-228600" defTabSz="1828800" eaLnBrk="0" fontAlgn="base" hangingPunct="0">
                <a:spcBef>
                  <a:spcPct val="0"/>
                </a:spcBef>
                <a:spcAft>
                  <a:spcPct val="0"/>
                </a:spcAft>
                <a:defRPr sz="3600">
                  <a:solidFill>
                    <a:srgbClr val="000000"/>
                  </a:solidFill>
                  <a:latin typeface="Arial" panose="020B0604020202020204" pitchFamily="34" charset="0"/>
                  <a:cs typeface="Calibri" panose="020F0502020204030204" pitchFamily="34" charset="0"/>
                  <a:sym typeface="Arial" panose="020B0604020202020204" pitchFamily="34" charset="0"/>
                </a:defRPr>
              </a:lvl8pPr>
              <a:lvl9pPr marL="3886200" indent="-228600" defTabSz="1828800" eaLnBrk="0" fontAlgn="base" hangingPunct="0">
                <a:spcBef>
                  <a:spcPct val="0"/>
                </a:spcBef>
                <a:spcAft>
                  <a:spcPct val="0"/>
                </a:spcAft>
                <a:defRPr sz="3600">
                  <a:solidFill>
                    <a:srgbClr val="000000"/>
                  </a:solidFill>
                  <a:latin typeface="Arial" panose="020B0604020202020204" pitchFamily="34" charset="0"/>
                  <a:cs typeface="Calibri" panose="020F0502020204030204" pitchFamily="34" charset="0"/>
                  <a:sym typeface="Arial" panose="020B0604020202020204" pitchFamily="34" charset="0"/>
                </a:defRPr>
              </a:lvl9pPr>
            </a:lstStyle>
            <a:p>
              <a:pPr marL="0" marR="0" lvl="0" indent="0" algn="l" defTabSz="914400" rtl="0" eaLnBrk="1" fontAlgn="auto" latinLnBrk="0" hangingPunct="1">
                <a:lnSpc>
                  <a:spcPts val="2400"/>
                </a:lnSpc>
                <a:spcBef>
                  <a:spcPts val="2000"/>
                </a:spcBef>
                <a:spcAft>
                  <a:spcPts val="0"/>
                </a:spcAft>
                <a:buClrTx/>
                <a:buSzTx/>
                <a:buFont typeface="Arial" panose="020B0604020202020204" pitchFamily="34" charset="0"/>
                <a:buNone/>
                <a:tabLst/>
                <a:defRPr/>
              </a:pPr>
              <a:r>
                <a:rPr kumimoji="0" lang="de-DE" altLang="de-DE" sz="2000" b="0" i="0" u="none" strike="noStrike" kern="1200" cap="none" spc="0" normalizeH="0" baseline="0" noProof="0" dirty="0">
                  <a:ln>
                    <a:noFill/>
                  </a:ln>
                  <a:solidFill>
                    <a:srgbClr val="DA291C"/>
                  </a:solidFill>
                  <a:effectLst/>
                  <a:uLnTx/>
                  <a:uFillTx/>
                  <a:latin typeface="Arial" panose="020B0604020202020204" pitchFamily="34" charset="0"/>
                  <a:ea typeface="+mn-ea"/>
                  <a:cs typeface="Calibri" panose="020F0502020204030204" pitchFamily="34" charset="0"/>
                  <a:sym typeface="Arial" panose="020B0604020202020204" pitchFamily="34" charset="0"/>
                </a:rPr>
                <a:t>Aufdeckung gewerbsmäßigen Betrugs durch die Ausnutzung von Schwachstellen im Kontrollsystem.</a:t>
              </a:r>
            </a:p>
          </p:txBody>
        </p:sp>
        <p:cxnSp>
          <p:nvCxnSpPr>
            <p:cNvPr id="7" name="Straight Connector 11">
              <a:extLst>
                <a:ext uri="{FF2B5EF4-FFF2-40B4-BE49-F238E27FC236}">
                  <a16:creationId xmlns:a16="http://schemas.microsoft.com/office/drawing/2014/main" id="{5191F410-6CD4-D310-A93E-499F8832B541}"/>
                </a:ext>
              </a:extLst>
            </p:cNvPr>
            <p:cNvCxnSpPr>
              <a:cxnSpLocks/>
            </p:cNvCxnSpPr>
            <p:nvPr/>
          </p:nvCxnSpPr>
          <p:spPr>
            <a:xfrm>
              <a:off x="442914" y="2017713"/>
              <a:ext cx="11306172" cy="0"/>
            </a:xfrm>
            <a:prstGeom prst="line">
              <a:avLst/>
            </a:prstGeom>
            <a:noFill/>
            <a:ln w="38100" cap="flat">
              <a:solidFill>
                <a:schemeClr val="accent1"/>
              </a:solidFill>
              <a:prstDash val="solid"/>
              <a:round/>
            </a:ln>
            <a:effectLst/>
            <a:sp3d/>
          </p:spPr>
          <p:style>
            <a:lnRef idx="0">
              <a:scrgbClr r="0" g="0" b="0"/>
            </a:lnRef>
            <a:fillRef idx="0">
              <a:scrgbClr r="0" g="0" b="0"/>
            </a:fillRef>
            <a:effectRef idx="0">
              <a:scrgbClr r="0" g="0" b="0"/>
            </a:effectRef>
            <a:fontRef idx="none"/>
          </p:style>
        </p:cxnSp>
      </p:grpSp>
      <p:sp>
        <p:nvSpPr>
          <p:cNvPr id="5" name="Rectangle 18">
            <a:extLst>
              <a:ext uri="{FF2B5EF4-FFF2-40B4-BE49-F238E27FC236}">
                <a16:creationId xmlns:a16="http://schemas.microsoft.com/office/drawing/2014/main" id="{C32B4571-8831-39C7-4A5E-AFF290F98F3E}"/>
              </a:ext>
            </a:extLst>
          </p:cNvPr>
          <p:cNvSpPr/>
          <p:nvPr/>
        </p:nvSpPr>
        <p:spPr>
          <a:xfrm>
            <a:off x="442913" y="2437214"/>
            <a:ext cx="5868987" cy="1572854"/>
          </a:xfrm>
          <a:custGeom>
            <a:avLst/>
            <a:gdLst>
              <a:gd name="connsiteX0" fmla="*/ 0 w 14948451"/>
              <a:gd name="connsiteY0" fmla="*/ 0 h 1746724"/>
              <a:gd name="connsiteX1" fmla="*/ 14948451 w 14948451"/>
              <a:gd name="connsiteY1" fmla="*/ 0 h 1746724"/>
              <a:gd name="connsiteX2" fmla="*/ 14948451 w 14948451"/>
              <a:gd name="connsiteY2" fmla="*/ 1746724 h 1746724"/>
              <a:gd name="connsiteX3" fmla="*/ 0 w 14948451"/>
              <a:gd name="connsiteY3" fmla="*/ 1746724 h 1746724"/>
              <a:gd name="connsiteX4" fmla="*/ 0 w 14948451"/>
              <a:gd name="connsiteY4" fmla="*/ 0 h 1746724"/>
              <a:gd name="connsiteX0" fmla="*/ 0 w 14948451"/>
              <a:gd name="connsiteY0" fmla="*/ 0 h 1746724"/>
              <a:gd name="connsiteX1" fmla="*/ 14948451 w 14948451"/>
              <a:gd name="connsiteY1" fmla="*/ 0 h 1746724"/>
              <a:gd name="connsiteX2" fmla="*/ 14948451 w 14948451"/>
              <a:gd name="connsiteY2" fmla="*/ 1746724 h 1746724"/>
              <a:gd name="connsiteX3" fmla="*/ 0 w 14948451"/>
              <a:gd name="connsiteY3" fmla="*/ 1746724 h 1746724"/>
              <a:gd name="connsiteX4" fmla="*/ 91440 w 14948451"/>
              <a:gd name="connsiteY4" fmla="*/ 91440 h 1746724"/>
              <a:gd name="connsiteX0" fmla="*/ 0 w 14948451"/>
              <a:gd name="connsiteY0" fmla="*/ 0 h 1746724"/>
              <a:gd name="connsiteX1" fmla="*/ 14948451 w 14948451"/>
              <a:gd name="connsiteY1" fmla="*/ 0 h 1746724"/>
              <a:gd name="connsiteX2" fmla="*/ 14948451 w 14948451"/>
              <a:gd name="connsiteY2" fmla="*/ 1746724 h 1746724"/>
              <a:gd name="connsiteX3" fmla="*/ 0 w 14948451"/>
              <a:gd name="connsiteY3" fmla="*/ 1746724 h 1746724"/>
            </a:gdLst>
            <a:ahLst/>
            <a:cxnLst>
              <a:cxn ang="0">
                <a:pos x="connsiteX0" y="connsiteY0"/>
              </a:cxn>
              <a:cxn ang="0">
                <a:pos x="connsiteX1" y="connsiteY1"/>
              </a:cxn>
              <a:cxn ang="0">
                <a:pos x="connsiteX2" y="connsiteY2"/>
              </a:cxn>
              <a:cxn ang="0">
                <a:pos x="connsiteX3" y="connsiteY3"/>
              </a:cxn>
            </a:cxnLst>
            <a:rect l="l" t="t" r="r" b="b"/>
            <a:pathLst>
              <a:path w="14948451" h="1746724">
                <a:moveTo>
                  <a:pt x="0" y="0"/>
                </a:moveTo>
                <a:lnTo>
                  <a:pt x="14948451" y="0"/>
                </a:lnTo>
                <a:lnTo>
                  <a:pt x="14948451" y="1746724"/>
                </a:lnTo>
                <a:lnTo>
                  <a:pt x="0" y="1746724"/>
                </a:lnTo>
              </a:path>
            </a:pathLst>
          </a:custGeom>
          <a:solidFill>
            <a:schemeClr val="bg2"/>
          </a:solidFill>
          <a:ln w="19050" cap="flat" cmpd="sng" algn="ctr">
            <a:noFill/>
            <a:prstDash val="solid"/>
          </a:ln>
          <a:effectLst/>
        </p:spPr>
        <p:txBody>
          <a:bodyPr wrap="square" lIns="108000" tIns="54000" rIns="72000" bIns="72000" anchor="t" anchorCtr="0">
            <a:noAutofit/>
          </a:bodyPr>
          <a:lstStyle>
            <a:lvl1pPr>
              <a:defRPr sz="3600">
                <a:solidFill>
                  <a:srgbClr val="000000"/>
                </a:solidFill>
                <a:latin typeface="Arial" panose="020B0604020202020204" pitchFamily="34" charset="0"/>
                <a:cs typeface="Calibri" panose="020F0502020204030204" pitchFamily="34" charset="0"/>
                <a:sym typeface="Arial" panose="020B0604020202020204" pitchFamily="34" charset="0"/>
              </a:defRPr>
            </a:lvl1pPr>
            <a:lvl2pPr marL="742950" indent="-285750">
              <a:defRPr sz="3600">
                <a:solidFill>
                  <a:srgbClr val="000000"/>
                </a:solidFill>
                <a:latin typeface="Arial" panose="020B0604020202020204" pitchFamily="34" charset="0"/>
                <a:cs typeface="Calibri" panose="020F0502020204030204" pitchFamily="34" charset="0"/>
                <a:sym typeface="Arial" panose="020B0604020202020204" pitchFamily="34" charset="0"/>
              </a:defRPr>
            </a:lvl2pPr>
            <a:lvl3pPr marL="1143000" indent="-228600">
              <a:defRPr sz="3600">
                <a:solidFill>
                  <a:srgbClr val="000000"/>
                </a:solidFill>
                <a:latin typeface="Arial" panose="020B0604020202020204" pitchFamily="34" charset="0"/>
                <a:cs typeface="Calibri" panose="020F0502020204030204" pitchFamily="34" charset="0"/>
                <a:sym typeface="Arial" panose="020B0604020202020204" pitchFamily="34" charset="0"/>
              </a:defRPr>
            </a:lvl3pPr>
            <a:lvl4pPr marL="1600200" indent="-228600">
              <a:defRPr sz="3600">
                <a:solidFill>
                  <a:srgbClr val="000000"/>
                </a:solidFill>
                <a:latin typeface="Arial" panose="020B0604020202020204" pitchFamily="34" charset="0"/>
                <a:cs typeface="Calibri" panose="020F0502020204030204" pitchFamily="34" charset="0"/>
                <a:sym typeface="Arial" panose="020B0604020202020204" pitchFamily="34" charset="0"/>
              </a:defRPr>
            </a:lvl4pPr>
            <a:lvl5pPr marL="2057400" indent="-228600">
              <a:defRPr sz="3600">
                <a:solidFill>
                  <a:srgbClr val="000000"/>
                </a:solidFill>
                <a:latin typeface="Arial" panose="020B0604020202020204" pitchFamily="34" charset="0"/>
                <a:cs typeface="Calibri" panose="020F0502020204030204" pitchFamily="34" charset="0"/>
                <a:sym typeface="Arial" panose="020B0604020202020204" pitchFamily="34" charset="0"/>
              </a:defRPr>
            </a:lvl5pPr>
            <a:lvl6pPr marL="2514600" indent="-228600" eaLnBrk="0" fontAlgn="base" hangingPunct="0">
              <a:spcBef>
                <a:spcPct val="0"/>
              </a:spcBef>
              <a:spcAft>
                <a:spcPct val="0"/>
              </a:spcAft>
              <a:defRPr sz="3600">
                <a:solidFill>
                  <a:srgbClr val="000000"/>
                </a:solidFill>
                <a:latin typeface="Arial" panose="020B0604020202020204" pitchFamily="34" charset="0"/>
                <a:cs typeface="Calibri" panose="020F0502020204030204" pitchFamily="34" charset="0"/>
                <a:sym typeface="Arial" panose="020B0604020202020204" pitchFamily="34" charset="0"/>
              </a:defRPr>
            </a:lvl6pPr>
            <a:lvl7pPr marL="2971800" indent="-228600" eaLnBrk="0" fontAlgn="base" hangingPunct="0">
              <a:spcBef>
                <a:spcPct val="0"/>
              </a:spcBef>
              <a:spcAft>
                <a:spcPct val="0"/>
              </a:spcAft>
              <a:defRPr sz="3600">
                <a:solidFill>
                  <a:srgbClr val="000000"/>
                </a:solidFill>
                <a:latin typeface="Arial" panose="020B0604020202020204" pitchFamily="34" charset="0"/>
                <a:cs typeface="Calibri" panose="020F0502020204030204" pitchFamily="34" charset="0"/>
                <a:sym typeface="Arial" panose="020B0604020202020204" pitchFamily="34" charset="0"/>
              </a:defRPr>
            </a:lvl7pPr>
            <a:lvl8pPr marL="3429000" indent="-228600" eaLnBrk="0" fontAlgn="base" hangingPunct="0">
              <a:spcBef>
                <a:spcPct val="0"/>
              </a:spcBef>
              <a:spcAft>
                <a:spcPct val="0"/>
              </a:spcAft>
              <a:defRPr sz="3600">
                <a:solidFill>
                  <a:srgbClr val="000000"/>
                </a:solidFill>
                <a:latin typeface="Arial" panose="020B0604020202020204" pitchFamily="34" charset="0"/>
                <a:cs typeface="Calibri" panose="020F0502020204030204" pitchFamily="34" charset="0"/>
                <a:sym typeface="Arial" panose="020B0604020202020204" pitchFamily="34" charset="0"/>
              </a:defRPr>
            </a:lvl8pPr>
            <a:lvl9pPr marL="3886200" indent="-228600" eaLnBrk="0" fontAlgn="base" hangingPunct="0">
              <a:spcBef>
                <a:spcPct val="0"/>
              </a:spcBef>
              <a:spcAft>
                <a:spcPct val="0"/>
              </a:spcAft>
              <a:defRPr sz="3600">
                <a:solidFill>
                  <a:srgbClr val="000000"/>
                </a:solidFill>
                <a:latin typeface="Arial" panose="020B0604020202020204" pitchFamily="34" charset="0"/>
                <a:cs typeface="Calibri" panose="020F0502020204030204" pitchFamily="34" charset="0"/>
                <a:sym typeface="Arial" panose="020B0604020202020204" pitchFamily="34" charset="0"/>
              </a:defRPr>
            </a:lvl9pPr>
          </a:lstStyle>
          <a:p>
            <a:pPr marL="180975" marR="0" lvl="1" indent="-180975" algn="l" defTabSz="914400" rtl="0" eaLnBrk="1" fontAlgn="auto" latinLnBrk="0" hangingPunct="1">
              <a:lnSpc>
                <a:spcPct val="100000"/>
              </a:lnSpc>
              <a:spcBef>
                <a:spcPts val="0"/>
              </a:spcBef>
              <a:spcAft>
                <a:spcPts val="0"/>
              </a:spcAft>
              <a:buClr>
                <a:srgbClr val="DA291C"/>
              </a:buClr>
              <a:buSzPct val="100000"/>
              <a:buFont typeface="Arial" panose="020B0604020202020204" pitchFamily="34" charset="0"/>
              <a:buChar char="–"/>
              <a:tabLst/>
              <a:defRPr/>
            </a:pPr>
            <a:r>
              <a:rPr kumimoji="0" lang="de-DE" sz="1600" b="0" i="0" u="none" strike="noStrike" kern="1200" cap="none" spc="0" normalizeH="0" baseline="0" noProof="0" dirty="0">
                <a:ln>
                  <a:noFill/>
                </a:ln>
                <a:solidFill>
                  <a:srgbClr val="000000"/>
                </a:solidFill>
                <a:effectLst/>
                <a:uLnTx/>
                <a:uFillTx/>
                <a:latin typeface="Arial" panose="020B0604020202020204"/>
                <a:ea typeface="+mn-ea"/>
                <a:cs typeface="Calibri" panose="020F0502020204030204" pitchFamily="34" charset="0"/>
                <a:sym typeface="Arial" panose="020B0604020202020204" pitchFamily="34" charset="0"/>
              </a:rPr>
              <a:t>Deutsche Organisation mit beachtlichem Immobilien-</a:t>
            </a:r>
            <a:br>
              <a:rPr kumimoji="0" lang="de-DE" sz="1600" b="0" i="0" u="none" strike="noStrike" kern="1200" cap="none" spc="0" normalizeH="0" baseline="0" noProof="0" dirty="0">
                <a:ln>
                  <a:noFill/>
                </a:ln>
                <a:solidFill>
                  <a:srgbClr val="000000"/>
                </a:solidFill>
                <a:effectLst/>
                <a:uLnTx/>
                <a:uFillTx/>
                <a:latin typeface="Arial" panose="020B0604020202020204"/>
                <a:ea typeface="+mn-ea"/>
                <a:cs typeface="Calibri" panose="020F0502020204030204" pitchFamily="34" charset="0"/>
                <a:sym typeface="Arial" panose="020B0604020202020204" pitchFamily="34" charset="0"/>
              </a:rPr>
            </a:br>
            <a:r>
              <a:rPr kumimoji="0" lang="de-DE" sz="1600" b="0" i="0" u="none" strike="noStrike" kern="1200" cap="none" spc="0" normalizeH="0" baseline="0" noProof="0" dirty="0" err="1">
                <a:ln>
                  <a:noFill/>
                </a:ln>
                <a:solidFill>
                  <a:srgbClr val="000000"/>
                </a:solidFill>
                <a:effectLst/>
                <a:uLnTx/>
                <a:uFillTx/>
                <a:latin typeface="Arial" panose="020B0604020202020204"/>
                <a:ea typeface="+mn-ea"/>
                <a:cs typeface="Calibri" panose="020F0502020204030204" pitchFamily="34" charset="0"/>
                <a:sym typeface="Arial" panose="020B0604020202020204" pitchFamily="34" charset="0"/>
              </a:rPr>
              <a:t>portfolio</a:t>
            </a:r>
            <a:endParaRPr kumimoji="0" lang="de-DE" sz="1600" b="0" i="0" u="none" strike="noStrike" kern="1200" cap="none" spc="0" normalizeH="0" baseline="0" noProof="0" dirty="0">
              <a:ln>
                <a:noFill/>
              </a:ln>
              <a:solidFill>
                <a:srgbClr val="000000"/>
              </a:solidFill>
              <a:effectLst/>
              <a:uLnTx/>
              <a:uFillTx/>
              <a:latin typeface="Arial" panose="020B0604020202020204"/>
              <a:ea typeface="+mn-ea"/>
              <a:cs typeface="Calibri" panose="020F0502020204030204" pitchFamily="34" charset="0"/>
              <a:sym typeface="Arial" panose="020B0604020202020204" pitchFamily="34" charset="0"/>
            </a:endParaRPr>
          </a:p>
          <a:p>
            <a:pPr marL="180975" marR="0" lvl="1" indent="-180975" algn="l" defTabSz="914400" rtl="0" eaLnBrk="1" fontAlgn="auto" latinLnBrk="0" hangingPunct="1">
              <a:lnSpc>
                <a:spcPct val="100000"/>
              </a:lnSpc>
              <a:spcBef>
                <a:spcPts val="0"/>
              </a:spcBef>
              <a:spcAft>
                <a:spcPts val="0"/>
              </a:spcAft>
              <a:buClr>
                <a:srgbClr val="DA291C"/>
              </a:buClr>
              <a:buSzPct val="100000"/>
              <a:buFont typeface="Arial" panose="020B0604020202020204" pitchFamily="34" charset="0"/>
              <a:buChar char="–"/>
              <a:tabLst/>
              <a:defRPr/>
            </a:pPr>
            <a:r>
              <a:rPr kumimoji="0" lang="de-DE" sz="1600" b="0" i="0" u="none" strike="noStrike" kern="1200" cap="none" spc="0" normalizeH="0" baseline="0" noProof="0" dirty="0">
                <a:ln>
                  <a:noFill/>
                </a:ln>
                <a:solidFill>
                  <a:srgbClr val="000000"/>
                </a:solidFill>
                <a:effectLst/>
                <a:uLnTx/>
                <a:uFillTx/>
                <a:latin typeface="Arial" panose="020B0604020202020204"/>
                <a:ea typeface="+mn-ea"/>
                <a:cs typeface="Calibri" panose="020F0502020204030204" pitchFamily="34" charset="0"/>
                <a:sym typeface="Arial" panose="020B0604020202020204" pitchFamily="34" charset="0"/>
              </a:rPr>
              <a:t>Buchhalterin geht in Rente</a:t>
            </a:r>
          </a:p>
          <a:p>
            <a:pPr marL="180975" marR="0" lvl="1" indent="-180975" algn="l" defTabSz="914400" rtl="0" eaLnBrk="1" fontAlgn="auto" latinLnBrk="0" hangingPunct="1">
              <a:lnSpc>
                <a:spcPct val="100000"/>
              </a:lnSpc>
              <a:spcBef>
                <a:spcPts val="0"/>
              </a:spcBef>
              <a:spcAft>
                <a:spcPts val="0"/>
              </a:spcAft>
              <a:buClr>
                <a:srgbClr val="DA291C"/>
              </a:buClr>
              <a:buSzPct val="100000"/>
              <a:buFont typeface="Arial" panose="020B0604020202020204" pitchFamily="34" charset="0"/>
              <a:buChar char="–"/>
              <a:tabLst/>
              <a:defRPr/>
            </a:pPr>
            <a:r>
              <a:rPr kumimoji="0" lang="de-DE" sz="1600" b="0" i="0" u="none" strike="noStrike" kern="1200" cap="none" spc="0" normalizeH="0" baseline="0" noProof="0" dirty="0">
                <a:ln>
                  <a:noFill/>
                </a:ln>
                <a:solidFill>
                  <a:srgbClr val="000000"/>
                </a:solidFill>
                <a:effectLst/>
                <a:uLnTx/>
                <a:uFillTx/>
                <a:latin typeface="Arial" panose="020B0604020202020204"/>
                <a:ea typeface="+mn-ea"/>
                <a:cs typeface="Calibri" panose="020F0502020204030204" pitchFamily="34" charset="0"/>
                <a:sym typeface="Arial" panose="020B0604020202020204" pitchFamily="34" charset="0"/>
              </a:rPr>
              <a:t>Nachfolger findet Ungereimtheiten in der Abrechnung von Bauleistungen</a:t>
            </a:r>
          </a:p>
          <a:p>
            <a:pPr marL="180975" marR="0" lvl="1" indent="-180975" algn="l" defTabSz="914400" rtl="0" eaLnBrk="1" fontAlgn="auto" latinLnBrk="0" hangingPunct="1">
              <a:lnSpc>
                <a:spcPct val="100000"/>
              </a:lnSpc>
              <a:spcBef>
                <a:spcPts val="0"/>
              </a:spcBef>
              <a:spcAft>
                <a:spcPts val="0"/>
              </a:spcAft>
              <a:buClr>
                <a:srgbClr val="DA291C"/>
              </a:buClr>
              <a:buSzPct val="100000"/>
              <a:buFont typeface="Arial" panose="020B0604020202020204" pitchFamily="34" charset="0"/>
              <a:buChar char="–"/>
              <a:tabLst/>
              <a:defRPr/>
            </a:pPr>
            <a:r>
              <a:rPr kumimoji="0" lang="de-DE" sz="1600" b="0" i="0" u="none" strike="noStrike" kern="1200" cap="none" spc="0" normalizeH="0" baseline="0" noProof="0" dirty="0">
                <a:ln>
                  <a:noFill/>
                </a:ln>
                <a:solidFill>
                  <a:srgbClr val="000000"/>
                </a:solidFill>
                <a:effectLst/>
                <a:uLnTx/>
                <a:uFillTx/>
                <a:latin typeface="Arial" panose="020B0604020202020204"/>
                <a:ea typeface="+mn-ea"/>
                <a:cs typeface="Calibri" panose="020F0502020204030204" pitchFamily="34" charset="0"/>
                <a:sym typeface="Arial" panose="020B0604020202020204" pitchFamily="34" charset="0"/>
              </a:rPr>
              <a:t>Prüfung unter falschem Vorwand</a:t>
            </a:r>
          </a:p>
        </p:txBody>
      </p:sp>
      <p:sp>
        <p:nvSpPr>
          <p:cNvPr id="10" name="Rechteck 9">
            <a:extLst>
              <a:ext uri="{FF2B5EF4-FFF2-40B4-BE49-F238E27FC236}">
                <a16:creationId xmlns:a16="http://schemas.microsoft.com/office/drawing/2014/main" id="{E72107FE-0935-C4BE-6535-C75458EB2B01}"/>
              </a:ext>
            </a:extLst>
          </p:cNvPr>
          <p:cNvSpPr/>
          <p:nvPr/>
        </p:nvSpPr>
        <p:spPr>
          <a:xfrm>
            <a:off x="442914" y="2090058"/>
            <a:ext cx="5868986" cy="33855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spAutoFit/>
          </a:bodyPr>
          <a:lstStyle/>
          <a:p>
            <a:pPr marL="0" marR="0" lvl="0" indent="0" algn="l" defTabSz="829269"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1600" b="1" i="0" u="none" strike="noStrike" kern="1200" cap="none" spc="0" normalizeH="0" baseline="0" noProof="0">
                <a:ln>
                  <a:noFill/>
                </a:ln>
                <a:solidFill>
                  <a:prstClr val="white"/>
                </a:solidFill>
                <a:effectLst/>
                <a:uLnTx/>
                <a:uFillTx/>
                <a:latin typeface="Arial"/>
                <a:ea typeface="+mn-ea"/>
                <a:cs typeface="+mn-cs"/>
              </a:rPr>
              <a:t>Die Ausgangslage</a:t>
            </a:r>
            <a:endParaRPr kumimoji="0" lang="de-DE" sz="1600" b="1" i="0" u="none" strike="noStrike" kern="1200" cap="none" spc="0" normalizeH="0" baseline="0" noProof="0" dirty="0">
              <a:ln>
                <a:noFill/>
              </a:ln>
              <a:solidFill>
                <a:prstClr val="white"/>
              </a:solidFill>
              <a:effectLst/>
              <a:uLnTx/>
              <a:uFillTx/>
              <a:latin typeface="Arial"/>
              <a:ea typeface="+mn-ea"/>
              <a:cs typeface="+mn-cs"/>
            </a:endParaRPr>
          </a:p>
        </p:txBody>
      </p:sp>
      <p:sp>
        <p:nvSpPr>
          <p:cNvPr id="15" name="Rechteck 14">
            <a:extLst>
              <a:ext uri="{FF2B5EF4-FFF2-40B4-BE49-F238E27FC236}">
                <a16:creationId xmlns:a16="http://schemas.microsoft.com/office/drawing/2014/main" id="{277B9D85-70C0-46EC-610F-2CDA8E15367F}"/>
              </a:ext>
            </a:extLst>
          </p:cNvPr>
          <p:cNvSpPr/>
          <p:nvPr/>
        </p:nvSpPr>
        <p:spPr>
          <a:xfrm>
            <a:off x="442914" y="4073467"/>
            <a:ext cx="5868986" cy="33855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spAutoFit/>
          </a:bodyPr>
          <a:lstStyle/>
          <a:p>
            <a:pPr marL="0" marR="0" lvl="0" indent="0" algn="l" defTabSz="829269"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1600" b="1" i="0" u="none" strike="noStrike" kern="1200" cap="none" spc="0" normalizeH="0" baseline="0" noProof="0">
                <a:ln>
                  <a:noFill/>
                </a:ln>
                <a:solidFill>
                  <a:prstClr val="white"/>
                </a:solidFill>
                <a:effectLst/>
                <a:uLnTx/>
                <a:uFillTx/>
                <a:latin typeface="Arial"/>
                <a:ea typeface="+mn-ea"/>
                <a:cs typeface="+mn-cs"/>
              </a:rPr>
              <a:t>Das Ergebnis</a:t>
            </a:r>
            <a:endParaRPr kumimoji="0" lang="de-DE" sz="1600" b="1" i="0" u="none" strike="noStrike" kern="1200" cap="none" spc="0" normalizeH="0" baseline="0" noProof="0" dirty="0">
              <a:ln>
                <a:noFill/>
              </a:ln>
              <a:solidFill>
                <a:prstClr val="white"/>
              </a:solidFill>
              <a:effectLst/>
              <a:uLnTx/>
              <a:uFillTx/>
              <a:latin typeface="Arial"/>
              <a:ea typeface="+mn-ea"/>
              <a:cs typeface="+mn-cs"/>
            </a:endParaRPr>
          </a:p>
        </p:txBody>
      </p:sp>
      <p:sp>
        <p:nvSpPr>
          <p:cNvPr id="16" name="Rectangle 18">
            <a:extLst>
              <a:ext uri="{FF2B5EF4-FFF2-40B4-BE49-F238E27FC236}">
                <a16:creationId xmlns:a16="http://schemas.microsoft.com/office/drawing/2014/main" id="{F0C31556-70EA-C38F-0305-9385CE7E6958}"/>
              </a:ext>
            </a:extLst>
          </p:cNvPr>
          <p:cNvSpPr/>
          <p:nvPr/>
        </p:nvSpPr>
        <p:spPr>
          <a:xfrm>
            <a:off x="442913" y="4412021"/>
            <a:ext cx="5868987" cy="1572854"/>
          </a:xfrm>
          <a:custGeom>
            <a:avLst/>
            <a:gdLst>
              <a:gd name="connsiteX0" fmla="*/ 0 w 14948451"/>
              <a:gd name="connsiteY0" fmla="*/ 0 h 1746724"/>
              <a:gd name="connsiteX1" fmla="*/ 14948451 w 14948451"/>
              <a:gd name="connsiteY1" fmla="*/ 0 h 1746724"/>
              <a:gd name="connsiteX2" fmla="*/ 14948451 w 14948451"/>
              <a:gd name="connsiteY2" fmla="*/ 1746724 h 1746724"/>
              <a:gd name="connsiteX3" fmla="*/ 0 w 14948451"/>
              <a:gd name="connsiteY3" fmla="*/ 1746724 h 1746724"/>
              <a:gd name="connsiteX4" fmla="*/ 0 w 14948451"/>
              <a:gd name="connsiteY4" fmla="*/ 0 h 1746724"/>
              <a:gd name="connsiteX0" fmla="*/ 0 w 14948451"/>
              <a:gd name="connsiteY0" fmla="*/ 0 h 1746724"/>
              <a:gd name="connsiteX1" fmla="*/ 14948451 w 14948451"/>
              <a:gd name="connsiteY1" fmla="*/ 0 h 1746724"/>
              <a:gd name="connsiteX2" fmla="*/ 14948451 w 14948451"/>
              <a:gd name="connsiteY2" fmla="*/ 1746724 h 1746724"/>
              <a:gd name="connsiteX3" fmla="*/ 0 w 14948451"/>
              <a:gd name="connsiteY3" fmla="*/ 1746724 h 1746724"/>
              <a:gd name="connsiteX4" fmla="*/ 91440 w 14948451"/>
              <a:gd name="connsiteY4" fmla="*/ 91440 h 1746724"/>
              <a:gd name="connsiteX0" fmla="*/ 0 w 14948451"/>
              <a:gd name="connsiteY0" fmla="*/ 0 h 1746724"/>
              <a:gd name="connsiteX1" fmla="*/ 14948451 w 14948451"/>
              <a:gd name="connsiteY1" fmla="*/ 0 h 1746724"/>
              <a:gd name="connsiteX2" fmla="*/ 14948451 w 14948451"/>
              <a:gd name="connsiteY2" fmla="*/ 1746724 h 1746724"/>
              <a:gd name="connsiteX3" fmla="*/ 0 w 14948451"/>
              <a:gd name="connsiteY3" fmla="*/ 1746724 h 1746724"/>
            </a:gdLst>
            <a:ahLst/>
            <a:cxnLst>
              <a:cxn ang="0">
                <a:pos x="connsiteX0" y="connsiteY0"/>
              </a:cxn>
              <a:cxn ang="0">
                <a:pos x="connsiteX1" y="connsiteY1"/>
              </a:cxn>
              <a:cxn ang="0">
                <a:pos x="connsiteX2" y="connsiteY2"/>
              </a:cxn>
              <a:cxn ang="0">
                <a:pos x="connsiteX3" y="connsiteY3"/>
              </a:cxn>
            </a:cxnLst>
            <a:rect l="l" t="t" r="r" b="b"/>
            <a:pathLst>
              <a:path w="14948451" h="1746724">
                <a:moveTo>
                  <a:pt x="0" y="0"/>
                </a:moveTo>
                <a:lnTo>
                  <a:pt x="14948451" y="0"/>
                </a:lnTo>
                <a:lnTo>
                  <a:pt x="14948451" y="1746724"/>
                </a:lnTo>
                <a:lnTo>
                  <a:pt x="0" y="1746724"/>
                </a:lnTo>
              </a:path>
            </a:pathLst>
          </a:custGeom>
          <a:solidFill>
            <a:schemeClr val="bg2"/>
          </a:solidFill>
          <a:ln w="19050" cap="flat" cmpd="sng" algn="ctr">
            <a:noFill/>
            <a:prstDash val="solid"/>
          </a:ln>
          <a:effectLst/>
        </p:spPr>
        <p:txBody>
          <a:bodyPr wrap="square" lIns="108000" tIns="54000" rIns="72000" bIns="72000" anchor="t" anchorCtr="0">
            <a:noAutofit/>
          </a:bodyPr>
          <a:lstStyle>
            <a:lvl1pPr>
              <a:defRPr sz="3600">
                <a:solidFill>
                  <a:srgbClr val="000000"/>
                </a:solidFill>
                <a:latin typeface="Arial" panose="020B0604020202020204" pitchFamily="34" charset="0"/>
                <a:cs typeface="Calibri" panose="020F0502020204030204" pitchFamily="34" charset="0"/>
                <a:sym typeface="Arial" panose="020B0604020202020204" pitchFamily="34" charset="0"/>
              </a:defRPr>
            </a:lvl1pPr>
            <a:lvl2pPr marL="742950" indent="-285750">
              <a:defRPr sz="3600">
                <a:solidFill>
                  <a:srgbClr val="000000"/>
                </a:solidFill>
                <a:latin typeface="Arial" panose="020B0604020202020204" pitchFamily="34" charset="0"/>
                <a:cs typeface="Calibri" panose="020F0502020204030204" pitchFamily="34" charset="0"/>
                <a:sym typeface="Arial" panose="020B0604020202020204" pitchFamily="34" charset="0"/>
              </a:defRPr>
            </a:lvl2pPr>
            <a:lvl3pPr marL="1143000" indent="-228600">
              <a:defRPr sz="3600">
                <a:solidFill>
                  <a:srgbClr val="000000"/>
                </a:solidFill>
                <a:latin typeface="Arial" panose="020B0604020202020204" pitchFamily="34" charset="0"/>
                <a:cs typeface="Calibri" panose="020F0502020204030204" pitchFamily="34" charset="0"/>
                <a:sym typeface="Arial" panose="020B0604020202020204" pitchFamily="34" charset="0"/>
              </a:defRPr>
            </a:lvl3pPr>
            <a:lvl4pPr marL="1600200" indent="-228600">
              <a:defRPr sz="3600">
                <a:solidFill>
                  <a:srgbClr val="000000"/>
                </a:solidFill>
                <a:latin typeface="Arial" panose="020B0604020202020204" pitchFamily="34" charset="0"/>
                <a:cs typeface="Calibri" panose="020F0502020204030204" pitchFamily="34" charset="0"/>
                <a:sym typeface="Arial" panose="020B0604020202020204" pitchFamily="34" charset="0"/>
              </a:defRPr>
            </a:lvl4pPr>
            <a:lvl5pPr marL="2057400" indent="-228600">
              <a:defRPr sz="3600">
                <a:solidFill>
                  <a:srgbClr val="000000"/>
                </a:solidFill>
                <a:latin typeface="Arial" panose="020B0604020202020204" pitchFamily="34" charset="0"/>
                <a:cs typeface="Calibri" panose="020F0502020204030204" pitchFamily="34" charset="0"/>
                <a:sym typeface="Arial" panose="020B0604020202020204" pitchFamily="34" charset="0"/>
              </a:defRPr>
            </a:lvl5pPr>
            <a:lvl6pPr marL="2514600" indent="-228600" eaLnBrk="0" fontAlgn="base" hangingPunct="0">
              <a:spcBef>
                <a:spcPct val="0"/>
              </a:spcBef>
              <a:spcAft>
                <a:spcPct val="0"/>
              </a:spcAft>
              <a:defRPr sz="3600">
                <a:solidFill>
                  <a:srgbClr val="000000"/>
                </a:solidFill>
                <a:latin typeface="Arial" panose="020B0604020202020204" pitchFamily="34" charset="0"/>
                <a:cs typeface="Calibri" panose="020F0502020204030204" pitchFamily="34" charset="0"/>
                <a:sym typeface="Arial" panose="020B0604020202020204" pitchFamily="34" charset="0"/>
              </a:defRPr>
            </a:lvl6pPr>
            <a:lvl7pPr marL="2971800" indent="-228600" eaLnBrk="0" fontAlgn="base" hangingPunct="0">
              <a:spcBef>
                <a:spcPct val="0"/>
              </a:spcBef>
              <a:spcAft>
                <a:spcPct val="0"/>
              </a:spcAft>
              <a:defRPr sz="3600">
                <a:solidFill>
                  <a:srgbClr val="000000"/>
                </a:solidFill>
                <a:latin typeface="Arial" panose="020B0604020202020204" pitchFamily="34" charset="0"/>
                <a:cs typeface="Calibri" panose="020F0502020204030204" pitchFamily="34" charset="0"/>
                <a:sym typeface="Arial" panose="020B0604020202020204" pitchFamily="34" charset="0"/>
              </a:defRPr>
            </a:lvl7pPr>
            <a:lvl8pPr marL="3429000" indent="-228600" eaLnBrk="0" fontAlgn="base" hangingPunct="0">
              <a:spcBef>
                <a:spcPct val="0"/>
              </a:spcBef>
              <a:spcAft>
                <a:spcPct val="0"/>
              </a:spcAft>
              <a:defRPr sz="3600">
                <a:solidFill>
                  <a:srgbClr val="000000"/>
                </a:solidFill>
                <a:latin typeface="Arial" panose="020B0604020202020204" pitchFamily="34" charset="0"/>
                <a:cs typeface="Calibri" panose="020F0502020204030204" pitchFamily="34" charset="0"/>
                <a:sym typeface="Arial" panose="020B0604020202020204" pitchFamily="34" charset="0"/>
              </a:defRPr>
            </a:lvl8pPr>
            <a:lvl9pPr marL="3886200" indent="-228600" eaLnBrk="0" fontAlgn="base" hangingPunct="0">
              <a:spcBef>
                <a:spcPct val="0"/>
              </a:spcBef>
              <a:spcAft>
                <a:spcPct val="0"/>
              </a:spcAft>
              <a:defRPr sz="3600">
                <a:solidFill>
                  <a:srgbClr val="000000"/>
                </a:solidFill>
                <a:latin typeface="Arial" panose="020B0604020202020204" pitchFamily="34" charset="0"/>
                <a:cs typeface="Calibri" panose="020F0502020204030204" pitchFamily="34" charset="0"/>
                <a:sym typeface="Arial" panose="020B0604020202020204" pitchFamily="34" charset="0"/>
              </a:defRPr>
            </a:lvl9pPr>
          </a:lstStyle>
          <a:p>
            <a:pPr marL="180975" marR="0" lvl="1" indent="-180975" algn="l" defTabSz="914400" rtl="0" eaLnBrk="1" fontAlgn="auto" latinLnBrk="0" hangingPunct="1">
              <a:lnSpc>
                <a:spcPct val="100000"/>
              </a:lnSpc>
              <a:spcBef>
                <a:spcPts val="0"/>
              </a:spcBef>
              <a:spcAft>
                <a:spcPts val="0"/>
              </a:spcAft>
              <a:buClr>
                <a:srgbClr val="DA291C"/>
              </a:buClr>
              <a:buSzPct val="100000"/>
              <a:buFont typeface="Arial" panose="020B0604020202020204" pitchFamily="34" charset="0"/>
              <a:buChar char="–"/>
              <a:tabLst/>
              <a:defRPr/>
            </a:pPr>
            <a:r>
              <a:rPr kumimoji="0" lang="de-DE" sz="1600" b="0" i="0" u="none" strike="noStrike" kern="1200" cap="none" spc="0" normalizeH="0" baseline="0" noProof="0" dirty="0">
                <a:ln>
                  <a:noFill/>
                </a:ln>
                <a:solidFill>
                  <a:srgbClr val="000000"/>
                </a:solidFill>
                <a:effectLst/>
                <a:uLnTx/>
                <a:uFillTx/>
                <a:latin typeface="Arial" panose="020B0604020202020204"/>
                <a:ea typeface="+mn-ea"/>
                <a:cs typeface="Calibri" panose="020F0502020204030204" pitchFamily="34" charset="0"/>
                <a:sym typeface="Arial" panose="020B0604020202020204" pitchFamily="34" charset="0"/>
              </a:rPr>
              <a:t>Systematische Veruntreuung von Geldern auf einer </a:t>
            </a:r>
            <a:br>
              <a:rPr kumimoji="0" lang="de-DE" sz="1600" b="0" i="0" u="none" strike="noStrike" kern="1200" cap="none" spc="0" normalizeH="0" baseline="0" noProof="0" dirty="0">
                <a:ln>
                  <a:noFill/>
                </a:ln>
                <a:solidFill>
                  <a:srgbClr val="000000"/>
                </a:solidFill>
                <a:effectLst/>
                <a:uLnTx/>
                <a:uFillTx/>
                <a:latin typeface="Arial" panose="020B0604020202020204"/>
                <a:ea typeface="+mn-ea"/>
                <a:cs typeface="Calibri" panose="020F0502020204030204" pitchFamily="34" charset="0"/>
                <a:sym typeface="Arial" panose="020B0604020202020204" pitchFamily="34" charset="0"/>
              </a:rPr>
            </a:br>
            <a:r>
              <a:rPr kumimoji="0" lang="de-DE" sz="1600" b="0" i="0" u="none" strike="noStrike" kern="1200" cap="none" spc="0" normalizeH="0" baseline="0" noProof="0" dirty="0">
                <a:ln>
                  <a:noFill/>
                </a:ln>
                <a:solidFill>
                  <a:srgbClr val="000000"/>
                </a:solidFill>
                <a:effectLst/>
                <a:uLnTx/>
                <a:uFillTx/>
                <a:latin typeface="Arial" panose="020B0604020202020204"/>
                <a:ea typeface="+mn-ea"/>
                <a:cs typeface="Calibri" panose="020F0502020204030204" pitchFamily="34" charset="0"/>
                <a:sym typeface="Arial" panose="020B0604020202020204" pitchFamily="34" charset="0"/>
              </a:rPr>
              <a:t>Vielzahl von Baustellen</a:t>
            </a:r>
          </a:p>
          <a:p>
            <a:pPr marL="180975" marR="0" lvl="1" indent="-180975" algn="l" defTabSz="914400" rtl="0" eaLnBrk="1" fontAlgn="auto" latinLnBrk="0" hangingPunct="1">
              <a:lnSpc>
                <a:spcPct val="100000"/>
              </a:lnSpc>
              <a:spcBef>
                <a:spcPts val="0"/>
              </a:spcBef>
              <a:spcAft>
                <a:spcPts val="0"/>
              </a:spcAft>
              <a:buClr>
                <a:srgbClr val="DA291C"/>
              </a:buClr>
              <a:buSzPct val="100000"/>
              <a:buFont typeface="Arial" panose="020B0604020202020204" pitchFamily="34" charset="0"/>
              <a:buChar char="–"/>
              <a:tabLst/>
              <a:defRPr/>
            </a:pPr>
            <a:r>
              <a:rPr kumimoji="0" lang="de-DE" sz="1600" b="0" i="0" u="none" strike="noStrike" kern="1200" cap="none" spc="0" normalizeH="0" baseline="0" noProof="0" dirty="0">
                <a:ln>
                  <a:noFill/>
                </a:ln>
                <a:solidFill>
                  <a:srgbClr val="000000"/>
                </a:solidFill>
                <a:effectLst/>
                <a:uLnTx/>
                <a:uFillTx/>
                <a:latin typeface="Arial" panose="020B0604020202020204"/>
                <a:ea typeface="+mn-ea"/>
                <a:cs typeface="Calibri" panose="020F0502020204030204" pitchFamily="34" charset="0"/>
                <a:sym typeface="Arial" panose="020B0604020202020204" pitchFamily="34" charset="0"/>
              </a:rPr>
              <a:t>Einschaltung Staatsanwaltschaft</a:t>
            </a:r>
          </a:p>
          <a:p>
            <a:pPr marL="180975" marR="0" lvl="1" indent="-180975" algn="l" defTabSz="914400" rtl="0" eaLnBrk="1" fontAlgn="auto" latinLnBrk="0" hangingPunct="1">
              <a:lnSpc>
                <a:spcPct val="100000"/>
              </a:lnSpc>
              <a:spcBef>
                <a:spcPts val="0"/>
              </a:spcBef>
              <a:spcAft>
                <a:spcPts val="0"/>
              </a:spcAft>
              <a:buClr>
                <a:srgbClr val="DA291C"/>
              </a:buClr>
              <a:buSzPct val="100000"/>
              <a:buFont typeface="Arial" panose="020B0604020202020204" pitchFamily="34" charset="0"/>
              <a:buChar char="–"/>
              <a:tabLst/>
              <a:defRPr/>
            </a:pPr>
            <a:r>
              <a:rPr kumimoji="0" lang="de-DE" sz="1600" b="0" i="0" u="none" strike="noStrike" kern="1200" cap="none" spc="0" normalizeH="0" baseline="0" noProof="0" dirty="0">
                <a:ln>
                  <a:noFill/>
                </a:ln>
                <a:solidFill>
                  <a:srgbClr val="000000"/>
                </a:solidFill>
                <a:effectLst/>
                <a:uLnTx/>
                <a:uFillTx/>
                <a:latin typeface="Arial" panose="020B0604020202020204"/>
                <a:ea typeface="+mn-ea"/>
                <a:cs typeface="Calibri" panose="020F0502020204030204" pitchFamily="34" charset="0"/>
                <a:sym typeface="Arial" panose="020B0604020202020204" pitchFamily="34" charset="0"/>
              </a:rPr>
              <a:t>Verurteilung wegen gewerbsmäßigen Betrugs mit Freiheitsstrafe </a:t>
            </a:r>
          </a:p>
          <a:p>
            <a:pPr marL="180975" marR="0" lvl="1" indent="-180975" algn="l" defTabSz="914400" rtl="0" eaLnBrk="1" fontAlgn="auto" latinLnBrk="0" hangingPunct="1">
              <a:lnSpc>
                <a:spcPct val="100000"/>
              </a:lnSpc>
              <a:spcBef>
                <a:spcPts val="0"/>
              </a:spcBef>
              <a:spcAft>
                <a:spcPts val="0"/>
              </a:spcAft>
              <a:buClr>
                <a:srgbClr val="DA291C"/>
              </a:buClr>
              <a:buSzPct val="100000"/>
              <a:buFont typeface="Arial" panose="020B0604020202020204" pitchFamily="34" charset="0"/>
              <a:buChar char="–"/>
              <a:tabLst/>
              <a:defRPr/>
            </a:pPr>
            <a:endParaRPr kumimoji="0" lang="de-DE" sz="1600" b="0" i="0" u="none" strike="noStrike" kern="1200" cap="none" spc="0" normalizeH="0" baseline="0" noProof="0" dirty="0">
              <a:ln>
                <a:noFill/>
              </a:ln>
              <a:solidFill>
                <a:srgbClr val="000000"/>
              </a:solidFill>
              <a:effectLst/>
              <a:uLnTx/>
              <a:uFillTx/>
              <a:latin typeface="Arial" panose="020B0604020202020204"/>
              <a:ea typeface="+mn-ea"/>
              <a:cs typeface="Calibri" panose="020F0502020204030204" pitchFamily="34" charset="0"/>
              <a:sym typeface="Arial" panose="020B0604020202020204" pitchFamily="34" charset="0"/>
            </a:endParaRPr>
          </a:p>
        </p:txBody>
      </p:sp>
      <p:grpSp>
        <p:nvGrpSpPr>
          <p:cNvPr id="30" name="Gruppieren 29">
            <a:extLst>
              <a:ext uri="{FF2B5EF4-FFF2-40B4-BE49-F238E27FC236}">
                <a16:creationId xmlns:a16="http://schemas.microsoft.com/office/drawing/2014/main" id="{029E6F87-52E2-7925-27F7-FEEDFC74F6B5}"/>
              </a:ext>
            </a:extLst>
          </p:cNvPr>
          <p:cNvGrpSpPr/>
          <p:nvPr/>
        </p:nvGrpSpPr>
        <p:grpSpPr>
          <a:xfrm>
            <a:off x="5697956" y="4154591"/>
            <a:ext cx="559542" cy="559542"/>
            <a:chOff x="5697956" y="4154591"/>
            <a:chExt cx="559542" cy="559542"/>
          </a:xfrm>
        </p:grpSpPr>
        <p:sp>
          <p:nvSpPr>
            <p:cNvPr id="22" name="Ellipse 21">
              <a:extLst>
                <a:ext uri="{FF2B5EF4-FFF2-40B4-BE49-F238E27FC236}">
                  <a16:creationId xmlns:a16="http://schemas.microsoft.com/office/drawing/2014/main" id="{08736BCA-A5D3-0052-F93B-F0A87C1737A4}"/>
                </a:ext>
              </a:extLst>
            </p:cNvPr>
            <p:cNvSpPr/>
            <p:nvPr/>
          </p:nvSpPr>
          <p:spPr>
            <a:xfrm>
              <a:off x="5697956" y="4154591"/>
              <a:ext cx="559542" cy="559542"/>
            </a:xfrm>
            <a:prstGeom prst="ellipse">
              <a:avLst/>
            </a:prstGeom>
            <a:solidFill>
              <a:schemeClr val="accent4"/>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9" name="Grafik 28" descr="Klemmbrett abgehakt Silhouette">
              <a:extLst>
                <a:ext uri="{FF2B5EF4-FFF2-40B4-BE49-F238E27FC236}">
                  <a16:creationId xmlns:a16="http://schemas.microsoft.com/office/drawing/2014/main" id="{5E4F4D12-5D67-0EA0-687C-3A91561ABA8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66186" y="4222821"/>
              <a:ext cx="423082" cy="423082"/>
            </a:xfrm>
            <a:prstGeom prst="rect">
              <a:avLst/>
            </a:prstGeom>
          </p:spPr>
        </p:pic>
      </p:grpSp>
      <p:grpSp>
        <p:nvGrpSpPr>
          <p:cNvPr id="32" name="Gruppieren 31">
            <a:extLst>
              <a:ext uri="{FF2B5EF4-FFF2-40B4-BE49-F238E27FC236}">
                <a16:creationId xmlns:a16="http://schemas.microsoft.com/office/drawing/2014/main" id="{A131A4C7-21DD-A559-2360-1B330B86F668}"/>
              </a:ext>
            </a:extLst>
          </p:cNvPr>
          <p:cNvGrpSpPr/>
          <p:nvPr/>
        </p:nvGrpSpPr>
        <p:grpSpPr>
          <a:xfrm>
            <a:off x="5697956" y="2163179"/>
            <a:ext cx="559542" cy="559542"/>
            <a:chOff x="5697956" y="2163179"/>
            <a:chExt cx="559542" cy="559542"/>
          </a:xfrm>
        </p:grpSpPr>
        <p:sp>
          <p:nvSpPr>
            <p:cNvPr id="18" name="Ellipse 17">
              <a:extLst>
                <a:ext uri="{FF2B5EF4-FFF2-40B4-BE49-F238E27FC236}">
                  <a16:creationId xmlns:a16="http://schemas.microsoft.com/office/drawing/2014/main" id="{DBE55069-C779-48D7-B128-066D90F84E83}"/>
                </a:ext>
              </a:extLst>
            </p:cNvPr>
            <p:cNvSpPr/>
            <p:nvPr/>
          </p:nvSpPr>
          <p:spPr>
            <a:xfrm>
              <a:off x="5697956" y="2163179"/>
              <a:ext cx="559542" cy="559542"/>
            </a:xfrm>
            <a:prstGeom prst="ellipse">
              <a:avLst/>
            </a:prstGeom>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31" name="Grafik 30" descr="Klemmbrett Silhouette">
              <a:extLst>
                <a:ext uri="{FF2B5EF4-FFF2-40B4-BE49-F238E27FC236}">
                  <a16:creationId xmlns:a16="http://schemas.microsoft.com/office/drawing/2014/main" id="{D680A427-55E8-1A62-7747-ABEAD3AC0D3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5766186" y="2231409"/>
              <a:ext cx="423082" cy="423082"/>
            </a:xfrm>
            <a:prstGeom prst="rect">
              <a:avLst/>
            </a:prstGeom>
          </p:spPr>
        </p:pic>
      </p:grpSp>
    </p:spTree>
    <p:extLst>
      <p:ext uri="{BB962C8B-B14F-4D97-AF65-F5344CB8AC3E}">
        <p14:creationId xmlns:p14="http://schemas.microsoft.com/office/powerpoint/2010/main" val="153965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9B877-3E36-6736-8C67-3E61143BD4F8}"/>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96BA8048-A09A-396E-7DE3-052008F45015}"/>
              </a:ext>
            </a:extLst>
          </p:cNvPr>
          <p:cNvSpPr>
            <a:spLocks noGrp="1"/>
          </p:cNvSpPr>
          <p:nvPr>
            <p:ph type="title"/>
          </p:nvPr>
        </p:nvSpPr>
        <p:spPr>
          <a:xfrm>
            <a:off x="2192216" y="2145323"/>
            <a:ext cx="9556872" cy="3839552"/>
          </a:xfrm>
        </p:spPr>
        <p:txBody>
          <a:bodyPr/>
          <a:lstStyle/>
          <a:p>
            <a:br>
              <a:rPr lang="de-DE" sz="4000" dirty="0">
                <a:solidFill>
                  <a:srgbClr val="DA291C"/>
                </a:solidFill>
              </a:rPr>
            </a:br>
            <a:endParaRPr lang="de-DE" sz="4000" dirty="0">
              <a:solidFill>
                <a:srgbClr val="DA291C"/>
              </a:solidFill>
              <a:cs typeface="Arial"/>
            </a:endParaRPr>
          </a:p>
        </p:txBody>
      </p:sp>
      <p:sp>
        <p:nvSpPr>
          <p:cNvPr id="8" name="TextBox 7">
            <a:extLst>
              <a:ext uri="{FF2B5EF4-FFF2-40B4-BE49-F238E27FC236}">
                <a16:creationId xmlns:a16="http://schemas.microsoft.com/office/drawing/2014/main" id="{1F765C55-7848-975A-6948-3DCD8A50A52B}"/>
              </a:ext>
            </a:extLst>
          </p:cNvPr>
          <p:cNvSpPr txBox="1"/>
          <p:nvPr/>
        </p:nvSpPr>
        <p:spPr>
          <a:xfrm>
            <a:off x="762000" y="856501"/>
            <a:ext cx="8382000" cy="5698996"/>
          </a:xfrm>
          <a:prstGeom prst="rect">
            <a:avLst/>
          </a:prstGeom>
          <a:noFill/>
        </p:spPr>
        <p:txBody>
          <a:bodyPr wrap="square">
            <a:spAutoFit/>
          </a:bodyPr>
          <a:lstStyle/>
          <a:p>
            <a:r>
              <a:rPr lang="de-DE" b="1" dirty="0">
                <a:solidFill>
                  <a:srgbClr val="FF0000"/>
                </a:solidFill>
              </a:rPr>
              <a:t>Arbeitsrechtsverstoß</a:t>
            </a:r>
          </a:p>
          <a:p>
            <a:r>
              <a:rPr lang="de-DE" dirty="0">
                <a:solidFill>
                  <a:schemeClr val="bg1"/>
                </a:solidFill>
              </a:rPr>
              <a:t>Ein Mitarbeiter eines Krankenhauses meldet, dass er wiederholt diskriminiert oder gemobbt wurde. Es gibt keine klaren Beweise, aber der Verdacht steht im Raum.</a:t>
            </a:r>
          </a:p>
          <a:p>
            <a:r>
              <a:rPr lang="de-DE" dirty="0">
                <a:solidFill>
                  <a:schemeClr val="bg1"/>
                </a:solidFill>
              </a:rPr>
              <a:t>Sofortige Einleitung einer internen Untersuchung. Interviews mit Betroffenen und Zeugen. Analyse von Kommunikationsdaten (z. B. E-Mails, Chats). Empfehlung von Sofortmaßnahmen zum Schutz des Hinweisgebers. Unterstützung bei der Kommunikation nach innen und außen, um Reputationsschäden zu vermeiden.</a:t>
            </a:r>
          </a:p>
          <a:p>
            <a:endParaRPr lang="de-DE" dirty="0">
              <a:solidFill>
                <a:schemeClr val="bg1"/>
              </a:solidFill>
            </a:endParaRPr>
          </a:p>
          <a:p>
            <a:r>
              <a:rPr lang="de-DE" b="1" dirty="0">
                <a:solidFill>
                  <a:srgbClr val="FF0000"/>
                </a:solidFill>
              </a:rPr>
              <a:t>Verleumderische Behauptung</a:t>
            </a:r>
          </a:p>
          <a:p>
            <a:r>
              <a:rPr lang="de-DE" dirty="0">
                <a:solidFill>
                  <a:schemeClr val="bg1"/>
                </a:solidFill>
              </a:rPr>
              <a:t>Ein Wettbewerber eines Textilproduzenten verbreitet öffentlich falsche Behauptungen über das Unternehmen, die den Ruf schädigen könnten.</a:t>
            </a:r>
          </a:p>
          <a:p>
            <a:r>
              <a:rPr lang="de-DE" dirty="0">
                <a:solidFill>
                  <a:schemeClr val="bg1"/>
                </a:solidFill>
              </a:rPr>
              <a:t>Schnelle Sammlung und Sicherung aller relevanten Informationen und Beweise. Einschaltung von PR-Beratern zur aktiven Reputationsverteidigung. Juristische Prüfung und ggf. Einleitung rechtlicher Schritte. Entwicklung einer Kommunikationsstrategie zur Klarstellung der Fakten.</a:t>
            </a:r>
          </a:p>
          <a:p>
            <a:endParaRPr lang="de-DE" dirty="0">
              <a:solidFill>
                <a:schemeClr val="bg1"/>
              </a:solidFill>
            </a:endParaRPr>
          </a:p>
        </p:txBody>
      </p:sp>
    </p:spTree>
    <p:extLst>
      <p:ext uri="{BB962C8B-B14F-4D97-AF65-F5344CB8AC3E}">
        <p14:creationId xmlns:p14="http://schemas.microsoft.com/office/powerpoint/2010/main" val="2321053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E49B5-9198-E6D8-8FCB-90D8D051F903}"/>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E837E833-08BE-B434-6291-536497FF4E36}"/>
              </a:ext>
            </a:extLst>
          </p:cNvPr>
          <p:cNvSpPr>
            <a:spLocks noGrp="1"/>
          </p:cNvSpPr>
          <p:nvPr>
            <p:ph type="title"/>
          </p:nvPr>
        </p:nvSpPr>
        <p:spPr>
          <a:xfrm>
            <a:off x="2192216" y="2145323"/>
            <a:ext cx="9556872" cy="3839552"/>
          </a:xfrm>
        </p:spPr>
        <p:txBody>
          <a:bodyPr/>
          <a:lstStyle/>
          <a:p>
            <a:br>
              <a:rPr lang="de-DE" sz="4000" dirty="0">
                <a:solidFill>
                  <a:srgbClr val="DA291C"/>
                </a:solidFill>
              </a:rPr>
            </a:br>
            <a:endParaRPr lang="de-DE" sz="4000" dirty="0">
              <a:solidFill>
                <a:srgbClr val="DA291C"/>
              </a:solidFill>
              <a:cs typeface="Arial"/>
            </a:endParaRPr>
          </a:p>
        </p:txBody>
      </p:sp>
      <p:sp>
        <p:nvSpPr>
          <p:cNvPr id="8" name="TextBox 7">
            <a:extLst>
              <a:ext uri="{FF2B5EF4-FFF2-40B4-BE49-F238E27FC236}">
                <a16:creationId xmlns:a16="http://schemas.microsoft.com/office/drawing/2014/main" id="{DB8FE17E-8CB4-762B-491F-F95B2E1FDCB3}"/>
              </a:ext>
            </a:extLst>
          </p:cNvPr>
          <p:cNvSpPr txBox="1"/>
          <p:nvPr/>
        </p:nvSpPr>
        <p:spPr>
          <a:xfrm>
            <a:off x="762000" y="856501"/>
            <a:ext cx="8382000" cy="3801041"/>
          </a:xfrm>
          <a:prstGeom prst="rect">
            <a:avLst/>
          </a:prstGeom>
          <a:noFill/>
        </p:spPr>
        <p:txBody>
          <a:bodyPr wrap="square">
            <a:spAutoFit/>
          </a:bodyPr>
          <a:lstStyle/>
          <a:p>
            <a:r>
              <a:rPr lang="de-DE" b="1" dirty="0">
                <a:solidFill>
                  <a:srgbClr val="FF0000"/>
                </a:solidFill>
              </a:rPr>
              <a:t>Bestechung im geschäftlichen Verkehr</a:t>
            </a:r>
          </a:p>
          <a:p>
            <a:r>
              <a:rPr lang="de-DE" dirty="0">
                <a:solidFill>
                  <a:schemeClr val="bg1"/>
                </a:solidFill>
              </a:rPr>
              <a:t>Ein Mitarbeiter eines mittelständischen Bauunternehmens wird verdächtigt, einem öffentlichen Auftraggeber wiederholt Geschenke und Geldzahlungen angeboten zu haben, um an lukrative Aufträge zu gelangen. Die Vorwürfe werden durch eine anonyme Meldung im Hinweisgebersystem publik.</a:t>
            </a:r>
          </a:p>
          <a:p>
            <a:r>
              <a:rPr lang="de-DE" dirty="0">
                <a:solidFill>
                  <a:schemeClr val="bg1"/>
                </a:solidFill>
              </a:rPr>
              <a:t>Sofortige Einleitung einer unabhängigen Untersuchung, um den Sachverhalt aufzuklären. Forensische Analyse von E-Mails, Zahlungsströmen und Verträgen. Interviews mit dem verdächtigten Mitarbeiter, Kollegen und externen Geschäftspartnern. Entwicklung und Umsetzung eines Compliance-Trainings für die Belegschaft, um zukünftige Verstöße zu verhindern. Beratung zur Optimierung der internen Kontrollsysteme.</a:t>
            </a:r>
          </a:p>
          <a:p>
            <a:endParaRPr lang="de-DE" dirty="0">
              <a:solidFill>
                <a:schemeClr val="bg1"/>
              </a:solidFill>
            </a:endParaRPr>
          </a:p>
        </p:txBody>
      </p:sp>
    </p:spTree>
    <p:extLst>
      <p:ext uri="{BB962C8B-B14F-4D97-AF65-F5344CB8AC3E}">
        <p14:creationId xmlns:p14="http://schemas.microsoft.com/office/powerpoint/2010/main" val="1782620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1E37510-7596-8CA6-CF43-860067F65686}"/>
              </a:ext>
            </a:extLst>
          </p:cNvPr>
          <p:cNvSpPr>
            <a:spLocks noGrp="1"/>
          </p:cNvSpPr>
          <p:nvPr>
            <p:ph type="title"/>
          </p:nvPr>
        </p:nvSpPr>
        <p:spPr/>
        <p:txBody>
          <a:bodyPr/>
          <a:lstStyle/>
          <a:p>
            <a:r>
              <a:rPr lang="de-DE" dirty="0"/>
              <a:t>Vielen</a:t>
            </a:r>
            <a:br>
              <a:rPr lang="de-DE"/>
            </a:br>
            <a:r>
              <a:rPr lang="de-DE" dirty="0">
                <a:solidFill>
                  <a:schemeClr val="bg1"/>
                </a:solidFill>
              </a:rPr>
              <a:t>Dank!</a:t>
            </a:r>
            <a:endParaRPr lang="en-US" dirty="0">
              <a:solidFill>
                <a:schemeClr val="bg1"/>
              </a:solidFill>
            </a:endParaRPr>
          </a:p>
        </p:txBody>
      </p:sp>
      <p:pic>
        <p:nvPicPr>
          <p:cNvPr id="4" name="Grafik 3" descr="Ein Bild, das Kleidung, Person, Menschliches Gesicht, Im Haus enthält.&#10;&#10;KI-generierte Inhalte können fehlerhaft sein.">
            <a:extLst>
              <a:ext uri="{FF2B5EF4-FFF2-40B4-BE49-F238E27FC236}">
                <a16:creationId xmlns:a16="http://schemas.microsoft.com/office/drawing/2014/main" id="{9C32DCCE-24B7-5FA1-7A78-32D605CD02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73566"/>
            <a:ext cx="8745239" cy="5384433"/>
          </a:xfrm>
          <a:prstGeom prst="rect">
            <a:avLst/>
          </a:prstGeom>
        </p:spPr>
      </p:pic>
    </p:spTree>
    <p:extLst>
      <p:ext uri="{BB962C8B-B14F-4D97-AF65-F5344CB8AC3E}">
        <p14:creationId xmlns:p14="http://schemas.microsoft.com/office/powerpoint/2010/main" val="3727977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a:extLst>
              <a:ext uri="{FF2B5EF4-FFF2-40B4-BE49-F238E27FC236}">
                <a16:creationId xmlns:a16="http://schemas.microsoft.com/office/drawing/2014/main" id="{5C8AD54D-9447-2664-DA9F-0BBADBE492A2}"/>
              </a:ext>
            </a:extLst>
          </p:cNvPr>
          <p:cNvSpPr txBox="1"/>
          <p:nvPr/>
        </p:nvSpPr>
        <p:spPr>
          <a:xfrm rot="16200000">
            <a:off x="2019115" y="4102154"/>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spcBef>
                <a:spcPts val="308"/>
              </a:spcBef>
              <a:spcAft>
                <a:spcPts val="0"/>
              </a:spcAft>
              <a:buFont typeface="Arial" panose="020B0604020202020204" pitchFamily="34" charset="0"/>
              <a:buNone/>
              <a:tabLst>
                <a:tab pos="744855" algn="l"/>
              </a:tabLst>
              <a:defRPr/>
            </a:pPr>
            <a:r>
              <a:rPr lang="de-DE" sz="1400" dirty="0">
                <a:solidFill>
                  <a:srgbClr val="231F20"/>
                </a:solidFill>
                <a:latin typeface="+mn-lt"/>
                <a:ea typeface="Times New Roman" panose="02020603050405020304" pitchFamily="18" charset="0"/>
                <a:cs typeface="Arial" panose="020B0604020202020204" pitchFamily="34" charset="0"/>
              </a:rPr>
              <a:t>Arbeitsrechtsverstöße</a:t>
            </a:r>
            <a:endParaRPr lang="en-US" sz="1400" kern="0" dirty="0">
              <a:latin typeface="+mn-lt"/>
              <a:ea typeface="Times New Roman" panose="02020603050405020304" pitchFamily="18" charset="0"/>
              <a:cs typeface="Arial"/>
              <a:sym typeface="Arial"/>
            </a:endParaRPr>
          </a:p>
        </p:txBody>
      </p:sp>
      <p:sp>
        <p:nvSpPr>
          <p:cNvPr id="41" name="Ellipse 40">
            <a:extLst>
              <a:ext uri="{FF2B5EF4-FFF2-40B4-BE49-F238E27FC236}">
                <a16:creationId xmlns:a16="http://schemas.microsoft.com/office/drawing/2014/main" id="{62B49C87-5236-2BDB-5E3A-41BCEC99381A}"/>
              </a:ext>
            </a:extLst>
          </p:cNvPr>
          <p:cNvSpPr/>
          <p:nvPr/>
        </p:nvSpPr>
        <p:spPr>
          <a:xfrm>
            <a:off x="503769" y="5709856"/>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sp>
        <p:nvSpPr>
          <p:cNvPr id="2" name="Titel 1">
            <a:extLst>
              <a:ext uri="{FF2B5EF4-FFF2-40B4-BE49-F238E27FC236}">
                <a16:creationId xmlns:a16="http://schemas.microsoft.com/office/drawing/2014/main" id="{C5171269-1CF9-7464-FEA6-BDA05CAE16A1}"/>
              </a:ext>
            </a:extLst>
          </p:cNvPr>
          <p:cNvSpPr>
            <a:spLocks noGrp="1"/>
          </p:cNvSpPr>
          <p:nvPr>
            <p:ph type="title"/>
          </p:nvPr>
        </p:nvSpPr>
        <p:spPr>
          <a:xfrm>
            <a:off x="442914" y="441326"/>
            <a:ext cx="9720000" cy="755650"/>
          </a:xfrm>
        </p:spPr>
        <p:txBody>
          <a:bodyPr/>
          <a:lstStyle/>
          <a:p>
            <a:r>
              <a:rPr lang="de-DE" dirty="0">
                <a:solidFill>
                  <a:schemeClr val="tx1"/>
                </a:solidFill>
              </a:rPr>
              <a:t>Compliance-Versicherung </a:t>
            </a:r>
            <a:r>
              <a:rPr lang="de-DE" dirty="0" err="1">
                <a:solidFill>
                  <a:schemeClr val="tx1"/>
                </a:solidFill>
              </a:rPr>
              <a:t>by</a:t>
            </a:r>
            <a:r>
              <a:rPr lang="de-DE" dirty="0">
                <a:solidFill>
                  <a:schemeClr val="tx1"/>
                </a:solidFill>
              </a:rPr>
              <a:t> Hiscox</a:t>
            </a:r>
            <a:br>
              <a:rPr lang="de-DE" dirty="0">
                <a:solidFill>
                  <a:schemeClr val="tx1"/>
                </a:solidFill>
                <a:cs typeface="Arial"/>
              </a:rPr>
            </a:br>
            <a:r>
              <a:rPr lang="de-DE" dirty="0">
                <a:solidFill>
                  <a:srgbClr val="DA291C"/>
                </a:solidFill>
              </a:rPr>
              <a:t>23 versicherte Ereignisse</a:t>
            </a:r>
            <a:endParaRPr lang="de-DE" dirty="0">
              <a:solidFill>
                <a:srgbClr val="DA291C"/>
              </a:solidFill>
              <a:cs typeface="Arial"/>
            </a:endParaRPr>
          </a:p>
        </p:txBody>
      </p:sp>
      <p:sp>
        <p:nvSpPr>
          <p:cNvPr id="4" name="Foliennummernplatzhalter 3">
            <a:extLst>
              <a:ext uri="{FF2B5EF4-FFF2-40B4-BE49-F238E27FC236}">
                <a16:creationId xmlns:a16="http://schemas.microsoft.com/office/drawing/2014/main" id="{1E593975-E6F9-DA5A-07CA-2866EF2D8004}"/>
              </a:ext>
            </a:extLst>
          </p:cNvPr>
          <p:cNvSpPr>
            <a:spLocks noGrp="1"/>
          </p:cNvSpPr>
          <p:nvPr>
            <p:ph type="sldNum" sz="quarter" idx="10"/>
          </p:nvPr>
        </p:nvSpPr>
        <p:spPr>
          <a:xfrm>
            <a:off x="442914" y="6117801"/>
            <a:ext cx="720000" cy="360000"/>
          </a:xfrm>
        </p:spPr>
        <p:txBody>
          <a:bodyPr/>
          <a:lstStyle/>
          <a:p>
            <a:fld id="{A226B5C7-863F-4784-8CDC-18C0AF13FBD7}" type="slidenum">
              <a:rPr lang="en-GB" smtClean="0"/>
              <a:t>2</a:t>
            </a:fld>
            <a:endParaRPr lang="en-GB"/>
          </a:p>
        </p:txBody>
      </p:sp>
      <p:sp>
        <p:nvSpPr>
          <p:cNvPr id="49" name="TextBox 1">
            <a:extLst>
              <a:ext uri="{FF2B5EF4-FFF2-40B4-BE49-F238E27FC236}">
                <a16:creationId xmlns:a16="http://schemas.microsoft.com/office/drawing/2014/main" id="{CB18E31B-1E2F-3367-79FF-E59A11B0E984}"/>
              </a:ext>
            </a:extLst>
          </p:cNvPr>
          <p:cNvSpPr txBox="1"/>
          <p:nvPr/>
        </p:nvSpPr>
        <p:spPr>
          <a:xfrm rot="16200000">
            <a:off x="2008913" y="3533039"/>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spcBef>
                <a:spcPts val="308"/>
              </a:spcBef>
              <a:spcAft>
                <a:spcPts val="0"/>
              </a:spcAft>
              <a:buFont typeface="Arial" panose="020B0604020202020204" pitchFamily="34" charset="0"/>
              <a:buNone/>
              <a:tabLst>
                <a:tab pos="744855" algn="l"/>
              </a:tabLst>
              <a:defRPr/>
            </a:pPr>
            <a:r>
              <a:rPr lang="de-DE" sz="1400" dirty="0">
                <a:solidFill>
                  <a:srgbClr val="231F20"/>
                </a:solidFill>
                <a:latin typeface="+mn-lt"/>
                <a:ea typeface="Times New Roman" panose="02020603050405020304" pitchFamily="18" charset="0"/>
                <a:cs typeface="Arial" panose="020B0604020202020204" pitchFamily="34" charset="0"/>
              </a:rPr>
              <a:t>Bilanzbetrug</a:t>
            </a:r>
            <a:endParaRPr lang="en-US" sz="1400" kern="0" dirty="0">
              <a:latin typeface="+mn-lt"/>
              <a:ea typeface="Times New Roman" panose="02020603050405020304" pitchFamily="18" charset="0"/>
              <a:cs typeface="Arial"/>
              <a:sym typeface="Arial"/>
            </a:endParaRPr>
          </a:p>
        </p:txBody>
      </p:sp>
      <p:sp>
        <p:nvSpPr>
          <p:cNvPr id="56" name="TextBox 1">
            <a:extLst>
              <a:ext uri="{FF2B5EF4-FFF2-40B4-BE49-F238E27FC236}">
                <a16:creationId xmlns:a16="http://schemas.microsoft.com/office/drawing/2014/main" id="{F523944B-05E9-68F3-A3A3-49E56078ED24}"/>
              </a:ext>
            </a:extLst>
          </p:cNvPr>
          <p:cNvSpPr txBox="1"/>
          <p:nvPr/>
        </p:nvSpPr>
        <p:spPr>
          <a:xfrm rot="16200000">
            <a:off x="5799491" y="3533040"/>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lnSpc>
                <a:spcPct val="85000"/>
              </a:lnSpc>
              <a:spcBef>
                <a:spcPts val="308"/>
              </a:spcBef>
              <a:spcAft>
                <a:spcPts val="0"/>
              </a:spcAft>
              <a:buFont typeface="Arial" panose="020B0604020202020204" pitchFamily="34" charset="0"/>
              <a:buNone/>
              <a:tabLst>
                <a:tab pos="744855" algn="l"/>
              </a:tabLst>
              <a:defRPr/>
            </a:pPr>
            <a:r>
              <a:rPr lang="de-DE" sz="1400" dirty="0">
                <a:solidFill>
                  <a:srgbClr val="231F20"/>
                </a:solidFill>
                <a:latin typeface="+mn-lt"/>
                <a:ea typeface="Times New Roman" panose="02020603050405020304" pitchFamily="18" charset="0"/>
                <a:cs typeface="Arial" panose="020B0604020202020204" pitchFamily="34" charset="0"/>
              </a:rPr>
              <a:t>Bestechlichkeit im geschäftlichen Verkehr</a:t>
            </a:r>
            <a:endParaRPr lang="en-US" sz="1400" kern="0" dirty="0">
              <a:latin typeface="+mn-lt"/>
              <a:ea typeface="Times New Roman" panose="02020603050405020304" pitchFamily="18" charset="0"/>
              <a:cs typeface="Arial"/>
              <a:sym typeface="Arial"/>
            </a:endParaRPr>
          </a:p>
        </p:txBody>
      </p:sp>
      <p:sp>
        <p:nvSpPr>
          <p:cNvPr id="63" name="TextBox 1">
            <a:extLst>
              <a:ext uri="{FF2B5EF4-FFF2-40B4-BE49-F238E27FC236}">
                <a16:creationId xmlns:a16="http://schemas.microsoft.com/office/drawing/2014/main" id="{73184F47-B489-8CD9-F4BE-433BA9FE30E6}"/>
              </a:ext>
            </a:extLst>
          </p:cNvPr>
          <p:cNvSpPr txBox="1"/>
          <p:nvPr/>
        </p:nvSpPr>
        <p:spPr>
          <a:xfrm rot="16200000">
            <a:off x="9590071" y="3533039"/>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spcBef>
                <a:spcPts val="308"/>
              </a:spcBef>
              <a:spcAft>
                <a:spcPts val="0"/>
              </a:spcAft>
              <a:buFont typeface="Arial" panose="020B0604020202020204" pitchFamily="34" charset="0"/>
              <a:buNone/>
              <a:tabLst>
                <a:tab pos="744855" algn="l"/>
              </a:tabLst>
              <a:defRPr/>
            </a:pPr>
            <a:r>
              <a:rPr lang="de-DE" sz="1400" dirty="0">
                <a:solidFill>
                  <a:srgbClr val="231F20"/>
                </a:solidFill>
                <a:latin typeface="+mn-lt"/>
                <a:ea typeface="Times New Roman" panose="02020603050405020304" pitchFamily="18" charset="0"/>
                <a:cs typeface="Arial" panose="020B0604020202020204" pitchFamily="34" charset="0"/>
              </a:rPr>
              <a:t>Preisabsprachen</a:t>
            </a:r>
            <a:endParaRPr lang="en-US" sz="1400" kern="0" dirty="0">
              <a:latin typeface="+mn-lt"/>
              <a:ea typeface="Times New Roman" panose="02020603050405020304" pitchFamily="18" charset="0"/>
              <a:cs typeface="Arial"/>
              <a:sym typeface="Arial"/>
            </a:endParaRPr>
          </a:p>
        </p:txBody>
      </p:sp>
      <p:sp>
        <p:nvSpPr>
          <p:cNvPr id="104" name="Ellipse 103">
            <a:extLst>
              <a:ext uri="{FF2B5EF4-FFF2-40B4-BE49-F238E27FC236}">
                <a16:creationId xmlns:a16="http://schemas.microsoft.com/office/drawing/2014/main" id="{3CEB4A48-CB8D-C3D9-786E-8114BF857E19}"/>
              </a:ext>
            </a:extLst>
          </p:cNvPr>
          <p:cNvSpPr/>
          <p:nvPr/>
        </p:nvSpPr>
        <p:spPr>
          <a:xfrm>
            <a:off x="503769" y="5144039"/>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sp>
        <p:nvSpPr>
          <p:cNvPr id="105" name="Ellipse 104">
            <a:extLst>
              <a:ext uri="{FF2B5EF4-FFF2-40B4-BE49-F238E27FC236}">
                <a16:creationId xmlns:a16="http://schemas.microsoft.com/office/drawing/2014/main" id="{E811291B-1E27-3277-EF1A-384C0202CECB}"/>
              </a:ext>
            </a:extLst>
          </p:cNvPr>
          <p:cNvSpPr/>
          <p:nvPr/>
        </p:nvSpPr>
        <p:spPr>
          <a:xfrm>
            <a:off x="4294843" y="5144039"/>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sp>
        <p:nvSpPr>
          <p:cNvPr id="106" name="Ellipse 105">
            <a:extLst>
              <a:ext uri="{FF2B5EF4-FFF2-40B4-BE49-F238E27FC236}">
                <a16:creationId xmlns:a16="http://schemas.microsoft.com/office/drawing/2014/main" id="{ACBDCEF2-EFCA-D111-A0D1-DC31EC3A817E}"/>
              </a:ext>
            </a:extLst>
          </p:cNvPr>
          <p:cNvSpPr/>
          <p:nvPr/>
        </p:nvSpPr>
        <p:spPr>
          <a:xfrm>
            <a:off x="8104321" y="5144039"/>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pic>
        <p:nvPicPr>
          <p:cNvPr id="131" name="Grafik 130" descr="Chat Silhouette">
            <a:extLst>
              <a:ext uri="{FF2B5EF4-FFF2-40B4-BE49-F238E27FC236}">
                <a16:creationId xmlns:a16="http://schemas.microsoft.com/office/drawing/2014/main" id="{E40F18C2-E162-E1E9-A5CE-E8BBCD5C6C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29850" y="5169568"/>
            <a:ext cx="362942" cy="362942"/>
          </a:xfrm>
          <a:prstGeom prst="rect">
            <a:avLst/>
          </a:prstGeom>
          <a:effectLst/>
        </p:spPr>
      </p:pic>
      <p:grpSp>
        <p:nvGrpSpPr>
          <p:cNvPr id="305" name="Gruppieren 304">
            <a:extLst>
              <a:ext uri="{FF2B5EF4-FFF2-40B4-BE49-F238E27FC236}">
                <a16:creationId xmlns:a16="http://schemas.microsoft.com/office/drawing/2014/main" id="{2F7ABCB8-A3A8-DF36-B772-5D79288E2A31}"/>
              </a:ext>
            </a:extLst>
          </p:cNvPr>
          <p:cNvGrpSpPr/>
          <p:nvPr/>
        </p:nvGrpSpPr>
        <p:grpSpPr>
          <a:xfrm>
            <a:off x="4355239" y="5208883"/>
            <a:ext cx="293208" cy="284312"/>
            <a:chOff x="4373273" y="5560184"/>
            <a:chExt cx="293208" cy="284312"/>
          </a:xfrm>
          <a:solidFill>
            <a:schemeClr val="bg1"/>
          </a:solidFill>
          <a:effectLst/>
        </p:grpSpPr>
        <p:sp>
          <p:nvSpPr>
            <p:cNvPr id="172" name="Freihandform: Form 171">
              <a:extLst>
                <a:ext uri="{FF2B5EF4-FFF2-40B4-BE49-F238E27FC236}">
                  <a16:creationId xmlns:a16="http://schemas.microsoft.com/office/drawing/2014/main" id="{21E87862-D678-1C1C-7FDF-FF06B4C8ABD2}"/>
                </a:ext>
              </a:extLst>
            </p:cNvPr>
            <p:cNvSpPr/>
            <p:nvPr/>
          </p:nvSpPr>
          <p:spPr>
            <a:xfrm>
              <a:off x="4373273" y="5662572"/>
              <a:ext cx="246495" cy="181924"/>
            </a:xfrm>
            <a:custGeom>
              <a:avLst/>
              <a:gdLst>
                <a:gd name="connsiteX0" fmla="*/ 106167 w 277972"/>
                <a:gd name="connsiteY0" fmla="*/ 0 h 205156"/>
                <a:gd name="connsiteX1" fmla="*/ 5076 w 277972"/>
                <a:gd name="connsiteY1" fmla="*/ 155602 h 205156"/>
                <a:gd name="connsiteX2" fmla="*/ 37287 w 277972"/>
                <a:gd name="connsiteY2" fmla="*/ 205157 h 205156"/>
                <a:gd name="connsiteX3" fmla="*/ 240957 w 277972"/>
                <a:gd name="connsiteY3" fmla="*/ 205157 h 205156"/>
                <a:gd name="connsiteX4" fmla="*/ 273167 w 277972"/>
                <a:gd name="connsiteY4" fmla="*/ 155602 h 205156"/>
                <a:gd name="connsiteX5" fmla="*/ 172076 w 277972"/>
                <a:gd name="connsiteY5" fmla="*/ 0 h 20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972" h="205156">
                  <a:moveTo>
                    <a:pt x="106167" y="0"/>
                  </a:moveTo>
                  <a:lnTo>
                    <a:pt x="5076" y="155602"/>
                  </a:lnTo>
                  <a:cubicBezTo>
                    <a:pt x="-9295" y="177406"/>
                    <a:pt x="8545" y="205157"/>
                    <a:pt x="37287" y="205157"/>
                  </a:cubicBezTo>
                  <a:lnTo>
                    <a:pt x="240957" y="205157"/>
                  </a:lnTo>
                  <a:cubicBezTo>
                    <a:pt x="269203" y="205157"/>
                    <a:pt x="287042" y="177902"/>
                    <a:pt x="273167" y="155602"/>
                  </a:cubicBezTo>
                  <a:lnTo>
                    <a:pt x="172076" y="0"/>
                  </a:lnTo>
                </a:path>
              </a:pathLst>
            </a:custGeom>
            <a:grpFill/>
            <a:ln w="7929" cap="rnd">
              <a:solidFill>
                <a:schemeClr val="tx2"/>
              </a:solidFill>
              <a:prstDash val="solid"/>
              <a:round/>
            </a:ln>
          </p:spPr>
          <p:txBody>
            <a:bodyPr rtlCol="0" anchor="ctr"/>
            <a:lstStyle/>
            <a:p>
              <a:endParaRPr lang="de-DE"/>
            </a:p>
          </p:txBody>
        </p:sp>
        <p:sp>
          <p:nvSpPr>
            <p:cNvPr id="173" name="Freihandform: Form 172">
              <a:extLst>
                <a:ext uri="{FF2B5EF4-FFF2-40B4-BE49-F238E27FC236}">
                  <a16:creationId xmlns:a16="http://schemas.microsoft.com/office/drawing/2014/main" id="{B5D572C4-6501-F054-FBB7-85C6055E3C52}"/>
                </a:ext>
              </a:extLst>
            </p:cNvPr>
            <p:cNvSpPr/>
            <p:nvPr/>
          </p:nvSpPr>
          <p:spPr>
            <a:xfrm>
              <a:off x="4447644" y="5592263"/>
              <a:ext cx="97993" cy="30760"/>
            </a:xfrm>
            <a:custGeom>
              <a:avLst/>
              <a:gdLst>
                <a:gd name="connsiteX0" fmla="*/ 88208 w 110507"/>
                <a:gd name="connsiteY0" fmla="*/ 34688 h 34688"/>
                <a:gd name="connsiteX1" fmla="*/ 110507 w 110507"/>
                <a:gd name="connsiteY1" fmla="*/ 0 h 34688"/>
                <a:gd name="connsiteX2" fmla="*/ 0 w 110507"/>
                <a:gd name="connsiteY2" fmla="*/ 0 h 34688"/>
                <a:gd name="connsiteX3" fmla="*/ 22796 w 110507"/>
                <a:gd name="connsiteY3" fmla="*/ 34688 h 34688"/>
              </a:gdLst>
              <a:ahLst/>
              <a:cxnLst>
                <a:cxn ang="0">
                  <a:pos x="connsiteX0" y="connsiteY0"/>
                </a:cxn>
                <a:cxn ang="0">
                  <a:pos x="connsiteX1" y="connsiteY1"/>
                </a:cxn>
                <a:cxn ang="0">
                  <a:pos x="connsiteX2" y="connsiteY2"/>
                </a:cxn>
                <a:cxn ang="0">
                  <a:pos x="connsiteX3" y="connsiteY3"/>
                </a:cxn>
              </a:cxnLst>
              <a:rect l="l" t="t" r="r" b="b"/>
              <a:pathLst>
                <a:path w="110507" h="34688">
                  <a:moveTo>
                    <a:pt x="88208" y="34688"/>
                  </a:moveTo>
                  <a:lnTo>
                    <a:pt x="110507" y="0"/>
                  </a:lnTo>
                  <a:lnTo>
                    <a:pt x="0" y="0"/>
                  </a:lnTo>
                  <a:lnTo>
                    <a:pt x="22796" y="34688"/>
                  </a:lnTo>
                </a:path>
              </a:pathLst>
            </a:custGeom>
            <a:grpFill/>
            <a:ln w="7929" cap="rnd">
              <a:solidFill>
                <a:schemeClr val="tx2"/>
              </a:solidFill>
              <a:prstDash val="solid"/>
              <a:round/>
            </a:ln>
          </p:spPr>
          <p:txBody>
            <a:bodyPr rtlCol="0" anchor="ctr"/>
            <a:lstStyle/>
            <a:p>
              <a:endParaRPr lang="de-DE"/>
            </a:p>
          </p:txBody>
        </p:sp>
        <p:sp>
          <p:nvSpPr>
            <p:cNvPr id="174" name="Freihandform: Form 173">
              <a:extLst>
                <a:ext uri="{FF2B5EF4-FFF2-40B4-BE49-F238E27FC236}">
                  <a16:creationId xmlns:a16="http://schemas.microsoft.com/office/drawing/2014/main" id="{A3D3233B-59DB-50CD-41FB-29C01CE7A05C}"/>
                </a:ext>
              </a:extLst>
            </p:cNvPr>
            <p:cNvSpPr/>
            <p:nvPr/>
          </p:nvSpPr>
          <p:spPr>
            <a:xfrm>
              <a:off x="4467419" y="5642797"/>
              <a:ext cx="58444" cy="4394"/>
            </a:xfrm>
            <a:custGeom>
              <a:avLst/>
              <a:gdLst>
                <a:gd name="connsiteX0" fmla="*/ 65908 w 65907"/>
                <a:gd name="connsiteY0" fmla="*/ 0 h 4955"/>
                <a:gd name="connsiteX1" fmla="*/ 0 w 65907"/>
                <a:gd name="connsiteY1" fmla="*/ 0 h 4955"/>
              </a:gdLst>
              <a:ahLst/>
              <a:cxnLst>
                <a:cxn ang="0">
                  <a:pos x="connsiteX0" y="connsiteY0"/>
                </a:cxn>
                <a:cxn ang="0">
                  <a:pos x="connsiteX1" y="connsiteY1"/>
                </a:cxn>
              </a:cxnLst>
              <a:rect l="l" t="t" r="r" b="b"/>
              <a:pathLst>
                <a:path w="65907" h="4955">
                  <a:moveTo>
                    <a:pt x="65908" y="0"/>
                  </a:moveTo>
                  <a:lnTo>
                    <a:pt x="0" y="0"/>
                  </a:lnTo>
                </a:path>
              </a:pathLst>
            </a:custGeom>
            <a:grpFill/>
            <a:ln w="7929" cap="rnd">
              <a:solidFill>
                <a:schemeClr val="tx2"/>
              </a:solidFill>
              <a:prstDash val="solid"/>
              <a:round/>
            </a:ln>
          </p:spPr>
          <p:txBody>
            <a:bodyPr rtlCol="0" anchor="ctr"/>
            <a:lstStyle/>
            <a:p>
              <a:endParaRPr lang="de-DE"/>
            </a:p>
          </p:txBody>
        </p:sp>
        <p:sp>
          <p:nvSpPr>
            <p:cNvPr id="175" name="Freihandform: Form 174">
              <a:extLst>
                <a:ext uri="{FF2B5EF4-FFF2-40B4-BE49-F238E27FC236}">
                  <a16:creationId xmlns:a16="http://schemas.microsoft.com/office/drawing/2014/main" id="{3F0932EF-26CD-D328-5A08-202E3D1227A3}"/>
                </a:ext>
              </a:extLst>
            </p:cNvPr>
            <p:cNvSpPr/>
            <p:nvPr/>
          </p:nvSpPr>
          <p:spPr>
            <a:xfrm>
              <a:off x="4559260" y="5560184"/>
              <a:ext cx="107221" cy="198623"/>
            </a:xfrm>
            <a:custGeom>
              <a:avLst/>
              <a:gdLst>
                <a:gd name="connsiteX0" fmla="*/ 37662 w 120913"/>
                <a:gd name="connsiteY0" fmla="*/ 153620 h 223987"/>
                <a:gd name="connsiteX1" fmla="*/ 37662 w 120913"/>
                <a:gd name="connsiteY1" fmla="*/ 93163 h 223987"/>
                <a:gd name="connsiteX2" fmla="*/ 0 w 120913"/>
                <a:gd name="connsiteY2" fmla="*/ 93163 h 223987"/>
                <a:gd name="connsiteX3" fmla="*/ 60457 w 120913"/>
                <a:gd name="connsiteY3" fmla="*/ 0 h 223987"/>
                <a:gd name="connsiteX4" fmla="*/ 120914 w 120913"/>
                <a:gd name="connsiteY4" fmla="*/ 93163 h 223987"/>
                <a:gd name="connsiteX5" fmla="*/ 83748 w 120913"/>
                <a:gd name="connsiteY5" fmla="*/ 93163 h 223987"/>
                <a:gd name="connsiteX6" fmla="*/ 83748 w 120913"/>
                <a:gd name="connsiteY6" fmla="*/ 223988 h 223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913" h="223987">
                  <a:moveTo>
                    <a:pt x="37662" y="153620"/>
                  </a:moveTo>
                  <a:lnTo>
                    <a:pt x="37662" y="93163"/>
                  </a:lnTo>
                  <a:lnTo>
                    <a:pt x="0" y="93163"/>
                  </a:lnTo>
                  <a:lnTo>
                    <a:pt x="60457" y="0"/>
                  </a:lnTo>
                  <a:lnTo>
                    <a:pt x="120914" y="93163"/>
                  </a:lnTo>
                  <a:lnTo>
                    <a:pt x="83748" y="93163"/>
                  </a:lnTo>
                  <a:lnTo>
                    <a:pt x="83748" y="223988"/>
                  </a:lnTo>
                </a:path>
              </a:pathLst>
            </a:custGeom>
            <a:grpFill/>
            <a:ln w="7929" cap="rnd">
              <a:solidFill>
                <a:schemeClr val="tx2"/>
              </a:solidFill>
              <a:prstDash val="solid"/>
              <a:round/>
            </a:ln>
          </p:spPr>
          <p:txBody>
            <a:bodyPr rtlCol="0" anchor="ctr"/>
            <a:lstStyle/>
            <a:p>
              <a:endParaRPr lang="de-DE"/>
            </a:p>
          </p:txBody>
        </p:sp>
        <p:grpSp>
          <p:nvGrpSpPr>
            <p:cNvPr id="176" name="Gruppieren 175">
              <a:extLst>
                <a:ext uri="{FF2B5EF4-FFF2-40B4-BE49-F238E27FC236}">
                  <a16:creationId xmlns:a16="http://schemas.microsoft.com/office/drawing/2014/main" id="{577C4658-9442-DC7E-4582-57DB12DCF04F}"/>
                </a:ext>
              </a:extLst>
            </p:cNvPr>
            <p:cNvGrpSpPr/>
            <p:nvPr/>
          </p:nvGrpSpPr>
          <p:grpSpPr>
            <a:xfrm>
              <a:off x="4451352" y="5720103"/>
              <a:ext cx="67499" cy="83682"/>
              <a:chOff x="7612335" y="2119542"/>
              <a:chExt cx="322458" cy="399776"/>
            </a:xfrm>
            <a:grpFill/>
          </p:grpSpPr>
          <p:sp>
            <p:nvSpPr>
              <p:cNvPr id="177" name="Freihandform: Form 176">
                <a:extLst>
                  <a:ext uri="{FF2B5EF4-FFF2-40B4-BE49-F238E27FC236}">
                    <a16:creationId xmlns:a16="http://schemas.microsoft.com/office/drawing/2014/main" id="{554A1DDF-5BAF-7D40-6B09-126A9606888F}"/>
                  </a:ext>
                </a:extLst>
              </p:cNvPr>
              <p:cNvSpPr/>
              <p:nvPr/>
            </p:nvSpPr>
            <p:spPr>
              <a:xfrm>
                <a:off x="7657592" y="2119542"/>
                <a:ext cx="277201" cy="399776"/>
              </a:xfrm>
              <a:custGeom>
                <a:avLst/>
                <a:gdLst>
                  <a:gd name="connsiteX0" fmla="*/ 72846 w 72845"/>
                  <a:gd name="connsiteY0" fmla="*/ 101092 h 105056"/>
                  <a:gd name="connsiteX1" fmla="*/ 52528 w 72845"/>
                  <a:gd name="connsiteY1" fmla="*/ 105056 h 105056"/>
                  <a:gd name="connsiteX2" fmla="*/ 32211 w 72845"/>
                  <a:gd name="connsiteY2" fmla="*/ 101092 h 105056"/>
                  <a:gd name="connsiteX3" fmla="*/ 15362 w 72845"/>
                  <a:gd name="connsiteY3" fmla="*/ 89694 h 105056"/>
                  <a:gd name="connsiteX4" fmla="*/ 3965 w 72845"/>
                  <a:gd name="connsiteY4" fmla="*/ 72846 h 105056"/>
                  <a:gd name="connsiteX5" fmla="*/ 0 w 72845"/>
                  <a:gd name="connsiteY5" fmla="*/ 52528 h 105056"/>
                  <a:gd name="connsiteX6" fmla="*/ 3965 w 72845"/>
                  <a:gd name="connsiteY6" fmla="*/ 32211 h 105056"/>
                  <a:gd name="connsiteX7" fmla="*/ 15362 w 72845"/>
                  <a:gd name="connsiteY7" fmla="*/ 15362 h 105056"/>
                  <a:gd name="connsiteX8" fmla="*/ 32211 w 72845"/>
                  <a:gd name="connsiteY8" fmla="*/ 3964 h 105056"/>
                  <a:gd name="connsiteX9" fmla="*/ 52528 w 72845"/>
                  <a:gd name="connsiteY9" fmla="*/ 0 h 105056"/>
                  <a:gd name="connsiteX10" fmla="*/ 72846 w 72845"/>
                  <a:gd name="connsiteY10" fmla="*/ 3964 h 105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45" h="105056">
                    <a:moveTo>
                      <a:pt x="72846" y="101092"/>
                    </a:moveTo>
                    <a:cubicBezTo>
                      <a:pt x="66404" y="103569"/>
                      <a:pt x="59466" y="105056"/>
                      <a:pt x="52528" y="105056"/>
                    </a:cubicBezTo>
                    <a:cubicBezTo>
                      <a:pt x="45095" y="105056"/>
                      <a:pt x="38157" y="103569"/>
                      <a:pt x="32211" y="101092"/>
                    </a:cubicBezTo>
                    <a:cubicBezTo>
                      <a:pt x="25769" y="98614"/>
                      <a:pt x="20318" y="94650"/>
                      <a:pt x="15362" y="89694"/>
                    </a:cubicBezTo>
                    <a:cubicBezTo>
                      <a:pt x="10407" y="84739"/>
                      <a:pt x="6938" y="79288"/>
                      <a:pt x="3965" y="72846"/>
                    </a:cubicBezTo>
                    <a:cubicBezTo>
                      <a:pt x="1487" y="66403"/>
                      <a:pt x="0" y="59466"/>
                      <a:pt x="0" y="52528"/>
                    </a:cubicBezTo>
                    <a:cubicBezTo>
                      <a:pt x="0" y="45095"/>
                      <a:pt x="1487" y="38157"/>
                      <a:pt x="3965" y="32211"/>
                    </a:cubicBezTo>
                    <a:cubicBezTo>
                      <a:pt x="6442" y="25769"/>
                      <a:pt x="10407" y="20317"/>
                      <a:pt x="15362" y="15362"/>
                    </a:cubicBezTo>
                    <a:cubicBezTo>
                      <a:pt x="20318" y="10406"/>
                      <a:pt x="25769" y="6937"/>
                      <a:pt x="32211" y="3964"/>
                    </a:cubicBezTo>
                    <a:cubicBezTo>
                      <a:pt x="38653" y="1487"/>
                      <a:pt x="45590" y="0"/>
                      <a:pt x="52528" y="0"/>
                    </a:cubicBezTo>
                    <a:cubicBezTo>
                      <a:pt x="59961" y="0"/>
                      <a:pt x="66899" y="1487"/>
                      <a:pt x="72846" y="3964"/>
                    </a:cubicBezTo>
                  </a:path>
                </a:pathLst>
              </a:custGeom>
              <a:grpFill/>
              <a:ln w="9525" cap="rnd">
                <a:solidFill>
                  <a:schemeClr val="tx2"/>
                </a:solidFill>
                <a:prstDash val="solid"/>
                <a:round/>
              </a:ln>
            </p:spPr>
            <p:txBody>
              <a:bodyPr rtlCol="0" anchor="ctr"/>
              <a:lstStyle/>
              <a:p>
                <a:endParaRPr lang="de-DE"/>
              </a:p>
            </p:txBody>
          </p:sp>
          <p:sp>
            <p:nvSpPr>
              <p:cNvPr id="178" name="Freihandform: Form 177">
                <a:extLst>
                  <a:ext uri="{FF2B5EF4-FFF2-40B4-BE49-F238E27FC236}">
                    <a16:creationId xmlns:a16="http://schemas.microsoft.com/office/drawing/2014/main" id="{80F3BED0-300B-0EA0-ED1E-C239F5D2E306}"/>
                  </a:ext>
                </a:extLst>
              </p:cNvPr>
              <p:cNvSpPr/>
              <p:nvPr/>
            </p:nvSpPr>
            <p:spPr>
              <a:xfrm>
                <a:off x="7612335" y="2270402"/>
                <a:ext cx="220631" cy="18856"/>
              </a:xfrm>
              <a:custGeom>
                <a:avLst/>
                <a:gdLst>
                  <a:gd name="connsiteX0" fmla="*/ 0 w 57979"/>
                  <a:gd name="connsiteY0" fmla="*/ 0 h 4955"/>
                  <a:gd name="connsiteX1" fmla="*/ 57979 w 57979"/>
                  <a:gd name="connsiteY1" fmla="*/ 0 h 4955"/>
                </a:gdLst>
                <a:ahLst/>
                <a:cxnLst>
                  <a:cxn ang="0">
                    <a:pos x="connsiteX0" y="connsiteY0"/>
                  </a:cxn>
                  <a:cxn ang="0">
                    <a:pos x="connsiteX1" y="connsiteY1"/>
                  </a:cxn>
                </a:cxnLst>
                <a:rect l="l" t="t" r="r" b="b"/>
                <a:pathLst>
                  <a:path w="57979" h="4955">
                    <a:moveTo>
                      <a:pt x="0" y="0"/>
                    </a:moveTo>
                    <a:lnTo>
                      <a:pt x="57979" y="0"/>
                    </a:lnTo>
                  </a:path>
                </a:pathLst>
              </a:custGeom>
              <a:grpFill/>
              <a:ln w="9525" cap="rnd">
                <a:solidFill>
                  <a:schemeClr val="tx2"/>
                </a:solidFill>
                <a:prstDash val="solid"/>
                <a:round/>
              </a:ln>
            </p:spPr>
            <p:txBody>
              <a:bodyPr rtlCol="0" anchor="ctr"/>
              <a:lstStyle/>
              <a:p>
                <a:endParaRPr lang="de-DE"/>
              </a:p>
            </p:txBody>
          </p:sp>
          <p:sp>
            <p:nvSpPr>
              <p:cNvPr id="179" name="Freihandform: Form 178">
                <a:extLst>
                  <a:ext uri="{FF2B5EF4-FFF2-40B4-BE49-F238E27FC236}">
                    <a16:creationId xmlns:a16="http://schemas.microsoft.com/office/drawing/2014/main" id="{D871B057-F3C6-8D1A-D49E-1E1BBD0174B2}"/>
                  </a:ext>
                </a:extLst>
              </p:cNvPr>
              <p:cNvSpPr/>
              <p:nvPr/>
            </p:nvSpPr>
            <p:spPr>
              <a:xfrm>
                <a:off x="7612335" y="2368458"/>
                <a:ext cx="220631" cy="18856"/>
              </a:xfrm>
              <a:custGeom>
                <a:avLst/>
                <a:gdLst>
                  <a:gd name="connsiteX0" fmla="*/ 0 w 57979"/>
                  <a:gd name="connsiteY0" fmla="*/ 0 h 4955"/>
                  <a:gd name="connsiteX1" fmla="*/ 57979 w 57979"/>
                  <a:gd name="connsiteY1" fmla="*/ 0 h 4955"/>
                </a:gdLst>
                <a:ahLst/>
                <a:cxnLst>
                  <a:cxn ang="0">
                    <a:pos x="connsiteX0" y="connsiteY0"/>
                  </a:cxn>
                  <a:cxn ang="0">
                    <a:pos x="connsiteX1" y="connsiteY1"/>
                  </a:cxn>
                </a:cxnLst>
                <a:rect l="l" t="t" r="r" b="b"/>
                <a:pathLst>
                  <a:path w="57979" h="4955">
                    <a:moveTo>
                      <a:pt x="0" y="0"/>
                    </a:moveTo>
                    <a:lnTo>
                      <a:pt x="57979" y="0"/>
                    </a:lnTo>
                  </a:path>
                </a:pathLst>
              </a:custGeom>
              <a:grpFill/>
              <a:ln w="9525" cap="rnd">
                <a:solidFill>
                  <a:schemeClr val="tx2"/>
                </a:solidFill>
                <a:prstDash val="solid"/>
                <a:round/>
              </a:ln>
            </p:spPr>
            <p:txBody>
              <a:bodyPr rtlCol="0" anchor="ctr"/>
              <a:lstStyle/>
              <a:p>
                <a:endParaRPr lang="de-DE"/>
              </a:p>
            </p:txBody>
          </p:sp>
        </p:grpSp>
      </p:grpSp>
      <p:grpSp>
        <p:nvGrpSpPr>
          <p:cNvPr id="201" name="Gruppieren 200">
            <a:extLst>
              <a:ext uri="{FF2B5EF4-FFF2-40B4-BE49-F238E27FC236}">
                <a16:creationId xmlns:a16="http://schemas.microsoft.com/office/drawing/2014/main" id="{4145398C-3148-D789-A78C-D86548D841A7}"/>
              </a:ext>
            </a:extLst>
          </p:cNvPr>
          <p:cNvGrpSpPr/>
          <p:nvPr/>
        </p:nvGrpSpPr>
        <p:grpSpPr>
          <a:xfrm>
            <a:off x="567219" y="5216379"/>
            <a:ext cx="287100" cy="269320"/>
            <a:chOff x="4194733" y="786999"/>
            <a:chExt cx="335423" cy="314653"/>
          </a:xfrm>
          <a:solidFill>
            <a:schemeClr val="bg1"/>
          </a:solidFill>
          <a:effectLst/>
        </p:grpSpPr>
        <p:sp>
          <p:nvSpPr>
            <p:cNvPr id="202" name="Freihandform: Form 201">
              <a:extLst>
                <a:ext uri="{FF2B5EF4-FFF2-40B4-BE49-F238E27FC236}">
                  <a16:creationId xmlns:a16="http://schemas.microsoft.com/office/drawing/2014/main" id="{DCF331F3-744E-8876-77B6-F46857E827CB}"/>
                </a:ext>
              </a:extLst>
            </p:cNvPr>
            <p:cNvSpPr/>
            <p:nvPr/>
          </p:nvSpPr>
          <p:spPr>
            <a:xfrm>
              <a:off x="4221585" y="826164"/>
              <a:ext cx="143307" cy="134702"/>
            </a:xfrm>
            <a:custGeom>
              <a:avLst/>
              <a:gdLst>
                <a:gd name="connsiteX0" fmla="*/ 34347 w 131142"/>
                <a:gd name="connsiteY0" fmla="*/ 123269 h 123268"/>
                <a:gd name="connsiteX1" fmla="*/ 0 w 131142"/>
                <a:gd name="connsiteY1" fmla="*/ 65571 h 123268"/>
                <a:gd name="connsiteX2" fmla="*/ 65571 w 131142"/>
                <a:gd name="connsiteY2" fmla="*/ 0 h 123268"/>
                <a:gd name="connsiteX3" fmla="*/ 131143 w 131142"/>
                <a:gd name="connsiteY3" fmla="*/ 65571 h 123268"/>
              </a:gdLst>
              <a:ahLst/>
              <a:cxnLst>
                <a:cxn ang="0">
                  <a:pos x="connsiteX0" y="connsiteY0"/>
                </a:cxn>
                <a:cxn ang="0">
                  <a:pos x="connsiteX1" y="connsiteY1"/>
                </a:cxn>
                <a:cxn ang="0">
                  <a:pos x="connsiteX2" y="connsiteY2"/>
                </a:cxn>
                <a:cxn ang="0">
                  <a:pos x="connsiteX3" y="connsiteY3"/>
                </a:cxn>
              </a:cxnLst>
              <a:rect l="l" t="t" r="r" b="b"/>
              <a:pathLst>
                <a:path w="131142" h="123268">
                  <a:moveTo>
                    <a:pt x="34347" y="123269"/>
                  </a:moveTo>
                  <a:cubicBezTo>
                    <a:pt x="13847" y="112137"/>
                    <a:pt x="0" y="90551"/>
                    <a:pt x="0" y="65571"/>
                  </a:cubicBezTo>
                  <a:cubicBezTo>
                    <a:pt x="0" y="29324"/>
                    <a:pt x="29324" y="0"/>
                    <a:pt x="65571" y="0"/>
                  </a:cubicBezTo>
                  <a:cubicBezTo>
                    <a:pt x="101819" y="0"/>
                    <a:pt x="131143" y="29324"/>
                    <a:pt x="131143" y="65571"/>
                  </a:cubicBezTo>
                </a:path>
              </a:pathLst>
            </a:custGeom>
            <a:grpFill/>
            <a:ln w="8141" cap="rnd">
              <a:solidFill>
                <a:schemeClr val="tx2"/>
              </a:solidFill>
              <a:prstDash val="solid"/>
              <a:round/>
            </a:ln>
          </p:spPr>
          <p:txBody>
            <a:bodyPr rtlCol="0" anchor="ctr"/>
            <a:lstStyle/>
            <a:p>
              <a:endParaRPr lang="de-DE"/>
            </a:p>
          </p:txBody>
        </p:sp>
        <p:sp>
          <p:nvSpPr>
            <p:cNvPr id="203" name="Freihandform: Form 202">
              <a:extLst>
                <a:ext uri="{FF2B5EF4-FFF2-40B4-BE49-F238E27FC236}">
                  <a16:creationId xmlns:a16="http://schemas.microsoft.com/office/drawing/2014/main" id="{612DF0D6-E2BE-A651-DC8D-B609250926CF}"/>
                </a:ext>
              </a:extLst>
            </p:cNvPr>
            <p:cNvSpPr/>
            <p:nvPr/>
          </p:nvSpPr>
          <p:spPr>
            <a:xfrm>
              <a:off x="4299916" y="1009971"/>
              <a:ext cx="45692" cy="90198"/>
            </a:xfrm>
            <a:custGeom>
              <a:avLst/>
              <a:gdLst>
                <a:gd name="connsiteX0" fmla="*/ 0 w 41813"/>
                <a:gd name="connsiteY0" fmla="*/ 82541 h 82541"/>
                <a:gd name="connsiteX1" fmla="*/ 0 w 41813"/>
                <a:gd name="connsiteY1" fmla="*/ 0 h 82541"/>
                <a:gd name="connsiteX2" fmla="*/ 41813 w 41813"/>
                <a:gd name="connsiteY2" fmla="*/ 0 h 82541"/>
                <a:gd name="connsiteX3" fmla="*/ 41813 w 41813"/>
                <a:gd name="connsiteY3" fmla="*/ 82541 h 82541"/>
              </a:gdLst>
              <a:ahLst/>
              <a:cxnLst>
                <a:cxn ang="0">
                  <a:pos x="connsiteX0" y="connsiteY0"/>
                </a:cxn>
                <a:cxn ang="0">
                  <a:pos x="connsiteX1" y="connsiteY1"/>
                </a:cxn>
                <a:cxn ang="0">
                  <a:pos x="connsiteX2" y="connsiteY2"/>
                </a:cxn>
                <a:cxn ang="0">
                  <a:pos x="connsiteX3" y="connsiteY3"/>
                </a:cxn>
              </a:cxnLst>
              <a:rect l="l" t="t" r="r" b="b"/>
              <a:pathLst>
                <a:path w="41813" h="82541">
                  <a:moveTo>
                    <a:pt x="0" y="82541"/>
                  </a:moveTo>
                  <a:lnTo>
                    <a:pt x="0" y="0"/>
                  </a:lnTo>
                  <a:lnTo>
                    <a:pt x="41813" y="0"/>
                  </a:lnTo>
                  <a:lnTo>
                    <a:pt x="41813" y="82541"/>
                  </a:lnTo>
                </a:path>
              </a:pathLst>
            </a:custGeom>
            <a:grpFill/>
            <a:ln w="8141" cap="rnd">
              <a:solidFill>
                <a:schemeClr val="tx2"/>
              </a:solidFill>
              <a:prstDash val="solid"/>
              <a:round/>
            </a:ln>
          </p:spPr>
          <p:txBody>
            <a:bodyPr rtlCol="0" anchor="ctr"/>
            <a:lstStyle/>
            <a:p>
              <a:endParaRPr lang="de-DE"/>
            </a:p>
          </p:txBody>
        </p:sp>
        <p:sp>
          <p:nvSpPr>
            <p:cNvPr id="204" name="Freihandform: Form 203">
              <a:extLst>
                <a:ext uri="{FF2B5EF4-FFF2-40B4-BE49-F238E27FC236}">
                  <a16:creationId xmlns:a16="http://schemas.microsoft.com/office/drawing/2014/main" id="{5FF38A95-ACB7-952E-E578-EB3E2DC5CAC4}"/>
                </a:ext>
              </a:extLst>
            </p:cNvPr>
            <p:cNvSpPr/>
            <p:nvPr/>
          </p:nvSpPr>
          <p:spPr>
            <a:xfrm>
              <a:off x="4224404" y="1057740"/>
              <a:ext cx="45692" cy="42427"/>
            </a:xfrm>
            <a:custGeom>
              <a:avLst/>
              <a:gdLst>
                <a:gd name="connsiteX0" fmla="*/ 0 w 41813"/>
                <a:gd name="connsiteY0" fmla="*/ 38827 h 38826"/>
                <a:gd name="connsiteX1" fmla="*/ 0 w 41813"/>
                <a:gd name="connsiteY1" fmla="*/ 0 h 38826"/>
                <a:gd name="connsiteX2" fmla="*/ 41814 w 41813"/>
                <a:gd name="connsiteY2" fmla="*/ 0 h 38826"/>
                <a:gd name="connsiteX3" fmla="*/ 41814 w 41813"/>
                <a:gd name="connsiteY3" fmla="*/ 38827 h 38826"/>
              </a:gdLst>
              <a:ahLst/>
              <a:cxnLst>
                <a:cxn ang="0">
                  <a:pos x="connsiteX0" y="connsiteY0"/>
                </a:cxn>
                <a:cxn ang="0">
                  <a:pos x="connsiteX1" y="connsiteY1"/>
                </a:cxn>
                <a:cxn ang="0">
                  <a:pos x="connsiteX2" y="connsiteY2"/>
                </a:cxn>
                <a:cxn ang="0">
                  <a:pos x="connsiteX3" y="connsiteY3"/>
                </a:cxn>
              </a:cxnLst>
              <a:rect l="l" t="t" r="r" b="b"/>
              <a:pathLst>
                <a:path w="41813" h="38826">
                  <a:moveTo>
                    <a:pt x="0" y="38827"/>
                  </a:moveTo>
                  <a:lnTo>
                    <a:pt x="0" y="0"/>
                  </a:lnTo>
                  <a:lnTo>
                    <a:pt x="41814" y="0"/>
                  </a:lnTo>
                  <a:lnTo>
                    <a:pt x="41814" y="38827"/>
                  </a:lnTo>
                </a:path>
              </a:pathLst>
            </a:custGeom>
            <a:grpFill/>
            <a:ln w="8141" cap="rnd">
              <a:solidFill>
                <a:schemeClr val="tx2"/>
              </a:solidFill>
              <a:prstDash val="solid"/>
              <a:round/>
            </a:ln>
          </p:spPr>
          <p:txBody>
            <a:bodyPr rtlCol="0" anchor="ctr"/>
            <a:lstStyle/>
            <a:p>
              <a:endParaRPr lang="de-DE"/>
            </a:p>
          </p:txBody>
        </p:sp>
        <p:sp>
          <p:nvSpPr>
            <p:cNvPr id="205" name="Freihandform: Form 204">
              <a:extLst>
                <a:ext uri="{FF2B5EF4-FFF2-40B4-BE49-F238E27FC236}">
                  <a16:creationId xmlns:a16="http://schemas.microsoft.com/office/drawing/2014/main" id="{C7BF869F-4A1A-F98F-3A88-2AD576C60F48}"/>
                </a:ext>
              </a:extLst>
            </p:cNvPr>
            <p:cNvSpPr/>
            <p:nvPr/>
          </p:nvSpPr>
          <p:spPr>
            <a:xfrm>
              <a:off x="4375426" y="956417"/>
              <a:ext cx="45692" cy="143752"/>
            </a:xfrm>
            <a:custGeom>
              <a:avLst/>
              <a:gdLst>
                <a:gd name="connsiteX0" fmla="*/ 41814 w 41813"/>
                <a:gd name="connsiteY0" fmla="*/ 131550 h 131550"/>
                <a:gd name="connsiteX1" fmla="*/ 41814 w 41813"/>
                <a:gd name="connsiteY1" fmla="*/ 0 h 131550"/>
                <a:gd name="connsiteX2" fmla="*/ 0 w 41813"/>
                <a:gd name="connsiteY2" fmla="*/ 0 h 131550"/>
                <a:gd name="connsiteX3" fmla="*/ 0 w 41813"/>
                <a:gd name="connsiteY3" fmla="*/ 131550 h 131550"/>
              </a:gdLst>
              <a:ahLst/>
              <a:cxnLst>
                <a:cxn ang="0">
                  <a:pos x="connsiteX0" y="connsiteY0"/>
                </a:cxn>
                <a:cxn ang="0">
                  <a:pos x="connsiteX1" y="connsiteY1"/>
                </a:cxn>
                <a:cxn ang="0">
                  <a:pos x="connsiteX2" y="connsiteY2"/>
                </a:cxn>
                <a:cxn ang="0">
                  <a:pos x="connsiteX3" y="connsiteY3"/>
                </a:cxn>
              </a:cxnLst>
              <a:rect l="l" t="t" r="r" b="b"/>
              <a:pathLst>
                <a:path w="41813" h="131550">
                  <a:moveTo>
                    <a:pt x="41814" y="131550"/>
                  </a:moveTo>
                  <a:lnTo>
                    <a:pt x="41814" y="0"/>
                  </a:lnTo>
                  <a:lnTo>
                    <a:pt x="0" y="0"/>
                  </a:lnTo>
                  <a:lnTo>
                    <a:pt x="0" y="131550"/>
                  </a:lnTo>
                </a:path>
              </a:pathLst>
            </a:custGeom>
            <a:grpFill/>
            <a:ln w="8141" cap="rnd">
              <a:solidFill>
                <a:schemeClr val="tx2"/>
              </a:solidFill>
              <a:prstDash val="solid"/>
              <a:round/>
            </a:ln>
          </p:spPr>
          <p:txBody>
            <a:bodyPr rtlCol="0" anchor="ctr"/>
            <a:lstStyle/>
            <a:p>
              <a:endParaRPr lang="de-DE"/>
            </a:p>
          </p:txBody>
        </p:sp>
        <p:sp>
          <p:nvSpPr>
            <p:cNvPr id="206" name="Freihandform: Form 205">
              <a:extLst>
                <a:ext uri="{FF2B5EF4-FFF2-40B4-BE49-F238E27FC236}">
                  <a16:creationId xmlns:a16="http://schemas.microsoft.com/office/drawing/2014/main" id="{73BA585C-5A8D-5EC9-B580-C70B6E940CFC}"/>
                </a:ext>
              </a:extLst>
            </p:cNvPr>
            <p:cNvSpPr/>
            <p:nvPr/>
          </p:nvSpPr>
          <p:spPr>
            <a:xfrm>
              <a:off x="4450937" y="899004"/>
              <a:ext cx="45692" cy="201165"/>
            </a:xfrm>
            <a:custGeom>
              <a:avLst/>
              <a:gdLst>
                <a:gd name="connsiteX0" fmla="*/ 0 w 41813"/>
                <a:gd name="connsiteY0" fmla="*/ 184089 h 184088"/>
                <a:gd name="connsiteX1" fmla="*/ 0 w 41813"/>
                <a:gd name="connsiteY1" fmla="*/ 0 h 184088"/>
                <a:gd name="connsiteX2" fmla="*/ 41814 w 41813"/>
                <a:gd name="connsiteY2" fmla="*/ 0 h 184088"/>
                <a:gd name="connsiteX3" fmla="*/ 41814 w 41813"/>
                <a:gd name="connsiteY3" fmla="*/ 184089 h 184088"/>
              </a:gdLst>
              <a:ahLst/>
              <a:cxnLst>
                <a:cxn ang="0">
                  <a:pos x="connsiteX0" y="connsiteY0"/>
                </a:cxn>
                <a:cxn ang="0">
                  <a:pos x="connsiteX1" y="connsiteY1"/>
                </a:cxn>
                <a:cxn ang="0">
                  <a:pos x="connsiteX2" y="connsiteY2"/>
                </a:cxn>
                <a:cxn ang="0">
                  <a:pos x="connsiteX3" y="connsiteY3"/>
                </a:cxn>
              </a:cxnLst>
              <a:rect l="l" t="t" r="r" b="b"/>
              <a:pathLst>
                <a:path w="41813" h="184088">
                  <a:moveTo>
                    <a:pt x="0" y="184089"/>
                  </a:moveTo>
                  <a:lnTo>
                    <a:pt x="0" y="0"/>
                  </a:lnTo>
                  <a:lnTo>
                    <a:pt x="41814" y="0"/>
                  </a:lnTo>
                  <a:lnTo>
                    <a:pt x="41814" y="184089"/>
                  </a:lnTo>
                </a:path>
              </a:pathLst>
            </a:custGeom>
            <a:grpFill/>
            <a:ln w="8141" cap="rnd">
              <a:solidFill>
                <a:schemeClr val="tx2"/>
              </a:solidFill>
              <a:prstDash val="solid"/>
              <a:round/>
            </a:ln>
          </p:spPr>
          <p:txBody>
            <a:bodyPr rtlCol="0" anchor="ctr"/>
            <a:lstStyle/>
            <a:p>
              <a:endParaRPr lang="de-DE"/>
            </a:p>
          </p:txBody>
        </p:sp>
        <p:sp>
          <p:nvSpPr>
            <p:cNvPr id="207" name="Freihandform: Form 206">
              <a:extLst>
                <a:ext uri="{FF2B5EF4-FFF2-40B4-BE49-F238E27FC236}">
                  <a16:creationId xmlns:a16="http://schemas.microsoft.com/office/drawing/2014/main" id="{E9AC06DE-37BC-E70C-49C6-75C20C96A771}"/>
                </a:ext>
              </a:extLst>
            </p:cNvPr>
            <p:cNvSpPr/>
            <p:nvPr/>
          </p:nvSpPr>
          <p:spPr>
            <a:xfrm>
              <a:off x="4194733" y="786999"/>
              <a:ext cx="1483" cy="313170"/>
            </a:xfrm>
            <a:custGeom>
              <a:avLst/>
              <a:gdLst>
                <a:gd name="connsiteX0" fmla="*/ 0 w 1357"/>
                <a:gd name="connsiteY0" fmla="*/ 0 h 286586"/>
                <a:gd name="connsiteX1" fmla="*/ 0 w 1357"/>
                <a:gd name="connsiteY1" fmla="*/ 286586 h 286586"/>
              </a:gdLst>
              <a:ahLst/>
              <a:cxnLst>
                <a:cxn ang="0">
                  <a:pos x="connsiteX0" y="connsiteY0"/>
                </a:cxn>
                <a:cxn ang="0">
                  <a:pos x="connsiteX1" y="connsiteY1"/>
                </a:cxn>
              </a:cxnLst>
              <a:rect l="l" t="t" r="r" b="b"/>
              <a:pathLst>
                <a:path w="1357" h="286586">
                  <a:moveTo>
                    <a:pt x="0" y="0"/>
                  </a:moveTo>
                  <a:lnTo>
                    <a:pt x="0" y="286586"/>
                  </a:lnTo>
                </a:path>
              </a:pathLst>
            </a:custGeom>
            <a:grpFill/>
            <a:ln w="8141" cap="rnd">
              <a:solidFill>
                <a:schemeClr val="tx2"/>
              </a:solidFill>
              <a:prstDash val="solid"/>
              <a:round/>
            </a:ln>
          </p:spPr>
          <p:txBody>
            <a:bodyPr rtlCol="0" anchor="ctr"/>
            <a:lstStyle/>
            <a:p>
              <a:endParaRPr lang="de-DE"/>
            </a:p>
          </p:txBody>
        </p:sp>
        <p:sp>
          <p:nvSpPr>
            <p:cNvPr id="208" name="Freihandform: Form 207">
              <a:extLst>
                <a:ext uri="{FF2B5EF4-FFF2-40B4-BE49-F238E27FC236}">
                  <a16:creationId xmlns:a16="http://schemas.microsoft.com/office/drawing/2014/main" id="{C2D315CF-D7F3-1A60-004D-AA13996CA245}"/>
                </a:ext>
              </a:extLst>
            </p:cNvPr>
            <p:cNvSpPr/>
            <p:nvPr/>
          </p:nvSpPr>
          <p:spPr>
            <a:xfrm>
              <a:off x="4194733" y="1100169"/>
              <a:ext cx="335423" cy="1483"/>
            </a:xfrm>
            <a:custGeom>
              <a:avLst/>
              <a:gdLst>
                <a:gd name="connsiteX0" fmla="*/ 306950 w 306950"/>
                <a:gd name="connsiteY0" fmla="*/ 0 h 1357"/>
                <a:gd name="connsiteX1" fmla="*/ 0 w 306950"/>
                <a:gd name="connsiteY1" fmla="*/ 0 h 1357"/>
              </a:gdLst>
              <a:ahLst/>
              <a:cxnLst>
                <a:cxn ang="0">
                  <a:pos x="connsiteX0" y="connsiteY0"/>
                </a:cxn>
                <a:cxn ang="0">
                  <a:pos x="connsiteX1" y="connsiteY1"/>
                </a:cxn>
              </a:cxnLst>
              <a:rect l="l" t="t" r="r" b="b"/>
              <a:pathLst>
                <a:path w="306950" h="1357">
                  <a:moveTo>
                    <a:pt x="306950" y="0"/>
                  </a:moveTo>
                  <a:lnTo>
                    <a:pt x="0" y="0"/>
                  </a:lnTo>
                </a:path>
              </a:pathLst>
            </a:custGeom>
            <a:grpFill/>
            <a:ln w="8141" cap="rnd">
              <a:solidFill>
                <a:schemeClr val="tx2"/>
              </a:solidFill>
              <a:prstDash val="solid"/>
              <a:round/>
            </a:ln>
          </p:spPr>
          <p:txBody>
            <a:bodyPr rtlCol="0" anchor="ctr"/>
            <a:lstStyle/>
            <a:p>
              <a:endParaRPr lang="de-DE"/>
            </a:p>
          </p:txBody>
        </p:sp>
        <p:sp>
          <p:nvSpPr>
            <p:cNvPr id="209" name="Freihandform: Form 208">
              <a:extLst>
                <a:ext uri="{FF2B5EF4-FFF2-40B4-BE49-F238E27FC236}">
                  <a16:creationId xmlns:a16="http://schemas.microsoft.com/office/drawing/2014/main" id="{B02E702B-D8EE-A648-6052-CF5B14ED7216}"/>
                </a:ext>
              </a:extLst>
            </p:cNvPr>
            <p:cNvSpPr/>
            <p:nvPr/>
          </p:nvSpPr>
          <p:spPr>
            <a:xfrm>
              <a:off x="4432690" y="812070"/>
              <a:ext cx="36494" cy="8010"/>
            </a:xfrm>
            <a:custGeom>
              <a:avLst/>
              <a:gdLst>
                <a:gd name="connsiteX0" fmla="*/ 33396 w 33396"/>
                <a:gd name="connsiteY0" fmla="*/ 0 h 7330"/>
                <a:gd name="connsiteX1" fmla="*/ 0 w 33396"/>
                <a:gd name="connsiteY1" fmla="*/ 7331 h 7330"/>
              </a:gdLst>
              <a:ahLst/>
              <a:cxnLst>
                <a:cxn ang="0">
                  <a:pos x="connsiteX0" y="connsiteY0"/>
                </a:cxn>
                <a:cxn ang="0">
                  <a:pos x="connsiteX1" y="connsiteY1"/>
                </a:cxn>
              </a:cxnLst>
              <a:rect l="l" t="t" r="r" b="b"/>
              <a:pathLst>
                <a:path w="33396" h="7330">
                  <a:moveTo>
                    <a:pt x="33396" y="0"/>
                  </a:moveTo>
                  <a:cubicBezTo>
                    <a:pt x="22807" y="4344"/>
                    <a:pt x="11539" y="6788"/>
                    <a:pt x="0" y="7331"/>
                  </a:cubicBezTo>
                </a:path>
              </a:pathLst>
            </a:custGeom>
            <a:grpFill/>
            <a:ln w="8141" cap="rnd">
              <a:solidFill>
                <a:schemeClr val="tx2"/>
              </a:solidFill>
              <a:prstDash val="solid"/>
              <a:round/>
            </a:ln>
          </p:spPr>
          <p:txBody>
            <a:bodyPr rtlCol="0" anchor="ctr"/>
            <a:lstStyle/>
            <a:p>
              <a:endParaRPr lang="de-DE"/>
            </a:p>
          </p:txBody>
        </p:sp>
        <p:sp>
          <p:nvSpPr>
            <p:cNvPr id="210" name="Freihandform: Form 209">
              <a:extLst>
                <a:ext uri="{FF2B5EF4-FFF2-40B4-BE49-F238E27FC236}">
                  <a16:creationId xmlns:a16="http://schemas.microsoft.com/office/drawing/2014/main" id="{45E6B6FF-CA12-EEFF-2FEF-A823D693A737}"/>
                </a:ext>
              </a:extLst>
            </p:cNvPr>
            <p:cNvSpPr/>
            <p:nvPr/>
          </p:nvSpPr>
          <p:spPr>
            <a:xfrm>
              <a:off x="4224404" y="812070"/>
              <a:ext cx="250269" cy="197753"/>
            </a:xfrm>
            <a:custGeom>
              <a:avLst/>
              <a:gdLst>
                <a:gd name="connsiteX0" fmla="*/ 229025 w 229024"/>
                <a:gd name="connsiteY0" fmla="*/ 33804 h 180966"/>
                <a:gd name="connsiteX1" fmla="*/ 224002 w 229024"/>
                <a:gd name="connsiteY1" fmla="*/ 0 h 180966"/>
                <a:gd name="connsiteX2" fmla="*/ 197393 w 229024"/>
                <a:gd name="connsiteY2" fmla="*/ 36383 h 180966"/>
                <a:gd name="connsiteX3" fmla="*/ 0 w 229024"/>
                <a:gd name="connsiteY3" fmla="*/ 180966 h 180966"/>
                <a:gd name="connsiteX4" fmla="*/ 0 w 229024"/>
                <a:gd name="connsiteY4" fmla="*/ 180966 h 1809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24" h="180966">
                  <a:moveTo>
                    <a:pt x="229025" y="33804"/>
                  </a:moveTo>
                  <a:cubicBezTo>
                    <a:pt x="225495" y="22943"/>
                    <a:pt x="223730" y="11404"/>
                    <a:pt x="224002" y="0"/>
                  </a:cubicBezTo>
                  <a:lnTo>
                    <a:pt x="197393" y="36383"/>
                  </a:lnTo>
                  <a:cubicBezTo>
                    <a:pt x="148113" y="103855"/>
                    <a:pt x="79147" y="154358"/>
                    <a:pt x="0" y="180966"/>
                  </a:cubicBezTo>
                  <a:lnTo>
                    <a:pt x="0" y="180966"/>
                  </a:lnTo>
                </a:path>
              </a:pathLst>
            </a:custGeom>
            <a:grpFill/>
            <a:ln w="8141" cap="rnd">
              <a:solidFill>
                <a:schemeClr val="tx2"/>
              </a:solidFill>
              <a:prstDash val="solid"/>
              <a:round/>
            </a:ln>
          </p:spPr>
          <p:txBody>
            <a:bodyPr rtlCol="0" anchor="ctr"/>
            <a:lstStyle/>
            <a:p>
              <a:endParaRPr lang="de-DE"/>
            </a:p>
          </p:txBody>
        </p:sp>
        <p:grpSp>
          <p:nvGrpSpPr>
            <p:cNvPr id="211" name="Gruppieren 210">
              <a:extLst>
                <a:ext uri="{FF2B5EF4-FFF2-40B4-BE49-F238E27FC236}">
                  <a16:creationId xmlns:a16="http://schemas.microsoft.com/office/drawing/2014/main" id="{3C43069A-8287-C075-8A33-4B02007AC5AD}"/>
                </a:ext>
              </a:extLst>
            </p:cNvPr>
            <p:cNvGrpSpPr/>
            <p:nvPr/>
          </p:nvGrpSpPr>
          <p:grpSpPr>
            <a:xfrm>
              <a:off x="4250521" y="857964"/>
              <a:ext cx="67499" cy="83682"/>
              <a:chOff x="7612335" y="2119542"/>
              <a:chExt cx="322458" cy="399776"/>
            </a:xfrm>
            <a:grpFill/>
          </p:grpSpPr>
          <p:sp>
            <p:nvSpPr>
              <p:cNvPr id="212" name="Freihandform: Form 211">
                <a:extLst>
                  <a:ext uri="{FF2B5EF4-FFF2-40B4-BE49-F238E27FC236}">
                    <a16:creationId xmlns:a16="http://schemas.microsoft.com/office/drawing/2014/main" id="{BE508F8B-EFFE-4D8D-A1EB-67872B52AEE9}"/>
                  </a:ext>
                </a:extLst>
              </p:cNvPr>
              <p:cNvSpPr/>
              <p:nvPr/>
            </p:nvSpPr>
            <p:spPr>
              <a:xfrm>
                <a:off x="7657592" y="2119542"/>
                <a:ext cx="277201" cy="399776"/>
              </a:xfrm>
              <a:custGeom>
                <a:avLst/>
                <a:gdLst>
                  <a:gd name="connsiteX0" fmla="*/ 72846 w 72845"/>
                  <a:gd name="connsiteY0" fmla="*/ 101092 h 105056"/>
                  <a:gd name="connsiteX1" fmla="*/ 52528 w 72845"/>
                  <a:gd name="connsiteY1" fmla="*/ 105056 h 105056"/>
                  <a:gd name="connsiteX2" fmla="*/ 32211 w 72845"/>
                  <a:gd name="connsiteY2" fmla="*/ 101092 h 105056"/>
                  <a:gd name="connsiteX3" fmla="*/ 15362 w 72845"/>
                  <a:gd name="connsiteY3" fmla="*/ 89694 h 105056"/>
                  <a:gd name="connsiteX4" fmla="*/ 3965 w 72845"/>
                  <a:gd name="connsiteY4" fmla="*/ 72846 h 105056"/>
                  <a:gd name="connsiteX5" fmla="*/ 0 w 72845"/>
                  <a:gd name="connsiteY5" fmla="*/ 52528 h 105056"/>
                  <a:gd name="connsiteX6" fmla="*/ 3965 w 72845"/>
                  <a:gd name="connsiteY6" fmla="*/ 32211 h 105056"/>
                  <a:gd name="connsiteX7" fmla="*/ 15362 w 72845"/>
                  <a:gd name="connsiteY7" fmla="*/ 15362 h 105056"/>
                  <a:gd name="connsiteX8" fmla="*/ 32211 w 72845"/>
                  <a:gd name="connsiteY8" fmla="*/ 3964 h 105056"/>
                  <a:gd name="connsiteX9" fmla="*/ 52528 w 72845"/>
                  <a:gd name="connsiteY9" fmla="*/ 0 h 105056"/>
                  <a:gd name="connsiteX10" fmla="*/ 72846 w 72845"/>
                  <a:gd name="connsiteY10" fmla="*/ 3964 h 105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45" h="105056">
                    <a:moveTo>
                      <a:pt x="72846" y="101092"/>
                    </a:moveTo>
                    <a:cubicBezTo>
                      <a:pt x="66404" y="103569"/>
                      <a:pt x="59466" y="105056"/>
                      <a:pt x="52528" y="105056"/>
                    </a:cubicBezTo>
                    <a:cubicBezTo>
                      <a:pt x="45095" y="105056"/>
                      <a:pt x="38157" y="103569"/>
                      <a:pt x="32211" y="101092"/>
                    </a:cubicBezTo>
                    <a:cubicBezTo>
                      <a:pt x="25769" y="98614"/>
                      <a:pt x="20318" y="94650"/>
                      <a:pt x="15362" y="89694"/>
                    </a:cubicBezTo>
                    <a:cubicBezTo>
                      <a:pt x="10407" y="84739"/>
                      <a:pt x="6938" y="79288"/>
                      <a:pt x="3965" y="72846"/>
                    </a:cubicBezTo>
                    <a:cubicBezTo>
                      <a:pt x="1487" y="66403"/>
                      <a:pt x="0" y="59466"/>
                      <a:pt x="0" y="52528"/>
                    </a:cubicBezTo>
                    <a:cubicBezTo>
                      <a:pt x="0" y="45095"/>
                      <a:pt x="1487" y="38157"/>
                      <a:pt x="3965" y="32211"/>
                    </a:cubicBezTo>
                    <a:cubicBezTo>
                      <a:pt x="6442" y="25769"/>
                      <a:pt x="10407" y="20317"/>
                      <a:pt x="15362" y="15362"/>
                    </a:cubicBezTo>
                    <a:cubicBezTo>
                      <a:pt x="20318" y="10406"/>
                      <a:pt x="25769" y="6937"/>
                      <a:pt x="32211" y="3964"/>
                    </a:cubicBezTo>
                    <a:cubicBezTo>
                      <a:pt x="38653" y="1487"/>
                      <a:pt x="45590" y="0"/>
                      <a:pt x="52528" y="0"/>
                    </a:cubicBezTo>
                    <a:cubicBezTo>
                      <a:pt x="59961" y="0"/>
                      <a:pt x="66899" y="1487"/>
                      <a:pt x="72846" y="3964"/>
                    </a:cubicBezTo>
                  </a:path>
                </a:pathLst>
              </a:custGeom>
              <a:grpFill/>
              <a:ln w="9525" cap="rnd">
                <a:solidFill>
                  <a:schemeClr val="tx2"/>
                </a:solidFill>
                <a:prstDash val="solid"/>
                <a:round/>
              </a:ln>
            </p:spPr>
            <p:txBody>
              <a:bodyPr rtlCol="0" anchor="ctr"/>
              <a:lstStyle/>
              <a:p>
                <a:endParaRPr lang="de-DE"/>
              </a:p>
            </p:txBody>
          </p:sp>
          <p:sp>
            <p:nvSpPr>
              <p:cNvPr id="213" name="Freihandform: Form 212">
                <a:extLst>
                  <a:ext uri="{FF2B5EF4-FFF2-40B4-BE49-F238E27FC236}">
                    <a16:creationId xmlns:a16="http://schemas.microsoft.com/office/drawing/2014/main" id="{3BCAF140-737A-086F-52E8-0200B6680F0B}"/>
                  </a:ext>
                </a:extLst>
              </p:cNvPr>
              <p:cNvSpPr/>
              <p:nvPr/>
            </p:nvSpPr>
            <p:spPr>
              <a:xfrm>
                <a:off x="7612335" y="2270402"/>
                <a:ext cx="220631" cy="18856"/>
              </a:xfrm>
              <a:custGeom>
                <a:avLst/>
                <a:gdLst>
                  <a:gd name="connsiteX0" fmla="*/ 0 w 57979"/>
                  <a:gd name="connsiteY0" fmla="*/ 0 h 4955"/>
                  <a:gd name="connsiteX1" fmla="*/ 57979 w 57979"/>
                  <a:gd name="connsiteY1" fmla="*/ 0 h 4955"/>
                </a:gdLst>
                <a:ahLst/>
                <a:cxnLst>
                  <a:cxn ang="0">
                    <a:pos x="connsiteX0" y="connsiteY0"/>
                  </a:cxn>
                  <a:cxn ang="0">
                    <a:pos x="connsiteX1" y="connsiteY1"/>
                  </a:cxn>
                </a:cxnLst>
                <a:rect l="l" t="t" r="r" b="b"/>
                <a:pathLst>
                  <a:path w="57979" h="4955">
                    <a:moveTo>
                      <a:pt x="0" y="0"/>
                    </a:moveTo>
                    <a:lnTo>
                      <a:pt x="57979" y="0"/>
                    </a:lnTo>
                  </a:path>
                </a:pathLst>
              </a:custGeom>
              <a:grpFill/>
              <a:ln w="9525" cap="rnd">
                <a:solidFill>
                  <a:schemeClr val="tx2"/>
                </a:solidFill>
                <a:prstDash val="solid"/>
                <a:round/>
              </a:ln>
            </p:spPr>
            <p:txBody>
              <a:bodyPr rtlCol="0" anchor="ctr"/>
              <a:lstStyle/>
              <a:p>
                <a:endParaRPr lang="de-DE"/>
              </a:p>
            </p:txBody>
          </p:sp>
          <p:sp>
            <p:nvSpPr>
              <p:cNvPr id="214" name="Freihandform: Form 213">
                <a:extLst>
                  <a:ext uri="{FF2B5EF4-FFF2-40B4-BE49-F238E27FC236}">
                    <a16:creationId xmlns:a16="http://schemas.microsoft.com/office/drawing/2014/main" id="{F7CDB7AE-77C7-0CB9-2274-FB9D560D82FB}"/>
                  </a:ext>
                </a:extLst>
              </p:cNvPr>
              <p:cNvSpPr/>
              <p:nvPr/>
            </p:nvSpPr>
            <p:spPr>
              <a:xfrm>
                <a:off x="7612335" y="2368458"/>
                <a:ext cx="220631" cy="18856"/>
              </a:xfrm>
              <a:custGeom>
                <a:avLst/>
                <a:gdLst>
                  <a:gd name="connsiteX0" fmla="*/ 0 w 57979"/>
                  <a:gd name="connsiteY0" fmla="*/ 0 h 4955"/>
                  <a:gd name="connsiteX1" fmla="*/ 57979 w 57979"/>
                  <a:gd name="connsiteY1" fmla="*/ 0 h 4955"/>
                </a:gdLst>
                <a:ahLst/>
                <a:cxnLst>
                  <a:cxn ang="0">
                    <a:pos x="connsiteX0" y="connsiteY0"/>
                  </a:cxn>
                  <a:cxn ang="0">
                    <a:pos x="connsiteX1" y="connsiteY1"/>
                  </a:cxn>
                </a:cxnLst>
                <a:rect l="l" t="t" r="r" b="b"/>
                <a:pathLst>
                  <a:path w="57979" h="4955">
                    <a:moveTo>
                      <a:pt x="0" y="0"/>
                    </a:moveTo>
                    <a:lnTo>
                      <a:pt x="57979" y="0"/>
                    </a:lnTo>
                  </a:path>
                </a:pathLst>
              </a:custGeom>
              <a:grpFill/>
              <a:ln w="9525" cap="rnd">
                <a:solidFill>
                  <a:schemeClr val="tx2"/>
                </a:solidFill>
                <a:prstDash val="solid"/>
                <a:round/>
              </a:ln>
            </p:spPr>
            <p:txBody>
              <a:bodyPr rtlCol="0" anchor="ctr"/>
              <a:lstStyle/>
              <a:p>
                <a:endParaRPr lang="de-DE"/>
              </a:p>
            </p:txBody>
          </p:sp>
        </p:grpSp>
      </p:grpSp>
      <p:sp>
        <p:nvSpPr>
          <p:cNvPr id="43" name="TextBox 1">
            <a:extLst>
              <a:ext uri="{FF2B5EF4-FFF2-40B4-BE49-F238E27FC236}">
                <a16:creationId xmlns:a16="http://schemas.microsoft.com/office/drawing/2014/main" id="{BFA67800-68E9-E023-2800-6A6ADEB8A93B}"/>
              </a:ext>
            </a:extLst>
          </p:cNvPr>
          <p:cNvSpPr txBox="1"/>
          <p:nvPr/>
        </p:nvSpPr>
        <p:spPr>
          <a:xfrm rot="16200000">
            <a:off x="2008913" y="118356"/>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spcBef>
                <a:spcPts val="308"/>
              </a:spcBef>
              <a:spcAft>
                <a:spcPts val="0"/>
              </a:spcAft>
              <a:buFont typeface="Arial" panose="020B0604020202020204" pitchFamily="34" charset="0"/>
              <a:buNone/>
              <a:tabLst>
                <a:tab pos="744855" algn="l"/>
              </a:tabLst>
              <a:defRPr/>
            </a:pPr>
            <a:r>
              <a:rPr lang="de-DE" sz="1400" dirty="0">
                <a:solidFill>
                  <a:srgbClr val="231F20"/>
                </a:solidFill>
                <a:latin typeface="+mn-lt"/>
                <a:ea typeface="Times New Roman" panose="02020603050405020304" pitchFamily="18" charset="0"/>
                <a:cs typeface="Arial" panose="020B0604020202020204" pitchFamily="34" charset="0"/>
              </a:rPr>
              <a:t>Industriespionage</a:t>
            </a:r>
            <a:endParaRPr lang="en-US" sz="1400" kern="0" dirty="0">
              <a:latin typeface="+mn-lt"/>
              <a:ea typeface="Times New Roman" panose="02020603050405020304" pitchFamily="18" charset="0"/>
              <a:cs typeface="Arial"/>
              <a:sym typeface="Arial"/>
            </a:endParaRPr>
          </a:p>
        </p:txBody>
      </p:sp>
      <p:sp>
        <p:nvSpPr>
          <p:cNvPr id="51" name="TextBox 1">
            <a:extLst>
              <a:ext uri="{FF2B5EF4-FFF2-40B4-BE49-F238E27FC236}">
                <a16:creationId xmlns:a16="http://schemas.microsoft.com/office/drawing/2014/main" id="{9D8875B9-392C-326D-BA7C-5689018E926B}"/>
              </a:ext>
            </a:extLst>
          </p:cNvPr>
          <p:cNvSpPr txBox="1"/>
          <p:nvPr/>
        </p:nvSpPr>
        <p:spPr>
          <a:xfrm rot="16200000">
            <a:off x="5799491" y="118357"/>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spcBef>
                <a:spcPts val="308"/>
              </a:spcBef>
              <a:spcAft>
                <a:spcPts val="0"/>
              </a:spcAft>
              <a:buFont typeface="Arial" panose="020B0604020202020204" pitchFamily="34" charset="0"/>
              <a:buNone/>
              <a:tabLst>
                <a:tab pos="744855" algn="l"/>
              </a:tabLst>
              <a:defRPr/>
            </a:pPr>
            <a:r>
              <a:rPr lang="de-DE" sz="1400" dirty="0">
                <a:solidFill>
                  <a:srgbClr val="231F20"/>
                </a:solidFill>
                <a:latin typeface="+mn-lt"/>
                <a:ea typeface="Times New Roman" panose="02020603050405020304" pitchFamily="18" charset="0"/>
                <a:cs typeface="Arial" panose="020B0604020202020204" pitchFamily="34" charset="0"/>
              </a:rPr>
              <a:t>Veruntreuung</a:t>
            </a:r>
            <a:endParaRPr lang="en-US" sz="1400" kern="0" dirty="0">
              <a:latin typeface="+mn-lt"/>
              <a:ea typeface="Times New Roman" panose="02020603050405020304" pitchFamily="18" charset="0"/>
              <a:cs typeface="Arial"/>
              <a:sym typeface="Arial"/>
            </a:endParaRPr>
          </a:p>
        </p:txBody>
      </p:sp>
      <p:sp>
        <p:nvSpPr>
          <p:cNvPr id="58" name="TextBox 1">
            <a:extLst>
              <a:ext uri="{FF2B5EF4-FFF2-40B4-BE49-F238E27FC236}">
                <a16:creationId xmlns:a16="http://schemas.microsoft.com/office/drawing/2014/main" id="{7F0D2B28-2774-DD2D-DB1D-D67346769FB7}"/>
              </a:ext>
            </a:extLst>
          </p:cNvPr>
          <p:cNvSpPr txBox="1"/>
          <p:nvPr/>
        </p:nvSpPr>
        <p:spPr>
          <a:xfrm rot="16200000">
            <a:off x="9590071" y="118356"/>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lnSpc>
                <a:spcPct val="85000"/>
              </a:lnSpc>
              <a:spcBef>
                <a:spcPts val="308"/>
              </a:spcBef>
              <a:spcAft>
                <a:spcPts val="0"/>
              </a:spcAft>
              <a:buFont typeface="Arial" panose="020B0604020202020204" pitchFamily="34" charset="0"/>
              <a:buNone/>
              <a:tabLst>
                <a:tab pos="744855" algn="l"/>
              </a:tabLst>
              <a:defRPr/>
            </a:pPr>
            <a:r>
              <a:rPr lang="de-DE" sz="1400" dirty="0">
                <a:solidFill>
                  <a:srgbClr val="231F20"/>
                </a:solidFill>
                <a:latin typeface="+mn-lt"/>
                <a:ea typeface="Times New Roman" panose="02020603050405020304" pitchFamily="18" charset="0"/>
                <a:cs typeface="Arial" panose="020B0604020202020204" pitchFamily="34" charset="0"/>
              </a:rPr>
              <a:t>Bestechung im geschäftlichen Verkehr</a:t>
            </a:r>
            <a:endParaRPr lang="en-US" sz="1400" kern="0" dirty="0">
              <a:latin typeface="+mn-lt"/>
              <a:ea typeface="Times New Roman" panose="02020603050405020304" pitchFamily="18" charset="0"/>
              <a:cs typeface="Arial"/>
              <a:sym typeface="Arial"/>
            </a:endParaRPr>
          </a:p>
        </p:txBody>
      </p:sp>
      <p:sp>
        <p:nvSpPr>
          <p:cNvPr id="40" name="Ellipse 39">
            <a:extLst>
              <a:ext uri="{FF2B5EF4-FFF2-40B4-BE49-F238E27FC236}">
                <a16:creationId xmlns:a16="http://schemas.microsoft.com/office/drawing/2014/main" id="{143C9413-01D5-0CA2-198A-858316274EB7}"/>
              </a:ext>
            </a:extLst>
          </p:cNvPr>
          <p:cNvSpPr/>
          <p:nvPr/>
        </p:nvSpPr>
        <p:spPr>
          <a:xfrm>
            <a:off x="503769" y="1729356"/>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sp>
        <p:nvSpPr>
          <p:cNvPr id="69" name="Ellipse 68">
            <a:extLst>
              <a:ext uri="{FF2B5EF4-FFF2-40B4-BE49-F238E27FC236}">
                <a16:creationId xmlns:a16="http://schemas.microsoft.com/office/drawing/2014/main" id="{11743B04-5F43-FB56-4558-7F6CB6E274EE}"/>
              </a:ext>
            </a:extLst>
          </p:cNvPr>
          <p:cNvSpPr/>
          <p:nvPr/>
        </p:nvSpPr>
        <p:spPr>
          <a:xfrm>
            <a:off x="4294843" y="1729356"/>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sp>
        <p:nvSpPr>
          <p:cNvPr id="73" name="Ellipse 72">
            <a:extLst>
              <a:ext uri="{FF2B5EF4-FFF2-40B4-BE49-F238E27FC236}">
                <a16:creationId xmlns:a16="http://schemas.microsoft.com/office/drawing/2014/main" id="{CBDCF73E-C4CD-4B9B-AE05-CA1C52055D76}"/>
              </a:ext>
            </a:extLst>
          </p:cNvPr>
          <p:cNvSpPr/>
          <p:nvPr/>
        </p:nvSpPr>
        <p:spPr>
          <a:xfrm>
            <a:off x="8104321" y="1729356"/>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grpSp>
        <p:nvGrpSpPr>
          <p:cNvPr id="168" name="Gruppieren 167">
            <a:extLst>
              <a:ext uri="{FF2B5EF4-FFF2-40B4-BE49-F238E27FC236}">
                <a16:creationId xmlns:a16="http://schemas.microsoft.com/office/drawing/2014/main" id="{05266DFA-5442-92FC-4ED3-43620D7D624E}"/>
              </a:ext>
            </a:extLst>
          </p:cNvPr>
          <p:cNvGrpSpPr/>
          <p:nvPr/>
        </p:nvGrpSpPr>
        <p:grpSpPr>
          <a:xfrm>
            <a:off x="8164717" y="1794200"/>
            <a:ext cx="293208" cy="284312"/>
            <a:chOff x="11797355" y="3070287"/>
            <a:chExt cx="330650" cy="320619"/>
          </a:xfrm>
          <a:solidFill>
            <a:schemeClr val="bg1"/>
          </a:solidFill>
          <a:effectLst/>
        </p:grpSpPr>
        <p:sp>
          <p:nvSpPr>
            <p:cNvPr id="138" name="Freihandform: Form 137">
              <a:extLst>
                <a:ext uri="{FF2B5EF4-FFF2-40B4-BE49-F238E27FC236}">
                  <a16:creationId xmlns:a16="http://schemas.microsoft.com/office/drawing/2014/main" id="{0BC1534E-4F08-B54A-E356-458553E78230}"/>
                </a:ext>
              </a:extLst>
            </p:cNvPr>
            <p:cNvSpPr/>
            <p:nvPr/>
          </p:nvSpPr>
          <p:spPr>
            <a:xfrm>
              <a:off x="11797355" y="3185750"/>
              <a:ext cx="277972" cy="205156"/>
            </a:xfrm>
            <a:custGeom>
              <a:avLst/>
              <a:gdLst>
                <a:gd name="connsiteX0" fmla="*/ 106167 w 277972"/>
                <a:gd name="connsiteY0" fmla="*/ 0 h 205156"/>
                <a:gd name="connsiteX1" fmla="*/ 5076 w 277972"/>
                <a:gd name="connsiteY1" fmla="*/ 155602 h 205156"/>
                <a:gd name="connsiteX2" fmla="*/ 37287 w 277972"/>
                <a:gd name="connsiteY2" fmla="*/ 205157 h 205156"/>
                <a:gd name="connsiteX3" fmla="*/ 240957 w 277972"/>
                <a:gd name="connsiteY3" fmla="*/ 205157 h 205156"/>
                <a:gd name="connsiteX4" fmla="*/ 273167 w 277972"/>
                <a:gd name="connsiteY4" fmla="*/ 155602 h 205156"/>
                <a:gd name="connsiteX5" fmla="*/ 172076 w 277972"/>
                <a:gd name="connsiteY5" fmla="*/ 0 h 20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972" h="205156">
                  <a:moveTo>
                    <a:pt x="106167" y="0"/>
                  </a:moveTo>
                  <a:lnTo>
                    <a:pt x="5076" y="155602"/>
                  </a:lnTo>
                  <a:cubicBezTo>
                    <a:pt x="-9295" y="177406"/>
                    <a:pt x="8545" y="205157"/>
                    <a:pt x="37287" y="205157"/>
                  </a:cubicBezTo>
                  <a:lnTo>
                    <a:pt x="240957" y="205157"/>
                  </a:lnTo>
                  <a:cubicBezTo>
                    <a:pt x="269203" y="205157"/>
                    <a:pt x="287042" y="177902"/>
                    <a:pt x="273167" y="155602"/>
                  </a:cubicBezTo>
                  <a:lnTo>
                    <a:pt x="172076" y="0"/>
                  </a:lnTo>
                </a:path>
              </a:pathLst>
            </a:custGeom>
            <a:grpFill/>
            <a:ln w="7929" cap="rnd">
              <a:solidFill>
                <a:schemeClr val="tx2"/>
              </a:solidFill>
              <a:prstDash val="solid"/>
              <a:round/>
            </a:ln>
          </p:spPr>
          <p:txBody>
            <a:bodyPr rtlCol="0" anchor="ctr"/>
            <a:lstStyle/>
            <a:p>
              <a:endParaRPr lang="de-DE"/>
            </a:p>
          </p:txBody>
        </p:sp>
        <p:sp>
          <p:nvSpPr>
            <p:cNvPr id="139" name="Freihandform: Form 138">
              <a:extLst>
                <a:ext uri="{FF2B5EF4-FFF2-40B4-BE49-F238E27FC236}">
                  <a16:creationId xmlns:a16="http://schemas.microsoft.com/office/drawing/2014/main" id="{60C3EEB2-B0F3-0647-CE94-FB870894DC60}"/>
                </a:ext>
              </a:extLst>
            </p:cNvPr>
            <p:cNvSpPr/>
            <p:nvPr/>
          </p:nvSpPr>
          <p:spPr>
            <a:xfrm>
              <a:off x="11881223" y="3106462"/>
              <a:ext cx="110507" cy="34688"/>
            </a:xfrm>
            <a:custGeom>
              <a:avLst/>
              <a:gdLst>
                <a:gd name="connsiteX0" fmla="*/ 88208 w 110507"/>
                <a:gd name="connsiteY0" fmla="*/ 34688 h 34688"/>
                <a:gd name="connsiteX1" fmla="*/ 110507 w 110507"/>
                <a:gd name="connsiteY1" fmla="*/ 0 h 34688"/>
                <a:gd name="connsiteX2" fmla="*/ 0 w 110507"/>
                <a:gd name="connsiteY2" fmla="*/ 0 h 34688"/>
                <a:gd name="connsiteX3" fmla="*/ 22796 w 110507"/>
                <a:gd name="connsiteY3" fmla="*/ 34688 h 34688"/>
              </a:gdLst>
              <a:ahLst/>
              <a:cxnLst>
                <a:cxn ang="0">
                  <a:pos x="connsiteX0" y="connsiteY0"/>
                </a:cxn>
                <a:cxn ang="0">
                  <a:pos x="connsiteX1" y="connsiteY1"/>
                </a:cxn>
                <a:cxn ang="0">
                  <a:pos x="connsiteX2" y="connsiteY2"/>
                </a:cxn>
                <a:cxn ang="0">
                  <a:pos x="connsiteX3" y="connsiteY3"/>
                </a:cxn>
              </a:cxnLst>
              <a:rect l="l" t="t" r="r" b="b"/>
              <a:pathLst>
                <a:path w="110507" h="34688">
                  <a:moveTo>
                    <a:pt x="88208" y="34688"/>
                  </a:moveTo>
                  <a:lnTo>
                    <a:pt x="110507" y="0"/>
                  </a:lnTo>
                  <a:lnTo>
                    <a:pt x="0" y="0"/>
                  </a:lnTo>
                  <a:lnTo>
                    <a:pt x="22796" y="34688"/>
                  </a:lnTo>
                </a:path>
              </a:pathLst>
            </a:custGeom>
            <a:grpFill/>
            <a:ln w="7929" cap="rnd">
              <a:solidFill>
                <a:schemeClr val="tx2"/>
              </a:solidFill>
              <a:prstDash val="solid"/>
              <a:round/>
            </a:ln>
          </p:spPr>
          <p:txBody>
            <a:bodyPr rtlCol="0" anchor="ctr"/>
            <a:lstStyle/>
            <a:p>
              <a:endParaRPr lang="de-DE"/>
            </a:p>
          </p:txBody>
        </p:sp>
        <p:sp>
          <p:nvSpPr>
            <p:cNvPr id="140" name="Freihandform: Form 139">
              <a:extLst>
                <a:ext uri="{FF2B5EF4-FFF2-40B4-BE49-F238E27FC236}">
                  <a16:creationId xmlns:a16="http://schemas.microsoft.com/office/drawing/2014/main" id="{44DFCDB1-E64B-3CA2-3A55-5C9364E40900}"/>
                </a:ext>
              </a:extLst>
            </p:cNvPr>
            <p:cNvSpPr/>
            <p:nvPr/>
          </p:nvSpPr>
          <p:spPr>
            <a:xfrm>
              <a:off x="11903523" y="3163450"/>
              <a:ext cx="65907" cy="4955"/>
            </a:xfrm>
            <a:custGeom>
              <a:avLst/>
              <a:gdLst>
                <a:gd name="connsiteX0" fmla="*/ 65908 w 65907"/>
                <a:gd name="connsiteY0" fmla="*/ 0 h 4955"/>
                <a:gd name="connsiteX1" fmla="*/ 0 w 65907"/>
                <a:gd name="connsiteY1" fmla="*/ 0 h 4955"/>
              </a:gdLst>
              <a:ahLst/>
              <a:cxnLst>
                <a:cxn ang="0">
                  <a:pos x="connsiteX0" y="connsiteY0"/>
                </a:cxn>
                <a:cxn ang="0">
                  <a:pos x="connsiteX1" y="connsiteY1"/>
                </a:cxn>
              </a:cxnLst>
              <a:rect l="l" t="t" r="r" b="b"/>
              <a:pathLst>
                <a:path w="65907" h="4955">
                  <a:moveTo>
                    <a:pt x="65908" y="0"/>
                  </a:moveTo>
                  <a:lnTo>
                    <a:pt x="0" y="0"/>
                  </a:lnTo>
                </a:path>
              </a:pathLst>
            </a:custGeom>
            <a:grpFill/>
            <a:ln w="7929" cap="rnd">
              <a:solidFill>
                <a:schemeClr val="tx2"/>
              </a:solidFill>
              <a:prstDash val="solid"/>
              <a:round/>
            </a:ln>
          </p:spPr>
          <p:txBody>
            <a:bodyPr rtlCol="0" anchor="ctr"/>
            <a:lstStyle/>
            <a:p>
              <a:endParaRPr lang="de-DE"/>
            </a:p>
          </p:txBody>
        </p:sp>
        <p:sp>
          <p:nvSpPr>
            <p:cNvPr id="142" name="Freihandform: Form 141">
              <a:extLst>
                <a:ext uri="{FF2B5EF4-FFF2-40B4-BE49-F238E27FC236}">
                  <a16:creationId xmlns:a16="http://schemas.microsoft.com/office/drawing/2014/main" id="{C46103AB-32D0-5853-97D4-DC346785D783}"/>
                </a:ext>
              </a:extLst>
            </p:cNvPr>
            <p:cNvSpPr/>
            <p:nvPr/>
          </p:nvSpPr>
          <p:spPr>
            <a:xfrm>
              <a:off x="12007092" y="3070287"/>
              <a:ext cx="120913" cy="223987"/>
            </a:xfrm>
            <a:custGeom>
              <a:avLst/>
              <a:gdLst>
                <a:gd name="connsiteX0" fmla="*/ 37662 w 120913"/>
                <a:gd name="connsiteY0" fmla="*/ 153620 h 223987"/>
                <a:gd name="connsiteX1" fmla="*/ 37662 w 120913"/>
                <a:gd name="connsiteY1" fmla="*/ 93163 h 223987"/>
                <a:gd name="connsiteX2" fmla="*/ 0 w 120913"/>
                <a:gd name="connsiteY2" fmla="*/ 93163 h 223987"/>
                <a:gd name="connsiteX3" fmla="*/ 60457 w 120913"/>
                <a:gd name="connsiteY3" fmla="*/ 0 h 223987"/>
                <a:gd name="connsiteX4" fmla="*/ 120914 w 120913"/>
                <a:gd name="connsiteY4" fmla="*/ 93163 h 223987"/>
                <a:gd name="connsiteX5" fmla="*/ 83748 w 120913"/>
                <a:gd name="connsiteY5" fmla="*/ 93163 h 223987"/>
                <a:gd name="connsiteX6" fmla="*/ 83748 w 120913"/>
                <a:gd name="connsiteY6" fmla="*/ 223988 h 223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913" h="223987">
                  <a:moveTo>
                    <a:pt x="37662" y="153620"/>
                  </a:moveTo>
                  <a:lnTo>
                    <a:pt x="37662" y="93163"/>
                  </a:lnTo>
                  <a:lnTo>
                    <a:pt x="0" y="93163"/>
                  </a:lnTo>
                  <a:lnTo>
                    <a:pt x="60457" y="0"/>
                  </a:lnTo>
                  <a:lnTo>
                    <a:pt x="120914" y="93163"/>
                  </a:lnTo>
                  <a:lnTo>
                    <a:pt x="83748" y="93163"/>
                  </a:lnTo>
                  <a:lnTo>
                    <a:pt x="83748" y="223988"/>
                  </a:lnTo>
                </a:path>
              </a:pathLst>
            </a:custGeom>
            <a:grpFill/>
            <a:ln w="7929" cap="rnd">
              <a:solidFill>
                <a:schemeClr val="tx2"/>
              </a:solidFill>
              <a:prstDash val="solid"/>
              <a:round/>
            </a:ln>
          </p:spPr>
          <p:txBody>
            <a:bodyPr rtlCol="0" anchor="ctr"/>
            <a:lstStyle/>
            <a:p>
              <a:endParaRPr lang="de-DE"/>
            </a:p>
          </p:txBody>
        </p:sp>
        <p:grpSp>
          <p:nvGrpSpPr>
            <p:cNvPr id="159" name="Gruppieren 158">
              <a:extLst>
                <a:ext uri="{FF2B5EF4-FFF2-40B4-BE49-F238E27FC236}">
                  <a16:creationId xmlns:a16="http://schemas.microsoft.com/office/drawing/2014/main" id="{B01960CA-AA56-9F4B-5125-8DE25117AEAC}"/>
                </a:ext>
              </a:extLst>
            </p:cNvPr>
            <p:cNvGrpSpPr/>
            <p:nvPr/>
          </p:nvGrpSpPr>
          <p:grpSpPr>
            <a:xfrm>
              <a:off x="11885404" y="3250628"/>
              <a:ext cx="76118" cy="94368"/>
              <a:chOff x="7612335" y="2119542"/>
              <a:chExt cx="322458" cy="399776"/>
            </a:xfrm>
            <a:grpFill/>
          </p:grpSpPr>
          <p:sp>
            <p:nvSpPr>
              <p:cNvPr id="160" name="Freihandform: Form 159">
                <a:extLst>
                  <a:ext uri="{FF2B5EF4-FFF2-40B4-BE49-F238E27FC236}">
                    <a16:creationId xmlns:a16="http://schemas.microsoft.com/office/drawing/2014/main" id="{0A1D5E49-23AF-2856-7835-C4BC140370F7}"/>
                  </a:ext>
                </a:extLst>
              </p:cNvPr>
              <p:cNvSpPr/>
              <p:nvPr/>
            </p:nvSpPr>
            <p:spPr>
              <a:xfrm>
                <a:off x="7657592" y="2119542"/>
                <a:ext cx="277201" cy="399776"/>
              </a:xfrm>
              <a:custGeom>
                <a:avLst/>
                <a:gdLst>
                  <a:gd name="connsiteX0" fmla="*/ 72846 w 72845"/>
                  <a:gd name="connsiteY0" fmla="*/ 101092 h 105056"/>
                  <a:gd name="connsiteX1" fmla="*/ 52528 w 72845"/>
                  <a:gd name="connsiteY1" fmla="*/ 105056 h 105056"/>
                  <a:gd name="connsiteX2" fmla="*/ 32211 w 72845"/>
                  <a:gd name="connsiteY2" fmla="*/ 101092 h 105056"/>
                  <a:gd name="connsiteX3" fmla="*/ 15362 w 72845"/>
                  <a:gd name="connsiteY3" fmla="*/ 89694 h 105056"/>
                  <a:gd name="connsiteX4" fmla="*/ 3965 w 72845"/>
                  <a:gd name="connsiteY4" fmla="*/ 72846 h 105056"/>
                  <a:gd name="connsiteX5" fmla="*/ 0 w 72845"/>
                  <a:gd name="connsiteY5" fmla="*/ 52528 h 105056"/>
                  <a:gd name="connsiteX6" fmla="*/ 3965 w 72845"/>
                  <a:gd name="connsiteY6" fmla="*/ 32211 h 105056"/>
                  <a:gd name="connsiteX7" fmla="*/ 15362 w 72845"/>
                  <a:gd name="connsiteY7" fmla="*/ 15362 h 105056"/>
                  <a:gd name="connsiteX8" fmla="*/ 32211 w 72845"/>
                  <a:gd name="connsiteY8" fmla="*/ 3964 h 105056"/>
                  <a:gd name="connsiteX9" fmla="*/ 52528 w 72845"/>
                  <a:gd name="connsiteY9" fmla="*/ 0 h 105056"/>
                  <a:gd name="connsiteX10" fmla="*/ 72846 w 72845"/>
                  <a:gd name="connsiteY10" fmla="*/ 3964 h 105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45" h="105056">
                    <a:moveTo>
                      <a:pt x="72846" y="101092"/>
                    </a:moveTo>
                    <a:cubicBezTo>
                      <a:pt x="66404" y="103569"/>
                      <a:pt x="59466" y="105056"/>
                      <a:pt x="52528" y="105056"/>
                    </a:cubicBezTo>
                    <a:cubicBezTo>
                      <a:pt x="45095" y="105056"/>
                      <a:pt x="38157" y="103569"/>
                      <a:pt x="32211" y="101092"/>
                    </a:cubicBezTo>
                    <a:cubicBezTo>
                      <a:pt x="25769" y="98614"/>
                      <a:pt x="20318" y="94650"/>
                      <a:pt x="15362" y="89694"/>
                    </a:cubicBezTo>
                    <a:cubicBezTo>
                      <a:pt x="10407" y="84739"/>
                      <a:pt x="6938" y="79288"/>
                      <a:pt x="3965" y="72846"/>
                    </a:cubicBezTo>
                    <a:cubicBezTo>
                      <a:pt x="1487" y="66403"/>
                      <a:pt x="0" y="59466"/>
                      <a:pt x="0" y="52528"/>
                    </a:cubicBezTo>
                    <a:cubicBezTo>
                      <a:pt x="0" y="45095"/>
                      <a:pt x="1487" y="38157"/>
                      <a:pt x="3965" y="32211"/>
                    </a:cubicBezTo>
                    <a:cubicBezTo>
                      <a:pt x="6442" y="25769"/>
                      <a:pt x="10407" y="20317"/>
                      <a:pt x="15362" y="15362"/>
                    </a:cubicBezTo>
                    <a:cubicBezTo>
                      <a:pt x="20318" y="10406"/>
                      <a:pt x="25769" y="6937"/>
                      <a:pt x="32211" y="3964"/>
                    </a:cubicBezTo>
                    <a:cubicBezTo>
                      <a:pt x="38653" y="1487"/>
                      <a:pt x="45590" y="0"/>
                      <a:pt x="52528" y="0"/>
                    </a:cubicBezTo>
                    <a:cubicBezTo>
                      <a:pt x="59961" y="0"/>
                      <a:pt x="66899" y="1487"/>
                      <a:pt x="72846" y="3964"/>
                    </a:cubicBezTo>
                  </a:path>
                </a:pathLst>
              </a:custGeom>
              <a:grpFill/>
              <a:ln w="9525" cap="rnd">
                <a:solidFill>
                  <a:schemeClr val="tx2"/>
                </a:solidFill>
                <a:prstDash val="solid"/>
                <a:round/>
              </a:ln>
            </p:spPr>
            <p:txBody>
              <a:bodyPr rtlCol="0" anchor="ctr"/>
              <a:lstStyle/>
              <a:p>
                <a:endParaRPr lang="de-DE"/>
              </a:p>
            </p:txBody>
          </p:sp>
          <p:sp>
            <p:nvSpPr>
              <p:cNvPr id="161" name="Freihandform: Form 160">
                <a:extLst>
                  <a:ext uri="{FF2B5EF4-FFF2-40B4-BE49-F238E27FC236}">
                    <a16:creationId xmlns:a16="http://schemas.microsoft.com/office/drawing/2014/main" id="{527F4C6C-7156-5302-9802-B20F00E41870}"/>
                  </a:ext>
                </a:extLst>
              </p:cNvPr>
              <p:cNvSpPr/>
              <p:nvPr/>
            </p:nvSpPr>
            <p:spPr>
              <a:xfrm>
                <a:off x="7612335" y="2270402"/>
                <a:ext cx="220631" cy="18856"/>
              </a:xfrm>
              <a:custGeom>
                <a:avLst/>
                <a:gdLst>
                  <a:gd name="connsiteX0" fmla="*/ 0 w 57979"/>
                  <a:gd name="connsiteY0" fmla="*/ 0 h 4955"/>
                  <a:gd name="connsiteX1" fmla="*/ 57979 w 57979"/>
                  <a:gd name="connsiteY1" fmla="*/ 0 h 4955"/>
                </a:gdLst>
                <a:ahLst/>
                <a:cxnLst>
                  <a:cxn ang="0">
                    <a:pos x="connsiteX0" y="connsiteY0"/>
                  </a:cxn>
                  <a:cxn ang="0">
                    <a:pos x="connsiteX1" y="connsiteY1"/>
                  </a:cxn>
                </a:cxnLst>
                <a:rect l="l" t="t" r="r" b="b"/>
                <a:pathLst>
                  <a:path w="57979" h="4955">
                    <a:moveTo>
                      <a:pt x="0" y="0"/>
                    </a:moveTo>
                    <a:lnTo>
                      <a:pt x="57979" y="0"/>
                    </a:lnTo>
                  </a:path>
                </a:pathLst>
              </a:custGeom>
              <a:grpFill/>
              <a:ln w="9525" cap="rnd">
                <a:solidFill>
                  <a:schemeClr val="tx2"/>
                </a:solidFill>
                <a:prstDash val="solid"/>
                <a:round/>
              </a:ln>
            </p:spPr>
            <p:txBody>
              <a:bodyPr rtlCol="0" anchor="ctr"/>
              <a:lstStyle/>
              <a:p>
                <a:endParaRPr lang="de-DE"/>
              </a:p>
            </p:txBody>
          </p:sp>
          <p:sp>
            <p:nvSpPr>
              <p:cNvPr id="162" name="Freihandform: Form 161">
                <a:extLst>
                  <a:ext uri="{FF2B5EF4-FFF2-40B4-BE49-F238E27FC236}">
                    <a16:creationId xmlns:a16="http://schemas.microsoft.com/office/drawing/2014/main" id="{1DE09729-C4A8-A3A2-807F-9FE049B92DEC}"/>
                  </a:ext>
                </a:extLst>
              </p:cNvPr>
              <p:cNvSpPr/>
              <p:nvPr/>
            </p:nvSpPr>
            <p:spPr>
              <a:xfrm>
                <a:off x="7612335" y="2368458"/>
                <a:ext cx="220631" cy="18856"/>
              </a:xfrm>
              <a:custGeom>
                <a:avLst/>
                <a:gdLst>
                  <a:gd name="connsiteX0" fmla="*/ 0 w 57979"/>
                  <a:gd name="connsiteY0" fmla="*/ 0 h 4955"/>
                  <a:gd name="connsiteX1" fmla="*/ 57979 w 57979"/>
                  <a:gd name="connsiteY1" fmla="*/ 0 h 4955"/>
                </a:gdLst>
                <a:ahLst/>
                <a:cxnLst>
                  <a:cxn ang="0">
                    <a:pos x="connsiteX0" y="connsiteY0"/>
                  </a:cxn>
                  <a:cxn ang="0">
                    <a:pos x="connsiteX1" y="connsiteY1"/>
                  </a:cxn>
                </a:cxnLst>
                <a:rect l="l" t="t" r="r" b="b"/>
                <a:pathLst>
                  <a:path w="57979" h="4955">
                    <a:moveTo>
                      <a:pt x="0" y="0"/>
                    </a:moveTo>
                    <a:lnTo>
                      <a:pt x="57979" y="0"/>
                    </a:lnTo>
                  </a:path>
                </a:pathLst>
              </a:custGeom>
              <a:grpFill/>
              <a:ln w="9525" cap="rnd">
                <a:solidFill>
                  <a:schemeClr val="tx2"/>
                </a:solidFill>
                <a:prstDash val="solid"/>
                <a:round/>
              </a:ln>
            </p:spPr>
            <p:txBody>
              <a:bodyPr rtlCol="0" anchor="ctr"/>
              <a:lstStyle/>
              <a:p>
                <a:endParaRPr lang="de-DE"/>
              </a:p>
            </p:txBody>
          </p:sp>
        </p:grpSp>
      </p:grpSp>
      <p:pic>
        <p:nvPicPr>
          <p:cNvPr id="169" name="Grafik 168" descr="Detektiv Silhouette">
            <a:extLst>
              <a:ext uri="{FF2B5EF4-FFF2-40B4-BE49-F238E27FC236}">
                <a16:creationId xmlns:a16="http://schemas.microsoft.com/office/drawing/2014/main" id="{DC2F8008-6A03-6678-57E4-4F13FF553FB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9341" y="1754928"/>
            <a:ext cx="362856" cy="362856"/>
          </a:xfrm>
          <a:prstGeom prst="rect">
            <a:avLst/>
          </a:prstGeom>
          <a:effectLst/>
        </p:spPr>
      </p:pic>
      <p:grpSp>
        <p:nvGrpSpPr>
          <p:cNvPr id="254" name="Gruppieren 253">
            <a:extLst>
              <a:ext uri="{FF2B5EF4-FFF2-40B4-BE49-F238E27FC236}">
                <a16:creationId xmlns:a16="http://schemas.microsoft.com/office/drawing/2014/main" id="{9B5C93E1-AE87-597B-D5A4-08A7DA3079DC}"/>
              </a:ext>
            </a:extLst>
          </p:cNvPr>
          <p:cNvGrpSpPr/>
          <p:nvPr/>
        </p:nvGrpSpPr>
        <p:grpSpPr>
          <a:xfrm>
            <a:off x="4350427" y="1808064"/>
            <a:ext cx="302832" cy="256584"/>
            <a:chOff x="4733695" y="795007"/>
            <a:chExt cx="350703" cy="297147"/>
          </a:xfrm>
          <a:solidFill>
            <a:schemeClr val="bg1"/>
          </a:solidFill>
          <a:effectLst/>
        </p:grpSpPr>
        <p:sp>
          <p:nvSpPr>
            <p:cNvPr id="255" name="Freihandform: Form 254">
              <a:extLst>
                <a:ext uri="{FF2B5EF4-FFF2-40B4-BE49-F238E27FC236}">
                  <a16:creationId xmlns:a16="http://schemas.microsoft.com/office/drawing/2014/main" id="{A072EB62-0934-29F8-CAC5-BE1AABE7E84F}"/>
                </a:ext>
              </a:extLst>
            </p:cNvPr>
            <p:cNvSpPr/>
            <p:nvPr/>
          </p:nvSpPr>
          <p:spPr>
            <a:xfrm>
              <a:off x="4733695" y="872505"/>
              <a:ext cx="124318" cy="68925"/>
            </a:xfrm>
            <a:custGeom>
              <a:avLst/>
              <a:gdLst>
                <a:gd name="connsiteX0" fmla="*/ 0 w 113765"/>
                <a:gd name="connsiteY0" fmla="*/ 63075 h 63075"/>
                <a:gd name="connsiteX1" fmla="*/ 23486 w 113765"/>
                <a:gd name="connsiteY1" fmla="*/ 63075 h 63075"/>
                <a:gd name="connsiteX2" fmla="*/ 36383 w 113765"/>
                <a:gd name="connsiteY2" fmla="*/ 57645 h 63075"/>
                <a:gd name="connsiteX3" fmla="*/ 83492 w 113765"/>
                <a:gd name="connsiteY3" fmla="*/ 9451 h 63075"/>
                <a:gd name="connsiteX4" fmla="*/ 113766 w 113765"/>
                <a:gd name="connsiteY4" fmla="*/ 1034 h 63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65" h="63075">
                  <a:moveTo>
                    <a:pt x="0" y="63075"/>
                  </a:moveTo>
                  <a:lnTo>
                    <a:pt x="23486" y="63075"/>
                  </a:lnTo>
                  <a:cubicBezTo>
                    <a:pt x="28373" y="63075"/>
                    <a:pt x="32989" y="61175"/>
                    <a:pt x="36383" y="57645"/>
                  </a:cubicBezTo>
                  <a:lnTo>
                    <a:pt x="83492" y="9451"/>
                  </a:lnTo>
                  <a:cubicBezTo>
                    <a:pt x="91501" y="1305"/>
                    <a:pt x="103041" y="-1817"/>
                    <a:pt x="113766" y="1034"/>
                  </a:cubicBezTo>
                </a:path>
              </a:pathLst>
            </a:custGeom>
            <a:grpFill/>
            <a:ln w="8141" cap="rnd">
              <a:solidFill>
                <a:schemeClr val="tx2"/>
              </a:solidFill>
              <a:prstDash val="solid"/>
              <a:round/>
            </a:ln>
          </p:spPr>
          <p:txBody>
            <a:bodyPr rtlCol="0" anchor="ctr"/>
            <a:lstStyle/>
            <a:p>
              <a:endParaRPr lang="de-DE"/>
            </a:p>
          </p:txBody>
        </p:sp>
        <p:sp>
          <p:nvSpPr>
            <p:cNvPr id="256" name="Freihandform: Form 255">
              <a:extLst>
                <a:ext uri="{FF2B5EF4-FFF2-40B4-BE49-F238E27FC236}">
                  <a16:creationId xmlns:a16="http://schemas.microsoft.com/office/drawing/2014/main" id="{416047E9-1680-364D-C17C-648972E8D480}"/>
                </a:ext>
              </a:extLst>
            </p:cNvPr>
            <p:cNvSpPr/>
            <p:nvPr/>
          </p:nvSpPr>
          <p:spPr>
            <a:xfrm>
              <a:off x="4733695" y="980299"/>
              <a:ext cx="222824" cy="86489"/>
            </a:xfrm>
            <a:custGeom>
              <a:avLst/>
              <a:gdLst>
                <a:gd name="connsiteX0" fmla="*/ 0 w 203909"/>
                <a:gd name="connsiteY0" fmla="*/ 79147 h 79147"/>
                <a:gd name="connsiteX1" fmla="*/ 76975 w 203909"/>
                <a:gd name="connsiteY1" fmla="*/ 79147 h 79147"/>
                <a:gd name="connsiteX2" fmla="*/ 108335 w 203909"/>
                <a:gd name="connsiteY2" fmla="*/ 47787 h 79147"/>
                <a:gd name="connsiteX3" fmla="*/ 108335 w 203909"/>
                <a:gd name="connsiteY3" fmla="*/ 47787 h 79147"/>
                <a:gd name="connsiteX4" fmla="*/ 180016 w 203909"/>
                <a:gd name="connsiteY4" fmla="*/ 47787 h 79147"/>
                <a:gd name="connsiteX5" fmla="*/ 203909 w 203909"/>
                <a:gd name="connsiteY5" fmla="*/ 23894 h 79147"/>
                <a:gd name="connsiteX6" fmla="*/ 203909 w 203909"/>
                <a:gd name="connsiteY6" fmla="*/ 23894 h 79147"/>
                <a:gd name="connsiteX7" fmla="*/ 180016 w 203909"/>
                <a:gd name="connsiteY7" fmla="*/ 0 h 79147"/>
                <a:gd name="connsiteX8" fmla="*/ 114716 w 203909"/>
                <a:gd name="connsiteY8" fmla="*/ 0 h 79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909" h="79147">
                  <a:moveTo>
                    <a:pt x="0" y="79147"/>
                  </a:moveTo>
                  <a:lnTo>
                    <a:pt x="76975" y="79147"/>
                  </a:lnTo>
                  <a:cubicBezTo>
                    <a:pt x="94216" y="79147"/>
                    <a:pt x="108335" y="65164"/>
                    <a:pt x="108335" y="47787"/>
                  </a:cubicBezTo>
                  <a:lnTo>
                    <a:pt x="108335" y="47787"/>
                  </a:lnTo>
                  <a:lnTo>
                    <a:pt x="180016" y="47787"/>
                  </a:lnTo>
                  <a:cubicBezTo>
                    <a:pt x="193185" y="47787"/>
                    <a:pt x="203909" y="37062"/>
                    <a:pt x="203909" y="23894"/>
                  </a:cubicBezTo>
                  <a:lnTo>
                    <a:pt x="203909" y="23894"/>
                  </a:lnTo>
                  <a:cubicBezTo>
                    <a:pt x="203909" y="10725"/>
                    <a:pt x="193185" y="0"/>
                    <a:pt x="180016" y="0"/>
                  </a:cubicBezTo>
                  <a:lnTo>
                    <a:pt x="114716" y="0"/>
                  </a:lnTo>
                </a:path>
              </a:pathLst>
            </a:custGeom>
            <a:grpFill/>
            <a:ln w="8141" cap="rnd">
              <a:solidFill>
                <a:schemeClr val="tx2"/>
              </a:solidFill>
              <a:prstDash val="solid"/>
              <a:round/>
            </a:ln>
          </p:spPr>
          <p:txBody>
            <a:bodyPr rtlCol="0" anchor="ctr"/>
            <a:lstStyle/>
            <a:p>
              <a:endParaRPr lang="de-DE"/>
            </a:p>
          </p:txBody>
        </p:sp>
        <p:sp>
          <p:nvSpPr>
            <p:cNvPr id="257" name="Freihandform: Form 256">
              <a:extLst>
                <a:ext uri="{FF2B5EF4-FFF2-40B4-BE49-F238E27FC236}">
                  <a16:creationId xmlns:a16="http://schemas.microsoft.com/office/drawing/2014/main" id="{82F07F4C-61B8-1EB6-A37C-5833EE12F7CF}"/>
                </a:ext>
              </a:extLst>
            </p:cNvPr>
            <p:cNvSpPr/>
            <p:nvPr/>
          </p:nvSpPr>
          <p:spPr>
            <a:xfrm>
              <a:off x="4873738" y="795007"/>
              <a:ext cx="140785" cy="297147"/>
            </a:xfrm>
            <a:custGeom>
              <a:avLst/>
              <a:gdLst>
                <a:gd name="connsiteX0" fmla="*/ 0 w 128835"/>
                <a:gd name="connsiteY0" fmla="*/ 149470 h 271924"/>
                <a:gd name="connsiteX1" fmla="*/ 0 w 128835"/>
                <a:gd name="connsiteY1" fmla="*/ 0 h 271924"/>
                <a:gd name="connsiteX2" fmla="*/ 128835 w 128835"/>
                <a:gd name="connsiteY2" fmla="*/ 0 h 271924"/>
                <a:gd name="connsiteX3" fmla="*/ 128835 w 128835"/>
                <a:gd name="connsiteY3" fmla="*/ 271925 h 271924"/>
                <a:gd name="connsiteX4" fmla="*/ 0 w 128835"/>
                <a:gd name="connsiteY4" fmla="*/ 271925 h 271924"/>
                <a:gd name="connsiteX5" fmla="*/ 0 w 128835"/>
                <a:gd name="connsiteY5" fmla="*/ 232690 h 271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835" h="271924">
                  <a:moveTo>
                    <a:pt x="0" y="149470"/>
                  </a:moveTo>
                  <a:lnTo>
                    <a:pt x="0" y="0"/>
                  </a:lnTo>
                  <a:lnTo>
                    <a:pt x="128835" y="0"/>
                  </a:lnTo>
                  <a:lnTo>
                    <a:pt x="128835" y="271925"/>
                  </a:lnTo>
                  <a:lnTo>
                    <a:pt x="0" y="271925"/>
                  </a:lnTo>
                  <a:lnTo>
                    <a:pt x="0" y="232690"/>
                  </a:lnTo>
                </a:path>
              </a:pathLst>
            </a:custGeom>
            <a:grpFill/>
            <a:ln w="8141" cap="rnd">
              <a:solidFill>
                <a:schemeClr val="tx2"/>
              </a:solidFill>
              <a:prstDash val="solid"/>
              <a:round/>
            </a:ln>
          </p:spPr>
          <p:txBody>
            <a:bodyPr rtlCol="0" anchor="ctr"/>
            <a:lstStyle/>
            <a:p>
              <a:endParaRPr lang="de-DE"/>
            </a:p>
          </p:txBody>
        </p:sp>
        <p:sp>
          <p:nvSpPr>
            <p:cNvPr id="258" name="Freihandform: Form 257">
              <a:extLst>
                <a:ext uri="{FF2B5EF4-FFF2-40B4-BE49-F238E27FC236}">
                  <a16:creationId xmlns:a16="http://schemas.microsoft.com/office/drawing/2014/main" id="{DF8421F3-F148-9703-5525-F82A162A2D79}"/>
                </a:ext>
              </a:extLst>
            </p:cNvPr>
            <p:cNvSpPr/>
            <p:nvPr/>
          </p:nvSpPr>
          <p:spPr>
            <a:xfrm rot="20249974">
              <a:off x="4924401" y="923543"/>
              <a:ext cx="39759" cy="39759"/>
            </a:xfrm>
            <a:custGeom>
              <a:avLst/>
              <a:gdLst>
                <a:gd name="connsiteX0" fmla="*/ 36384 w 36384"/>
                <a:gd name="connsiteY0" fmla="*/ 18192 h 36384"/>
                <a:gd name="connsiteX1" fmla="*/ 18192 w 36384"/>
                <a:gd name="connsiteY1" fmla="*/ 36384 h 36384"/>
                <a:gd name="connsiteX2" fmla="*/ 0 w 36384"/>
                <a:gd name="connsiteY2" fmla="*/ 18192 h 36384"/>
                <a:gd name="connsiteX3" fmla="*/ 18192 w 36384"/>
                <a:gd name="connsiteY3" fmla="*/ 0 h 36384"/>
                <a:gd name="connsiteX4" fmla="*/ 36384 w 36384"/>
                <a:gd name="connsiteY4" fmla="*/ 18192 h 36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84" h="36384">
                  <a:moveTo>
                    <a:pt x="36384" y="18192"/>
                  </a:moveTo>
                  <a:cubicBezTo>
                    <a:pt x="36384" y="28239"/>
                    <a:pt x="28240" y="36384"/>
                    <a:pt x="18192" y="36384"/>
                  </a:cubicBezTo>
                  <a:cubicBezTo>
                    <a:pt x="8145" y="36384"/>
                    <a:pt x="0" y="28239"/>
                    <a:pt x="0" y="18192"/>
                  </a:cubicBezTo>
                  <a:cubicBezTo>
                    <a:pt x="0" y="8145"/>
                    <a:pt x="8145" y="0"/>
                    <a:pt x="18192" y="0"/>
                  </a:cubicBezTo>
                  <a:cubicBezTo>
                    <a:pt x="28240" y="0"/>
                    <a:pt x="36384" y="8145"/>
                    <a:pt x="36384" y="18192"/>
                  </a:cubicBezTo>
                  <a:close/>
                </a:path>
              </a:pathLst>
            </a:custGeom>
            <a:grpFill/>
            <a:ln w="8141" cap="rnd">
              <a:solidFill>
                <a:schemeClr val="tx2"/>
              </a:solidFill>
              <a:prstDash val="solid"/>
              <a:round/>
            </a:ln>
          </p:spPr>
          <p:txBody>
            <a:bodyPr rtlCol="0" anchor="ctr"/>
            <a:lstStyle/>
            <a:p>
              <a:endParaRPr lang="de-DE"/>
            </a:p>
          </p:txBody>
        </p:sp>
        <p:sp>
          <p:nvSpPr>
            <p:cNvPr id="259" name="Freihandform: Form 258">
              <a:extLst>
                <a:ext uri="{FF2B5EF4-FFF2-40B4-BE49-F238E27FC236}">
                  <a16:creationId xmlns:a16="http://schemas.microsoft.com/office/drawing/2014/main" id="{8EDAC69A-8AB0-6FD4-D980-25F429D8930C}"/>
                </a:ext>
              </a:extLst>
            </p:cNvPr>
            <p:cNvSpPr/>
            <p:nvPr/>
          </p:nvSpPr>
          <p:spPr>
            <a:xfrm>
              <a:off x="4902965" y="836844"/>
              <a:ext cx="82336" cy="213625"/>
            </a:xfrm>
            <a:custGeom>
              <a:avLst/>
              <a:gdLst>
                <a:gd name="connsiteX0" fmla="*/ 21585 w 75346"/>
                <a:gd name="connsiteY0" fmla="*/ 195492 h 195492"/>
                <a:gd name="connsiteX1" fmla="*/ 57833 w 75346"/>
                <a:gd name="connsiteY1" fmla="*/ 195492 h 195492"/>
                <a:gd name="connsiteX2" fmla="*/ 57833 w 75346"/>
                <a:gd name="connsiteY2" fmla="*/ 193320 h 195492"/>
                <a:gd name="connsiteX3" fmla="*/ 75346 w 75346"/>
                <a:gd name="connsiteY3" fmla="*/ 176350 h 195492"/>
                <a:gd name="connsiteX4" fmla="*/ 75346 w 75346"/>
                <a:gd name="connsiteY4" fmla="*/ 176350 h 195492"/>
                <a:gd name="connsiteX5" fmla="*/ 75346 w 75346"/>
                <a:gd name="connsiteY5" fmla="*/ 19142 h 195492"/>
                <a:gd name="connsiteX6" fmla="*/ 75346 w 75346"/>
                <a:gd name="connsiteY6" fmla="*/ 19142 h 195492"/>
                <a:gd name="connsiteX7" fmla="*/ 57833 w 75346"/>
                <a:gd name="connsiteY7" fmla="*/ 2172 h 195492"/>
                <a:gd name="connsiteX8" fmla="*/ 57833 w 75346"/>
                <a:gd name="connsiteY8" fmla="*/ 0 h 195492"/>
                <a:gd name="connsiteX9" fmla="*/ 21585 w 75346"/>
                <a:gd name="connsiteY9" fmla="*/ 0 h 195492"/>
                <a:gd name="connsiteX10" fmla="*/ 21585 w 75346"/>
                <a:gd name="connsiteY10" fmla="*/ 0 h 195492"/>
                <a:gd name="connsiteX11" fmla="*/ 2172 w 75346"/>
                <a:gd name="connsiteY11" fmla="*/ 19278 h 195492"/>
                <a:gd name="connsiteX12" fmla="*/ 0 w 75346"/>
                <a:gd name="connsiteY12" fmla="*/ 19278 h 195492"/>
                <a:gd name="connsiteX13" fmla="*/ 0 w 75346"/>
                <a:gd name="connsiteY13" fmla="*/ 115123 h 195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346" h="195492">
                  <a:moveTo>
                    <a:pt x="21585" y="195492"/>
                  </a:moveTo>
                  <a:lnTo>
                    <a:pt x="57833" y="195492"/>
                  </a:lnTo>
                  <a:lnTo>
                    <a:pt x="57833" y="193320"/>
                  </a:lnTo>
                  <a:cubicBezTo>
                    <a:pt x="58104" y="183817"/>
                    <a:pt x="65843" y="176350"/>
                    <a:pt x="75346" y="176350"/>
                  </a:cubicBezTo>
                  <a:lnTo>
                    <a:pt x="75346" y="176350"/>
                  </a:lnTo>
                  <a:lnTo>
                    <a:pt x="75346" y="19142"/>
                  </a:lnTo>
                  <a:lnTo>
                    <a:pt x="75346" y="19142"/>
                  </a:lnTo>
                  <a:cubicBezTo>
                    <a:pt x="65843" y="19142"/>
                    <a:pt x="58104" y="11539"/>
                    <a:pt x="57833" y="2172"/>
                  </a:cubicBezTo>
                  <a:lnTo>
                    <a:pt x="57833" y="0"/>
                  </a:lnTo>
                  <a:lnTo>
                    <a:pt x="21585" y="0"/>
                  </a:lnTo>
                  <a:lnTo>
                    <a:pt x="21585" y="0"/>
                  </a:lnTo>
                  <a:cubicBezTo>
                    <a:pt x="21450" y="10725"/>
                    <a:pt x="12761" y="19278"/>
                    <a:pt x="2172" y="19278"/>
                  </a:cubicBezTo>
                  <a:lnTo>
                    <a:pt x="0" y="19278"/>
                  </a:lnTo>
                  <a:lnTo>
                    <a:pt x="0" y="115123"/>
                  </a:lnTo>
                </a:path>
              </a:pathLst>
            </a:custGeom>
            <a:grpFill/>
            <a:ln w="8141" cap="rnd">
              <a:solidFill>
                <a:schemeClr val="tx2"/>
              </a:solidFill>
              <a:prstDash val="solid"/>
              <a:round/>
            </a:ln>
          </p:spPr>
          <p:txBody>
            <a:bodyPr rtlCol="0" anchor="ctr"/>
            <a:lstStyle/>
            <a:p>
              <a:endParaRPr lang="de-DE"/>
            </a:p>
          </p:txBody>
        </p:sp>
        <p:sp>
          <p:nvSpPr>
            <p:cNvPr id="260" name="Freihandform: Form 259">
              <a:extLst>
                <a:ext uri="{FF2B5EF4-FFF2-40B4-BE49-F238E27FC236}">
                  <a16:creationId xmlns:a16="http://schemas.microsoft.com/office/drawing/2014/main" id="{96CF0EC5-9913-200A-5097-FA3A8A8D2A19}"/>
                </a:ext>
              </a:extLst>
            </p:cNvPr>
            <p:cNvSpPr/>
            <p:nvPr/>
          </p:nvSpPr>
          <p:spPr>
            <a:xfrm>
              <a:off x="5031733" y="795007"/>
              <a:ext cx="16763" cy="297147"/>
            </a:xfrm>
            <a:custGeom>
              <a:avLst/>
              <a:gdLst>
                <a:gd name="connsiteX0" fmla="*/ 0 w 15340"/>
                <a:gd name="connsiteY0" fmla="*/ 0 h 271924"/>
                <a:gd name="connsiteX1" fmla="*/ 15341 w 15340"/>
                <a:gd name="connsiteY1" fmla="*/ 0 h 271924"/>
                <a:gd name="connsiteX2" fmla="*/ 15341 w 15340"/>
                <a:gd name="connsiteY2" fmla="*/ 271925 h 271924"/>
                <a:gd name="connsiteX3" fmla="*/ 2851 w 15340"/>
                <a:gd name="connsiteY3" fmla="*/ 271925 h 271924"/>
              </a:gdLst>
              <a:ahLst/>
              <a:cxnLst>
                <a:cxn ang="0">
                  <a:pos x="connsiteX0" y="connsiteY0"/>
                </a:cxn>
                <a:cxn ang="0">
                  <a:pos x="connsiteX1" y="connsiteY1"/>
                </a:cxn>
                <a:cxn ang="0">
                  <a:pos x="connsiteX2" y="connsiteY2"/>
                </a:cxn>
                <a:cxn ang="0">
                  <a:pos x="connsiteX3" y="connsiteY3"/>
                </a:cxn>
              </a:cxnLst>
              <a:rect l="l" t="t" r="r" b="b"/>
              <a:pathLst>
                <a:path w="15340" h="271924">
                  <a:moveTo>
                    <a:pt x="0" y="0"/>
                  </a:moveTo>
                  <a:lnTo>
                    <a:pt x="15341" y="0"/>
                  </a:lnTo>
                  <a:lnTo>
                    <a:pt x="15341" y="271925"/>
                  </a:lnTo>
                  <a:lnTo>
                    <a:pt x="2851" y="271925"/>
                  </a:lnTo>
                </a:path>
              </a:pathLst>
            </a:custGeom>
            <a:grpFill/>
            <a:ln w="8141" cap="rnd">
              <a:solidFill>
                <a:schemeClr val="tx2"/>
              </a:solidFill>
              <a:prstDash val="solid"/>
              <a:round/>
            </a:ln>
          </p:spPr>
          <p:txBody>
            <a:bodyPr rtlCol="0" anchor="ctr"/>
            <a:lstStyle/>
            <a:p>
              <a:endParaRPr lang="de-DE"/>
            </a:p>
          </p:txBody>
        </p:sp>
        <p:sp>
          <p:nvSpPr>
            <p:cNvPr id="261" name="Freihandform: Form 260">
              <a:extLst>
                <a:ext uri="{FF2B5EF4-FFF2-40B4-BE49-F238E27FC236}">
                  <a16:creationId xmlns:a16="http://schemas.microsoft.com/office/drawing/2014/main" id="{3910C67A-2C70-6655-DD51-0BC4859B705F}"/>
                </a:ext>
              </a:extLst>
            </p:cNvPr>
            <p:cNvSpPr/>
            <p:nvPr/>
          </p:nvSpPr>
          <p:spPr>
            <a:xfrm>
              <a:off x="5067635" y="795007"/>
              <a:ext cx="16763" cy="297147"/>
            </a:xfrm>
            <a:custGeom>
              <a:avLst/>
              <a:gdLst>
                <a:gd name="connsiteX0" fmla="*/ 0 w 15340"/>
                <a:gd name="connsiteY0" fmla="*/ 0 h 271924"/>
                <a:gd name="connsiteX1" fmla="*/ 15340 w 15340"/>
                <a:gd name="connsiteY1" fmla="*/ 0 h 271924"/>
                <a:gd name="connsiteX2" fmla="*/ 15340 w 15340"/>
                <a:gd name="connsiteY2" fmla="*/ 271925 h 271924"/>
                <a:gd name="connsiteX3" fmla="*/ 2851 w 15340"/>
                <a:gd name="connsiteY3" fmla="*/ 271925 h 271924"/>
              </a:gdLst>
              <a:ahLst/>
              <a:cxnLst>
                <a:cxn ang="0">
                  <a:pos x="connsiteX0" y="connsiteY0"/>
                </a:cxn>
                <a:cxn ang="0">
                  <a:pos x="connsiteX1" y="connsiteY1"/>
                </a:cxn>
                <a:cxn ang="0">
                  <a:pos x="connsiteX2" y="connsiteY2"/>
                </a:cxn>
                <a:cxn ang="0">
                  <a:pos x="connsiteX3" y="connsiteY3"/>
                </a:cxn>
              </a:cxnLst>
              <a:rect l="l" t="t" r="r" b="b"/>
              <a:pathLst>
                <a:path w="15340" h="271924">
                  <a:moveTo>
                    <a:pt x="0" y="0"/>
                  </a:moveTo>
                  <a:lnTo>
                    <a:pt x="15340" y="0"/>
                  </a:lnTo>
                  <a:lnTo>
                    <a:pt x="15340" y="271925"/>
                  </a:lnTo>
                  <a:lnTo>
                    <a:pt x="2851" y="271925"/>
                  </a:lnTo>
                </a:path>
              </a:pathLst>
            </a:custGeom>
            <a:grpFill/>
            <a:ln w="8141" cap="rnd">
              <a:solidFill>
                <a:schemeClr val="tx2"/>
              </a:solidFill>
              <a:prstDash val="solid"/>
              <a:round/>
            </a:ln>
          </p:spPr>
          <p:txBody>
            <a:bodyPr rtlCol="0" anchor="ctr"/>
            <a:lstStyle/>
            <a:p>
              <a:endParaRPr lang="de-DE"/>
            </a:p>
          </p:txBody>
        </p:sp>
      </p:grpSp>
      <p:sp>
        <p:nvSpPr>
          <p:cNvPr id="44" name="TextBox 1">
            <a:extLst>
              <a:ext uri="{FF2B5EF4-FFF2-40B4-BE49-F238E27FC236}">
                <a16:creationId xmlns:a16="http://schemas.microsoft.com/office/drawing/2014/main" id="{B94AEED7-6C64-6DEC-A545-38A683053B9E}"/>
              </a:ext>
            </a:extLst>
          </p:cNvPr>
          <p:cNvSpPr txBox="1"/>
          <p:nvPr/>
        </p:nvSpPr>
        <p:spPr>
          <a:xfrm rot="16200000">
            <a:off x="2008913" y="687471"/>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lnSpc>
                <a:spcPct val="85000"/>
              </a:lnSpc>
              <a:spcBef>
                <a:spcPts val="308"/>
              </a:spcBef>
              <a:spcAft>
                <a:spcPts val="0"/>
              </a:spcAft>
              <a:buFont typeface="Arial" panose="020B0604020202020204" pitchFamily="34" charset="0"/>
              <a:buNone/>
              <a:defRPr/>
            </a:pPr>
            <a:r>
              <a:rPr lang="de-DE" sz="1400" dirty="0">
                <a:solidFill>
                  <a:srgbClr val="231F20"/>
                </a:solidFill>
                <a:latin typeface="+mn-lt"/>
                <a:ea typeface="Times New Roman" panose="02020603050405020304" pitchFamily="18" charset="0"/>
                <a:cs typeface="Arial" panose="020B0604020202020204" pitchFamily="34" charset="0"/>
              </a:rPr>
              <a:t>Diebstahl von Betriebs- oder Geschäftsgeheimnissen</a:t>
            </a:r>
            <a:endParaRPr lang="en-US" sz="1400" kern="0" dirty="0">
              <a:latin typeface="+mn-lt"/>
              <a:ea typeface="Times New Roman" panose="02020603050405020304" pitchFamily="18" charset="0"/>
              <a:cs typeface="Arial"/>
              <a:sym typeface="Arial"/>
            </a:endParaRPr>
          </a:p>
        </p:txBody>
      </p:sp>
      <p:sp>
        <p:nvSpPr>
          <p:cNvPr id="57" name="TextBox 1">
            <a:extLst>
              <a:ext uri="{FF2B5EF4-FFF2-40B4-BE49-F238E27FC236}">
                <a16:creationId xmlns:a16="http://schemas.microsoft.com/office/drawing/2014/main" id="{06C0D56A-2CB3-64D9-5F63-3C7CECB3386D}"/>
              </a:ext>
            </a:extLst>
          </p:cNvPr>
          <p:cNvSpPr txBox="1"/>
          <p:nvPr/>
        </p:nvSpPr>
        <p:spPr>
          <a:xfrm rot="16200000">
            <a:off x="5799491" y="687471"/>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spcBef>
                <a:spcPts val="308"/>
              </a:spcBef>
              <a:spcAft>
                <a:spcPts val="0"/>
              </a:spcAft>
              <a:buFont typeface="Arial" panose="020B0604020202020204" pitchFamily="34" charset="0"/>
              <a:buNone/>
              <a:tabLst>
                <a:tab pos="744855" algn="l"/>
              </a:tabLst>
              <a:defRPr/>
            </a:pPr>
            <a:r>
              <a:rPr lang="de-DE" sz="1400" dirty="0">
                <a:solidFill>
                  <a:srgbClr val="231F20"/>
                </a:solidFill>
                <a:latin typeface="+mn-lt"/>
                <a:ea typeface="Times New Roman" panose="02020603050405020304" pitchFamily="18" charset="0"/>
                <a:cs typeface="Arial" panose="020B0604020202020204" pitchFamily="34" charset="0"/>
              </a:rPr>
              <a:t>Produktfälschung</a:t>
            </a:r>
            <a:endParaRPr lang="en-US" sz="1400" kern="0" dirty="0">
              <a:latin typeface="+mn-lt"/>
              <a:ea typeface="Times New Roman" panose="02020603050405020304" pitchFamily="18" charset="0"/>
              <a:cs typeface="Arial"/>
              <a:sym typeface="Arial"/>
            </a:endParaRPr>
          </a:p>
        </p:txBody>
      </p:sp>
      <p:sp>
        <p:nvSpPr>
          <p:cNvPr id="64" name="TextBox 1">
            <a:extLst>
              <a:ext uri="{FF2B5EF4-FFF2-40B4-BE49-F238E27FC236}">
                <a16:creationId xmlns:a16="http://schemas.microsoft.com/office/drawing/2014/main" id="{5C4F92D5-6E14-4DE0-143B-2F33D3257AF6}"/>
              </a:ext>
            </a:extLst>
          </p:cNvPr>
          <p:cNvSpPr txBox="1"/>
          <p:nvPr/>
        </p:nvSpPr>
        <p:spPr>
          <a:xfrm rot="16200000">
            <a:off x="9590071" y="687470"/>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spcBef>
                <a:spcPts val="308"/>
              </a:spcBef>
              <a:spcAft>
                <a:spcPts val="0"/>
              </a:spcAft>
              <a:buFont typeface="Arial" panose="020B0604020202020204" pitchFamily="34" charset="0"/>
              <a:buNone/>
              <a:tabLst>
                <a:tab pos="744855" algn="l"/>
              </a:tabLst>
              <a:defRPr/>
            </a:pPr>
            <a:r>
              <a:rPr lang="de-DE" sz="1400" dirty="0">
                <a:solidFill>
                  <a:srgbClr val="231F20"/>
                </a:solidFill>
                <a:latin typeface="+mn-lt"/>
                <a:ea typeface="Times New Roman" panose="02020603050405020304" pitchFamily="18" charset="0"/>
                <a:cs typeface="Arial" panose="020B0604020202020204" pitchFamily="34" charset="0"/>
              </a:rPr>
              <a:t>Bestechungsforderung</a:t>
            </a:r>
            <a:endParaRPr lang="en-US" sz="1400" kern="0" dirty="0">
              <a:latin typeface="+mn-lt"/>
              <a:ea typeface="Times New Roman" panose="02020603050405020304" pitchFamily="18" charset="0"/>
              <a:cs typeface="Arial"/>
              <a:sym typeface="Arial"/>
            </a:endParaRPr>
          </a:p>
        </p:txBody>
      </p:sp>
      <p:sp>
        <p:nvSpPr>
          <p:cNvPr id="76" name="Ellipse 75">
            <a:extLst>
              <a:ext uri="{FF2B5EF4-FFF2-40B4-BE49-F238E27FC236}">
                <a16:creationId xmlns:a16="http://schemas.microsoft.com/office/drawing/2014/main" id="{BF7539D1-ED10-1B61-77FE-E99A537572AD}"/>
              </a:ext>
            </a:extLst>
          </p:cNvPr>
          <p:cNvSpPr/>
          <p:nvPr/>
        </p:nvSpPr>
        <p:spPr>
          <a:xfrm>
            <a:off x="503769" y="2298470"/>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sp>
        <p:nvSpPr>
          <p:cNvPr id="77" name="Ellipse 76">
            <a:extLst>
              <a:ext uri="{FF2B5EF4-FFF2-40B4-BE49-F238E27FC236}">
                <a16:creationId xmlns:a16="http://schemas.microsoft.com/office/drawing/2014/main" id="{189481C1-1B39-B18E-F7C5-37035FA0D288}"/>
              </a:ext>
            </a:extLst>
          </p:cNvPr>
          <p:cNvSpPr/>
          <p:nvPr/>
        </p:nvSpPr>
        <p:spPr>
          <a:xfrm>
            <a:off x="4294843" y="2298470"/>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sp>
        <p:nvSpPr>
          <p:cNvPr id="78" name="Ellipse 77">
            <a:extLst>
              <a:ext uri="{FF2B5EF4-FFF2-40B4-BE49-F238E27FC236}">
                <a16:creationId xmlns:a16="http://schemas.microsoft.com/office/drawing/2014/main" id="{0F354ABB-5938-3E16-51F5-6646527652C9}"/>
              </a:ext>
            </a:extLst>
          </p:cNvPr>
          <p:cNvSpPr/>
          <p:nvPr/>
        </p:nvSpPr>
        <p:spPr>
          <a:xfrm>
            <a:off x="8104321" y="2298470"/>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grpSp>
        <p:nvGrpSpPr>
          <p:cNvPr id="167" name="Gruppieren 166">
            <a:extLst>
              <a:ext uri="{FF2B5EF4-FFF2-40B4-BE49-F238E27FC236}">
                <a16:creationId xmlns:a16="http://schemas.microsoft.com/office/drawing/2014/main" id="{CC76BDB4-0249-A0DD-4E8E-2C358FFB6234}"/>
              </a:ext>
            </a:extLst>
          </p:cNvPr>
          <p:cNvGrpSpPr/>
          <p:nvPr/>
        </p:nvGrpSpPr>
        <p:grpSpPr>
          <a:xfrm>
            <a:off x="8165592" y="2363533"/>
            <a:ext cx="291458" cy="283874"/>
            <a:chOff x="11785386" y="3541596"/>
            <a:chExt cx="328676" cy="320124"/>
          </a:xfrm>
          <a:solidFill>
            <a:schemeClr val="bg1"/>
          </a:solidFill>
          <a:effectLst/>
        </p:grpSpPr>
        <p:sp>
          <p:nvSpPr>
            <p:cNvPr id="147" name="Freihandform: Form 146">
              <a:extLst>
                <a:ext uri="{FF2B5EF4-FFF2-40B4-BE49-F238E27FC236}">
                  <a16:creationId xmlns:a16="http://schemas.microsoft.com/office/drawing/2014/main" id="{FA5F207C-81E6-60E3-8FF7-F7FD54D2BFC0}"/>
                </a:ext>
              </a:extLst>
            </p:cNvPr>
            <p:cNvSpPr/>
            <p:nvPr/>
          </p:nvSpPr>
          <p:spPr>
            <a:xfrm>
              <a:off x="11785386" y="3658050"/>
              <a:ext cx="275780" cy="203670"/>
            </a:xfrm>
            <a:custGeom>
              <a:avLst/>
              <a:gdLst>
                <a:gd name="connsiteX0" fmla="*/ 105184 w 275780"/>
                <a:gd name="connsiteY0" fmla="*/ 0 h 203670"/>
                <a:gd name="connsiteX1" fmla="*/ 5083 w 275780"/>
                <a:gd name="connsiteY1" fmla="*/ 154611 h 203670"/>
                <a:gd name="connsiteX2" fmla="*/ 36798 w 275780"/>
                <a:gd name="connsiteY2" fmla="*/ 203670 h 203670"/>
                <a:gd name="connsiteX3" fmla="*/ 238982 w 275780"/>
                <a:gd name="connsiteY3" fmla="*/ 203670 h 203670"/>
                <a:gd name="connsiteX4" fmla="*/ 270697 w 275780"/>
                <a:gd name="connsiteY4" fmla="*/ 154611 h 203670"/>
                <a:gd name="connsiteX5" fmla="*/ 170596 w 275780"/>
                <a:gd name="connsiteY5" fmla="*/ 0 h 203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5780" h="203670">
                  <a:moveTo>
                    <a:pt x="105184" y="0"/>
                  </a:moveTo>
                  <a:lnTo>
                    <a:pt x="5083" y="154611"/>
                  </a:lnTo>
                  <a:cubicBezTo>
                    <a:pt x="-9288" y="176415"/>
                    <a:pt x="8552" y="203670"/>
                    <a:pt x="36798" y="203670"/>
                  </a:cubicBezTo>
                  <a:lnTo>
                    <a:pt x="238982" y="203670"/>
                  </a:lnTo>
                  <a:cubicBezTo>
                    <a:pt x="267228" y="203670"/>
                    <a:pt x="285068" y="176415"/>
                    <a:pt x="270697" y="154611"/>
                  </a:cubicBezTo>
                  <a:lnTo>
                    <a:pt x="170596" y="0"/>
                  </a:lnTo>
                </a:path>
              </a:pathLst>
            </a:custGeom>
            <a:grpFill/>
            <a:ln w="7929" cap="rnd">
              <a:solidFill>
                <a:schemeClr val="tx2"/>
              </a:solidFill>
              <a:prstDash val="solid"/>
              <a:round/>
            </a:ln>
          </p:spPr>
          <p:txBody>
            <a:bodyPr rtlCol="0" anchor="ctr"/>
            <a:lstStyle/>
            <a:p>
              <a:endParaRPr lang="de-DE"/>
            </a:p>
          </p:txBody>
        </p:sp>
        <p:sp>
          <p:nvSpPr>
            <p:cNvPr id="148" name="Freihandform: Form 147">
              <a:extLst>
                <a:ext uri="{FF2B5EF4-FFF2-40B4-BE49-F238E27FC236}">
                  <a16:creationId xmlns:a16="http://schemas.microsoft.com/office/drawing/2014/main" id="{5BBAD5FA-1B96-5DE0-348B-EDE50B49C74E}"/>
                </a:ext>
              </a:extLst>
            </p:cNvPr>
            <p:cNvSpPr/>
            <p:nvPr/>
          </p:nvSpPr>
          <p:spPr>
            <a:xfrm>
              <a:off x="11868271" y="3579258"/>
              <a:ext cx="110506" cy="34688"/>
            </a:xfrm>
            <a:custGeom>
              <a:avLst/>
              <a:gdLst>
                <a:gd name="connsiteX0" fmla="*/ 87712 w 110506"/>
                <a:gd name="connsiteY0" fmla="*/ 34688 h 34688"/>
                <a:gd name="connsiteX1" fmla="*/ 110507 w 110506"/>
                <a:gd name="connsiteY1" fmla="*/ 0 h 34688"/>
                <a:gd name="connsiteX2" fmla="*/ 0 w 110506"/>
                <a:gd name="connsiteY2" fmla="*/ 0 h 34688"/>
                <a:gd name="connsiteX3" fmla="*/ 22795 w 110506"/>
                <a:gd name="connsiteY3" fmla="*/ 34688 h 34688"/>
              </a:gdLst>
              <a:ahLst/>
              <a:cxnLst>
                <a:cxn ang="0">
                  <a:pos x="connsiteX0" y="connsiteY0"/>
                </a:cxn>
                <a:cxn ang="0">
                  <a:pos x="connsiteX1" y="connsiteY1"/>
                </a:cxn>
                <a:cxn ang="0">
                  <a:pos x="connsiteX2" y="connsiteY2"/>
                </a:cxn>
                <a:cxn ang="0">
                  <a:pos x="connsiteX3" y="connsiteY3"/>
                </a:cxn>
              </a:cxnLst>
              <a:rect l="l" t="t" r="r" b="b"/>
              <a:pathLst>
                <a:path w="110506" h="34688">
                  <a:moveTo>
                    <a:pt x="87712" y="34688"/>
                  </a:moveTo>
                  <a:lnTo>
                    <a:pt x="110507" y="0"/>
                  </a:lnTo>
                  <a:lnTo>
                    <a:pt x="0" y="0"/>
                  </a:lnTo>
                  <a:lnTo>
                    <a:pt x="22795" y="34688"/>
                  </a:lnTo>
                </a:path>
              </a:pathLst>
            </a:custGeom>
            <a:grpFill/>
            <a:ln w="7929" cap="rnd">
              <a:solidFill>
                <a:schemeClr val="tx2"/>
              </a:solidFill>
              <a:prstDash val="solid"/>
              <a:round/>
            </a:ln>
          </p:spPr>
          <p:txBody>
            <a:bodyPr rtlCol="0" anchor="ctr"/>
            <a:lstStyle/>
            <a:p>
              <a:endParaRPr lang="de-DE"/>
            </a:p>
          </p:txBody>
        </p:sp>
        <p:sp>
          <p:nvSpPr>
            <p:cNvPr id="149" name="Freihandform: Form 148">
              <a:extLst>
                <a:ext uri="{FF2B5EF4-FFF2-40B4-BE49-F238E27FC236}">
                  <a16:creationId xmlns:a16="http://schemas.microsoft.com/office/drawing/2014/main" id="{8089BCF3-FF7F-F6C6-347F-FD09D1FF8602}"/>
                </a:ext>
              </a:extLst>
            </p:cNvPr>
            <p:cNvSpPr/>
            <p:nvPr/>
          </p:nvSpPr>
          <p:spPr>
            <a:xfrm>
              <a:off x="11890570" y="3636246"/>
              <a:ext cx="65907" cy="4955"/>
            </a:xfrm>
            <a:custGeom>
              <a:avLst/>
              <a:gdLst>
                <a:gd name="connsiteX0" fmla="*/ 65908 w 65907"/>
                <a:gd name="connsiteY0" fmla="*/ 0 h 4955"/>
                <a:gd name="connsiteX1" fmla="*/ 0 w 65907"/>
                <a:gd name="connsiteY1" fmla="*/ 0 h 4955"/>
              </a:gdLst>
              <a:ahLst/>
              <a:cxnLst>
                <a:cxn ang="0">
                  <a:pos x="connsiteX0" y="connsiteY0"/>
                </a:cxn>
                <a:cxn ang="0">
                  <a:pos x="connsiteX1" y="connsiteY1"/>
                </a:cxn>
              </a:cxnLst>
              <a:rect l="l" t="t" r="r" b="b"/>
              <a:pathLst>
                <a:path w="65907" h="4955">
                  <a:moveTo>
                    <a:pt x="65908" y="0"/>
                  </a:moveTo>
                  <a:lnTo>
                    <a:pt x="0" y="0"/>
                  </a:lnTo>
                </a:path>
              </a:pathLst>
            </a:custGeom>
            <a:grpFill/>
            <a:ln w="7929" cap="rnd">
              <a:solidFill>
                <a:schemeClr val="tx2"/>
              </a:solidFill>
              <a:prstDash val="solid"/>
              <a:round/>
            </a:ln>
          </p:spPr>
          <p:txBody>
            <a:bodyPr rtlCol="0" anchor="ctr"/>
            <a:lstStyle/>
            <a:p>
              <a:endParaRPr lang="de-DE"/>
            </a:p>
          </p:txBody>
        </p:sp>
        <p:sp>
          <p:nvSpPr>
            <p:cNvPr id="151" name="Freihandform: Form 150">
              <a:extLst>
                <a:ext uri="{FF2B5EF4-FFF2-40B4-BE49-F238E27FC236}">
                  <a16:creationId xmlns:a16="http://schemas.microsoft.com/office/drawing/2014/main" id="{9E6EB145-D5AC-0CDC-AD4B-F6C209751903}"/>
                </a:ext>
              </a:extLst>
            </p:cNvPr>
            <p:cNvSpPr/>
            <p:nvPr/>
          </p:nvSpPr>
          <p:spPr>
            <a:xfrm>
              <a:off x="11993644" y="3541596"/>
              <a:ext cx="120418" cy="187317"/>
            </a:xfrm>
            <a:custGeom>
              <a:avLst/>
              <a:gdLst>
                <a:gd name="connsiteX0" fmla="*/ 37662 w 120418"/>
                <a:gd name="connsiteY0" fmla="*/ 0 h 187317"/>
                <a:gd name="connsiteX1" fmla="*/ 37662 w 120418"/>
                <a:gd name="connsiteY1" fmla="*/ 94650 h 187317"/>
                <a:gd name="connsiteX2" fmla="*/ 0 w 120418"/>
                <a:gd name="connsiteY2" fmla="*/ 94650 h 187317"/>
                <a:gd name="connsiteX3" fmla="*/ 59961 w 120418"/>
                <a:gd name="connsiteY3" fmla="*/ 187317 h 187317"/>
                <a:gd name="connsiteX4" fmla="*/ 120418 w 120418"/>
                <a:gd name="connsiteY4" fmla="*/ 94650 h 187317"/>
                <a:gd name="connsiteX5" fmla="*/ 83252 w 120418"/>
                <a:gd name="connsiteY5" fmla="*/ 94650 h 187317"/>
                <a:gd name="connsiteX6" fmla="*/ 83252 w 120418"/>
                <a:gd name="connsiteY6" fmla="*/ 0 h 187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418" h="187317">
                  <a:moveTo>
                    <a:pt x="37662" y="0"/>
                  </a:moveTo>
                  <a:lnTo>
                    <a:pt x="37662" y="94650"/>
                  </a:lnTo>
                  <a:lnTo>
                    <a:pt x="0" y="94650"/>
                  </a:lnTo>
                  <a:lnTo>
                    <a:pt x="59961" y="187317"/>
                  </a:lnTo>
                  <a:lnTo>
                    <a:pt x="120418" y="94650"/>
                  </a:lnTo>
                  <a:lnTo>
                    <a:pt x="83252" y="94650"/>
                  </a:lnTo>
                  <a:lnTo>
                    <a:pt x="83252" y="0"/>
                  </a:lnTo>
                </a:path>
              </a:pathLst>
            </a:custGeom>
            <a:grpFill/>
            <a:ln w="7929" cap="rnd">
              <a:solidFill>
                <a:schemeClr val="tx2"/>
              </a:solidFill>
              <a:prstDash val="solid"/>
              <a:round/>
            </a:ln>
          </p:spPr>
          <p:txBody>
            <a:bodyPr rtlCol="0" anchor="ctr"/>
            <a:lstStyle/>
            <a:p>
              <a:endParaRPr lang="de-DE"/>
            </a:p>
          </p:txBody>
        </p:sp>
        <p:grpSp>
          <p:nvGrpSpPr>
            <p:cNvPr id="163" name="Gruppieren 162">
              <a:extLst>
                <a:ext uri="{FF2B5EF4-FFF2-40B4-BE49-F238E27FC236}">
                  <a16:creationId xmlns:a16="http://schemas.microsoft.com/office/drawing/2014/main" id="{DB9EFD98-1664-8EFB-333B-AC2AEA0B3161}"/>
                </a:ext>
              </a:extLst>
            </p:cNvPr>
            <p:cNvGrpSpPr/>
            <p:nvPr/>
          </p:nvGrpSpPr>
          <p:grpSpPr>
            <a:xfrm>
              <a:off x="11885404" y="3721995"/>
              <a:ext cx="76118" cy="94368"/>
              <a:chOff x="7612335" y="2119542"/>
              <a:chExt cx="322458" cy="399776"/>
            </a:xfrm>
            <a:grpFill/>
          </p:grpSpPr>
          <p:sp>
            <p:nvSpPr>
              <p:cNvPr id="164" name="Freihandform: Form 163">
                <a:extLst>
                  <a:ext uri="{FF2B5EF4-FFF2-40B4-BE49-F238E27FC236}">
                    <a16:creationId xmlns:a16="http://schemas.microsoft.com/office/drawing/2014/main" id="{3FA8707A-4FF9-C89C-FDCE-494445AD3FCE}"/>
                  </a:ext>
                </a:extLst>
              </p:cNvPr>
              <p:cNvSpPr/>
              <p:nvPr/>
            </p:nvSpPr>
            <p:spPr>
              <a:xfrm>
                <a:off x="7657592" y="2119542"/>
                <a:ext cx="277201" cy="399776"/>
              </a:xfrm>
              <a:custGeom>
                <a:avLst/>
                <a:gdLst>
                  <a:gd name="connsiteX0" fmla="*/ 72846 w 72845"/>
                  <a:gd name="connsiteY0" fmla="*/ 101092 h 105056"/>
                  <a:gd name="connsiteX1" fmla="*/ 52528 w 72845"/>
                  <a:gd name="connsiteY1" fmla="*/ 105056 h 105056"/>
                  <a:gd name="connsiteX2" fmla="*/ 32211 w 72845"/>
                  <a:gd name="connsiteY2" fmla="*/ 101092 h 105056"/>
                  <a:gd name="connsiteX3" fmla="*/ 15362 w 72845"/>
                  <a:gd name="connsiteY3" fmla="*/ 89694 h 105056"/>
                  <a:gd name="connsiteX4" fmla="*/ 3965 w 72845"/>
                  <a:gd name="connsiteY4" fmla="*/ 72846 h 105056"/>
                  <a:gd name="connsiteX5" fmla="*/ 0 w 72845"/>
                  <a:gd name="connsiteY5" fmla="*/ 52528 h 105056"/>
                  <a:gd name="connsiteX6" fmla="*/ 3965 w 72845"/>
                  <a:gd name="connsiteY6" fmla="*/ 32211 h 105056"/>
                  <a:gd name="connsiteX7" fmla="*/ 15362 w 72845"/>
                  <a:gd name="connsiteY7" fmla="*/ 15362 h 105056"/>
                  <a:gd name="connsiteX8" fmla="*/ 32211 w 72845"/>
                  <a:gd name="connsiteY8" fmla="*/ 3964 h 105056"/>
                  <a:gd name="connsiteX9" fmla="*/ 52528 w 72845"/>
                  <a:gd name="connsiteY9" fmla="*/ 0 h 105056"/>
                  <a:gd name="connsiteX10" fmla="*/ 72846 w 72845"/>
                  <a:gd name="connsiteY10" fmla="*/ 3964 h 105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45" h="105056">
                    <a:moveTo>
                      <a:pt x="72846" y="101092"/>
                    </a:moveTo>
                    <a:cubicBezTo>
                      <a:pt x="66404" y="103569"/>
                      <a:pt x="59466" y="105056"/>
                      <a:pt x="52528" y="105056"/>
                    </a:cubicBezTo>
                    <a:cubicBezTo>
                      <a:pt x="45095" y="105056"/>
                      <a:pt x="38157" y="103569"/>
                      <a:pt x="32211" y="101092"/>
                    </a:cubicBezTo>
                    <a:cubicBezTo>
                      <a:pt x="25769" y="98614"/>
                      <a:pt x="20318" y="94650"/>
                      <a:pt x="15362" y="89694"/>
                    </a:cubicBezTo>
                    <a:cubicBezTo>
                      <a:pt x="10407" y="84739"/>
                      <a:pt x="6938" y="79288"/>
                      <a:pt x="3965" y="72846"/>
                    </a:cubicBezTo>
                    <a:cubicBezTo>
                      <a:pt x="1487" y="66403"/>
                      <a:pt x="0" y="59466"/>
                      <a:pt x="0" y="52528"/>
                    </a:cubicBezTo>
                    <a:cubicBezTo>
                      <a:pt x="0" y="45095"/>
                      <a:pt x="1487" y="38157"/>
                      <a:pt x="3965" y="32211"/>
                    </a:cubicBezTo>
                    <a:cubicBezTo>
                      <a:pt x="6442" y="25769"/>
                      <a:pt x="10407" y="20317"/>
                      <a:pt x="15362" y="15362"/>
                    </a:cubicBezTo>
                    <a:cubicBezTo>
                      <a:pt x="20318" y="10406"/>
                      <a:pt x="25769" y="6937"/>
                      <a:pt x="32211" y="3964"/>
                    </a:cubicBezTo>
                    <a:cubicBezTo>
                      <a:pt x="38653" y="1487"/>
                      <a:pt x="45590" y="0"/>
                      <a:pt x="52528" y="0"/>
                    </a:cubicBezTo>
                    <a:cubicBezTo>
                      <a:pt x="59961" y="0"/>
                      <a:pt x="66899" y="1487"/>
                      <a:pt x="72846" y="3964"/>
                    </a:cubicBezTo>
                  </a:path>
                </a:pathLst>
              </a:custGeom>
              <a:grpFill/>
              <a:ln w="9525" cap="rnd">
                <a:solidFill>
                  <a:schemeClr val="tx2"/>
                </a:solidFill>
                <a:prstDash val="solid"/>
                <a:round/>
              </a:ln>
            </p:spPr>
            <p:txBody>
              <a:bodyPr rtlCol="0" anchor="ctr"/>
              <a:lstStyle/>
              <a:p>
                <a:endParaRPr lang="de-DE"/>
              </a:p>
            </p:txBody>
          </p:sp>
          <p:sp>
            <p:nvSpPr>
              <p:cNvPr id="165" name="Freihandform: Form 164">
                <a:extLst>
                  <a:ext uri="{FF2B5EF4-FFF2-40B4-BE49-F238E27FC236}">
                    <a16:creationId xmlns:a16="http://schemas.microsoft.com/office/drawing/2014/main" id="{919D264A-53AF-78FF-8C19-0FB9E5E78E34}"/>
                  </a:ext>
                </a:extLst>
              </p:cNvPr>
              <p:cNvSpPr/>
              <p:nvPr/>
            </p:nvSpPr>
            <p:spPr>
              <a:xfrm>
                <a:off x="7612335" y="2270402"/>
                <a:ext cx="220631" cy="18856"/>
              </a:xfrm>
              <a:custGeom>
                <a:avLst/>
                <a:gdLst>
                  <a:gd name="connsiteX0" fmla="*/ 0 w 57979"/>
                  <a:gd name="connsiteY0" fmla="*/ 0 h 4955"/>
                  <a:gd name="connsiteX1" fmla="*/ 57979 w 57979"/>
                  <a:gd name="connsiteY1" fmla="*/ 0 h 4955"/>
                </a:gdLst>
                <a:ahLst/>
                <a:cxnLst>
                  <a:cxn ang="0">
                    <a:pos x="connsiteX0" y="connsiteY0"/>
                  </a:cxn>
                  <a:cxn ang="0">
                    <a:pos x="connsiteX1" y="connsiteY1"/>
                  </a:cxn>
                </a:cxnLst>
                <a:rect l="l" t="t" r="r" b="b"/>
                <a:pathLst>
                  <a:path w="57979" h="4955">
                    <a:moveTo>
                      <a:pt x="0" y="0"/>
                    </a:moveTo>
                    <a:lnTo>
                      <a:pt x="57979" y="0"/>
                    </a:lnTo>
                  </a:path>
                </a:pathLst>
              </a:custGeom>
              <a:grpFill/>
              <a:ln w="9525" cap="rnd">
                <a:solidFill>
                  <a:schemeClr val="tx2"/>
                </a:solidFill>
                <a:prstDash val="solid"/>
                <a:round/>
              </a:ln>
            </p:spPr>
            <p:txBody>
              <a:bodyPr rtlCol="0" anchor="ctr"/>
              <a:lstStyle/>
              <a:p>
                <a:endParaRPr lang="de-DE"/>
              </a:p>
            </p:txBody>
          </p:sp>
          <p:sp>
            <p:nvSpPr>
              <p:cNvPr id="166" name="Freihandform: Form 165">
                <a:extLst>
                  <a:ext uri="{FF2B5EF4-FFF2-40B4-BE49-F238E27FC236}">
                    <a16:creationId xmlns:a16="http://schemas.microsoft.com/office/drawing/2014/main" id="{EA35C3D0-6A7D-CE2D-E206-EB25E8177D68}"/>
                  </a:ext>
                </a:extLst>
              </p:cNvPr>
              <p:cNvSpPr/>
              <p:nvPr/>
            </p:nvSpPr>
            <p:spPr>
              <a:xfrm>
                <a:off x="7612335" y="2368458"/>
                <a:ext cx="220631" cy="18856"/>
              </a:xfrm>
              <a:custGeom>
                <a:avLst/>
                <a:gdLst>
                  <a:gd name="connsiteX0" fmla="*/ 0 w 57979"/>
                  <a:gd name="connsiteY0" fmla="*/ 0 h 4955"/>
                  <a:gd name="connsiteX1" fmla="*/ 57979 w 57979"/>
                  <a:gd name="connsiteY1" fmla="*/ 0 h 4955"/>
                </a:gdLst>
                <a:ahLst/>
                <a:cxnLst>
                  <a:cxn ang="0">
                    <a:pos x="connsiteX0" y="connsiteY0"/>
                  </a:cxn>
                  <a:cxn ang="0">
                    <a:pos x="connsiteX1" y="connsiteY1"/>
                  </a:cxn>
                </a:cxnLst>
                <a:rect l="l" t="t" r="r" b="b"/>
                <a:pathLst>
                  <a:path w="57979" h="4955">
                    <a:moveTo>
                      <a:pt x="0" y="0"/>
                    </a:moveTo>
                    <a:lnTo>
                      <a:pt x="57979" y="0"/>
                    </a:lnTo>
                  </a:path>
                </a:pathLst>
              </a:custGeom>
              <a:grpFill/>
              <a:ln w="9525" cap="rnd">
                <a:solidFill>
                  <a:schemeClr val="tx2"/>
                </a:solidFill>
                <a:prstDash val="solid"/>
                <a:round/>
              </a:ln>
            </p:spPr>
            <p:txBody>
              <a:bodyPr rtlCol="0" anchor="ctr"/>
              <a:lstStyle/>
              <a:p>
                <a:endParaRPr lang="de-DE"/>
              </a:p>
            </p:txBody>
          </p:sp>
        </p:grpSp>
      </p:grpSp>
      <p:grpSp>
        <p:nvGrpSpPr>
          <p:cNvPr id="303" name="Gruppieren 302">
            <a:extLst>
              <a:ext uri="{FF2B5EF4-FFF2-40B4-BE49-F238E27FC236}">
                <a16:creationId xmlns:a16="http://schemas.microsoft.com/office/drawing/2014/main" id="{97DD9F07-1C48-A38A-673A-F823F2C4BF1B}"/>
              </a:ext>
            </a:extLst>
          </p:cNvPr>
          <p:cNvGrpSpPr/>
          <p:nvPr/>
        </p:nvGrpSpPr>
        <p:grpSpPr>
          <a:xfrm>
            <a:off x="536598" y="2331299"/>
            <a:ext cx="348342" cy="348342"/>
            <a:chOff x="558801" y="2369457"/>
            <a:chExt cx="348342" cy="348342"/>
          </a:xfrm>
          <a:solidFill>
            <a:schemeClr val="tx2"/>
          </a:solidFill>
          <a:effectLst/>
        </p:grpSpPr>
        <p:pic>
          <p:nvPicPr>
            <p:cNvPr id="268" name="Grafik 267" descr="Alter Schlüssel Silhouette">
              <a:extLst>
                <a:ext uri="{FF2B5EF4-FFF2-40B4-BE49-F238E27FC236}">
                  <a16:creationId xmlns:a16="http://schemas.microsoft.com/office/drawing/2014/main" id="{FB92094B-A712-3FC9-CD66-6336C6EF1B7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7569522">
              <a:off x="635240" y="2478833"/>
              <a:ext cx="174716" cy="174716"/>
            </a:xfrm>
            <a:prstGeom prst="rect">
              <a:avLst/>
            </a:prstGeom>
          </p:spPr>
        </p:pic>
        <p:pic>
          <p:nvPicPr>
            <p:cNvPr id="269" name="Grafik 268" descr="Papier Silhouette">
              <a:extLst>
                <a:ext uri="{FF2B5EF4-FFF2-40B4-BE49-F238E27FC236}">
                  <a16:creationId xmlns:a16="http://schemas.microsoft.com/office/drawing/2014/main" id="{CE087173-7021-77B0-47C8-D84F5CBDABD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58801" y="2369457"/>
              <a:ext cx="348342" cy="348342"/>
            </a:xfrm>
            <a:prstGeom prst="rect">
              <a:avLst/>
            </a:prstGeom>
          </p:spPr>
        </p:pic>
      </p:grpSp>
      <p:grpSp>
        <p:nvGrpSpPr>
          <p:cNvPr id="275" name="Gruppieren 274">
            <a:extLst>
              <a:ext uri="{FF2B5EF4-FFF2-40B4-BE49-F238E27FC236}">
                <a16:creationId xmlns:a16="http://schemas.microsoft.com/office/drawing/2014/main" id="{AD6A18A5-7479-07E2-EB7F-C87B4317CFFE}"/>
              </a:ext>
            </a:extLst>
          </p:cNvPr>
          <p:cNvGrpSpPr/>
          <p:nvPr/>
        </p:nvGrpSpPr>
        <p:grpSpPr>
          <a:xfrm>
            <a:off x="4278270" y="2281897"/>
            <a:ext cx="447146" cy="447146"/>
            <a:chOff x="4296304" y="2316532"/>
            <a:chExt cx="447146" cy="447146"/>
          </a:xfrm>
          <a:solidFill>
            <a:schemeClr val="tx2"/>
          </a:solidFill>
          <a:effectLst/>
        </p:grpSpPr>
        <p:pic>
          <p:nvPicPr>
            <p:cNvPr id="272" name="Grafik 271" descr="Warenkorb Silhouette">
              <a:extLst>
                <a:ext uri="{FF2B5EF4-FFF2-40B4-BE49-F238E27FC236}">
                  <a16:creationId xmlns:a16="http://schemas.microsoft.com/office/drawing/2014/main" id="{62EAAEE6-787B-4DC5-E01D-A0287B60DED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a:off x="4393812" y="2414040"/>
              <a:ext cx="252130" cy="252130"/>
            </a:xfrm>
            <a:prstGeom prst="rect">
              <a:avLst/>
            </a:prstGeom>
          </p:spPr>
        </p:pic>
        <p:pic>
          <p:nvPicPr>
            <p:cNvPr id="274" name="Grafik 273" descr="Verbotsschild Silhouette">
              <a:extLst>
                <a:ext uri="{FF2B5EF4-FFF2-40B4-BE49-F238E27FC236}">
                  <a16:creationId xmlns:a16="http://schemas.microsoft.com/office/drawing/2014/main" id="{5D668A00-0367-2BAB-26A9-06B6F2C37AD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296304" y="2316532"/>
              <a:ext cx="447146" cy="447146"/>
            </a:xfrm>
            <a:prstGeom prst="rect">
              <a:avLst/>
            </a:prstGeom>
          </p:spPr>
        </p:pic>
      </p:grpSp>
      <p:sp>
        <p:nvSpPr>
          <p:cNvPr id="45" name="TextBox 1">
            <a:extLst>
              <a:ext uri="{FF2B5EF4-FFF2-40B4-BE49-F238E27FC236}">
                <a16:creationId xmlns:a16="http://schemas.microsoft.com/office/drawing/2014/main" id="{51D51CEB-9BFA-EE01-E777-3833C678AEFA}"/>
              </a:ext>
            </a:extLst>
          </p:cNvPr>
          <p:cNvSpPr txBox="1"/>
          <p:nvPr/>
        </p:nvSpPr>
        <p:spPr>
          <a:xfrm rot="16200000">
            <a:off x="2008913" y="1256585"/>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lnSpc>
                <a:spcPct val="85000"/>
              </a:lnSpc>
              <a:spcBef>
                <a:spcPts val="308"/>
              </a:spcBef>
              <a:spcAft>
                <a:spcPts val="0"/>
              </a:spcAft>
              <a:buFont typeface="Arial" panose="020B0604020202020204" pitchFamily="34" charset="0"/>
              <a:buNone/>
              <a:tabLst>
                <a:tab pos="744855" algn="l"/>
              </a:tabLst>
              <a:defRPr/>
            </a:pPr>
            <a:r>
              <a:rPr lang="de-DE" sz="1400" dirty="0">
                <a:solidFill>
                  <a:srgbClr val="231F20"/>
                </a:solidFill>
                <a:latin typeface="+mn-lt"/>
                <a:ea typeface="Times New Roman" panose="02020603050405020304" pitchFamily="18" charset="0"/>
                <a:cs typeface="Arial" panose="020B0604020202020204" pitchFamily="34" charset="0"/>
              </a:rPr>
              <a:t>Unbefugte Offenlegung von Betriebs- oder Geschäftsgeheimnissen</a:t>
            </a:r>
            <a:endParaRPr lang="en-US" sz="1400" kern="0" dirty="0">
              <a:latin typeface="+mn-lt"/>
              <a:ea typeface="Times New Roman" panose="02020603050405020304" pitchFamily="18" charset="0"/>
              <a:cs typeface="Arial"/>
              <a:sym typeface="Arial"/>
            </a:endParaRPr>
          </a:p>
        </p:txBody>
      </p:sp>
      <p:sp>
        <p:nvSpPr>
          <p:cNvPr id="52" name="TextBox 1">
            <a:extLst>
              <a:ext uri="{FF2B5EF4-FFF2-40B4-BE49-F238E27FC236}">
                <a16:creationId xmlns:a16="http://schemas.microsoft.com/office/drawing/2014/main" id="{3E75D726-DE74-6B0B-F51F-765F2621ADA4}"/>
              </a:ext>
            </a:extLst>
          </p:cNvPr>
          <p:cNvSpPr txBox="1"/>
          <p:nvPr/>
        </p:nvSpPr>
        <p:spPr>
          <a:xfrm rot="16200000">
            <a:off x="5799491" y="1256585"/>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spcBef>
                <a:spcPts val="308"/>
              </a:spcBef>
              <a:spcAft>
                <a:spcPts val="0"/>
              </a:spcAft>
              <a:buFont typeface="Arial" panose="020B0604020202020204" pitchFamily="34" charset="0"/>
              <a:buNone/>
              <a:tabLst>
                <a:tab pos="744855" algn="l"/>
              </a:tabLst>
              <a:defRPr/>
            </a:pPr>
            <a:r>
              <a:rPr lang="de-DE" sz="1400" dirty="0">
                <a:solidFill>
                  <a:srgbClr val="231F20"/>
                </a:solidFill>
                <a:latin typeface="+mn-lt"/>
                <a:ea typeface="Times New Roman" panose="02020603050405020304" pitchFamily="18" charset="0"/>
                <a:cs typeface="Arial" panose="020B0604020202020204" pitchFamily="34" charset="0"/>
              </a:rPr>
              <a:t>Verleumderische Behauptung</a:t>
            </a:r>
            <a:endParaRPr lang="en-US" sz="1400" kern="0" dirty="0">
              <a:latin typeface="+mn-lt"/>
              <a:ea typeface="Times New Roman" panose="02020603050405020304" pitchFamily="18" charset="0"/>
              <a:cs typeface="Arial"/>
              <a:sym typeface="Arial"/>
            </a:endParaRPr>
          </a:p>
        </p:txBody>
      </p:sp>
      <p:sp>
        <p:nvSpPr>
          <p:cNvPr id="59" name="TextBox 1">
            <a:extLst>
              <a:ext uri="{FF2B5EF4-FFF2-40B4-BE49-F238E27FC236}">
                <a16:creationId xmlns:a16="http://schemas.microsoft.com/office/drawing/2014/main" id="{40373FAE-E4C0-5E40-0AB6-B479A6ACFB66}"/>
              </a:ext>
            </a:extLst>
          </p:cNvPr>
          <p:cNvSpPr txBox="1"/>
          <p:nvPr/>
        </p:nvSpPr>
        <p:spPr>
          <a:xfrm rot="16200000">
            <a:off x="9590071" y="1256584"/>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spcBef>
                <a:spcPts val="308"/>
              </a:spcBef>
              <a:spcAft>
                <a:spcPts val="0"/>
              </a:spcAft>
              <a:buFont typeface="Arial" panose="020B0604020202020204" pitchFamily="34" charset="0"/>
              <a:buNone/>
              <a:tabLst>
                <a:tab pos="744855" algn="l"/>
              </a:tabLst>
              <a:defRPr/>
            </a:pPr>
            <a:r>
              <a:rPr lang="de-DE" sz="1400" dirty="0">
                <a:solidFill>
                  <a:srgbClr val="231F20"/>
                </a:solidFill>
                <a:latin typeface="+mn-lt"/>
                <a:ea typeface="Times New Roman" panose="02020603050405020304" pitchFamily="18" charset="0"/>
                <a:cs typeface="Arial" panose="020B0604020202020204" pitchFamily="34" charset="0"/>
              </a:rPr>
              <a:t>Geldwäsche</a:t>
            </a:r>
            <a:endParaRPr lang="en-US" sz="1400" kern="0" dirty="0">
              <a:latin typeface="+mn-lt"/>
              <a:ea typeface="Times New Roman" panose="02020603050405020304" pitchFamily="18" charset="0"/>
              <a:cs typeface="Arial"/>
              <a:sym typeface="Arial"/>
            </a:endParaRPr>
          </a:p>
        </p:txBody>
      </p:sp>
      <p:sp>
        <p:nvSpPr>
          <p:cNvPr id="88" name="Ellipse 87">
            <a:extLst>
              <a:ext uri="{FF2B5EF4-FFF2-40B4-BE49-F238E27FC236}">
                <a16:creationId xmlns:a16="http://schemas.microsoft.com/office/drawing/2014/main" id="{D130E68B-193E-41C6-391F-5896A79DC5F5}"/>
              </a:ext>
            </a:extLst>
          </p:cNvPr>
          <p:cNvSpPr/>
          <p:nvPr/>
        </p:nvSpPr>
        <p:spPr>
          <a:xfrm>
            <a:off x="503769" y="2867584"/>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sp>
        <p:nvSpPr>
          <p:cNvPr id="89" name="Ellipse 88">
            <a:extLst>
              <a:ext uri="{FF2B5EF4-FFF2-40B4-BE49-F238E27FC236}">
                <a16:creationId xmlns:a16="http://schemas.microsoft.com/office/drawing/2014/main" id="{6E2402F9-784B-89C2-7467-6CDF223E30A4}"/>
              </a:ext>
            </a:extLst>
          </p:cNvPr>
          <p:cNvSpPr/>
          <p:nvPr/>
        </p:nvSpPr>
        <p:spPr>
          <a:xfrm>
            <a:off x="4294843" y="2867584"/>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sp>
        <p:nvSpPr>
          <p:cNvPr id="90" name="Ellipse 89">
            <a:extLst>
              <a:ext uri="{FF2B5EF4-FFF2-40B4-BE49-F238E27FC236}">
                <a16:creationId xmlns:a16="http://schemas.microsoft.com/office/drawing/2014/main" id="{6A978F57-2E67-F583-B366-F513BEE153A7}"/>
              </a:ext>
            </a:extLst>
          </p:cNvPr>
          <p:cNvSpPr/>
          <p:nvPr/>
        </p:nvSpPr>
        <p:spPr>
          <a:xfrm>
            <a:off x="8104321" y="2867584"/>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grpSp>
        <p:nvGrpSpPr>
          <p:cNvPr id="304" name="Gruppieren 303">
            <a:extLst>
              <a:ext uri="{FF2B5EF4-FFF2-40B4-BE49-F238E27FC236}">
                <a16:creationId xmlns:a16="http://schemas.microsoft.com/office/drawing/2014/main" id="{1BCB514F-C3DA-4371-04D1-A599C9838392}"/>
              </a:ext>
            </a:extLst>
          </p:cNvPr>
          <p:cNvGrpSpPr/>
          <p:nvPr/>
        </p:nvGrpSpPr>
        <p:grpSpPr>
          <a:xfrm>
            <a:off x="8199706" y="2935066"/>
            <a:ext cx="223230" cy="279036"/>
            <a:chOff x="8195056" y="3033034"/>
            <a:chExt cx="223230" cy="279036"/>
          </a:xfrm>
          <a:solidFill>
            <a:schemeClr val="tx2"/>
          </a:solidFill>
          <a:effectLst/>
        </p:grpSpPr>
        <p:sp>
          <p:nvSpPr>
            <p:cNvPr id="120" name="Freihandform: Form 119">
              <a:extLst>
                <a:ext uri="{FF2B5EF4-FFF2-40B4-BE49-F238E27FC236}">
                  <a16:creationId xmlns:a16="http://schemas.microsoft.com/office/drawing/2014/main" id="{49CC81D9-612C-A8CB-6C1B-28A2C71527EB}"/>
                </a:ext>
              </a:extLst>
            </p:cNvPr>
            <p:cNvSpPr/>
            <p:nvPr/>
          </p:nvSpPr>
          <p:spPr>
            <a:xfrm>
              <a:off x="8195056" y="3033034"/>
              <a:ext cx="223230" cy="279036"/>
            </a:xfrm>
            <a:custGeom>
              <a:avLst/>
              <a:gdLst>
                <a:gd name="connsiteX0" fmla="*/ 0 w 609600"/>
                <a:gd name="connsiteY0" fmla="*/ 0 h 762000"/>
                <a:gd name="connsiteX1" fmla="*/ 0 w 609600"/>
                <a:gd name="connsiteY1" fmla="*/ 762000 h 762000"/>
                <a:gd name="connsiteX2" fmla="*/ 609600 w 609600"/>
                <a:gd name="connsiteY2" fmla="*/ 762000 h 762000"/>
                <a:gd name="connsiteX3" fmla="*/ 609600 w 609600"/>
                <a:gd name="connsiteY3" fmla="*/ 0 h 762000"/>
                <a:gd name="connsiteX4" fmla="*/ 590550 w 609600"/>
                <a:gd name="connsiteY4" fmla="*/ 19050 h 762000"/>
                <a:gd name="connsiteX5" fmla="*/ 590550 w 609600"/>
                <a:gd name="connsiteY5" fmla="*/ 161925 h 762000"/>
                <a:gd name="connsiteX6" fmla="*/ 19050 w 609600"/>
                <a:gd name="connsiteY6" fmla="*/ 161925 h 762000"/>
                <a:gd name="connsiteX7" fmla="*/ 19050 w 609600"/>
                <a:gd name="connsiteY7" fmla="*/ 19050 h 762000"/>
                <a:gd name="connsiteX8" fmla="*/ 19050 w 609600"/>
                <a:gd name="connsiteY8" fmla="*/ 742950 h 762000"/>
                <a:gd name="connsiteX9" fmla="*/ 19050 w 609600"/>
                <a:gd name="connsiteY9" fmla="*/ 180975 h 762000"/>
                <a:gd name="connsiteX10" fmla="*/ 590550 w 609600"/>
                <a:gd name="connsiteY10" fmla="*/ 180975 h 762000"/>
                <a:gd name="connsiteX11" fmla="*/ 590550 w 609600"/>
                <a:gd name="connsiteY11" fmla="*/ 74295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9600" h="762000">
                  <a:moveTo>
                    <a:pt x="0" y="0"/>
                  </a:moveTo>
                  <a:lnTo>
                    <a:pt x="0" y="762000"/>
                  </a:lnTo>
                  <a:lnTo>
                    <a:pt x="609600" y="762000"/>
                  </a:lnTo>
                  <a:lnTo>
                    <a:pt x="609600" y="0"/>
                  </a:lnTo>
                  <a:close/>
                  <a:moveTo>
                    <a:pt x="590550" y="19050"/>
                  </a:moveTo>
                  <a:lnTo>
                    <a:pt x="590550" y="161925"/>
                  </a:lnTo>
                  <a:lnTo>
                    <a:pt x="19050" y="161925"/>
                  </a:lnTo>
                  <a:lnTo>
                    <a:pt x="19050" y="19050"/>
                  </a:lnTo>
                  <a:close/>
                  <a:moveTo>
                    <a:pt x="19050" y="742950"/>
                  </a:moveTo>
                  <a:lnTo>
                    <a:pt x="19050" y="180975"/>
                  </a:lnTo>
                  <a:lnTo>
                    <a:pt x="590550" y="180975"/>
                  </a:lnTo>
                  <a:lnTo>
                    <a:pt x="590550" y="742950"/>
                  </a:lnTo>
                  <a:close/>
                </a:path>
              </a:pathLst>
            </a:custGeom>
            <a:grpFill/>
            <a:ln w="9525" cap="flat">
              <a:noFill/>
              <a:prstDash val="solid"/>
              <a:miter/>
            </a:ln>
          </p:spPr>
          <p:txBody>
            <a:bodyPr rtlCol="0" anchor="ctr"/>
            <a:lstStyle/>
            <a:p>
              <a:endParaRPr lang="de-DE"/>
            </a:p>
          </p:txBody>
        </p:sp>
        <p:sp>
          <p:nvSpPr>
            <p:cNvPr id="121" name="Freihandform: Form 120">
              <a:extLst>
                <a:ext uri="{FF2B5EF4-FFF2-40B4-BE49-F238E27FC236}">
                  <a16:creationId xmlns:a16="http://schemas.microsoft.com/office/drawing/2014/main" id="{F481A735-E677-5241-84EA-91C9C7EE6C7C}"/>
                </a:ext>
              </a:extLst>
            </p:cNvPr>
            <p:cNvSpPr/>
            <p:nvPr/>
          </p:nvSpPr>
          <p:spPr>
            <a:xfrm>
              <a:off x="8236911" y="3130697"/>
              <a:ext cx="139519" cy="139518"/>
            </a:xfrm>
            <a:custGeom>
              <a:avLst/>
              <a:gdLst>
                <a:gd name="connsiteX0" fmla="*/ 190500 w 381000"/>
                <a:gd name="connsiteY0" fmla="*/ 0 h 381000"/>
                <a:gd name="connsiteX1" fmla="*/ 0 w 381000"/>
                <a:gd name="connsiteY1" fmla="*/ 190500 h 381000"/>
                <a:gd name="connsiteX2" fmla="*/ 190500 w 381000"/>
                <a:gd name="connsiteY2" fmla="*/ 381000 h 381000"/>
                <a:gd name="connsiteX3" fmla="*/ 381000 w 381000"/>
                <a:gd name="connsiteY3" fmla="*/ 190500 h 381000"/>
                <a:gd name="connsiteX4" fmla="*/ 190500 w 381000"/>
                <a:gd name="connsiteY4" fmla="*/ 0 h 381000"/>
                <a:gd name="connsiteX5" fmla="*/ 190500 w 381000"/>
                <a:gd name="connsiteY5" fmla="*/ 361950 h 381000"/>
                <a:gd name="connsiteX6" fmla="*/ 19050 w 381000"/>
                <a:gd name="connsiteY6" fmla="*/ 190500 h 381000"/>
                <a:gd name="connsiteX7" fmla="*/ 190500 w 381000"/>
                <a:gd name="connsiteY7" fmla="*/ 19050 h 381000"/>
                <a:gd name="connsiteX8" fmla="*/ 361950 w 381000"/>
                <a:gd name="connsiteY8" fmla="*/ 190500 h 381000"/>
                <a:gd name="connsiteX9" fmla="*/ 190500 w 381000"/>
                <a:gd name="connsiteY9" fmla="*/ 361950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1000" h="381000">
                  <a:moveTo>
                    <a:pt x="190500" y="0"/>
                  </a:moveTo>
                  <a:cubicBezTo>
                    <a:pt x="85290" y="0"/>
                    <a:pt x="0" y="85290"/>
                    <a:pt x="0" y="190500"/>
                  </a:cubicBezTo>
                  <a:cubicBezTo>
                    <a:pt x="0" y="295710"/>
                    <a:pt x="85290" y="381000"/>
                    <a:pt x="190500" y="381000"/>
                  </a:cubicBezTo>
                  <a:cubicBezTo>
                    <a:pt x="295710" y="381000"/>
                    <a:pt x="381000" y="295710"/>
                    <a:pt x="381000" y="190500"/>
                  </a:cubicBezTo>
                  <a:cubicBezTo>
                    <a:pt x="380879" y="85340"/>
                    <a:pt x="295660" y="121"/>
                    <a:pt x="190500" y="0"/>
                  </a:cubicBezTo>
                  <a:close/>
                  <a:moveTo>
                    <a:pt x="190500" y="361950"/>
                  </a:moveTo>
                  <a:cubicBezTo>
                    <a:pt x="95811" y="361950"/>
                    <a:pt x="19050" y="285189"/>
                    <a:pt x="19050" y="190500"/>
                  </a:cubicBezTo>
                  <a:cubicBezTo>
                    <a:pt x="19050" y="95811"/>
                    <a:pt x="95811" y="19050"/>
                    <a:pt x="190500" y="19050"/>
                  </a:cubicBezTo>
                  <a:cubicBezTo>
                    <a:pt x="285189" y="19050"/>
                    <a:pt x="361950" y="95811"/>
                    <a:pt x="361950" y="190500"/>
                  </a:cubicBezTo>
                  <a:cubicBezTo>
                    <a:pt x="361840" y="285143"/>
                    <a:pt x="285143" y="361840"/>
                    <a:pt x="190500" y="361950"/>
                  </a:cubicBezTo>
                  <a:close/>
                </a:path>
              </a:pathLst>
            </a:custGeom>
            <a:grpFill/>
            <a:ln w="9525" cap="flat">
              <a:noFill/>
              <a:prstDash val="solid"/>
              <a:miter/>
            </a:ln>
          </p:spPr>
          <p:txBody>
            <a:bodyPr rtlCol="0" anchor="ctr"/>
            <a:lstStyle/>
            <a:p>
              <a:endParaRPr lang="de-DE"/>
            </a:p>
          </p:txBody>
        </p:sp>
        <p:sp>
          <p:nvSpPr>
            <p:cNvPr id="122" name="Freihandform: Form 121">
              <a:extLst>
                <a:ext uri="{FF2B5EF4-FFF2-40B4-BE49-F238E27FC236}">
                  <a16:creationId xmlns:a16="http://schemas.microsoft.com/office/drawing/2014/main" id="{EBDFE1B8-36A7-60A9-C557-16AF3662F9CF}"/>
                </a:ext>
              </a:extLst>
            </p:cNvPr>
            <p:cNvSpPr/>
            <p:nvPr/>
          </p:nvSpPr>
          <p:spPr>
            <a:xfrm>
              <a:off x="8296207" y="3053962"/>
              <a:ext cx="24415" cy="24415"/>
            </a:xfrm>
            <a:custGeom>
              <a:avLst/>
              <a:gdLst>
                <a:gd name="connsiteX0" fmla="*/ 33338 w 66675"/>
                <a:gd name="connsiteY0" fmla="*/ 66675 h 66675"/>
                <a:gd name="connsiteX1" fmla="*/ 66675 w 66675"/>
                <a:gd name="connsiteY1" fmla="*/ 33338 h 66675"/>
                <a:gd name="connsiteX2" fmla="*/ 33338 w 66675"/>
                <a:gd name="connsiteY2" fmla="*/ 0 h 66675"/>
                <a:gd name="connsiteX3" fmla="*/ 0 w 66675"/>
                <a:gd name="connsiteY3" fmla="*/ 33338 h 66675"/>
                <a:gd name="connsiteX4" fmla="*/ 33338 w 66675"/>
                <a:gd name="connsiteY4" fmla="*/ 66675 h 66675"/>
                <a:gd name="connsiteX5" fmla="*/ 33338 w 66675"/>
                <a:gd name="connsiteY5" fmla="*/ 19050 h 66675"/>
                <a:gd name="connsiteX6" fmla="*/ 47625 w 66675"/>
                <a:gd name="connsiteY6" fmla="*/ 33338 h 66675"/>
                <a:gd name="connsiteX7" fmla="*/ 33338 w 66675"/>
                <a:gd name="connsiteY7" fmla="*/ 47625 h 66675"/>
                <a:gd name="connsiteX8" fmla="*/ 19050 w 66675"/>
                <a:gd name="connsiteY8" fmla="*/ 33338 h 66675"/>
                <a:gd name="connsiteX9" fmla="*/ 33338 w 66675"/>
                <a:gd name="connsiteY9" fmla="*/ 19050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675" h="66675">
                  <a:moveTo>
                    <a:pt x="33338" y="66675"/>
                  </a:moveTo>
                  <a:cubicBezTo>
                    <a:pt x="51749" y="66675"/>
                    <a:pt x="66675" y="51749"/>
                    <a:pt x="66675" y="33338"/>
                  </a:cubicBezTo>
                  <a:cubicBezTo>
                    <a:pt x="66675" y="14926"/>
                    <a:pt x="51749" y="0"/>
                    <a:pt x="33338" y="0"/>
                  </a:cubicBezTo>
                  <a:cubicBezTo>
                    <a:pt x="14926" y="0"/>
                    <a:pt x="0" y="14926"/>
                    <a:pt x="0" y="33338"/>
                  </a:cubicBezTo>
                  <a:cubicBezTo>
                    <a:pt x="0" y="51749"/>
                    <a:pt x="14926" y="66675"/>
                    <a:pt x="33338" y="66675"/>
                  </a:cubicBezTo>
                  <a:close/>
                  <a:moveTo>
                    <a:pt x="33338" y="19050"/>
                  </a:moveTo>
                  <a:cubicBezTo>
                    <a:pt x="41228" y="19050"/>
                    <a:pt x="47625" y="25447"/>
                    <a:pt x="47625" y="33338"/>
                  </a:cubicBezTo>
                  <a:cubicBezTo>
                    <a:pt x="47625" y="41228"/>
                    <a:pt x="41228" y="47625"/>
                    <a:pt x="33338" y="47625"/>
                  </a:cubicBezTo>
                  <a:cubicBezTo>
                    <a:pt x="25447" y="47625"/>
                    <a:pt x="19050" y="41228"/>
                    <a:pt x="19050" y="33338"/>
                  </a:cubicBezTo>
                  <a:cubicBezTo>
                    <a:pt x="19050" y="25447"/>
                    <a:pt x="25447" y="19050"/>
                    <a:pt x="33338" y="19050"/>
                  </a:cubicBezTo>
                  <a:close/>
                </a:path>
              </a:pathLst>
            </a:custGeom>
            <a:grpFill/>
            <a:ln w="9525" cap="flat">
              <a:noFill/>
              <a:prstDash val="solid"/>
              <a:miter/>
            </a:ln>
          </p:spPr>
          <p:txBody>
            <a:bodyPr rtlCol="0" anchor="ctr"/>
            <a:lstStyle/>
            <a:p>
              <a:endParaRPr lang="de-DE"/>
            </a:p>
          </p:txBody>
        </p:sp>
        <p:sp>
          <p:nvSpPr>
            <p:cNvPr id="123" name="Freihandform: Form 122">
              <a:extLst>
                <a:ext uri="{FF2B5EF4-FFF2-40B4-BE49-F238E27FC236}">
                  <a16:creationId xmlns:a16="http://schemas.microsoft.com/office/drawing/2014/main" id="{39D53D65-09DA-9954-9E03-7E8F29B29976}"/>
                </a:ext>
              </a:extLst>
            </p:cNvPr>
            <p:cNvSpPr/>
            <p:nvPr/>
          </p:nvSpPr>
          <p:spPr>
            <a:xfrm>
              <a:off x="8331086" y="3053962"/>
              <a:ext cx="24415" cy="24415"/>
            </a:xfrm>
            <a:custGeom>
              <a:avLst/>
              <a:gdLst>
                <a:gd name="connsiteX0" fmla="*/ 33338 w 66675"/>
                <a:gd name="connsiteY0" fmla="*/ 66675 h 66675"/>
                <a:gd name="connsiteX1" fmla="*/ 66675 w 66675"/>
                <a:gd name="connsiteY1" fmla="*/ 33338 h 66675"/>
                <a:gd name="connsiteX2" fmla="*/ 33338 w 66675"/>
                <a:gd name="connsiteY2" fmla="*/ 0 h 66675"/>
                <a:gd name="connsiteX3" fmla="*/ 0 w 66675"/>
                <a:gd name="connsiteY3" fmla="*/ 33338 h 66675"/>
                <a:gd name="connsiteX4" fmla="*/ 33338 w 66675"/>
                <a:gd name="connsiteY4" fmla="*/ 66675 h 66675"/>
                <a:gd name="connsiteX5" fmla="*/ 33338 w 66675"/>
                <a:gd name="connsiteY5" fmla="*/ 19050 h 66675"/>
                <a:gd name="connsiteX6" fmla="*/ 47625 w 66675"/>
                <a:gd name="connsiteY6" fmla="*/ 33338 h 66675"/>
                <a:gd name="connsiteX7" fmla="*/ 33338 w 66675"/>
                <a:gd name="connsiteY7" fmla="*/ 47625 h 66675"/>
                <a:gd name="connsiteX8" fmla="*/ 19050 w 66675"/>
                <a:gd name="connsiteY8" fmla="*/ 33338 h 66675"/>
                <a:gd name="connsiteX9" fmla="*/ 33338 w 66675"/>
                <a:gd name="connsiteY9" fmla="*/ 19050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675" h="66675">
                  <a:moveTo>
                    <a:pt x="33338" y="66675"/>
                  </a:moveTo>
                  <a:cubicBezTo>
                    <a:pt x="51749" y="66675"/>
                    <a:pt x="66675" y="51749"/>
                    <a:pt x="66675" y="33338"/>
                  </a:cubicBezTo>
                  <a:cubicBezTo>
                    <a:pt x="66675" y="14926"/>
                    <a:pt x="51749" y="0"/>
                    <a:pt x="33338" y="0"/>
                  </a:cubicBezTo>
                  <a:cubicBezTo>
                    <a:pt x="14926" y="0"/>
                    <a:pt x="0" y="14926"/>
                    <a:pt x="0" y="33338"/>
                  </a:cubicBezTo>
                  <a:cubicBezTo>
                    <a:pt x="0" y="51749"/>
                    <a:pt x="14926" y="66675"/>
                    <a:pt x="33338" y="66675"/>
                  </a:cubicBezTo>
                  <a:close/>
                  <a:moveTo>
                    <a:pt x="33338" y="19050"/>
                  </a:moveTo>
                  <a:cubicBezTo>
                    <a:pt x="41228" y="19050"/>
                    <a:pt x="47625" y="25447"/>
                    <a:pt x="47625" y="33338"/>
                  </a:cubicBezTo>
                  <a:cubicBezTo>
                    <a:pt x="47625" y="41228"/>
                    <a:pt x="41228" y="47625"/>
                    <a:pt x="33338" y="47625"/>
                  </a:cubicBezTo>
                  <a:cubicBezTo>
                    <a:pt x="25447" y="47625"/>
                    <a:pt x="19050" y="41228"/>
                    <a:pt x="19050" y="33338"/>
                  </a:cubicBezTo>
                  <a:cubicBezTo>
                    <a:pt x="19050" y="25447"/>
                    <a:pt x="25447" y="19050"/>
                    <a:pt x="33338" y="19050"/>
                  </a:cubicBezTo>
                  <a:close/>
                </a:path>
              </a:pathLst>
            </a:custGeom>
            <a:grpFill/>
            <a:ln w="9525" cap="flat">
              <a:noFill/>
              <a:prstDash val="solid"/>
              <a:miter/>
            </a:ln>
          </p:spPr>
          <p:txBody>
            <a:bodyPr rtlCol="0" anchor="ctr"/>
            <a:lstStyle/>
            <a:p>
              <a:endParaRPr lang="de-DE"/>
            </a:p>
          </p:txBody>
        </p:sp>
        <p:sp>
          <p:nvSpPr>
            <p:cNvPr id="124" name="Freihandform: Form 123">
              <a:extLst>
                <a:ext uri="{FF2B5EF4-FFF2-40B4-BE49-F238E27FC236}">
                  <a16:creationId xmlns:a16="http://schemas.microsoft.com/office/drawing/2014/main" id="{12AABEEC-BB97-0A6C-A9E2-9BE89CA5177D}"/>
                </a:ext>
              </a:extLst>
            </p:cNvPr>
            <p:cNvSpPr/>
            <p:nvPr/>
          </p:nvSpPr>
          <p:spPr>
            <a:xfrm>
              <a:off x="8365967" y="3053962"/>
              <a:ext cx="24415" cy="24415"/>
            </a:xfrm>
            <a:custGeom>
              <a:avLst/>
              <a:gdLst>
                <a:gd name="connsiteX0" fmla="*/ 33338 w 66675"/>
                <a:gd name="connsiteY0" fmla="*/ 66675 h 66675"/>
                <a:gd name="connsiteX1" fmla="*/ 66675 w 66675"/>
                <a:gd name="connsiteY1" fmla="*/ 33338 h 66675"/>
                <a:gd name="connsiteX2" fmla="*/ 33338 w 66675"/>
                <a:gd name="connsiteY2" fmla="*/ 0 h 66675"/>
                <a:gd name="connsiteX3" fmla="*/ 0 w 66675"/>
                <a:gd name="connsiteY3" fmla="*/ 33338 h 66675"/>
                <a:gd name="connsiteX4" fmla="*/ 33338 w 66675"/>
                <a:gd name="connsiteY4" fmla="*/ 66675 h 66675"/>
                <a:gd name="connsiteX5" fmla="*/ 33338 w 66675"/>
                <a:gd name="connsiteY5" fmla="*/ 19050 h 66675"/>
                <a:gd name="connsiteX6" fmla="*/ 47625 w 66675"/>
                <a:gd name="connsiteY6" fmla="*/ 33338 h 66675"/>
                <a:gd name="connsiteX7" fmla="*/ 33338 w 66675"/>
                <a:gd name="connsiteY7" fmla="*/ 47625 h 66675"/>
                <a:gd name="connsiteX8" fmla="*/ 19050 w 66675"/>
                <a:gd name="connsiteY8" fmla="*/ 33338 h 66675"/>
                <a:gd name="connsiteX9" fmla="*/ 33338 w 66675"/>
                <a:gd name="connsiteY9" fmla="*/ 19050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675" h="66675">
                  <a:moveTo>
                    <a:pt x="33338" y="66675"/>
                  </a:moveTo>
                  <a:cubicBezTo>
                    <a:pt x="51749" y="66675"/>
                    <a:pt x="66675" y="51749"/>
                    <a:pt x="66675" y="33338"/>
                  </a:cubicBezTo>
                  <a:cubicBezTo>
                    <a:pt x="66675" y="14926"/>
                    <a:pt x="51749" y="0"/>
                    <a:pt x="33338" y="0"/>
                  </a:cubicBezTo>
                  <a:cubicBezTo>
                    <a:pt x="14926" y="0"/>
                    <a:pt x="0" y="14926"/>
                    <a:pt x="0" y="33338"/>
                  </a:cubicBezTo>
                  <a:cubicBezTo>
                    <a:pt x="0" y="51749"/>
                    <a:pt x="14926" y="66675"/>
                    <a:pt x="33338" y="66675"/>
                  </a:cubicBezTo>
                  <a:close/>
                  <a:moveTo>
                    <a:pt x="33338" y="19050"/>
                  </a:moveTo>
                  <a:cubicBezTo>
                    <a:pt x="41228" y="19050"/>
                    <a:pt x="47625" y="25447"/>
                    <a:pt x="47625" y="33338"/>
                  </a:cubicBezTo>
                  <a:cubicBezTo>
                    <a:pt x="47625" y="41228"/>
                    <a:pt x="41228" y="47625"/>
                    <a:pt x="33338" y="47625"/>
                  </a:cubicBezTo>
                  <a:cubicBezTo>
                    <a:pt x="25447" y="47625"/>
                    <a:pt x="19050" y="41228"/>
                    <a:pt x="19050" y="33338"/>
                  </a:cubicBezTo>
                  <a:cubicBezTo>
                    <a:pt x="19050" y="25447"/>
                    <a:pt x="25447" y="19050"/>
                    <a:pt x="33338" y="19050"/>
                  </a:cubicBezTo>
                  <a:close/>
                </a:path>
              </a:pathLst>
            </a:custGeom>
            <a:grpFill/>
            <a:ln w="9525" cap="flat">
              <a:noFill/>
              <a:prstDash val="solid"/>
              <a:miter/>
            </a:ln>
          </p:spPr>
          <p:txBody>
            <a:bodyPr rtlCol="0" anchor="ctr"/>
            <a:lstStyle/>
            <a:p>
              <a:endParaRPr lang="de-DE"/>
            </a:p>
          </p:txBody>
        </p:sp>
        <p:sp>
          <p:nvSpPr>
            <p:cNvPr id="125" name="Freihandform: Form 124">
              <a:extLst>
                <a:ext uri="{FF2B5EF4-FFF2-40B4-BE49-F238E27FC236}">
                  <a16:creationId xmlns:a16="http://schemas.microsoft.com/office/drawing/2014/main" id="{3B9A6836-141C-09B2-A277-273F2628A533}"/>
                </a:ext>
              </a:extLst>
            </p:cNvPr>
            <p:cNvSpPr/>
            <p:nvPr/>
          </p:nvSpPr>
          <p:spPr>
            <a:xfrm>
              <a:off x="8222960" y="3053962"/>
              <a:ext cx="48832" cy="24415"/>
            </a:xfrm>
            <a:custGeom>
              <a:avLst/>
              <a:gdLst>
                <a:gd name="connsiteX0" fmla="*/ 133350 w 133350"/>
                <a:gd name="connsiteY0" fmla="*/ 0 h 66675"/>
                <a:gd name="connsiteX1" fmla="*/ 0 w 133350"/>
                <a:gd name="connsiteY1" fmla="*/ 0 h 66675"/>
                <a:gd name="connsiteX2" fmla="*/ 0 w 133350"/>
                <a:gd name="connsiteY2" fmla="*/ 66675 h 66675"/>
                <a:gd name="connsiteX3" fmla="*/ 133350 w 133350"/>
                <a:gd name="connsiteY3" fmla="*/ 66675 h 66675"/>
                <a:gd name="connsiteX4" fmla="*/ 114300 w 133350"/>
                <a:gd name="connsiteY4" fmla="*/ 47625 h 66675"/>
                <a:gd name="connsiteX5" fmla="*/ 19050 w 133350"/>
                <a:gd name="connsiteY5" fmla="*/ 47625 h 66675"/>
                <a:gd name="connsiteX6" fmla="*/ 19050 w 133350"/>
                <a:gd name="connsiteY6" fmla="*/ 19050 h 66675"/>
                <a:gd name="connsiteX7" fmla="*/ 114300 w 133350"/>
                <a:gd name="connsiteY7" fmla="*/ 19050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66675">
                  <a:moveTo>
                    <a:pt x="133350" y="0"/>
                  </a:moveTo>
                  <a:lnTo>
                    <a:pt x="0" y="0"/>
                  </a:lnTo>
                  <a:lnTo>
                    <a:pt x="0" y="66675"/>
                  </a:lnTo>
                  <a:lnTo>
                    <a:pt x="133350" y="66675"/>
                  </a:lnTo>
                  <a:close/>
                  <a:moveTo>
                    <a:pt x="114300" y="47625"/>
                  </a:moveTo>
                  <a:lnTo>
                    <a:pt x="19050" y="47625"/>
                  </a:lnTo>
                  <a:lnTo>
                    <a:pt x="19050" y="19050"/>
                  </a:lnTo>
                  <a:lnTo>
                    <a:pt x="114300" y="19050"/>
                  </a:lnTo>
                  <a:close/>
                </a:path>
              </a:pathLst>
            </a:custGeom>
            <a:grpFill/>
            <a:ln w="9525" cap="flat">
              <a:noFill/>
              <a:prstDash val="solid"/>
              <a:miter/>
            </a:ln>
          </p:spPr>
          <p:txBody>
            <a:bodyPr rtlCol="0" anchor="ctr"/>
            <a:lstStyle/>
            <a:p>
              <a:endParaRPr lang="de-DE"/>
            </a:p>
          </p:txBody>
        </p:sp>
        <p:grpSp>
          <p:nvGrpSpPr>
            <p:cNvPr id="126" name="Gruppieren 125">
              <a:extLst>
                <a:ext uri="{FF2B5EF4-FFF2-40B4-BE49-F238E27FC236}">
                  <a16:creationId xmlns:a16="http://schemas.microsoft.com/office/drawing/2014/main" id="{3C6C171B-3BB2-F94F-2C48-55D4B8E66547}"/>
                </a:ext>
              </a:extLst>
            </p:cNvPr>
            <p:cNvGrpSpPr/>
            <p:nvPr/>
          </p:nvGrpSpPr>
          <p:grpSpPr>
            <a:xfrm>
              <a:off x="8266797" y="3163904"/>
              <a:ext cx="58121" cy="72056"/>
              <a:chOff x="7612335" y="2119542"/>
              <a:chExt cx="322458" cy="399776"/>
            </a:xfrm>
            <a:grpFill/>
          </p:grpSpPr>
          <p:sp>
            <p:nvSpPr>
              <p:cNvPr id="127" name="Freihandform: Form 126">
                <a:extLst>
                  <a:ext uri="{FF2B5EF4-FFF2-40B4-BE49-F238E27FC236}">
                    <a16:creationId xmlns:a16="http://schemas.microsoft.com/office/drawing/2014/main" id="{B5C6A7BB-FDD2-3866-4BC2-1D9054F273C1}"/>
                  </a:ext>
                </a:extLst>
              </p:cNvPr>
              <p:cNvSpPr/>
              <p:nvPr/>
            </p:nvSpPr>
            <p:spPr>
              <a:xfrm>
                <a:off x="7657592" y="2119542"/>
                <a:ext cx="277201" cy="399776"/>
              </a:xfrm>
              <a:custGeom>
                <a:avLst/>
                <a:gdLst>
                  <a:gd name="connsiteX0" fmla="*/ 72846 w 72845"/>
                  <a:gd name="connsiteY0" fmla="*/ 101092 h 105056"/>
                  <a:gd name="connsiteX1" fmla="*/ 52528 w 72845"/>
                  <a:gd name="connsiteY1" fmla="*/ 105056 h 105056"/>
                  <a:gd name="connsiteX2" fmla="*/ 32211 w 72845"/>
                  <a:gd name="connsiteY2" fmla="*/ 101092 h 105056"/>
                  <a:gd name="connsiteX3" fmla="*/ 15362 w 72845"/>
                  <a:gd name="connsiteY3" fmla="*/ 89694 h 105056"/>
                  <a:gd name="connsiteX4" fmla="*/ 3965 w 72845"/>
                  <a:gd name="connsiteY4" fmla="*/ 72846 h 105056"/>
                  <a:gd name="connsiteX5" fmla="*/ 0 w 72845"/>
                  <a:gd name="connsiteY5" fmla="*/ 52528 h 105056"/>
                  <a:gd name="connsiteX6" fmla="*/ 3965 w 72845"/>
                  <a:gd name="connsiteY6" fmla="*/ 32211 h 105056"/>
                  <a:gd name="connsiteX7" fmla="*/ 15362 w 72845"/>
                  <a:gd name="connsiteY7" fmla="*/ 15362 h 105056"/>
                  <a:gd name="connsiteX8" fmla="*/ 32211 w 72845"/>
                  <a:gd name="connsiteY8" fmla="*/ 3964 h 105056"/>
                  <a:gd name="connsiteX9" fmla="*/ 52528 w 72845"/>
                  <a:gd name="connsiteY9" fmla="*/ 0 h 105056"/>
                  <a:gd name="connsiteX10" fmla="*/ 72846 w 72845"/>
                  <a:gd name="connsiteY10" fmla="*/ 3964 h 105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45" h="105056">
                    <a:moveTo>
                      <a:pt x="72846" y="101092"/>
                    </a:moveTo>
                    <a:cubicBezTo>
                      <a:pt x="66404" y="103569"/>
                      <a:pt x="59466" y="105056"/>
                      <a:pt x="52528" y="105056"/>
                    </a:cubicBezTo>
                    <a:cubicBezTo>
                      <a:pt x="45095" y="105056"/>
                      <a:pt x="38157" y="103569"/>
                      <a:pt x="32211" y="101092"/>
                    </a:cubicBezTo>
                    <a:cubicBezTo>
                      <a:pt x="25769" y="98614"/>
                      <a:pt x="20318" y="94650"/>
                      <a:pt x="15362" y="89694"/>
                    </a:cubicBezTo>
                    <a:cubicBezTo>
                      <a:pt x="10407" y="84739"/>
                      <a:pt x="6938" y="79288"/>
                      <a:pt x="3965" y="72846"/>
                    </a:cubicBezTo>
                    <a:cubicBezTo>
                      <a:pt x="1487" y="66403"/>
                      <a:pt x="0" y="59466"/>
                      <a:pt x="0" y="52528"/>
                    </a:cubicBezTo>
                    <a:cubicBezTo>
                      <a:pt x="0" y="45095"/>
                      <a:pt x="1487" y="38157"/>
                      <a:pt x="3965" y="32211"/>
                    </a:cubicBezTo>
                    <a:cubicBezTo>
                      <a:pt x="6442" y="25769"/>
                      <a:pt x="10407" y="20317"/>
                      <a:pt x="15362" y="15362"/>
                    </a:cubicBezTo>
                    <a:cubicBezTo>
                      <a:pt x="20318" y="10406"/>
                      <a:pt x="25769" y="6937"/>
                      <a:pt x="32211" y="3964"/>
                    </a:cubicBezTo>
                    <a:cubicBezTo>
                      <a:pt x="38653" y="1487"/>
                      <a:pt x="45590" y="0"/>
                      <a:pt x="52528" y="0"/>
                    </a:cubicBezTo>
                    <a:cubicBezTo>
                      <a:pt x="59961" y="0"/>
                      <a:pt x="66899" y="1487"/>
                      <a:pt x="72846" y="3964"/>
                    </a:cubicBezTo>
                  </a:path>
                </a:pathLst>
              </a:custGeom>
              <a:noFill/>
              <a:ln w="9525" cap="rnd">
                <a:solidFill>
                  <a:schemeClr val="tx2"/>
                </a:solidFill>
                <a:prstDash val="solid"/>
                <a:round/>
              </a:ln>
            </p:spPr>
            <p:txBody>
              <a:bodyPr rtlCol="0" anchor="ctr"/>
              <a:lstStyle/>
              <a:p>
                <a:endParaRPr lang="de-DE"/>
              </a:p>
            </p:txBody>
          </p:sp>
          <p:sp>
            <p:nvSpPr>
              <p:cNvPr id="128" name="Freihandform: Form 127">
                <a:extLst>
                  <a:ext uri="{FF2B5EF4-FFF2-40B4-BE49-F238E27FC236}">
                    <a16:creationId xmlns:a16="http://schemas.microsoft.com/office/drawing/2014/main" id="{D21409B8-6D55-162D-FCB2-77257A37262B}"/>
                  </a:ext>
                </a:extLst>
              </p:cNvPr>
              <p:cNvSpPr/>
              <p:nvPr/>
            </p:nvSpPr>
            <p:spPr>
              <a:xfrm>
                <a:off x="7612335" y="2270402"/>
                <a:ext cx="220631" cy="18856"/>
              </a:xfrm>
              <a:custGeom>
                <a:avLst/>
                <a:gdLst>
                  <a:gd name="connsiteX0" fmla="*/ 0 w 57979"/>
                  <a:gd name="connsiteY0" fmla="*/ 0 h 4955"/>
                  <a:gd name="connsiteX1" fmla="*/ 57979 w 57979"/>
                  <a:gd name="connsiteY1" fmla="*/ 0 h 4955"/>
                </a:gdLst>
                <a:ahLst/>
                <a:cxnLst>
                  <a:cxn ang="0">
                    <a:pos x="connsiteX0" y="connsiteY0"/>
                  </a:cxn>
                  <a:cxn ang="0">
                    <a:pos x="connsiteX1" y="connsiteY1"/>
                  </a:cxn>
                </a:cxnLst>
                <a:rect l="l" t="t" r="r" b="b"/>
                <a:pathLst>
                  <a:path w="57979" h="4955">
                    <a:moveTo>
                      <a:pt x="0" y="0"/>
                    </a:moveTo>
                    <a:lnTo>
                      <a:pt x="57979" y="0"/>
                    </a:lnTo>
                  </a:path>
                </a:pathLst>
              </a:custGeom>
              <a:grpFill/>
              <a:ln w="9525" cap="rnd">
                <a:solidFill>
                  <a:schemeClr val="tx2"/>
                </a:solidFill>
                <a:prstDash val="solid"/>
                <a:round/>
              </a:ln>
            </p:spPr>
            <p:txBody>
              <a:bodyPr rtlCol="0" anchor="ctr"/>
              <a:lstStyle/>
              <a:p>
                <a:endParaRPr lang="de-DE"/>
              </a:p>
            </p:txBody>
          </p:sp>
          <p:sp>
            <p:nvSpPr>
              <p:cNvPr id="129" name="Freihandform: Form 128">
                <a:extLst>
                  <a:ext uri="{FF2B5EF4-FFF2-40B4-BE49-F238E27FC236}">
                    <a16:creationId xmlns:a16="http://schemas.microsoft.com/office/drawing/2014/main" id="{2088CAA2-4DD4-7FB7-487B-CC22EE0824F8}"/>
                  </a:ext>
                </a:extLst>
              </p:cNvPr>
              <p:cNvSpPr/>
              <p:nvPr/>
            </p:nvSpPr>
            <p:spPr>
              <a:xfrm>
                <a:off x="7612335" y="2368458"/>
                <a:ext cx="220631" cy="18856"/>
              </a:xfrm>
              <a:custGeom>
                <a:avLst/>
                <a:gdLst>
                  <a:gd name="connsiteX0" fmla="*/ 0 w 57979"/>
                  <a:gd name="connsiteY0" fmla="*/ 0 h 4955"/>
                  <a:gd name="connsiteX1" fmla="*/ 57979 w 57979"/>
                  <a:gd name="connsiteY1" fmla="*/ 0 h 4955"/>
                </a:gdLst>
                <a:ahLst/>
                <a:cxnLst>
                  <a:cxn ang="0">
                    <a:pos x="connsiteX0" y="connsiteY0"/>
                  </a:cxn>
                  <a:cxn ang="0">
                    <a:pos x="connsiteX1" y="connsiteY1"/>
                  </a:cxn>
                </a:cxnLst>
                <a:rect l="l" t="t" r="r" b="b"/>
                <a:pathLst>
                  <a:path w="57979" h="4955">
                    <a:moveTo>
                      <a:pt x="0" y="0"/>
                    </a:moveTo>
                    <a:lnTo>
                      <a:pt x="57979" y="0"/>
                    </a:lnTo>
                  </a:path>
                </a:pathLst>
              </a:custGeom>
              <a:grpFill/>
              <a:ln w="9525" cap="rnd">
                <a:solidFill>
                  <a:schemeClr val="tx2"/>
                </a:solidFill>
                <a:prstDash val="solid"/>
                <a:round/>
              </a:ln>
            </p:spPr>
            <p:txBody>
              <a:bodyPr rtlCol="0" anchor="ctr"/>
              <a:lstStyle/>
              <a:p>
                <a:endParaRPr lang="de-DE"/>
              </a:p>
            </p:txBody>
          </p:sp>
        </p:grpSp>
      </p:grpSp>
      <p:pic>
        <p:nvPicPr>
          <p:cNvPr id="266" name="Grafik 265" descr="Entsperren Silhouette">
            <a:extLst>
              <a:ext uri="{FF2B5EF4-FFF2-40B4-BE49-F238E27FC236}">
                <a16:creationId xmlns:a16="http://schemas.microsoft.com/office/drawing/2014/main" id="{33656168-7569-4F91-46BE-F9EBE797A4A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16143" y="2879958"/>
            <a:ext cx="389252" cy="389252"/>
          </a:xfrm>
          <a:prstGeom prst="rect">
            <a:avLst/>
          </a:prstGeom>
          <a:effectLst/>
        </p:spPr>
      </p:pic>
      <p:pic>
        <p:nvPicPr>
          <p:cNvPr id="276" name="Grafik 275" descr="Kommentar (wichtig) Silhouette">
            <a:extLst>
              <a:ext uri="{FF2B5EF4-FFF2-40B4-BE49-F238E27FC236}">
                <a16:creationId xmlns:a16="http://schemas.microsoft.com/office/drawing/2014/main" id="{9ABAA92F-6A65-F429-CFB7-4E60B16859D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307160" y="2879901"/>
            <a:ext cx="389366" cy="389366"/>
          </a:xfrm>
          <a:prstGeom prst="rect">
            <a:avLst/>
          </a:prstGeom>
          <a:effectLst/>
        </p:spPr>
      </p:pic>
      <p:sp>
        <p:nvSpPr>
          <p:cNvPr id="48" name="TextBox 1">
            <a:extLst>
              <a:ext uri="{FF2B5EF4-FFF2-40B4-BE49-F238E27FC236}">
                <a16:creationId xmlns:a16="http://schemas.microsoft.com/office/drawing/2014/main" id="{5A99724D-9030-14ED-304A-752F060A5B5A}"/>
              </a:ext>
            </a:extLst>
          </p:cNvPr>
          <p:cNvSpPr txBox="1"/>
          <p:nvPr/>
        </p:nvSpPr>
        <p:spPr>
          <a:xfrm rot="16200000">
            <a:off x="2008913" y="2963925"/>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spcBef>
                <a:spcPts val="308"/>
              </a:spcBef>
              <a:spcAft>
                <a:spcPts val="0"/>
              </a:spcAft>
              <a:buFont typeface="Arial" panose="020B0604020202020204" pitchFamily="34" charset="0"/>
              <a:buNone/>
              <a:tabLst>
                <a:tab pos="744855" algn="l"/>
              </a:tabLst>
              <a:defRPr/>
            </a:pPr>
            <a:r>
              <a:rPr lang="de-DE" sz="1400" dirty="0">
                <a:solidFill>
                  <a:srgbClr val="231F20"/>
                </a:solidFill>
                <a:latin typeface="+mn-lt"/>
                <a:ea typeface="Times New Roman" panose="02020603050405020304" pitchFamily="18" charset="0"/>
                <a:cs typeface="Arial" panose="020B0604020202020204" pitchFamily="34" charset="0"/>
              </a:rPr>
              <a:t>Vertrags- und Beschaffungsbetrug</a:t>
            </a:r>
            <a:endParaRPr lang="en-US" sz="1400" kern="0" dirty="0">
              <a:latin typeface="+mn-lt"/>
              <a:ea typeface="Times New Roman" panose="02020603050405020304" pitchFamily="18" charset="0"/>
              <a:cs typeface="Arial"/>
              <a:sym typeface="Arial"/>
            </a:endParaRPr>
          </a:p>
        </p:txBody>
      </p:sp>
      <p:sp>
        <p:nvSpPr>
          <p:cNvPr id="55" name="TextBox 1">
            <a:extLst>
              <a:ext uri="{FF2B5EF4-FFF2-40B4-BE49-F238E27FC236}">
                <a16:creationId xmlns:a16="http://schemas.microsoft.com/office/drawing/2014/main" id="{12FE9A62-7AF0-5ED9-A022-AF4AABDAEB71}"/>
              </a:ext>
            </a:extLst>
          </p:cNvPr>
          <p:cNvSpPr txBox="1"/>
          <p:nvPr/>
        </p:nvSpPr>
        <p:spPr>
          <a:xfrm rot="16200000">
            <a:off x="5799491" y="2963926"/>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spcBef>
                <a:spcPts val="308"/>
              </a:spcBef>
              <a:spcAft>
                <a:spcPts val="0"/>
              </a:spcAft>
              <a:buFont typeface="Arial" panose="020B0604020202020204" pitchFamily="34" charset="0"/>
              <a:buNone/>
              <a:tabLst>
                <a:tab pos="744855" algn="l"/>
              </a:tabLst>
              <a:defRPr/>
            </a:pPr>
            <a:r>
              <a:rPr lang="de-DE" sz="1400" dirty="0">
                <a:solidFill>
                  <a:srgbClr val="231F20"/>
                </a:solidFill>
                <a:latin typeface="+mn-lt"/>
                <a:ea typeface="Times New Roman" panose="02020603050405020304" pitchFamily="18" charset="0"/>
                <a:cs typeface="Arial" panose="020B0604020202020204" pitchFamily="34" charset="0"/>
              </a:rPr>
              <a:t>Produktmanipulation</a:t>
            </a:r>
            <a:endParaRPr lang="en-US" sz="1400" kern="0" dirty="0">
              <a:latin typeface="+mn-lt"/>
              <a:ea typeface="Times New Roman" panose="02020603050405020304" pitchFamily="18" charset="0"/>
              <a:cs typeface="Arial"/>
              <a:sym typeface="Arial"/>
            </a:endParaRPr>
          </a:p>
        </p:txBody>
      </p:sp>
      <p:sp>
        <p:nvSpPr>
          <p:cNvPr id="62" name="TextBox 1">
            <a:extLst>
              <a:ext uri="{FF2B5EF4-FFF2-40B4-BE49-F238E27FC236}">
                <a16:creationId xmlns:a16="http://schemas.microsoft.com/office/drawing/2014/main" id="{C78C5243-08CE-40F2-219F-9CC4763E23EC}"/>
              </a:ext>
            </a:extLst>
          </p:cNvPr>
          <p:cNvSpPr txBox="1"/>
          <p:nvPr/>
        </p:nvSpPr>
        <p:spPr>
          <a:xfrm rot="16200000">
            <a:off x="9590071" y="2963926"/>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spcBef>
                <a:spcPts val="308"/>
              </a:spcBef>
              <a:spcAft>
                <a:spcPts val="0"/>
              </a:spcAft>
              <a:buFont typeface="Arial" panose="020B0604020202020204" pitchFamily="34" charset="0"/>
              <a:buNone/>
              <a:tabLst>
                <a:tab pos="744855" algn="l"/>
              </a:tabLst>
              <a:defRPr/>
            </a:pPr>
            <a:r>
              <a:rPr lang="de-DE" sz="1400" dirty="0">
                <a:solidFill>
                  <a:srgbClr val="231F20"/>
                </a:solidFill>
                <a:latin typeface="+mn-lt"/>
                <a:ea typeface="Times New Roman" panose="02020603050405020304" pitchFamily="18" charset="0"/>
                <a:cs typeface="Arial" panose="020B0604020202020204" pitchFamily="34" charset="0"/>
              </a:rPr>
              <a:t>Diebstahl durch Geschäftspartner</a:t>
            </a:r>
            <a:endParaRPr lang="en-US" sz="1400" kern="0" dirty="0">
              <a:latin typeface="+mn-lt"/>
              <a:ea typeface="Times New Roman" panose="02020603050405020304" pitchFamily="18" charset="0"/>
              <a:cs typeface="Arial"/>
              <a:sym typeface="Arial"/>
            </a:endParaRPr>
          </a:p>
        </p:txBody>
      </p:sp>
      <p:sp>
        <p:nvSpPr>
          <p:cNvPr id="100" name="Ellipse 99">
            <a:extLst>
              <a:ext uri="{FF2B5EF4-FFF2-40B4-BE49-F238E27FC236}">
                <a16:creationId xmlns:a16="http://schemas.microsoft.com/office/drawing/2014/main" id="{4174442B-21FB-3EA9-38F2-62CB5AFD35A1}"/>
              </a:ext>
            </a:extLst>
          </p:cNvPr>
          <p:cNvSpPr/>
          <p:nvPr/>
        </p:nvSpPr>
        <p:spPr>
          <a:xfrm>
            <a:off x="503769" y="4574925"/>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sp>
        <p:nvSpPr>
          <p:cNvPr id="101" name="Ellipse 100">
            <a:extLst>
              <a:ext uri="{FF2B5EF4-FFF2-40B4-BE49-F238E27FC236}">
                <a16:creationId xmlns:a16="http://schemas.microsoft.com/office/drawing/2014/main" id="{0688ABE4-FEAB-BFA0-5BBF-25B35C994A61}"/>
              </a:ext>
            </a:extLst>
          </p:cNvPr>
          <p:cNvSpPr/>
          <p:nvPr/>
        </p:nvSpPr>
        <p:spPr>
          <a:xfrm>
            <a:off x="4294843" y="4574925"/>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sp>
        <p:nvSpPr>
          <p:cNvPr id="102" name="Ellipse 101">
            <a:extLst>
              <a:ext uri="{FF2B5EF4-FFF2-40B4-BE49-F238E27FC236}">
                <a16:creationId xmlns:a16="http://schemas.microsoft.com/office/drawing/2014/main" id="{9B749EF1-CD65-0FD9-09E8-D71CA0ED51CE}"/>
              </a:ext>
            </a:extLst>
          </p:cNvPr>
          <p:cNvSpPr/>
          <p:nvPr/>
        </p:nvSpPr>
        <p:spPr>
          <a:xfrm>
            <a:off x="8104321" y="4574925"/>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pic>
        <p:nvPicPr>
          <p:cNvPr id="132" name="Grafik 131" descr="Räuber Silhouette">
            <a:extLst>
              <a:ext uri="{FF2B5EF4-FFF2-40B4-BE49-F238E27FC236}">
                <a16:creationId xmlns:a16="http://schemas.microsoft.com/office/drawing/2014/main" id="{36E61A08-B9AA-EE33-4B45-F682E9B6B22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137149" y="4607753"/>
            <a:ext cx="348344" cy="348344"/>
          </a:xfrm>
          <a:prstGeom prst="rect">
            <a:avLst/>
          </a:prstGeom>
          <a:effectLst/>
        </p:spPr>
      </p:pic>
      <p:grpSp>
        <p:nvGrpSpPr>
          <p:cNvPr id="193" name="Gruppieren 192">
            <a:extLst>
              <a:ext uri="{FF2B5EF4-FFF2-40B4-BE49-F238E27FC236}">
                <a16:creationId xmlns:a16="http://schemas.microsoft.com/office/drawing/2014/main" id="{AF1CECBF-080B-9969-7A79-38C6BD5A7414}"/>
              </a:ext>
            </a:extLst>
          </p:cNvPr>
          <p:cNvGrpSpPr/>
          <p:nvPr/>
        </p:nvGrpSpPr>
        <p:grpSpPr>
          <a:xfrm>
            <a:off x="592638" y="4624418"/>
            <a:ext cx="236262" cy="315014"/>
            <a:chOff x="8125278" y="508000"/>
            <a:chExt cx="571500" cy="762000"/>
          </a:xfrm>
          <a:solidFill>
            <a:schemeClr val="tx2"/>
          </a:solidFill>
          <a:effectLst/>
        </p:grpSpPr>
        <p:sp>
          <p:nvSpPr>
            <p:cNvPr id="194" name="Freihandform: Form 193">
              <a:extLst>
                <a:ext uri="{FF2B5EF4-FFF2-40B4-BE49-F238E27FC236}">
                  <a16:creationId xmlns:a16="http://schemas.microsoft.com/office/drawing/2014/main" id="{B29EC8C8-E623-EF9F-8B85-C67BC9CD507D}"/>
                </a:ext>
              </a:extLst>
            </p:cNvPr>
            <p:cNvSpPr/>
            <p:nvPr/>
          </p:nvSpPr>
          <p:spPr>
            <a:xfrm>
              <a:off x="8125278" y="508000"/>
              <a:ext cx="571500" cy="762000"/>
            </a:xfrm>
            <a:custGeom>
              <a:avLst/>
              <a:gdLst>
                <a:gd name="connsiteX0" fmla="*/ 0 w 571500"/>
                <a:gd name="connsiteY0" fmla="*/ 762000 h 762000"/>
                <a:gd name="connsiteX1" fmla="*/ 571500 w 571500"/>
                <a:gd name="connsiteY1" fmla="*/ 762000 h 762000"/>
                <a:gd name="connsiteX2" fmla="*/ 571500 w 571500"/>
                <a:gd name="connsiteY2" fmla="*/ 0 h 762000"/>
                <a:gd name="connsiteX3" fmla="*/ 0 w 571500"/>
                <a:gd name="connsiteY3" fmla="*/ 0 h 762000"/>
                <a:gd name="connsiteX4" fmla="*/ 19050 w 571500"/>
                <a:gd name="connsiteY4" fmla="*/ 19050 h 762000"/>
                <a:gd name="connsiteX5" fmla="*/ 552450 w 571500"/>
                <a:gd name="connsiteY5" fmla="*/ 19050 h 762000"/>
                <a:gd name="connsiteX6" fmla="*/ 552450 w 571500"/>
                <a:gd name="connsiteY6" fmla="*/ 742950 h 762000"/>
                <a:gd name="connsiteX7" fmla="*/ 19050 w 571500"/>
                <a:gd name="connsiteY7" fmla="*/ 74295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500" h="762000">
                  <a:moveTo>
                    <a:pt x="0" y="762000"/>
                  </a:moveTo>
                  <a:lnTo>
                    <a:pt x="571500" y="762000"/>
                  </a:lnTo>
                  <a:lnTo>
                    <a:pt x="571500" y="0"/>
                  </a:lnTo>
                  <a:lnTo>
                    <a:pt x="0" y="0"/>
                  </a:lnTo>
                  <a:close/>
                  <a:moveTo>
                    <a:pt x="19050" y="19050"/>
                  </a:moveTo>
                  <a:lnTo>
                    <a:pt x="552450" y="19050"/>
                  </a:lnTo>
                  <a:lnTo>
                    <a:pt x="552450" y="742950"/>
                  </a:lnTo>
                  <a:lnTo>
                    <a:pt x="19050" y="742950"/>
                  </a:lnTo>
                  <a:close/>
                </a:path>
              </a:pathLst>
            </a:custGeom>
            <a:grpFill/>
            <a:ln w="9525" cap="flat">
              <a:noFill/>
              <a:prstDash val="solid"/>
              <a:miter/>
            </a:ln>
          </p:spPr>
          <p:txBody>
            <a:bodyPr rtlCol="0" anchor="ctr"/>
            <a:lstStyle/>
            <a:p>
              <a:endParaRPr lang="de-DE"/>
            </a:p>
          </p:txBody>
        </p:sp>
        <p:sp>
          <p:nvSpPr>
            <p:cNvPr id="195" name="Freihandform: Form 194">
              <a:extLst>
                <a:ext uri="{FF2B5EF4-FFF2-40B4-BE49-F238E27FC236}">
                  <a16:creationId xmlns:a16="http://schemas.microsoft.com/office/drawing/2014/main" id="{E13A7F5D-2BBD-FF0B-7C5F-87FB556F803E}"/>
                </a:ext>
              </a:extLst>
            </p:cNvPr>
            <p:cNvSpPr/>
            <p:nvPr/>
          </p:nvSpPr>
          <p:spPr>
            <a:xfrm>
              <a:off x="8220528" y="650875"/>
              <a:ext cx="381000" cy="19050"/>
            </a:xfrm>
            <a:custGeom>
              <a:avLst/>
              <a:gdLst>
                <a:gd name="connsiteX0" fmla="*/ 0 w 381000"/>
                <a:gd name="connsiteY0" fmla="*/ 0 h 19050"/>
                <a:gd name="connsiteX1" fmla="*/ 381000 w 381000"/>
                <a:gd name="connsiteY1" fmla="*/ 0 h 19050"/>
                <a:gd name="connsiteX2" fmla="*/ 381000 w 381000"/>
                <a:gd name="connsiteY2" fmla="*/ 19050 h 19050"/>
                <a:gd name="connsiteX3" fmla="*/ 0 w 38100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381000" h="19050">
                  <a:moveTo>
                    <a:pt x="0" y="0"/>
                  </a:moveTo>
                  <a:lnTo>
                    <a:pt x="381000" y="0"/>
                  </a:lnTo>
                  <a:lnTo>
                    <a:pt x="381000" y="19050"/>
                  </a:lnTo>
                  <a:lnTo>
                    <a:pt x="0" y="19050"/>
                  </a:lnTo>
                  <a:close/>
                </a:path>
              </a:pathLst>
            </a:custGeom>
            <a:grpFill/>
            <a:ln w="9525" cap="flat">
              <a:noFill/>
              <a:prstDash val="solid"/>
              <a:miter/>
            </a:ln>
          </p:spPr>
          <p:txBody>
            <a:bodyPr rtlCol="0" anchor="ctr"/>
            <a:lstStyle/>
            <a:p>
              <a:endParaRPr lang="de-DE"/>
            </a:p>
          </p:txBody>
        </p:sp>
        <p:sp>
          <p:nvSpPr>
            <p:cNvPr id="196" name="Freihandform: Form 195">
              <a:extLst>
                <a:ext uri="{FF2B5EF4-FFF2-40B4-BE49-F238E27FC236}">
                  <a16:creationId xmlns:a16="http://schemas.microsoft.com/office/drawing/2014/main" id="{CAB76CA6-1DAB-3F05-EC3E-A0215C9C9E49}"/>
                </a:ext>
              </a:extLst>
            </p:cNvPr>
            <p:cNvSpPr/>
            <p:nvPr/>
          </p:nvSpPr>
          <p:spPr>
            <a:xfrm>
              <a:off x="8220528" y="727075"/>
              <a:ext cx="381000" cy="19050"/>
            </a:xfrm>
            <a:custGeom>
              <a:avLst/>
              <a:gdLst>
                <a:gd name="connsiteX0" fmla="*/ 0 w 381000"/>
                <a:gd name="connsiteY0" fmla="*/ 0 h 19050"/>
                <a:gd name="connsiteX1" fmla="*/ 381000 w 381000"/>
                <a:gd name="connsiteY1" fmla="*/ 0 h 19050"/>
                <a:gd name="connsiteX2" fmla="*/ 381000 w 381000"/>
                <a:gd name="connsiteY2" fmla="*/ 19050 h 19050"/>
                <a:gd name="connsiteX3" fmla="*/ 0 w 38100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381000" h="19050">
                  <a:moveTo>
                    <a:pt x="0" y="0"/>
                  </a:moveTo>
                  <a:lnTo>
                    <a:pt x="381000" y="0"/>
                  </a:lnTo>
                  <a:lnTo>
                    <a:pt x="381000" y="19050"/>
                  </a:lnTo>
                  <a:lnTo>
                    <a:pt x="0" y="19050"/>
                  </a:lnTo>
                  <a:close/>
                </a:path>
              </a:pathLst>
            </a:custGeom>
            <a:grpFill/>
            <a:ln w="9525" cap="flat">
              <a:noFill/>
              <a:prstDash val="solid"/>
              <a:miter/>
            </a:ln>
          </p:spPr>
          <p:txBody>
            <a:bodyPr rtlCol="0" anchor="ctr"/>
            <a:lstStyle/>
            <a:p>
              <a:endParaRPr lang="de-DE"/>
            </a:p>
          </p:txBody>
        </p:sp>
        <p:sp>
          <p:nvSpPr>
            <p:cNvPr id="197" name="Freihandform: Form 196">
              <a:extLst>
                <a:ext uri="{FF2B5EF4-FFF2-40B4-BE49-F238E27FC236}">
                  <a16:creationId xmlns:a16="http://schemas.microsoft.com/office/drawing/2014/main" id="{97ACC9EC-897A-30A0-BA76-89A6B8D7221B}"/>
                </a:ext>
              </a:extLst>
            </p:cNvPr>
            <p:cNvSpPr/>
            <p:nvPr/>
          </p:nvSpPr>
          <p:spPr>
            <a:xfrm>
              <a:off x="8220528" y="803275"/>
              <a:ext cx="381000" cy="19050"/>
            </a:xfrm>
            <a:custGeom>
              <a:avLst/>
              <a:gdLst>
                <a:gd name="connsiteX0" fmla="*/ 0 w 381000"/>
                <a:gd name="connsiteY0" fmla="*/ 0 h 19050"/>
                <a:gd name="connsiteX1" fmla="*/ 381000 w 381000"/>
                <a:gd name="connsiteY1" fmla="*/ 0 h 19050"/>
                <a:gd name="connsiteX2" fmla="*/ 381000 w 381000"/>
                <a:gd name="connsiteY2" fmla="*/ 19050 h 19050"/>
                <a:gd name="connsiteX3" fmla="*/ 0 w 38100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381000" h="19050">
                  <a:moveTo>
                    <a:pt x="0" y="0"/>
                  </a:moveTo>
                  <a:lnTo>
                    <a:pt x="381000" y="0"/>
                  </a:lnTo>
                  <a:lnTo>
                    <a:pt x="381000" y="19050"/>
                  </a:lnTo>
                  <a:lnTo>
                    <a:pt x="0" y="19050"/>
                  </a:lnTo>
                  <a:close/>
                </a:path>
              </a:pathLst>
            </a:custGeom>
            <a:grpFill/>
            <a:ln w="9525" cap="flat">
              <a:noFill/>
              <a:prstDash val="solid"/>
              <a:miter/>
            </a:ln>
          </p:spPr>
          <p:txBody>
            <a:bodyPr rtlCol="0" anchor="ctr"/>
            <a:lstStyle/>
            <a:p>
              <a:endParaRPr lang="de-DE"/>
            </a:p>
          </p:txBody>
        </p:sp>
        <p:sp>
          <p:nvSpPr>
            <p:cNvPr id="198" name="Freihandform: Form 197">
              <a:extLst>
                <a:ext uri="{FF2B5EF4-FFF2-40B4-BE49-F238E27FC236}">
                  <a16:creationId xmlns:a16="http://schemas.microsoft.com/office/drawing/2014/main" id="{73D2D884-02A6-8B3E-84C7-A854D28CE973}"/>
                </a:ext>
              </a:extLst>
            </p:cNvPr>
            <p:cNvSpPr/>
            <p:nvPr/>
          </p:nvSpPr>
          <p:spPr>
            <a:xfrm>
              <a:off x="8220528" y="879475"/>
              <a:ext cx="190500" cy="19050"/>
            </a:xfrm>
            <a:custGeom>
              <a:avLst/>
              <a:gdLst>
                <a:gd name="connsiteX0" fmla="*/ 0 w 190500"/>
                <a:gd name="connsiteY0" fmla="*/ 0 h 19050"/>
                <a:gd name="connsiteX1" fmla="*/ 190500 w 190500"/>
                <a:gd name="connsiteY1" fmla="*/ 0 h 19050"/>
                <a:gd name="connsiteX2" fmla="*/ 190500 w 190500"/>
                <a:gd name="connsiteY2" fmla="*/ 19050 h 19050"/>
                <a:gd name="connsiteX3" fmla="*/ 0 w 19050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0" h="19050">
                  <a:moveTo>
                    <a:pt x="0" y="0"/>
                  </a:moveTo>
                  <a:lnTo>
                    <a:pt x="190500" y="0"/>
                  </a:lnTo>
                  <a:lnTo>
                    <a:pt x="190500" y="19050"/>
                  </a:lnTo>
                  <a:lnTo>
                    <a:pt x="0" y="19050"/>
                  </a:lnTo>
                  <a:close/>
                </a:path>
              </a:pathLst>
            </a:custGeom>
            <a:grpFill/>
            <a:ln w="9525" cap="flat">
              <a:noFill/>
              <a:prstDash val="solid"/>
              <a:miter/>
            </a:ln>
          </p:spPr>
          <p:txBody>
            <a:bodyPr rtlCol="0" anchor="ctr"/>
            <a:lstStyle/>
            <a:p>
              <a:endParaRPr lang="de-DE"/>
            </a:p>
          </p:txBody>
        </p:sp>
        <p:sp>
          <p:nvSpPr>
            <p:cNvPr id="199" name="Freihandform: Form 198">
              <a:extLst>
                <a:ext uri="{FF2B5EF4-FFF2-40B4-BE49-F238E27FC236}">
                  <a16:creationId xmlns:a16="http://schemas.microsoft.com/office/drawing/2014/main" id="{2A88A587-7898-3777-90C7-8B12ECF215B3}"/>
                </a:ext>
              </a:extLst>
            </p:cNvPr>
            <p:cNvSpPr/>
            <p:nvPr/>
          </p:nvSpPr>
          <p:spPr>
            <a:xfrm>
              <a:off x="8411028" y="1069975"/>
              <a:ext cx="190500" cy="19050"/>
            </a:xfrm>
            <a:custGeom>
              <a:avLst/>
              <a:gdLst>
                <a:gd name="connsiteX0" fmla="*/ 0 w 190500"/>
                <a:gd name="connsiteY0" fmla="*/ 0 h 19050"/>
                <a:gd name="connsiteX1" fmla="*/ 190500 w 190500"/>
                <a:gd name="connsiteY1" fmla="*/ 0 h 19050"/>
                <a:gd name="connsiteX2" fmla="*/ 190500 w 190500"/>
                <a:gd name="connsiteY2" fmla="*/ 19050 h 19050"/>
                <a:gd name="connsiteX3" fmla="*/ 0 w 19050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0" h="19050">
                  <a:moveTo>
                    <a:pt x="0" y="0"/>
                  </a:moveTo>
                  <a:lnTo>
                    <a:pt x="190500" y="0"/>
                  </a:lnTo>
                  <a:lnTo>
                    <a:pt x="190500" y="19050"/>
                  </a:lnTo>
                  <a:lnTo>
                    <a:pt x="0" y="19050"/>
                  </a:lnTo>
                  <a:close/>
                </a:path>
              </a:pathLst>
            </a:custGeom>
            <a:grpFill/>
            <a:ln w="9525" cap="flat">
              <a:noFill/>
              <a:prstDash val="solid"/>
              <a:miter/>
            </a:ln>
          </p:spPr>
          <p:txBody>
            <a:bodyPr rtlCol="0" anchor="ctr"/>
            <a:lstStyle/>
            <a:p>
              <a:endParaRPr lang="de-DE"/>
            </a:p>
          </p:txBody>
        </p:sp>
        <p:sp>
          <p:nvSpPr>
            <p:cNvPr id="200" name="Freihandform: Form 199">
              <a:extLst>
                <a:ext uri="{FF2B5EF4-FFF2-40B4-BE49-F238E27FC236}">
                  <a16:creationId xmlns:a16="http://schemas.microsoft.com/office/drawing/2014/main" id="{86627A68-B409-8DC2-599C-28357108960B}"/>
                </a:ext>
              </a:extLst>
            </p:cNvPr>
            <p:cNvSpPr/>
            <p:nvPr/>
          </p:nvSpPr>
          <p:spPr>
            <a:xfrm>
              <a:off x="8223318" y="1015615"/>
              <a:ext cx="123005" cy="123005"/>
            </a:xfrm>
            <a:custGeom>
              <a:avLst/>
              <a:gdLst>
                <a:gd name="connsiteX0" fmla="*/ 109538 w 123005"/>
                <a:gd name="connsiteY0" fmla="*/ 0 h 123005"/>
                <a:gd name="connsiteX1" fmla="*/ 61503 w 123005"/>
                <a:gd name="connsiteY1" fmla="*/ 48035 h 123005"/>
                <a:gd name="connsiteX2" fmla="*/ 13468 w 123005"/>
                <a:gd name="connsiteY2" fmla="*/ 0 h 123005"/>
                <a:gd name="connsiteX3" fmla="*/ 0 w 123005"/>
                <a:gd name="connsiteY3" fmla="*/ 13468 h 123005"/>
                <a:gd name="connsiteX4" fmla="*/ 48035 w 123005"/>
                <a:gd name="connsiteY4" fmla="*/ 61503 h 123005"/>
                <a:gd name="connsiteX5" fmla="*/ 0 w 123005"/>
                <a:gd name="connsiteY5" fmla="*/ 109538 h 123005"/>
                <a:gd name="connsiteX6" fmla="*/ 13468 w 123005"/>
                <a:gd name="connsiteY6" fmla="*/ 123006 h 123005"/>
                <a:gd name="connsiteX7" fmla="*/ 61503 w 123005"/>
                <a:gd name="connsiteY7" fmla="*/ 74971 h 123005"/>
                <a:gd name="connsiteX8" fmla="*/ 109538 w 123005"/>
                <a:gd name="connsiteY8" fmla="*/ 123006 h 123005"/>
                <a:gd name="connsiteX9" fmla="*/ 123006 w 123005"/>
                <a:gd name="connsiteY9" fmla="*/ 109538 h 123005"/>
                <a:gd name="connsiteX10" fmla="*/ 74971 w 123005"/>
                <a:gd name="connsiteY10" fmla="*/ 61503 h 123005"/>
                <a:gd name="connsiteX11" fmla="*/ 123006 w 123005"/>
                <a:gd name="connsiteY11" fmla="*/ 13468 h 123005"/>
                <a:gd name="connsiteX12" fmla="*/ 109538 w 123005"/>
                <a:gd name="connsiteY12" fmla="*/ 0 h 12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005" h="123005">
                  <a:moveTo>
                    <a:pt x="109538" y="0"/>
                  </a:moveTo>
                  <a:lnTo>
                    <a:pt x="61503" y="48035"/>
                  </a:lnTo>
                  <a:lnTo>
                    <a:pt x="13468" y="0"/>
                  </a:lnTo>
                  <a:lnTo>
                    <a:pt x="0" y="13468"/>
                  </a:lnTo>
                  <a:lnTo>
                    <a:pt x="48035" y="61503"/>
                  </a:lnTo>
                  <a:lnTo>
                    <a:pt x="0" y="109538"/>
                  </a:lnTo>
                  <a:lnTo>
                    <a:pt x="13468" y="123006"/>
                  </a:lnTo>
                  <a:lnTo>
                    <a:pt x="61503" y="74971"/>
                  </a:lnTo>
                  <a:lnTo>
                    <a:pt x="109538" y="123006"/>
                  </a:lnTo>
                  <a:lnTo>
                    <a:pt x="123006" y="109538"/>
                  </a:lnTo>
                  <a:lnTo>
                    <a:pt x="74971" y="61503"/>
                  </a:lnTo>
                  <a:lnTo>
                    <a:pt x="123006" y="13468"/>
                  </a:lnTo>
                  <a:lnTo>
                    <a:pt x="109538" y="0"/>
                  </a:lnTo>
                  <a:close/>
                </a:path>
              </a:pathLst>
            </a:custGeom>
            <a:grpFill/>
            <a:ln w="9525" cap="flat">
              <a:noFill/>
              <a:prstDash val="solid"/>
              <a:miter/>
            </a:ln>
          </p:spPr>
          <p:txBody>
            <a:bodyPr rtlCol="0" anchor="ctr"/>
            <a:lstStyle/>
            <a:p>
              <a:endParaRPr lang="de-DE"/>
            </a:p>
          </p:txBody>
        </p:sp>
      </p:grpSp>
      <p:pic>
        <p:nvPicPr>
          <p:cNvPr id="279" name="Grafik 278" descr="Tools Silhouette">
            <a:extLst>
              <a:ext uri="{FF2B5EF4-FFF2-40B4-BE49-F238E27FC236}">
                <a16:creationId xmlns:a16="http://schemas.microsoft.com/office/drawing/2014/main" id="{EA491498-FA6F-3B0C-65EB-A0194D67C829}"/>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4338247" y="4618329"/>
            <a:ext cx="327192" cy="327192"/>
          </a:xfrm>
          <a:prstGeom prst="rect">
            <a:avLst/>
          </a:prstGeom>
          <a:effectLst/>
        </p:spPr>
      </p:pic>
      <p:sp>
        <p:nvSpPr>
          <p:cNvPr id="47" name="TextBox 1">
            <a:extLst>
              <a:ext uri="{FF2B5EF4-FFF2-40B4-BE49-F238E27FC236}">
                <a16:creationId xmlns:a16="http://schemas.microsoft.com/office/drawing/2014/main" id="{1CA7570C-AE08-F53A-16FA-E3AE80558748}"/>
              </a:ext>
            </a:extLst>
          </p:cNvPr>
          <p:cNvSpPr txBox="1"/>
          <p:nvPr/>
        </p:nvSpPr>
        <p:spPr>
          <a:xfrm rot="16200000">
            <a:off x="2008913" y="2394811"/>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spcBef>
                <a:spcPts val="308"/>
              </a:spcBef>
              <a:spcAft>
                <a:spcPts val="0"/>
              </a:spcAft>
              <a:buFont typeface="Arial" panose="020B0604020202020204" pitchFamily="34" charset="0"/>
              <a:buNone/>
              <a:tabLst>
                <a:tab pos="744855" algn="l"/>
              </a:tabLst>
              <a:defRPr/>
            </a:pPr>
            <a:r>
              <a:rPr lang="de-DE" sz="1400" dirty="0">
                <a:solidFill>
                  <a:srgbClr val="231F20"/>
                </a:solidFill>
                <a:latin typeface="+mn-lt"/>
                <a:ea typeface="Times New Roman" panose="02020603050405020304" pitchFamily="18" charset="0"/>
                <a:cs typeface="Arial" panose="020B0604020202020204" pitchFamily="34" charset="0"/>
              </a:rPr>
              <a:t>Fehlverhalten eines Vertreters</a:t>
            </a:r>
            <a:endParaRPr lang="en-US" sz="1400" kern="0" dirty="0">
              <a:latin typeface="+mn-lt"/>
              <a:ea typeface="Times New Roman" panose="02020603050405020304" pitchFamily="18" charset="0"/>
              <a:cs typeface="Arial"/>
              <a:sym typeface="Arial"/>
            </a:endParaRPr>
          </a:p>
        </p:txBody>
      </p:sp>
      <p:sp>
        <p:nvSpPr>
          <p:cNvPr id="54" name="TextBox 1">
            <a:extLst>
              <a:ext uri="{FF2B5EF4-FFF2-40B4-BE49-F238E27FC236}">
                <a16:creationId xmlns:a16="http://schemas.microsoft.com/office/drawing/2014/main" id="{EB295AAB-22C7-6F09-27AC-0D3E4991FDF9}"/>
              </a:ext>
            </a:extLst>
          </p:cNvPr>
          <p:cNvSpPr txBox="1"/>
          <p:nvPr/>
        </p:nvSpPr>
        <p:spPr>
          <a:xfrm rot="16200000">
            <a:off x="5799491" y="2394812"/>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spcBef>
                <a:spcPts val="308"/>
              </a:spcBef>
              <a:spcAft>
                <a:spcPts val="0"/>
              </a:spcAft>
              <a:buFont typeface="Arial" panose="020B0604020202020204" pitchFamily="34" charset="0"/>
              <a:buNone/>
              <a:tabLst>
                <a:tab pos="744855" algn="l"/>
              </a:tabLst>
              <a:defRPr/>
            </a:pPr>
            <a:r>
              <a:rPr lang="de-DE" sz="1400" dirty="0">
                <a:solidFill>
                  <a:srgbClr val="231F20"/>
                </a:solidFill>
                <a:latin typeface="+mn-lt"/>
                <a:ea typeface="Times New Roman" panose="02020603050405020304" pitchFamily="18" charset="0"/>
                <a:cs typeface="Arial" panose="020B0604020202020204" pitchFamily="34" charset="0"/>
              </a:rPr>
              <a:t>Beihilfe zur Straftat</a:t>
            </a:r>
            <a:endParaRPr lang="en-US" sz="1400" kern="0" dirty="0">
              <a:latin typeface="+mn-lt"/>
              <a:ea typeface="Times New Roman" panose="02020603050405020304" pitchFamily="18" charset="0"/>
              <a:cs typeface="Arial"/>
              <a:sym typeface="Arial"/>
            </a:endParaRPr>
          </a:p>
        </p:txBody>
      </p:sp>
      <p:sp>
        <p:nvSpPr>
          <p:cNvPr id="61" name="TextBox 1">
            <a:extLst>
              <a:ext uri="{FF2B5EF4-FFF2-40B4-BE49-F238E27FC236}">
                <a16:creationId xmlns:a16="http://schemas.microsoft.com/office/drawing/2014/main" id="{9315AA47-56A3-A1C8-163D-C02056619943}"/>
              </a:ext>
            </a:extLst>
          </p:cNvPr>
          <p:cNvSpPr txBox="1"/>
          <p:nvPr/>
        </p:nvSpPr>
        <p:spPr>
          <a:xfrm rot="16200000">
            <a:off x="9590071" y="2394812"/>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spcBef>
                <a:spcPts val="308"/>
              </a:spcBef>
              <a:spcAft>
                <a:spcPts val="0"/>
              </a:spcAft>
              <a:buFont typeface="Arial" panose="020B0604020202020204" pitchFamily="34" charset="0"/>
              <a:buNone/>
              <a:tabLst>
                <a:tab pos="744855" algn="l"/>
              </a:tabLst>
              <a:defRPr/>
            </a:pPr>
            <a:r>
              <a:rPr lang="de-DE" sz="1400" dirty="0">
                <a:solidFill>
                  <a:srgbClr val="231F20"/>
                </a:solidFill>
                <a:latin typeface="+mn-lt"/>
                <a:ea typeface="Times New Roman" panose="02020603050405020304" pitchFamily="18" charset="0"/>
                <a:cs typeface="Arial" panose="020B0604020202020204" pitchFamily="34" charset="0"/>
              </a:rPr>
              <a:t>Diebstahl durch versicherte Personen</a:t>
            </a:r>
            <a:endParaRPr lang="en-US" sz="1400" kern="0" dirty="0">
              <a:latin typeface="+mn-lt"/>
              <a:ea typeface="Times New Roman" panose="02020603050405020304" pitchFamily="18" charset="0"/>
              <a:cs typeface="Arial"/>
              <a:sym typeface="Arial"/>
            </a:endParaRPr>
          </a:p>
        </p:txBody>
      </p:sp>
      <p:sp>
        <p:nvSpPr>
          <p:cNvPr id="96" name="Ellipse 95">
            <a:extLst>
              <a:ext uri="{FF2B5EF4-FFF2-40B4-BE49-F238E27FC236}">
                <a16:creationId xmlns:a16="http://schemas.microsoft.com/office/drawing/2014/main" id="{E1FEAC5B-CF0C-CF73-E2EF-ABE57B558372}"/>
              </a:ext>
            </a:extLst>
          </p:cNvPr>
          <p:cNvSpPr/>
          <p:nvPr/>
        </p:nvSpPr>
        <p:spPr>
          <a:xfrm>
            <a:off x="503769" y="4005811"/>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sp>
        <p:nvSpPr>
          <p:cNvPr id="97" name="Ellipse 96">
            <a:extLst>
              <a:ext uri="{FF2B5EF4-FFF2-40B4-BE49-F238E27FC236}">
                <a16:creationId xmlns:a16="http://schemas.microsoft.com/office/drawing/2014/main" id="{492B087B-3808-F435-0806-DA6F6E7A745B}"/>
              </a:ext>
            </a:extLst>
          </p:cNvPr>
          <p:cNvSpPr/>
          <p:nvPr/>
        </p:nvSpPr>
        <p:spPr>
          <a:xfrm>
            <a:off x="4294843" y="4005811"/>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sp>
        <p:nvSpPr>
          <p:cNvPr id="98" name="Ellipse 97">
            <a:extLst>
              <a:ext uri="{FF2B5EF4-FFF2-40B4-BE49-F238E27FC236}">
                <a16:creationId xmlns:a16="http://schemas.microsoft.com/office/drawing/2014/main" id="{84EDDF1D-527D-5A52-6E28-CF4F5F61CFEA}"/>
              </a:ext>
            </a:extLst>
          </p:cNvPr>
          <p:cNvSpPr/>
          <p:nvPr/>
        </p:nvSpPr>
        <p:spPr>
          <a:xfrm>
            <a:off x="8104321" y="4005811"/>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pic>
        <p:nvPicPr>
          <p:cNvPr id="133" name="Grafik 132" descr="Räuber Silhouette">
            <a:extLst>
              <a:ext uri="{FF2B5EF4-FFF2-40B4-BE49-F238E27FC236}">
                <a16:creationId xmlns:a16="http://schemas.microsoft.com/office/drawing/2014/main" id="{5670BDFE-A474-AC89-D172-40478CEC9B1D}"/>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a:off x="8137149" y="4038639"/>
            <a:ext cx="348344" cy="348344"/>
          </a:xfrm>
          <a:prstGeom prst="rect">
            <a:avLst/>
          </a:prstGeom>
          <a:effectLst/>
        </p:spPr>
      </p:pic>
      <p:pic>
        <p:nvPicPr>
          <p:cNvPr id="277" name="Grafik 276" descr="Handschellen Silhouette">
            <a:extLst>
              <a:ext uri="{FF2B5EF4-FFF2-40B4-BE49-F238E27FC236}">
                <a16:creationId xmlns:a16="http://schemas.microsoft.com/office/drawing/2014/main" id="{0F289E2F-4DDE-1BC4-A903-F70946697D17}"/>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4317318" y="4028286"/>
            <a:ext cx="369050" cy="369050"/>
          </a:xfrm>
          <a:prstGeom prst="rect">
            <a:avLst/>
          </a:prstGeom>
          <a:effectLst/>
        </p:spPr>
      </p:pic>
      <p:pic>
        <p:nvPicPr>
          <p:cNvPr id="280" name="Grafik 279" descr="Büromitarbeiter Silhouette">
            <a:extLst>
              <a:ext uri="{FF2B5EF4-FFF2-40B4-BE49-F238E27FC236}">
                <a16:creationId xmlns:a16="http://schemas.microsoft.com/office/drawing/2014/main" id="{F3E9FE3B-EACA-9C85-BEE6-19B4EEE967EF}"/>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514329" y="4016371"/>
            <a:ext cx="392880" cy="392880"/>
          </a:xfrm>
          <a:prstGeom prst="rect">
            <a:avLst/>
          </a:prstGeom>
          <a:effectLst/>
        </p:spPr>
      </p:pic>
      <p:sp>
        <p:nvSpPr>
          <p:cNvPr id="46" name="TextBox 1">
            <a:extLst>
              <a:ext uri="{FF2B5EF4-FFF2-40B4-BE49-F238E27FC236}">
                <a16:creationId xmlns:a16="http://schemas.microsoft.com/office/drawing/2014/main" id="{8028BD6E-CEAD-8574-E792-8AE4A5C757D1}"/>
              </a:ext>
            </a:extLst>
          </p:cNvPr>
          <p:cNvSpPr txBox="1"/>
          <p:nvPr/>
        </p:nvSpPr>
        <p:spPr>
          <a:xfrm rot="16200000">
            <a:off x="2008913" y="1825698"/>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spcBef>
                <a:spcPts val="308"/>
              </a:spcBef>
              <a:spcAft>
                <a:spcPts val="0"/>
              </a:spcAft>
              <a:buFont typeface="Arial" panose="020B0604020202020204" pitchFamily="34" charset="0"/>
              <a:buNone/>
              <a:tabLst>
                <a:tab pos="744855" algn="l"/>
              </a:tabLst>
              <a:defRPr/>
            </a:pPr>
            <a:r>
              <a:rPr lang="de-DE" sz="1400" dirty="0" err="1">
                <a:solidFill>
                  <a:srgbClr val="231F20"/>
                </a:solidFill>
                <a:latin typeface="+mn-lt"/>
                <a:ea typeface="Times New Roman" panose="02020603050405020304" pitchFamily="18" charset="0"/>
                <a:cs typeface="Arial" panose="020B0604020202020204" pitchFamily="34" charset="0"/>
              </a:rPr>
              <a:t>Social</a:t>
            </a:r>
            <a:r>
              <a:rPr lang="de-DE" sz="1400" dirty="0">
                <a:solidFill>
                  <a:srgbClr val="231F20"/>
                </a:solidFill>
                <a:latin typeface="+mn-lt"/>
                <a:ea typeface="Times New Roman" panose="02020603050405020304" pitchFamily="18" charset="0"/>
                <a:cs typeface="Arial" panose="020B0604020202020204" pitchFamily="34" charset="0"/>
              </a:rPr>
              <a:t> Engineering</a:t>
            </a:r>
            <a:endParaRPr lang="en-US" sz="1400" kern="0" dirty="0">
              <a:latin typeface="+mn-lt"/>
              <a:ea typeface="Times New Roman" panose="02020603050405020304" pitchFamily="18" charset="0"/>
              <a:cs typeface="Arial"/>
              <a:sym typeface="Arial"/>
            </a:endParaRPr>
          </a:p>
        </p:txBody>
      </p:sp>
      <p:sp>
        <p:nvSpPr>
          <p:cNvPr id="53" name="TextBox 1">
            <a:extLst>
              <a:ext uri="{FF2B5EF4-FFF2-40B4-BE49-F238E27FC236}">
                <a16:creationId xmlns:a16="http://schemas.microsoft.com/office/drawing/2014/main" id="{9D25A116-1217-682B-72A3-4A92B7C45FED}"/>
              </a:ext>
            </a:extLst>
          </p:cNvPr>
          <p:cNvSpPr txBox="1"/>
          <p:nvPr/>
        </p:nvSpPr>
        <p:spPr>
          <a:xfrm rot="16200000">
            <a:off x="5799491" y="1825698"/>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lnSpc>
                <a:spcPct val="85000"/>
              </a:lnSpc>
              <a:spcBef>
                <a:spcPts val="308"/>
              </a:spcBef>
              <a:spcAft>
                <a:spcPts val="0"/>
              </a:spcAft>
              <a:buFont typeface="Arial" panose="020B0604020202020204" pitchFamily="34" charset="0"/>
              <a:buNone/>
              <a:tabLst>
                <a:tab pos="744855" algn="l"/>
              </a:tabLst>
              <a:defRPr/>
            </a:pPr>
            <a:r>
              <a:rPr lang="de-DE" sz="1400" dirty="0">
                <a:solidFill>
                  <a:srgbClr val="231F20"/>
                </a:solidFill>
                <a:latin typeface="+mn-lt"/>
                <a:ea typeface="Times New Roman" panose="02020603050405020304" pitchFamily="18" charset="0"/>
                <a:cs typeface="Arial" panose="020B0604020202020204" pitchFamily="34" charset="0"/>
              </a:rPr>
              <a:t>Geschäftliche Vergeltungsmaßnahmen</a:t>
            </a:r>
            <a:endParaRPr lang="en-US" sz="1400" kern="0" dirty="0">
              <a:latin typeface="+mn-lt"/>
              <a:ea typeface="Times New Roman" panose="02020603050405020304" pitchFamily="18" charset="0"/>
              <a:cs typeface="Arial"/>
              <a:sym typeface="Arial"/>
            </a:endParaRPr>
          </a:p>
        </p:txBody>
      </p:sp>
      <p:sp>
        <p:nvSpPr>
          <p:cNvPr id="60" name="TextBox 1">
            <a:extLst>
              <a:ext uri="{FF2B5EF4-FFF2-40B4-BE49-F238E27FC236}">
                <a16:creationId xmlns:a16="http://schemas.microsoft.com/office/drawing/2014/main" id="{BC570BD8-7C56-37EA-5536-4230534BB272}"/>
              </a:ext>
            </a:extLst>
          </p:cNvPr>
          <p:cNvSpPr txBox="1"/>
          <p:nvPr/>
        </p:nvSpPr>
        <p:spPr>
          <a:xfrm rot="16200000">
            <a:off x="9590071" y="1825698"/>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spcBef>
                <a:spcPts val="308"/>
              </a:spcBef>
              <a:spcAft>
                <a:spcPts val="0"/>
              </a:spcAft>
              <a:buFont typeface="Arial" panose="020B0604020202020204" pitchFamily="34" charset="0"/>
              <a:buNone/>
              <a:tabLst>
                <a:tab pos="744855" algn="l"/>
              </a:tabLst>
              <a:defRPr/>
            </a:pPr>
            <a:r>
              <a:rPr lang="de-DE" sz="1400" dirty="0">
                <a:solidFill>
                  <a:srgbClr val="231F20"/>
                </a:solidFill>
                <a:latin typeface="+mn-lt"/>
                <a:ea typeface="Times New Roman" panose="02020603050405020304" pitchFamily="18" charset="0"/>
                <a:cs typeface="Arial" panose="020B0604020202020204" pitchFamily="34" charset="0"/>
              </a:rPr>
              <a:t>Sabotage</a:t>
            </a:r>
            <a:endParaRPr lang="en-US" sz="1400" kern="0" dirty="0">
              <a:latin typeface="+mn-lt"/>
              <a:ea typeface="Times New Roman" panose="02020603050405020304" pitchFamily="18" charset="0"/>
              <a:cs typeface="Arial"/>
              <a:sym typeface="Arial"/>
            </a:endParaRPr>
          </a:p>
        </p:txBody>
      </p:sp>
      <p:sp>
        <p:nvSpPr>
          <p:cNvPr id="92" name="Ellipse 91">
            <a:extLst>
              <a:ext uri="{FF2B5EF4-FFF2-40B4-BE49-F238E27FC236}">
                <a16:creationId xmlns:a16="http://schemas.microsoft.com/office/drawing/2014/main" id="{C2B7937C-E68B-34F0-294A-21470C58BC2E}"/>
              </a:ext>
            </a:extLst>
          </p:cNvPr>
          <p:cNvSpPr/>
          <p:nvPr/>
        </p:nvSpPr>
        <p:spPr>
          <a:xfrm>
            <a:off x="503769" y="3436697"/>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sp>
        <p:nvSpPr>
          <p:cNvPr id="93" name="Ellipse 92">
            <a:extLst>
              <a:ext uri="{FF2B5EF4-FFF2-40B4-BE49-F238E27FC236}">
                <a16:creationId xmlns:a16="http://schemas.microsoft.com/office/drawing/2014/main" id="{8FC06875-0AA5-4B9E-AAF1-56FA5BB06E73}"/>
              </a:ext>
            </a:extLst>
          </p:cNvPr>
          <p:cNvSpPr/>
          <p:nvPr/>
        </p:nvSpPr>
        <p:spPr>
          <a:xfrm>
            <a:off x="4294843" y="3436697"/>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sp>
        <p:nvSpPr>
          <p:cNvPr id="94" name="Ellipse 93">
            <a:extLst>
              <a:ext uri="{FF2B5EF4-FFF2-40B4-BE49-F238E27FC236}">
                <a16:creationId xmlns:a16="http://schemas.microsoft.com/office/drawing/2014/main" id="{CEFEABF3-FDF7-8DFC-8EB2-F2F22350AFE9}"/>
              </a:ext>
            </a:extLst>
          </p:cNvPr>
          <p:cNvSpPr/>
          <p:nvPr/>
        </p:nvSpPr>
        <p:spPr>
          <a:xfrm>
            <a:off x="8104321" y="3436697"/>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pic>
        <p:nvPicPr>
          <p:cNvPr id="278" name="Grafik 277" descr="Kollision Silhouette">
            <a:extLst>
              <a:ext uri="{FF2B5EF4-FFF2-40B4-BE49-F238E27FC236}">
                <a16:creationId xmlns:a16="http://schemas.microsoft.com/office/drawing/2014/main" id="{76226F38-6AE2-7BBD-78F9-F696FF7C1A04}"/>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4317318" y="3459172"/>
            <a:ext cx="369050" cy="369050"/>
          </a:xfrm>
          <a:prstGeom prst="rect">
            <a:avLst/>
          </a:prstGeom>
          <a:effectLst/>
        </p:spPr>
      </p:pic>
      <p:grpSp>
        <p:nvGrpSpPr>
          <p:cNvPr id="281" name="Gruppieren 280">
            <a:extLst>
              <a:ext uri="{FF2B5EF4-FFF2-40B4-BE49-F238E27FC236}">
                <a16:creationId xmlns:a16="http://schemas.microsoft.com/office/drawing/2014/main" id="{52D314A1-15FE-CB5C-EEB1-369DCDB934B4}"/>
              </a:ext>
            </a:extLst>
          </p:cNvPr>
          <p:cNvGrpSpPr/>
          <p:nvPr/>
        </p:nvGrpSpPr>
        <p:grpSpPr>
          <a:xfrm>
            <a:off x="571550" y="3502324"/>
            <a:ext cx="278438" cy="282746"/>
            <a:chOff x="388235" y="5494262"/>
            <a:chExt cx="320123" cy="325079"/>
          </a:xfrm>
          <a:solidFill>
            <a:schemeClr val="bg1"/>
          </a:solidFill>
          <a:effectLst/>
        </p:grpSpPr>
        <p:grpSp>
          <p:nvGrpSpPr>
            <p:cNvPr id="282" name="Gruppieren 281">
              <a:extLst>
                <a:ext uri="{FF2B5EF4-FFF2-40B4-BE49-F238E27FC236}">
                  <a16:creationId xmlns:a16="http://schemas.microsoft.com/office/drawing/2014/main" id="{E0C21B1D-714B-5CE6-6C09-5305594AAB32}"/>
                </a:ext>
              </a:extLst>
            </p:cNvPr>
            <p:cNvGrpSpPr/>
            <p:nvPr/>
          </p:nvGrpSpPr>
          <p:grpSpPr>
            <a:xfrm flipH="1" flipV="1">
              <a:off x="412021" y="5494262"/>
              <a:ext cx="63926" cy="63926"/>
              <a:chOff x="412021" y="5494262"/>
              <a:chExt cx="63926" cy="63926"/>
            </a:xfrm>
            <a:grpFill/>
          </p:grpSpPr>
          <p:sp>
            <p:nvSpPr>
              <p:cNvPr id="297" name="Freihandform: Form 296">
                <a:extLst>
                  <a:ext uri="{FF2B5EF4-FFF2-40B4-BE49-F238E27FC236}">
                    <a16:creationId xmlns:a16="http://schemas.microsoft.com/office/drawing/2014/main" id="{F58C33BC-2C68-A206-D06D-DB5D7846BAAE}"/>
                  </a:ext>
                </a:extLst>
              </p:cNvPr>
              <p:cNvSpPr/>
              <p:nvPr/>
            </p:nvSpPr>
            <p:spPr>
              <a:xfrm>
                <a:off x="412021" y="5494262"/>
                <a:ext cx="47572" cy="47572"/>
              </a:xfrm>
              <a:custGeom>
                <a:avLst/>
                <a:gdLst>
                  <a:gd name="connsiteX0" fmla="*/ 0 w 47572"/>
                  <a:gd name="connsiteY0" fmla="*/ 47573 h 47572"/>
                  <a:gd name="connsiteX1" fmla="*/ 0 w 47572"/>
                  <a:gd name="connsiteY1" fmla="*/ 0 h 47572"/>
                  <a:gd name="connsiteX2" fmla="*/ 47573 w 47572"/>
                  <a:gd name="connsiteY2" fmla="*/ 0 h 47572"/>
                </a:gdLst>
                <a:ahLst/>
                <a:cxnLst>
                  <a:cxn ang="0">
                    <a:pos x="connsiteX0" y="connsiteY0"/>
                  </a:cxn>
                  <a:cxn ang="0">
                    <a:pos x="connsiteX1" y="connsiteY1"/>
                  </a:cxn>
                  <a:cxn ang="0">
                    <a:pos x="connsiteX2" y="connsiteY2"/>
                  </a:cxn>
                </a:cxnLst>
                <a:rect l="l" t="t" r="r" b="b"/>
                <a:pathLst>
                  <a:path w="47572" h="47572">
                    <a:moveTo>
                      <a:pt x="0" y="47573"/>
                    </a:moveTo>
                    <a:lnTo>
                      <a:pt x="0" y="0"/>
                    </a:lnTo>
                    <a:lnTo>
                      <a:pt x="47573" y="0"/>
                    </a:lnTo>
                  </a:path>
                </a:pathLst>
              </a:custGeom>
              <a:grpFill/>
              <a:ln w="7929" cap="rnd">
                <a:solidFill>
                  <a:schemeClr val="tx2"/>
                </a:solidFill>
                <a:prstDash val="solid"/>
                <a:round/>
              </a:ln>
            </p:spPr>
            <p:txBody>
              <a:bodyPr rtlCol="0" anchor="ctr"/>
              <a:lstStyle/>
              <a:p>
                <a:endParaRPr lang="de-DE"/>
              </a:p>
            </p:txBody>
          </p:sp>
          <p:sp>
            <p:nvSpPr>
              <p:cNvPr id="298" name="Freihandform: Form 297">
                <a:extLst>
                  <a:ext uri="{FF2B5EF4-FFF2-40B4-BE49-F238E27FC236}">
                    <a16:creationId xmlns:a16="http://schemas.microsoft.com/office/drawing/2014/main" id="{3B1679D7-653F-1362-42F7-ED60103F8AAA}"/>
                  </a:ext>
                </a:extLst>
              </p:cNvPr>
              <p:cNvSpPr/>
              <p:nvPr/>
            </p:nvSpPr>
            <p:spPr>
              <a:xfrm>
                <a:off x="435808" y="5518049"/>
                <a:ext cx="40139" cy="40139"/>
              </a:xfrm>
              <a:custGeom>
                <a:avLst/>
                <a:gdLst>
                  <a:gd name="connsiteX0" fmla="*/ 40139 w 40139"/>
                  <a:gd name="connsiteY0" fmla="*/ 40139 h 40139"/>
                  <a:gd name="connsiteX1" fmla="*/ 0 w 40139"/>
                  <a:gd name="connsiteY1" fmla="*/ 0 h 40139"/>
                </a:gdLst>
                <a:ahLst/>
                <a:cxnLst>
                  <a:cxn ang="0">
                    <a:pos x="connsiteX0" y="connsiteY0"/>
                  </a:cxn>
                  <a:cxn ang="0">
                    <a:pos x="connsiteX1" y="connsiteY1"/>
                  </a:cxn>
                </a:cxnLst>
                <a:rect l="l" t="t" r="r" b="b"/>
                <a:pathLst>
                  <a:path w="40139" h="40139">
                    <a:moveTo>
                      <a:pt x="40139" y="40139"/>
                    </a:moveTo>
                    <a:lnTo>
                      <a:pt x="0" y="0"/>
                    </a:lnTo>
                  </a:path>
                </a:pathLst>
              </a:custGeom>
              <a:grpFill/>
              <a:ln w="7929" cap="rnd">
                <a:solidFill>
                  <a:schemeClr val="tx2"/>
                </a:solidFill>
                <a:prstDash val="solid"/>
                <a:round/>
              </a:ln>
            </p:spPr>
            <p:txBody>
              <a:bodyPr rtlCol="0" anchor="ctr"/>
              <a:lstStyle/>
              <a:p>
                <a:endParaRPr lang="de-DE"/>
              </a:p>
            </p:txBody>
          </p:sp>
        </p:grpSp>
        <p:grpSp>
          <p:nvGrpSpPr>
            <p:cNvPr id="283" name="Gruppieren 282">
              <a:extLst>
                <a:ext uri="{FF2B5EF4-FFF2-40B4-BE49-F238E27FC236}">
                  <a16:creationId xmlns:a16="http://schemas.microsoft.com/office/drawing/2014/main" id="{0AE3307D-F32F-6848-C7D4-762C7AB8629C}"/>
                </a:ext>
              </a:extLst>
            </p:cNvPr>
            <p:cNvGrpSpPr/>
            <p:nvPr/>
          </p:nvGrpSpPr>
          <p:grpSpPr>
            <a:xfrm flipH="1" flipV="1">
              <a:off x="620647" y="5494262"/>
              <a:ext cx="63925" cy="63926"/>
              <a:chOff x="620647" y="5494262"/>
              <a:chExt cx="63925" cy="63926"/>
            </a:xfrm>
            <a:grpFill/>
          </p:grpSpPr>
          <p:sp>
            <p:nvSpPr>
              <p:cNvPr id="295" name="Freihandform: Form 294">
                <a:extLst>
                  <a:ext uri="{FF2B5EF4-FFF2-40B4-BE49-F238E27FC236}">
                    <a16:creationId xmlns:a16="http://schemas.microsoft.com/office/drawing/2014/main" id="{FFC48354-FD2A-8268-43CB-16A39E3F3135}"/>
                  </a:ext>
                </a:extLst>
              </p:cNvPr>
              <p:cNvSpPr/>
              <p:nvPr/>
            </p:nvSpPr>
            <p:spPr>
              <a:xfrm>
                <a:off x="637000" y="5494262"/>
                <a:ext cx="47572" cy="47572"/>
              </a:xfrm>
              <a:custGeom>
                <a:avLst/>
                <a:gdLst>
                  <a:gd name="connsiteX0" fmla="*/ 0 w 47572"/>
                  <a:gd name="connsiteY0" fmla="*/ 0 h 47572"/>
                  <a:gd name="connsiteX1" fmla="*/ 47573 w 47572"/>
                  <a:gd name="connsiteY1" fmla="*/ 0 h 47572"/>
                  <a:gd name="connsiteX2" fmla="*/ 47573 w 47572"/>
                  <a:gd name="connsiteY2" fmla="*/ 47573 h 47572"/>
                </a:gdLst>
                <a:ahLst/>
                <a:cxnLst>
                  <a:cxn ang="0">
                    <a:pos x="connsiteX0" y="connsiteY0"/>
                  </a:cxn>
                  <a:cxn ang="0">
                    <a:pos x="connsiteX1" y="connsiteY1"/>
                  </a:cxn>
                  <a:cxn ang="0">
                    <a:pos x="connsiteX2" y="connsiteY2"/>
                  </a:cxn>
                </a:cxnLst>
                <a:rect l="l" t="t" r="r" b="b"/>
                <a:pathLst>
                  <a:path w="47572" h="47572">
                    <a:moveTo>
                      <a:pt x="0" y="0"/>
                    </a:moveTo>
                    <a:lnTo>
                      <a:pt x="47573" y="0"/>
                    </a:lnTo>
                    <a:lnTo>
                      <a:pt x="47573" y="47573"/>
                    </a:lnTo>
                  </a:path>
                </a:pathLst>
              </a:custGeom>
              <a:grpFill/>
              <a:ln w="7929" cap="rnd">
                <a:solidFill>
                  <a:schemeClr val="tx2"/>
                </a:solidFill>
                <a:prstDash val="solid"/>
                <a:round/>
              </a:ln>
            </p:spPr>
            <p:txBody>
              <a:bodyPr rtlCol="0" anchor="ctr"/>
              <a:lstStyle/>
              <a:p>
                <a:endParaRPr lang="de-DE"/>
              </a:p>
            </p:txBody>
          </p:sp>
          <p:sp>
            <p:nvSpPr>
              <p:cNvPr id="296" name="Freihandform: Form 295">
                <a:extLst>
                  <a:ext uri="{FF2B5EF4-FFF2-40B4-BE49-F238E27FC236}">
                    <a16:creationId xmlns:a16="http://schemas.microsoft.com/office/drawing/2014/main" id="{2A83399A-D3C9-DCA1-5D5F-918AA53D7AFF}"/>
                  </a:ext>
                </a:extLst>
              </p:cNvPr>
              <p:cNvSpPr/>
              <p:nvPr/>
            </p:nvSpPr>
            <p:spPr>
              <a:xfrm>
                <a:off x="620647" y="5518049"/>
                <a:ext cx="40139" cy="40139"/>
              </a:xfrm>
              <a:custGeom>
                <a:avLst/>
                <a:gdLst>
                  <a:gd name="connsiteX0" fmla="*/ 40139 w 40139"/>
                  <a:gd name="connsiteY0" fmla="*/ 0 h 40139"/>
                  <a:gd name="connsiteX1" fmla="*/ 0 w 40139"/>
                  <a:gd name="connsiteY1" fmla="*/ 40139 h 40139"/>
                </a:gdLst>
                <a:ahLst/>
                <a:cxnLst>
                  <a:cxn ang="0">
                    <a:pos x="connsiteX0" y="connsiteY0"/>
                  </a:cxn>
                  <a:cxn ang="0">
                    <a:pos x="connsiteX1" y="connsiteY1"/>
                  </a:cxn>
                </a:cxnLst>
                <a:rect l="l" t="t" r="r" b="b"/>
                <a:pathLst>
                  <a:path w="40139" h="40139">
                    <a:moveTo>
                      <a:pt x="40139" y="0"/>
                    </a:moveTo>
                    <a:lnTo>
                      <a:pt x="0" y="40139"/>
                    </a:lnTo>
                  </a:path>
                </a:pathLst>
              </a:custGeom>
              <a:grpFill/>
              <a:ln w="7929" cap="rnd">
                <a:solidFill>
                  <a:schemeClr val="tx2"/>
                </a:solidFill>
                <a:prstDash val="solid"/>
                <a:round/>
              </a:ln>
            </p:spPr>
            <p:txBody>
              <a:bodyPr rtlCol="0" anchor="ctr"/>
              <a:lstStyle/>
              <a:p>
                <a:endParaRPr lang="de-DE"/>
              </a:p>
            </p:txBody>
          </p:sp>
        </p:grpSp>
        <p:grpSp>
          <p:nvGrpSpPr>
            <p:cNvPr id="284" name="Gruppieren 283">
              <a:extLst>
                <a:ext uri="{FF2B5EF4-FFF2-40B4-BE49-F238E27FC236}">
                  <a16:creationId xmlns:a16="http://schemas.microsoft.com/office/drawing/2014/main" id="{FD803221-15B5-E41A-2D22-5CF6FC4B333D}"/>
                </a:ext>
              </a:extLst>
            </p:cNvPr>
            <p:cNvGrpSpPr/>
            <p:nvPr/>
          </p:nvGrpSpPr>
          <p:grpSpPr>
            <a:xfrm flipH="1" flipV="1">
              <a:off x="627089" y="5708834"/>
              <a:ext cx="57483" cy="57979"/>
              <a:chOff x="627089" y="5708834"/>
              <a:chExt cx="57483" cy="57979"/>
            </a:xfrm>
            <a:grpFill/>
          </p:grpSpPr>
          <p:sp>
            <p:nvSpPr>
              <p:cNvPr id="293" name="Freihandform: Form 292">
                <a:extLst>
                  <a:ext uri="{FF2B5EF4-FFF2-40B4-BE49-F238E27FC236}">
                    <a16:creationId xmlns:a16="http://schemas.microsoft.com/office/drawing/2014/main" id="{BEC4DAE7-19E1-6810-A9FC-6456491C4FE1}"/>
                  </a:ext>
                </a:extLst>
              </p:cNvPr>
              <p:cNvSpPr/>
              <p:nvPr/>
            </p:nvSpPr>
            <p:spPr>
              <a:xfrm>
                <a:off x="637000" y="5719241"/>
                <a:ext cx="47572" cy="47572"/>
              </a:xfrm>
              <a:custGeom>
                <a:avLst/>
                <a:gdLst>
                  <a:gd name="connsiteX0" fmla="*/ 47573 w 47572"/>
                  <a:gd name="connsiteY0" fmla="*/ 0 h 47572"/>
                  <a:gd name="connsiteX1" fmla="*/ 47573 w 47572"/>
                  <a:gd name="connsiteY1" fmla="*/ 47572 h 47572"/>
                  <a:gd name="connsiteX2" fmla="*/ 0 w 47572"/>
                  <a:gd name="connsiteY2" fmla="*/ 47572 h 47572"/>
                </a:gdLst>
                <a:ahLst/>
                <a:cxnLst>
                  <a:cxn ang="0">
                    <a:pos x="connsiteX0" y="connsiteY0"/>
                  </a:cxn>
                  <a:cxn ang="0">
                    <a:pos x="connsiteX1" y="connsiteY1"/>
                  </a:cxn>
                  <a:cxn ang="0">
                    <a:pos x="connsiteX2" y="connsiteY2"/>
                  </a:cxn>
                </a:cxnLst>
                <a:rect l="l" t="t" r="r" b="b"/>
                <a:pathLst>
                  <a:path w="47572" h="47572">
                    <a:moveTo>
                      <a:pt x="47573" y="0"/>
                    </a:moveTo>
                    <a:lnTo>
                      <a:pt x="47573" y="47572"/>
                    </a:lnTo>
                    <a:lnTo>
                      <a:pt x="0" y="47572"/>
                    </a:lnTo>
                  </a:path>
                </a:pathLst>
              </a:custGeom>
              <a:grpFill/>
              <a:ln w="7929" cap="rnd">
                <a:solidFill>
                  <a:schemeClr val="tx2"/>
                </a:solidFill>
                <a:prstDash val="solid"/>
                <a:round/>
              </a:ln>
            </p:spPr>
            <p:txBody>
              <a:bodyPr rtlCol="0" anchor="ctr"/>
              <a:lstStyle/>
              <a:p>
                <a:endParaRPr lang="de-DE"/>
              </a:p>
            </p:txBody>
          </p:sp>
          <p:sp>
            <p:nvSpPr>
              <p:cNvPr id="294" name="Freihandform: Form 293">
                <a:extLst>
                  <a:ext uri="{FF2B5EF4-FFF2-40B4-BE49-F238E27FC236}">
                    <a16:creationId xmlns:a16="http://schemas.microsoft.com/office/drawing/2014/main" id="{B98BB28F-1DC8-65D3-5454-8D7F5875D5FF}"/>
                  </a:ext>
                </a:extLst>
              </p:cNvPr>
              <p:cNvSpPr/>
              <p:nvPr/>
            </p:nvSpPr>
            <p:spPr>
              <a:xfrm>
                <a:off x="627089" y="5708834"/>
                <a:ext cx="33697" cy="34192"/>
              </a:xfrm>
              <a:custGeom>
                <a:avLst/>
                <a:gdLst>
                  <a:gd name="connsiteX0" fmla="*/ 0 w 33697"/>
                  <a:gd name="connsiteY0" fmla="*/ 0 h 34192"/>
                  <a:gd name="connsiteX1" fmla="*/ 33697 w 33697"/>
                  <a:gd name="connsiteY1" fmla="*/ 34193 h 34192"/>
                </a:gdLst>
                <a:ahLst/>
                <a:cxnLst>
                  <a:cxn ang="0">
                    <a:pos x="connsiteX0" y="connsiteY0"/>
                  </a:cxn>
                  <a:cxn ang="0">
                    <a:pos x="connsiteX1" y="connsiteY1"/>
                  </a:cxn>
                </a:cxnLst>
                <a:rect l="l" t="t" r="r" b="b"/>
                <a:pathLst>
                  <a:path w="33697" h="34192">
                    <a:moveTo>
                      <a:pt x="0" y="0"/>
                    </a:moveTo>
                    <a:lnTo>
                      <a:pt x="33697" y="34193"/>
                    </a:lnTo>
                  </a:path>
                </a:pathLst>
              </a:custGeom>
              <a:grpFill/>
              <a:ln w="7929" cap="rnd">
                <a:solidFill>
                  <a:schemeClr val="tx2"/>
                </a:solidFill>
                <a:prstDash val="solid"/>
                <a:round/>
              </a:ln>
            </p:spPr>
            <p:txBody>
              <a:bodyPr rtlCol="0" anchor="ctr"/>
              <a:lstStyle/>
              <a:p>
                <a:endParaRPr lang="de-DE"/>
              </a:p>
            </p:txBody>
          </p:sp>
        </p:grpSp>
        <p:grpSp>
          <p:nvGrpSpPr>
            <p:cNvPr id="285" name="Gruppieren 284">
              <a:extLst>
                <a:ext uri="{FF2B5EF4-FFF2-40B4-BE49-F238E27FC236}">
                  <a16:creationId xmlns:a16="http://schemas.microsoft.com/office/drawing/2014/main" id="{7FF7B09A-67EF-79AF-3F1E-0F4B0D727FE0}"/>
                </a:ext>
              </a:extLst>
            </p:cNvPr>
            <p:cNvGrpSpPr/>
            <p:nvPr/>
          </p:nvGrpSpPr>
          <p:grpSpPr>
            <a:xfrm flipH="1" flipV="1">
              <a:off x="412021" y="5708834"/>
              <a:ext cx="57979" cy="57979"/>
              <a:chOff x="412021" y="5708834"/>
              <a:chExt cx="57979" cy="57979"/>
            </a:xfrm>
            <a:grpFill/>
          </p:grpSpPr>
          <p:sp>
            <p:nvSpPr>
              <p:cNvPr id="291" name="Freihandform: Form 290">
                <a:extLst>
                  <a:ext uri="{FF2B5EF4-FFF2-40B4-BE49-F238E27FC236}">
                    <a16:creationId xmlns:a16="http://schemas.microsoft.com/office/drawing/2014/main" id="{4120E91D-4143-DA02-7E8C-9D6B4781A5AC}"/>
                  </a:ext>
                </a:extLst>
              </p:cNvPr>
              <p:cNvSpPr/>
              <p:nvPr/>
            </p:nvSpPr>
            <p:spPr>
              <a:xfrm>
                <a:off x="412021" y="5719241"/>
                <a:ext cx="47572" cy="47572"/>
              </a:xfrm>
              <a:custGeom>
                <a:avLst/>
                <a:gdLst>
                  <a:gd name="connsiteX0" fmla="*/ 47573 w 47572"/>
                  <a:gd name="connsiteY0" fmla="*/ 47572 h 47572"/>
                  <a:gd name="connsiteX1" fmla="*/ 0 w 47572"/>
                  <a:gd name="connsiteY1" fmla="*/ 47572 h 47572"/>
                  <a:gd name="connsiteX2" fmla="*/ 0 w 47572"/>
                  <a:gd name="connsiteY2" fmla="*/ 0 h 47572"/>
                </a:gdLst>
                <a:ahLst/>
                <a:cxnLst>
                  <a:cxn ang="0">
                    <a:pos x="connsiteX0" y="connsiteY0"/>
                  </a:cxn>
                  <a:cxn ang="0">
                    <a:pos x="connsiteX1" y="connsiteY1"/>
                  </a:cxn>
                  <a:cxn ang="0">
                    <a:pos x="connsiteX2" y="connsiteY2"/>
                  </a:cxn>
                </a:cxnLst>
                <a:rect l="l" t="t" r="r" b="b"/>
                <a:pathLst>
                  <a:path w="47572" h="47572">
                    <a:moveTo>
                      <a:pt x="47573" y="47572"/>
                    </a:moveTo>
                    <a:lnTo>
                      <a:pt x="0" y="47572"/>
                    </a:lnTo>
                    <a:lnTo>
                      <a:pt x="0" y="0"/>
                    </a:lnTo>
                  </a:path>
                </a:pathLst>
              </a:custGeom>
              <a:grpFill/>
              <a:ln w="7929" cap="rnd">
                <a:solidFill>
                  <a:schemeClr val="tx2"/>
                </a:solidFill>
                <a:prstDash val="solid"/>
                <a:round/>
              </a:ln>
            </p:spPr>
            <p:txBody>
              <a:bodyPr rtlCol="0" anchor="ctr"/>
              <a:lstStyle/>
              <a:p>
                <a:endParaRPr lang="de-DE"/>
              </a:p>
            </p:txBody>
          </p:sp>
          <p:sp>
            <p:nvSpPr>
              <p:cNvPr id="292" name="Freihandform: Form 291">
                <a:extLst>
                  <a:ext uri="{FF2B5EF4-FFF2-40B4-BE49-F238E27FC236}">
                    <a16:creationId xmlns:a16="http://schemas.microsoft.com/office/drawing/2014/main" id="{8D5E239A-4EDC-8747-4783-E564BD9AA9E6}"/>
                  </a:ext>
                </a:extLst>
              </p:cNvPr>
              <p:cNvSpPr/>
              <p:nvPr/>
            </p:nvSpPr>
            <p:spPr>
              <a:xfrm>
                <a:off x="435808" y="5708834"/>
                <a:ext cx="34192" cy="34192"/>
              </a:xfrm>
              <a:custGeom>
                <a:avLst/>
                <a:gdLst>
                  <a:gd name="connsiteX0" fmla="*/ 0 w 34192"/>
                  <a:gd name="connsiteY0" fmla="*/ 34193 h 34192"/>
                  <a:gd name="connsiteX1" fmla="*/ 34193 w 34192"/>
                  <a:gd name="connsiteY1" fmla="*/ 0 h 34192"/>
                </a:gdLst>
                <a:ahLst/>
                <a:cxnLst>
                  <a:cxn ang="0">
                    <a:pos x="connsiteX0" y="connsiteY0"/>
                  </a:cxn>
                  <a:cxn ang="0">
                    <a:pos x="connsiteX1" y="connsiteY1"/>
                  </a:cxn>
                </a:cxnLst>
                <a:rect l="l" t="t" r="r" b="b"/>
                <a:pathLst>
                  <a:path w="34192" h="34192">
                    <a:moveTo>
                      <a:pt x="0" y="34193"/>
                    </a:moveTo>
                    <a:lnTo>
                      <a:pt x="34193" y="0"/>
                    </a:lnTo>
                  </a:path>
                </a:pathLst>
              </a:custGeom>
              <a:grpFill/>
              <a:ln w="7929" cap="rnd">
                <a:solidFill>
                  <a:schemeClr val="tx2"/>
                </a:solidFill>
                <a:prstDash val="solid"/>
                <a:round/>
              </a:ln>
            </p:spPr>
            <p:txBody>
              <a:bodyPr rtlCol="0" anchor="ctr"/>
              <a:lstStyle/>
              <a:p>
                <a:endParaRPr lang="de-DE"/>
              </a:p>
            </p:txBody>
          </p:sp>
        </p:grpSp>
        <p:sp>
          <p:nvSpPr>
            <p:cNvPr id="286" name="Freihandform: Form 285">
              <a:extLst>
                <a:ext uri="{FF2B5EF4-FFF2-40B4-BE49-F238E27FC236}">
                  <a16:creationId xmlns:a16="http://schemas.microsoft.com/office/drawing/2014/main" id="{D4A561EA-9141-B002-C64E-D0200D1E66E2}"/>
                </a:ext>
              </a:extLst>
            </p:cNvPr>
            <p:cNvSpPr/>
            <p:nvPr/>
          </p:nvSpPr>
          <p:spPr>
            <a:xfrm>
              <a:off x="520037" y="5494758"/>
              <a:ext cx="56506" cy="56492"/>
            </a:xfrm>
            <a:custGeom>
              <a:avLst/>
              <a:gdLst>
                <a:gd name="connsiteX0" fmla="*/ 28260 w 56506"/>
                <a:gd name="connsiteY0" fmla="*/ 56492 h 56492"/>
                <a:gd name="connsiteX1" fmla="*/ 56506 w 56506"/>
                <a:gd name="connsiteY1" fmla="*/ 28246 h 56492"/>
                <a:gd name="connsiteX2" fmla="*/ 28260 w 56506"/>
                <a:gd name="connsiteY2" fmla="*/ 0 h 56492"/>
                <a:gd name="connsiteX3" fmla="*/ 14 w 56506"/>
                <a:gd name="connsiteY3" fmla="*/ 28246 h 56492"/>
                <a:gd name="connsiteX4" fmla="*/ 28260 w 56506"/>
                <a:gd name="connsiteY4" fmla="*/ 56492 h 5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06" h="56492">
                  <a:moveTo>
                    <a:pt x="28260" y="56492"/>
                  </a:moveTo>
                  <a:cubicBezTo>
                    <a:pt x="44118" y="56492"/>
                    <a:pt x="56506" y="43608"/>
                    <a:pt x="56506" y="28246"/>
                  </a:cubicBezTo>
                  <a:cubicBezTo>
                    <a:pt x="56506" y="12389"/>
                    <a:pt x="43622" y="0"/>
                    <a:pt x="28260" y="0"/>
                  </a:cubicBezTo>
                  <a:cubicBezTo>
                    <a:pt x="12403" y="0"/>
                    <a:pt x="14" y="12884"/>
                    <a:pt x="14" y="28246"/>
                  </a:cubicBezTo>
                  <a:cubicBezTo>
                    <a:pt x="-482" y="43608"/>
                    <a:pt x="12403" y="56492"/>
                    <a:pt x="28260" y="56492"/>
                  </a:cubicBezTo>
                  <a:close/>
                </a:path>
              </a:pathLst>
            </a:custGeom>
            <a:grpFill/>
            <a:ln w="7929" cap="rnd">
              <a:solidFill>
                <a:schemeClr val="tx2"/>
              </a:solidFill>
              <a:prstDash val="solid"/>
              <a:round/>
            </a:ln>
          </p:spPr>
          <p:txBody>
            <a:bodyPr rtlCol="0" anchor="ctr"/>
            <a:lstStyle/>
            <a:p>
              <a:endParaRPr lang="de-DE"/>
            </a:p>
          </p:txBody>
        </p:sp>
        <p:sp>
          <p:nvSpPr>
            <p:cNvPr id="287" name="Freihandform: Form 286">
              <a:extLst>
                <a:ext uri="{FF2B5EF4-FFF2-40B4-BE49-F238E27FC236}">
                  <a16:creationId xmlns:a16="http://schemas.microsoft.com/office/drawing/2014/main" id="{FEF5CAD8-0D18-3440-0C90-820F6DD29E77}"/>
                </a:ext>
              </a:extLst>
            </p:cNvPr>
            <p:cNvSpPr/>
            <p:nvPr/>
          </p:nvSpPr>
          <p:spPr>
            <a:xfrm>
              <a:off x="522529" y="5814386"/>
              <a:ext cx="52032" cy="4955"/>
            </a:xfrm>
            <a:custGeom>
              <a:avLst/>
              <a:gdLst>
                <a:gd name="connsiteX0" fmla="*/ 0 w 52032"/>
                <a:gd name="connsiteY0" fmla="*/ 0 h 4955"/>
                <a:gd name="connsiteX1" fmla="*/ 52033 w 52032"/>
                <a:gd name="connsiteY1" fmla="*/ 0 h 4955"/>
              </a:gdLst>
              <a:ahLst/>
              <a:cxnLst>
                <a:cxn ang="0">
                  <a:pos x="connsiteX0" y="connsiteY0"/>
                </a:cxn>
                <a:cxn ang="0">
                  <a:pos x="connsiteX1" y="connsiteY1"/>
                </a:cxn>
              </a:cxnLst>
              <a:rect l="l" t="t" r="r" b="b"/>
              <a:pathLst>
                <a:path w="52032" h="4955">
                  <a:moveTo>
                    <a:pt x="0" y="0"/>
                  </a:moveTo>
                  <a:lnTo>
                    <a:pt x="52033" y="0"/>
                  </a:lnTo>
                </a:path>
              </a:pathLst>
            </a:custGeom>
            <a:grpFill/>
            <a:ln w="7929" cap="rnd">
              <a:solidFill>
                <a:schemeClr val="bg2"/>
              </a:solidFill>
              <a:prstDash val="solid"/>
              <a:round/>
            </a:ln>
          </p:spPr>
          <p:txBody>
            <a:bodyPr rtlCol="0" anchor="ctr"/>
            <a:lstStyle/>
            <a:p>
              <a:endParaRPr lang="de-DE"/>
            </a:p>
          </p:txBody>
        </p:sp>
        <p:sp>
          <p:nvSpPr>
            <p:cNvPr id="288" name="Freihandform: Form 287">
              <a:extLst>
                <a:ext uri="{FF2B5EF4-FFF2-40B4-BE49-F238E27FC236}">
                  <a16:creationId xmlns:a16="http://schemas.microsoft.com/office/drawing/2014/main" id="{227BE6F1-A776-680F-9BAE-ABA19A6093B7}"/>
                </a:ext>
              </a:extLst>
            </p:cNvPr>
            <p:cNvSpPr/>
            <p:nvPr/>
          </p:nvSpPr>
          <p:spPr>
            <a:xfrm>
              <a:off x="388235" y="5814386"/>
              <a:ext cx="134293" cy="4955"/>
            </a:xfrm>
            <a:custGeom>
              <a:avLst/>
              <a:gdLst>
                <a:gd name="connsiteX0" fmla="*/ 0 w 134293"/>
                <a:gd name="connsiteY0" fmla="*/ 0 h 4955"/>
                <a:gd name="connsiteX1" fmla="*/ 134293 w 134293"/>
                <a:gd name="connsiteY1" fmla="*/ 0 h 4955"/>
              </a:gdLst>
              <a:ahLst/>
              <a:cxnLst>
                <a:cxn ang="0">
                  <a:pos x="connsiteX0" y="connsiteY0"/>
                </a:cxn>
                <a:cxn ang="0">
                  <a:pos x="connsiteX1" y="connsiteY1"/>
                </a:cxn>
              </a:cxnLst>
              <a:rect l="l" t="t" r="r" b="b"/>
              <a:pathLst>
                <a:path w="134293" h="4955">
                  <a:moveTo>
                    <a:pt x="0" y="0"/>
                  </a:moveTo>
                  <a:lnTo>
                    <a:pt x="134293" y="0"/>
                  </a:lnTo>
                </a:path>
              </a:pathLst>
            </a:custGeom>
            <a:grpFill/>
            <a:ln w="7929" cap="rnd">
              <a:solidFill>
                <a:schemeClr val="tx2"/>
              </a:solidFill>
              <a:prstDash val="solid"/>
              <a:round/>
            </a:ln>
          </p:spPr>
          <p:txBody>
            <a:bodyPr rtlCol="0" anchor="ctr"/>
            <a:lstStyle/>
            <a:p>
              <a:endParaRPr lang="de-DE"/>
            </a:p>
          </p:txBody>
        </p:sp>
        <p:sp>
          <p:nvSpPr>
            <p:cNvPr id="289" name="Freihandform: Form 288">
              <a:extLst>
                <a:ext uri="{FF2B5EF4-FFF2-40B4-BE49-F238E27FC236}">
                  <a16:creationId xmlns:a16="http://schemas.microsoft.com/office/drawing/2014/main" id="{16F0FF45-1243-B0F9-25D1-CAE729DFD366}"/>
                </a:ext>
              </a:extLst>
            </p:cNvPr>
            <p:cNvSpPr/>
            <p:nvPr/>
          </p:nvSpPr>
          <p:spPr>
            <a:xfrm>
              <a:off x="574561" y="5814386"/>
              <a:ext cx="133797" cy="4955"/>
            </a:xfrm>
            <a:custGeom>
              <a:avLst/>
              <a:gdLst>
                <a:gd name="connsiteX0" fmla="*/ 0 w 133797"/>
                <a:gd name="connsiteY0" fmla="*/ 0 h 4955"/>
                <a:gd name="connsiteX1" fmla="*/ 133798 w 133797"/>
                <a:gd name="connsiteY1" fmla="*/ 0 h 4955"/>
              </a:gdLst>
              <a:ahLst/>
              <a:cxnLst>
                <a:cxn ang="0">
                  <a:pos x="connsiteX0" y="connsiteY0"/>
                </a:cxn>
                <a:cxn ang="0">
                  <a:pos x="connsiteX1" y="connsiteY1"/>
                </a:cxn>
              </a:cxnLst>
              <a:rect l="l" t="t" r="r" b="b"/>
              <a:pathLst>
                <a:path w="133797" h="4955">
                  <a:moveTo>
                    <a:pt x="0" y="0"/>
                  </a:moveTo>
                  <a:lnTo>
                    <a:pt x="133798" y="0"/>
                  </a:lnTo>
                </a:path>
              </a:pathLst>
            </a:custGeom>
            <a:grpFill/>
            <a:ln w="7929" cap="rnd">
              <a:solidFill>
                <a:schemeClr val="tx2"/>
              </a:solidFill>
              <a:prstDash val="solid"/>
              <a:round/>
            </a:ln>
          </p:spPr>
          <p:txBody>
            <a:bodyPr rtlCol="0" anchor="ctr"/>
            <a:lstStyle/>
            <a:p>
              <a:endParaRPr lang="de-DE"/>
            </a:p>
          </p:txBody>
        </p:sp>
        <p:sp>
          <p:nvSpPr>
            <p:cNvPr id="290" name="Freihandform: Form 289">
              <a:extLst>
                <a:ext uri="{FF2B5EF4-FFF2-40B4-BE49-F238E27FC236}">
                  <a16:creationId xmlns:a16="http://schemas.microsoft.com/office/drawing/2014/main" id="{767DF346-EAED-357A-F7E9-0270786972C6}"/>
                </a:ext>
              </a:extLst>
            </p:cNvPr>
            <p:cNvSpPr/>
            <p:nvPr/>
          </p:nvSpPr>
          <p:spPr>
            <a:xfrm>
              <a:off x="486849" y="5574541"/>
              <a:ext cx="123886" cy="239845"/>
            </a:xfrm>
            <a:custGeom>
              <a:avLst/>
              <a:gdLst>
                <a:gd name="connsiteX0" fmla="*/ 87712 w 123886"/>
                <a:gd name="connsiteY0" fmla="*/ 239845 h 239845"/>
                <a:gd name="connsiteX1" fmla="*/ 96136 w 123886"/>
                <a:gd name="connsiteY1" fmla="*/ 126860 h 239845"/>
                <a:gd name="connsiteX2" fmla="*/ 96136 w 123886"/>
                <a:gd name="connsiteY2" fmla="*/ 126860 h 239845"/>
                <a:gd name="connsiteX3" fmla="*/ 96136 w 123886"/>
                <a:gd name="connsiteY3" fmla="*/ 126860 h 239845"/>
                <a:gd name="connsiteX4" fmla="*/ 123887 w 123886"/>
                <a:gd name="connsiteY4" fmla="*/ 99110 h 239845"/>
                <a:gd name="connsiteX5" fmla="*/ 123887 w 123886"/>
                <a:gd name="connsiteY5" fmla="*/ 22795 h 239845"/>
                <a:gd name="connsiteX6" fmla="*/ 101092 w 123886"/>
                <a:gd name="connsiteY6" fmla="*/ 0 h 239845"/>
                <a:gd name="connsiteX7" fmla="*/ 22795 w 123886"/>
                <a:gd name="connsiteY7" fmla="*/ 0 h 239845"/>
                <a:gd name="connsiteX8" fmla="*/ 0 w 123886"/>
                <a:gd name="connsiteY8" fmla="*/ 22795 h 239845"/>
                <a:gd name="connsiteX9" fmla="*/ 0 w 123886"/>
                <a:gd name="connsiteY9" fmla="*/ 99110 h 239845"/>
                <a:gd name="connsiteX10" fmla="*/ 27751 w 123886"/>
                <a:gd name="connsiteY10" fmla="*/ 126860 h 239845"/>
                <a:gd name="connsiteX11" fmla="*/ 27751 w 123886"/>
                <a:gd name="connsiteY11" fmla="*/ 126860 h 239845"/>
                <a:gd name="connsiteX12" fmla="*/ 27751 w 123886"/>
                <a:gd name="connsiteY12" fmla="*/ 126860 h 239845"/>
                <a:gd name="connsiteX13" fmla="*/ 36175 w 123886"/>
                <a:gd name="connsiteY13" fmla="*/ 239845 h 239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86" h="239845">
                  <a:moveTo>
                    <a:pt x="87712" y="239845"/>
                  </a:moveTo>
                  <a:lnTo>
                    <a:pt x="96136" y="126860"/>
                  </a:lnTo>
                  <a:lnTo>
                    <a:pt x="96136" y="126860"/>
                  </a:lnTo>
                  <a:lnTo>
                    <a:pt x="96136" y="126860"/>
                  </a:lnTo>
                  <a:cubicBezTo>
                    <a:pt x="111498" y="126860"/>
                    <a:pt x="123887" y="114471"/>
                    <a:pt x="123887" y="99110"/>
                  </a:cubicBezTo>
                  <a:lnTo>
                    <a:pt x="123887" y="22795"/>
                  </a:lnTo>
                  <a:cubicBezTo>
                    <a:pt x="123887" y="9911"/>
                    <a:pt x="113480" y="0"/>
                    <a:pt x="101092" y="0"/>
                  </a:cubicBezTo>
                  <a:lnTo>
                    <a:pt x="22795" y="0"/>
                  </a:lnTo>
                  <a:cubicBezTo>
                    <a:pt x="9911" y="0"/>
                    <a:pt x="0" y="10406"/>
                    <a:pt x="0" y="22795"/>
                  </a:cubicBezTo>
                  <a:lnTo>
                    <a:pt x="0" y="99110"/>
                  </a:lnTo>
                  <a:cubicBezTo>
                    <a:pt x="0" y="114471"/>
                    <a:pt x="12389" y="126860"/>
                    <a:pt x="27751" y="126860"/>
                  </a:cubicBezTo>
                  <a:lnTo>
                    <a:pt x="27751" y="126860"/>
                  </a:lnTo>
                  <a:lnTo>
                    <a:pt x="27751" y="126860"/>
                  </a:lnTo>
                  <a:lnTo>
                    <a:pt x="36175" y="239845"/>
                  </a:lnTo>
                </a:path>
              </a:pathLst>
            </a:custGeom>
            <a:grpFill/>
            <a:ln w="7929" cap="rnd">
              <a:solidFill>
                <a:schemeClr val="tx2"/>
              </a:solidFill>
              <a:prstDash val="solid"/>
              <a:round/>
            </a:ln>
          </p:spPr>
          <p:txBody>
            <a:bodyPr rtlCol="0" anchor="ctr"/>
            <a:lstStyle/>
            <a:p>
              <a:endParaRPr lang="de-DE"/>
            </a:p>
          </p:txBody>
        </p:sp>
      </p:grpSp>
      <p:pic>
        <p:nvPicPr>
          <p:cNvPr id="301" name="Grafik 300" descr="Totenkopf Silhouette">
            <a:extLst>
              <a:ext uri="{FF2B5EF4-FFF2-40B4-BE49-F238E27FC236}">
                <a16:creationId xmlns:a16="http://schemas.microsoft.com/office/drawing/2014/main" id="{618E9B49-7878-D1BF-6A8A-DBEC7B46E664}"/>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8112429" y="3444805"/>
            <a:ext cx="397784" cy="397784"/>
          </a:xfrm>
          <a:prstGeom prst="rect">
            <a:avLst/>
          </a:prstGeom>
          <a:effectLst/>
        </p:spPr>
      </p:pic>
      <p:pic>
        <p:nvPicPr>
          <p:cNvPr id="302" name="Grafik 3" descr="Ein Bild, das Text, Schild, Uhr enthält.&#10;&#10;Automatisch generierte Beschreibung">
            <a:extLst>
              <a:ext uri="{FF2B5EF4-FFF2-40B4-BE49-F238E27FC236}">
                <a16:creationId xmlns:a16="http://schemas.microsoft.com/office/drawing/2014/main" id="{C877A1F5-2479-7ED8-1A7F-352E330A6042}"/>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9107713" y="726353"/>
            <a:ext cx="1386115" cy="26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
            <a:extLst>
              <a:ext uri="{FF2B5EF4-FFF2-40B4-BE49-F238E27FC236}">
                <a16:creationId xmlns:a16="http://schemas.microsoft.com/office/drawing/2014/main" id="{2D343F5C-056F-4B03-3920-E43BD9867ABA}"/>
              </a:ext>
            </a:extLst>
          </p:cNvPr>
          <p:cNvSpPr txBox="1"/>
          <p:nvPr/>
        </p:nvSpPr>
        <p:spPr>
          <a:xfrm rot="16200000">
            <a:off x="5799491" y="4102155"/>
            <a:ext cx="504000" cy="3636000"/>
          </a:xfrm>
          <a:prstGeom prst="round2SameRect">
            <a:avLst>
              <a:gd name="adj1" fmla="val 50000"/>
              <a:gd name="adj2" fmla="val 0"/>
            </a:avLst>
          </a:prstGeom>
          <a:solidFill>
            <a:schemeClr val="bg2"/>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72000" tIns="72000" rIns="72000" bIns="72000" spcCol="38100" anchor="ctr"/>
          <a:lstStyle/>
          <a:p>
            <a:pPr marL="449263" eaLnBrk="1" fontAlgn="auto" hangingPunct="1">
              <a:spcBef>
                <a:spcPts val="308"/>
              </a:spcBef>
              <a:spcAft>
                <a:spcPts val="0"/>
              </a:spcAft>
              <a:buFont typeface="Arial" panose="020B0604020202020204" pitchFamily="34" charset="0"/>
              <a:buNone/>
              <a:tabLst>
                <a:tab pos="744855" algn="l"/>
              </a:tabLst>
              <a:defRPr/>
            </a:pPr>
            <a:r>
              <a:rPr lang="de-DE" sz="1400" dirty="0">
                <a:solidFill>
                  <a:srgbClr val="231F20"/>
                </a:solidFill>
                <a:latin typeface="+mn-lt"/>
                <a:ea typeface="Times New Roman" panose="02020603050405020304" pitchFamily="18" charset="0"/>
                <a:cs typeface="Arial" panose="020B0604020202020204" pitchFamily="34" charset="0"/>
              </a:rPr>
              <a:t>Whistleblower Schutzverletzung</a:t>
            </a:r>
            <a:endParaRPr lang="en-US" sz="1400" kern="0" dirty="0">
              <a:latin typeface="+mn-lt"/>
              <a:ea typeface="Times New Roman" panose="02020603050405020304" pitchFamily="18" charset="0"/>
              <a:cs typeface="Arial"/>
              <a:sym typeface="Arial"/>
            </a:endParaRPr>
          </a:p>
        </p:txBody>
      </p:sp>
      <p:pic>
        <p:nvPicPr>
          <p:cNvPr id="50" name="Grafik 49" descr="Auktionshammer Silhouette">
            <a:extLst>
              <a:ext uri="{FF2B5EF4-FFF2-40B4-BE49-F238E27FC236}">
                <a16:creationId xmlns:a16="http://schemas.microsoft.com/office/drawing/2014/main" id="{E7DBD232-9959-89A5-8B22-D1FBD3356142}"/>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557089" y="5760589"/>
            <a:ext cx="297229" cy="297229"/>
          </a:xfrm>
          <a:prstGeom prst="rect">
            <a:avLst/>
          </a:prstGeom>
        </p:spPr>
      </p:pic>
      <p:sp>
        <p:nvSpPr>
          <p:cNvPr id="65" name="Ellipse 64">
            <a:extLst>
              <a:ext uri="{FF2B5EF4-FFF2-40B4-BE49-F238E27FC236}">
                <a16:creationId xmlns:a16="http://schemas.microsoft.com/office/drawing/2014/main" id="{35B49E67-66CD-179B-5F9A-917FE3156ABC}"/>
              </a:ext>
            </a:extLst>
          </p:cNvPr>
          <p:cNvSpPr/>
          <p:nvPr/>
        </p:nvSpPr>
        <p:spPr>
          <a:xfrm>
            <a:off x="4294843" y="5706681"/>
            <a:ext cx="414000" cy="414000"/>
          </a:xfrm>
          <a:prstGeom prst="ellipse">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49263" algn="ctr"/>
            <a:endParaRPr lang="de-DE" sz="2800" dirty="0">
              <a:solidFill>
                <a:schemeClr val="tx2"/>
              </a:solidFill>
            </a:endParaRPr>
          </a:p>
        </p:txBody>
      </p:sp>
      <p:pic>
        <p:nvPicPr>
          <p:cNvPr id="67" name="Grafik 66" descr="Künstliche Intelligenz Silhouette">
            <a:extLst>
              <a:ext uri="{FF2B5EF4-FFF2-40B4-BE49-F238E27FC236}">
                <a16:creationId xmlns:a16="http://schemas.microsoft.com/office/drawing/2014/main" id="{B410C947-9A29-13A2-4636-D55BA44CA409}"/>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4369770" y="5805007"/>
            <a:ext cx="175110" cy="175110"/>
          </a:xfrm>
          <a:prstGeom prst="rect">
            <a:avLst/>
          </a:prstGeom>
        </p:spPr>
      </p:pic>
      <p:pic>
        <p:nvPicPr>
          <p:cNvPr id="70" name="Grafik 69" descr="Lupe Silhouette">
            <a:extLst>
              <a:ext uri="{FF2B5EF4-FFF2-40B4-BE49-F238E27FC236}">
                <a16:creationId xmlns:a16="http://schemas.microsoft.com/office/drawing/2014/main" id="{CB6AAE90-B200-1C8D-95EE-856C1FAC4095}"/>
              </a:ext>
            </a:extLst>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4317318" y="5735008"/>
            <a:ext cx="337341" cy="337341"/>
          </a:xfrm>
          <a:prstGeom prst="rect">
            <a:avLst/>
          </a:prstGeom>
        </p:spPr>
      </p:pic>
    </p:spTree>
    <p:extLst>
      <p:ext uri="{BB962C8B-B14F-4D97-AF65-F5344CB8AC3E}">
        <p14:creationId xmlns:p14="http://schemas.microsoft.com/office/powerpoint/2010/main" val="3214595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171269-1CF9-7464-FEA6-BDA05CAE16A1}"/>
              </a:ext>
            </a:extLst>
          </p:cNvPr>
          <p:cNvSpPr>
            <a:spLocks noGrp="1"/>
          </p:cNvSpPr>
          <p:nvPr>
            <p:ph type="title"/>
          </p:nvPr>
        </p:nvSpPr>
        <p:spPr>
          <a:xfrm>
            <a:off x="442914" y="441326"/>
            <a:ext cx="9720000" cy="755650"/>
          </a:xfrm>
        </p:spPr>
        <p:txBody>
          <a:bodyPr/>
          <a:lstStyle/>
          <a:p>
            <a:r>
              <a:rPr lang="de-DE" dirty="0">
                <a:solidFill>
                  <a:schemeClr val="tx1"/>
                </a:solidFill>
              </a:rPr>
              <a:t>Auslöser </a:t>
            </a:r>
            <a:br>
              <a:rPr lang="de-DE" dirty="0">
                <a:solidFill>
                  <a:schemeClr val="tx1"/>
                </a:solidFill>
              </a:rPr>
            </a:br>
            <a:r>
              <a:rPr lang="de-DE" dirty="0"/>
              <a:t>Versicherungsschutz</a:t>
            </a:r>
          </a:p>
        </p:txBody>
      </p:sp>
      <p:sp>
        <p:nvSpPr>
          <p:cNvPr id="4" name="Foliennummernplatzhalter 3">
            <a:extLst>
              <a:ext uri="{FF2B5EF4-FFF2-40B4-BE49-F238E27FC236}">
                <a16:creationId xmlns:a16="http://schemas.microsoft.com/office/drawing/2014/main" id="{1E593975-E6F9-DA5A-07CA-2866EF2D8004}"/>
              </a:ext>
            </a:extLst>
          </p:cNvPr>
          <p:cNvSpPr>
            <a:spLocks noGrp="1"/>
          </p:cNvSpPr>
          <p:nvPr>
            <p:ph type="sldNum" sz="quarter" idx="10"/>
          </p:nvPr>
        </p:nvSpPr>
        <p:spPr>
          <a:xfrm>
            <a:off x="442914" y="6117801"/>
            <a:ext cx="720000" cy="360000"/>
          </a:xfrm>
        </p:spPr>
        <p:txBody>
          <a:bodyPr/>
          <a:lstStyle/>
          <a:p>
            <a:fld id="{A226B5C7-863F-4784-8CDC-18C0AF13FBD7}" type="slidenum">
              <a:rPr lang="en-GB" smtClean="0"/>
              <a:t>3</a:t>
            </a:fld>
            <a:endParaRPr lang="en-GB"/>
          </a:p>
        </p:txBody>
      </p:sp>
      <p:pic>
        <p:nvPicPr>
          <p:cNvPr id="6" name="Grafik 9">
            <a:extLst>
              <a:ext uri="{FF2B5EF4-FFF2-40B4-BE49-F238E27FC236}">
                <a16:creationId xmlns:a16="http://schemas.microsoft.com/office/drawing/2014/main" id="{370E0C34-3F84-2E46-4AA9-CE3C9D81658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487" r="2401"/>
          <a:stretch/>
        </p:blipFill>
        <p:spPr bwMode="auto">
          <a:xfrm>
            <a:off x="442913" y="1628775"/>
            <a:ext cx="5280850" cy="435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grpSp>
        <p:nvGrpSpPr>
          <p:cNvPr id="5" name="Group 13">
            <a:extLst>
              <a:ext uri="{FF2B5EF4-FFF2-40B4-BE49-F238E27FC236}">
                <a16:creationId xmlns:a16="http://schemas.microsoft.com/office/drawing/2014/main" id="{E9EBCED2-1421-A7B1-85D0-C1A05C1DB4DF}"/>
              </a:ext>
            </a:extLst>
          </p:cNvPr>
          <p:cNvGrpSpPr>
            <a:grpSpLocks/>
          </p:cNvGrpSpPr>
          <p:nvPr/>
        </p:nvGrpSpPr>
        <p:grpSpPr bwMode="auto">
          <a:xfrm>
            <a:off x="5874544" y="1628775"/>
            <a:ext cx="5874544" cy="4356100"/>
            <a:chOff x="442914" y="1628775"/>
            <a:chExt cx="4949357" cy="4338914"/>
          </a:xfrm>
          <a:solidFill>
            <a:schemeClr val="bg2"/>
          </a:solidFill>
        </p:grpSpPr>
        <p:sp>
          <p:nvSpPr>
            <p:cNvPr id="9" name="Rechteck 4">
              <a:extLst>
                <a:ext uri="{FF2B5EF4-FFF2-40B4-BE49-F238E27FC236}">
                  <a16:creationId xmlns:a16="http://schemas.microsoft.com/office/drawing/2014/main" id="{54341ACA-75F2-2543-1B66-419004C37B5F}"/>
                </a:ext>
              </a:extLst>
            </p:cNvPr>
            <p:cNvSpPr/>
            <p:nvPr/>
          </p:nvSpPr>
          <p:spPr>
            <a:xfrm>
              <a:off x="442914" y="1628775"/>
              <a:ext cx="4949357" cy="94873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bIns="108000" anchor="ctr"/>
            <a:lstStyle/>
            <a:p>
              <a:pPr eaLnBrk="1" fontAlgn="auto">
                <a:spcBef>
                  <a:spcPts val="0"/>
                </a:spcBef>
                <a:spcAft>
                  <a:spcPts val="0"/>
                </a:spcAft>
                <a:buFont typeface="Arial" panose="020B0604020202020204" pitchFamily="34" charset="0"/>
                <a:buNone/>
                <a:defRPr/>
              </a:pPr>
              <a:r>
                <a:rPr lang="de-DE" sz="2400" kern="0">
                  <a:solidFill>
                    <a:schemeClr val="tx1"/>
                  </a:solidFill>
                  <a:ea typeface="Times New Roman" panose="02020603050405020304" pitchFamily="18" charset="0"/>
                  <a:cs typeface="Arial"/>
                  <a:sym typeface="Arial"/>
                </a:rPr>
                <a:t>bei Eintritt</a:t>
              </a:r>
              <a:endParaRPr lang="de-DE" sz="2400" dirty="0">
                <a:solidFill>
                  <a:schemeClr val="tx1"/>
                </a:solidFill>
                <a:ea typeface="Arial"/>
                <a:cs typeface="Arial"/>
                <a:sym typeface="Arial"/>
              </a:endParaRPr>
            </a:p>
          </p:txBody>
        </p:sp>
        <p:sp>
          <p:nvSpPr>
            <p:cNvPr id="11" name="Rechteck 4">
              <a:extLst>
                <a:ext uri="{FF2B5EF4-FFF2-40B4-BE49-F238E27FC236}">
                  <a16:creationId xmlns:a16="http://schemas.microsoft.com/office/drawing/2014/main" id="{02ACAFA2-B44D-1549-A134-D1D8DE9E8FC3}"/>
                </a:ext>
              </a:extLst>
            </p:cNvPr>
            <p:cNvSpPr/>
            <p:nvPr/>
          </p:nvSpPr>
          <p:spPr>
            <a:xfrm>
              <a:off x="442914" y="2759455"/>
              <a:ext cx="4949357" cy="94873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bIns="108000" anchor="ctr"/>
            <a:lstStyle/>
            <a:p>
              <a:pPr eaLnBrk="1" fontAlgn="auto">
                <a:spcBef>
                  <a:spcPts val="0"/>
                </a:spcBef>
                <a:spcAft>
                  <a:spcPts val="0"/>
                </a:spcAft>
                <a:buFont typeface="Arial" panose="020B0604020202020204" pitchFamily="34" charset="0"/>
                <a:buNone/>
                <a:defRPr/>
              </a:pPr>
              <a:r>
                <a:rPr lang="de-DE" sz="2400" kern="0">
                  <a:solidFill>
                    <a:schemeClr val="tx1"/>
                  </a:solidFill>
                  <a:ea typeface="Times New Roman" panose="02020603050405020304" pitchFamily="18" charset="0"/>
                  <a:cs typeface="Arial"/>
                  <a:sym typeface="Arial"/>
                </a:rPr>
                <a:t>bei Verdacht</a:t>
              </a:r>
              <a:endParaRPr lang="de-DE" sz="2400" dirty="0">
                <a:solidFill>
                  <a:schemeClr val="tx1"/>
                </a:solidFill>
                <a:ea typeface="Arial"/>
                <a:cs typeface="Arial"/>
                <a:sym typeface="Arial"/>
              </a:endParaRPr>
            </a:p>
          </p:txBody>
        </p:sp>
        <p:sp>
          <p:nvSpPr>
            <p:cNvPr id="12" name="Rechteck 4">
              <a:extLst>
                <a:ext uri="{FF2B5EF4-FFF2-40B4-BE49-F238E27FC236}">
                  <a16:creationId xmlns:a16="http://schemas.microsoft.com/office/drawing/2014/main" id="{81D8CB3B-C78A-500A-A3DC-0CDB7A21061F}"/>
                </a:ext>
              </a:extLst>
            </p:cNvPr>
            <p:cNvSpPr/>
            <p:nvPr/>
          </p:nvSpPr>
          <p:spPr>
            <a:xfrm>
              <a:off x="442914" y="3888278"/>
              <a:ext cx="4949357" cy="94873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bIns="108000" anchor="ctr"/>
            <a:lstStyle/>
            <a:p>
              <a:pPr eaLnBrk="1" fontAlgn="auto">
                <a:spcBef>
                  <a:spcPts val="0"/>
                </a:spcBef>
                <a:spcAft>
                  <a:spcPts val="0"/>
                </a:spcAft>
                <a:buFont typeface="Arial" panose="020B0604020202020204" pitchFamily="34" charset="0"/>
                <a:buNone/>
                <a:defRPr/>
              </a:pPr>
              <a:r>
                <a:rPr lang="de-DE" sz="2400" kern="0">
                  <a:solidFill>
                    <a:schemeClr val="tx1"/>
                  </a:solidFill>
                  <a:ea typeface="Times New Roman" panose="02020603050405020304" pitchFamily="18" charset="0"/>
                  <a:cs typeface="Arial"/>
                  <a:sym typeface="Arial"/>
                </a:rPr>
                <a:t>bei Behauptung</a:t>
              </a:r>
              <a:endParaRPr lang="de-DE" sz="2400" dirty="0">
                <a:solidFill>
                  <a:schemeClr val="tx1"/>
                </a:solidFill>
                <a:ea typeface="Arial"/>
                <a:cs typeface="Arial"/>
                <a:sym typeface="Arial"/>
              </a:endParaRPr>
            </a:p>
          </p:txBody>
        </p:sp>
        <p:sp>
          <p:nvSpPr>
            <p:cNvPr id="13" name="Rechteck 4">
              <a:extLst>
                <a:ext uri="{FF2B5EF4-FFF2-40B4-BE49-F238E27FC236}">
                  <a16:creationId xmlns:a16="http://schemas.microsoft.com/office/drawing/2014/main" id="{30D9BB3B-99CE-2265-ADB0-7EFD4992D152}"/>
                </a:ext>
              </a:extLst>
            </p:cNvPr>
            <p:cNvSpPr/>
            <p:nvPr/>
          </p:nvSpPr>
          <p:spPr>
            <a:xfrm>
              <a:off x="442914" y="5018957"/>
              <a:ext cx="4949357" cy="94873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bIns="108000" anchor="ctr"/>
            <a:lstStyle/>
            <a:p>
              <a:pPr eaLnBrk="1" fontAlgn="auto">
                <a:spcBef>
                  <a:spcPts val="0"/>
                </a:spcBef>
                <a:spcAft>
                  <a:spcPts val="0"/>
                </a:spcAft>
                <a:buFont typeface="Arial" panose="020B0604020202020204" pitchFamily="34" charset="0"/>
                <a:buNone/>
                <a:defRPr/>
              </a:pPr>
              <a:r>
                <a:rPr lang="de-DE" sz="2400" kern="0" dirty="0">
                  <a:solidFill>
                    <a:schemeClr val="tx1"/>
                  </a:solidFill>
                  <a:ea typeface="Times New Roman" panose="02020603050405020304" pitchFamily="18" charset="0"/>
                  <a:cs typeface="Arial"/>
                  <a:sym typeface="Arial"/>
                </a:rPr>
                <a:t>bei unmittelbarer Gefahr</a:t>
              </a:r>
              <a:endParaRPr lang="de-DE" sz="2400" dirty="0">
                <a:solidFill>
                  <a:schemeClr val="tx1"/>
                </a:solidFill>
                <a:ea typeface="Arial"/>
                <a:cs typeface="Arial"/>
                <a:sym typeface="Arial"/>
              </a:endParaRPr>
            </a:p>
          </p:txBody>
        </p:sp>
      </p:grpSp>
      <p:sp>
        <p:nvSpPr>
          <p:cNvPr id="14" name="Rechteck 13">
            <a:extLst>
              <a:ext uri="{FF2B5EF4-FFF2-40B4-BE49-F238E27FC236}">
                <a16:creationId xmlns:a16="http://schemas.microsoft.com/office/drawing/2014/main" id="{12D756B3-DE70-F8C1-6E48-FFA122DD3EF3}"/>
              </a:ext>
            </a:extLst>
          </p:cNvPr>
          <p:cNvSpPr/>
          <p:nvPr/>
        </p:nvSpPr>
        <p:spPr>
          <a:xfrm>
            <a:off x="9811657" y="3374571"/>
            <a:ext cx="1690455" cy="3483429"/>
          </a:xfrm>
          <a:prstGeom prst="rect">
            <a:avLst/>
          </a:prstGeom>
          <a:ln>
            <a:noFill/>
          </a:ln>
          <a:effectLst>
            <a:outerShdw blurRad="330200" dist="38100" dir="13500000" sx="101000" sy="101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6" name="Grafik 15" descr="Schild Häkchen Silhouette">
            <a:extLst>
              <a:ext uri="{FF2B5EF4-FFF2-40B4-BE49-F238E27FC236}">
                <a16:creationId xmlns:a16="http://schemas.microsoft.com/office/drawing/2014/main" id="{1DDC8A07-DDB3-3117-BFCD-097E9572848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02142" y="4361543"/>
            <a:ext cx="1509484" cy="1509484"/>
          </a:xfrm>
          <a:prstGeom prst="rect">
            <a:avLst/>
          </a:prstGeom>
        </p:spPr>
      </p:pic>
      <p:pic>
        <p:nvPicPr>
          <p:cNvPr id="21" name="Grafik 3" descr="Ein Bild, das Text, Schild, Uhr enthält.&#10;&#10;Automatisch generierte Beschreibung">
            <a:extLst>
              <a:ext uri="{FF2B5EF4-FFF2-40B4-BE49-F238E27FC236}">
                <a16:creationId xmlns:a16="http://schemas.microsoft.com/office/drawing/2014/main" id="{886DD414-3626-494E-E902-50595ED5E1C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107713" y="726353"/>
            <a:ext cx="1386115" cy="26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480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ildplatzhalter 6">
            <a:extLst>
              <a:ext uri="{FF2B5EF4-FFF2-40B4-BE49-F238E27FC236}">
                <a16:creationId xmlns:a16="http://schemas.microsoft.com/office/drawing/2014/main" id="{C3F38342-A20E-E63A-0D2C-A18991745FA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835" r="2" b="2"/>
          <a:stretch/>
        </p:blipFill>
        <p:spPr>
          <a:xfrm flipH="1">
            <a:off x="6468238" y="1628775"/>
            <a:ext cx="5280850" cy="4356100"/>
          </a:xfrm>
          <a:prstGeom prst="rect">
            <a:avLst/>
          </a:prstGeom>
          <a:noFill/>
        </p:spPr>
      </p:pic>
      <p:sp>
        <p:nvSpPr>
          <p:cNvPr id="2" name="Titel 1">
            <a:extLst>
              <a:ext uri="{FF2B5EF4-FFF2-40B4-BE49-F238E27FC236}">
                <a16:creationId xmlns:a16="http://schemas.microsoft.com/office/drawing/2014/main" id="{C5171269-1CF9-7464-FEA6-BDA05CAE16A1}"/>
              </a:ext>
            </a:extLst>
          </p:cNvPr>
          <p:cNvSpPr>
            <a:spLocks noGrp="1"/>
          </p:cNvSpPr>
          <p:nvPr>
            <p:ph type="title"/>
          </p:nvPr>
        </p:nvSpPr>
        <p:spPr>
          <a:xfrm>
            <a:off x="442914" y="441326"/>
            <a:ext cx="9720000" cy="755650"/>
          </a:xfrm>
        </p:spPr>
        <p:txBody>
          <a:bodyPr/>
          <a:lstStyle/>
          <a:p>
            <a:r>
              <a:rPr lang="de-DE" dirty="0">
                <a:solidFill>
                  <a:schemeClr val="tx1"/>
                </a:solidFill>
              </a:rPr>
              <a:t>Versicherte</a:t>
            </a:r>
            <a:br>
              <a:rPr lang="de-DE" dirty="0">
                <a:solidFill>
                  <a:schemeClr val="tx1"/>
                </a:solidFill>
              </a:rPr>
            </a:br>
            <a:r>
              <a:rPr lang="de-DE" dirty="0"/>
              <a:t>Leistungen</a:t>
            </a:r>
          </a:p>
        </p:txBody>
      </p:sp>
      <p:sp>
        <p:nvSpPr>
          <p:cNvPr id="4" name="Foliennummernplatzhalter 3">
            <a:extLst>
              <a:ext uri="{FF2B5EF4-FFF2-40B4-BE49-F238E27FC236}">
                <a16:creationId xmlns:a16="http://schemas.microsoft.com/office/drawing/2014/main" id="{1E593975-E6F9-DA5A-07CA-2866EF2D8004}"/>
              </a:ext>
            </a:extLst>
          </p:cNvPr>
          <p:cNvSpPr>
            <a:spLocks noGrp="1"/>
          </p:cNvSpPr>
          <p:nvPr>
            <p:ph type="sldNum" sz="quarter" idx="10"/>
          </p:nvPr>
        </p:nvSpPr>
        <p:spPr>
          <a:xfrm>
            <a:off x="442914" y="6117801"/>
            <a:ext cx="720000" cy="360000"/>
          </a:xfrm>
        </p:spPr>
        <p:txBody>
          <a:bodyPr/>
          <a:lstStyle/>
          <a:p>
            <a:fld id="{A226B5C7-863F-4784-8CDC-18C0AF13FBD7}" type="slidenum">
              <a:rPr lang="en-GB" smtClean="0"/>
              <a:t>4</a:t>
            </a:fld>
            <a:endParaRPr lang="en-GB"/>
          </a:p>
        </p:txBody>
      </p:sp>
      <p:sp>
        <p:nvSpPr>
          <p:cNvPr id="9" name="Rechteck 4">
            <a:extLst>
              <a:ext uri="{FF2B5EF4-FFF2-40B4-BE49-F238E27FC236}">
                <a16:creationId xmlns:a16="http://schemas.microsoft.com/office/drawing/2014/main" id="{54341ACA-75F2-2543-1B66-419004C37B5F}"/>
              </a:ext>
            </a:extLst>
          </p:cNvPr>
          <p:cNvSpPr/>
          <p:nvPr/>
        </p:nvSpPr>
        <p:spPr bwMode="auto">
          <a:xfrm flipH="1">
            <a:off x="442913" y="1628775"/>
            <a:ext cx="5874544" cy="72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bIns="108000" anchor="ctr"/>
          <a:lstStyle/>
          <a:p>
            <a:pPr eaLnBrk="1" fontAlgn="auto">
              <a:spcBef>
                <a:spcPts val="0"/>
              </a:spcBef>
              <a:spcAft>
                <a:spcPts val="0"/>
              </a:spcAft>
              <a:buFont typeface="Arial" panose="020B0604020202020204" pitchFamily="34" charset="0"/>
              <a:buNone/>
              <a:defRPr/>
            </a:pPr>
            <a:r>
              <a:rPr lang="de-DE" kern="0" dirty="0">
                <a:solidFill>
                  <a:schemeClr val="tx1"/>
                </a:solidFill>
                <a:ea typeface="Times New Roman" panose="02020603050405020304" pitchFamily="18" charset="0"/>
                <a:cs typeface="Arial"/>
                <a:sym typeface="Arial"/>
              </a:rPr>
              <a:t>Compliance Webinar bei Vertragsabschluss</a:t>
            </a:r>
          </a:p>
        </p:txBody>
      </p:sp>
      <p:sp>
        <p:nvSpPr>
          <p:cNvPr id="11" name="Rechteck 4">
            <a:extLst>
              <a:ext uri="{FF2B5EF4-FFF2-40B4-BE49-F238E27FC236}">
                <a16:creationId xmlns:a16="http://schemas.microsoft.com/office/drawing/2014/main" id="{02ACAFA2-B44D-1549-A134-D1D8DE9E8FC3}"/>
              </a:ext>
            </a:extLst>
          </p:cNvPr>
          <p:cNvSpPr/>
          <p:nvPr/>
        </p:nvSpPr>
        <p:spPr bwMode="auto">
          <a:xfrm flipH="1">
            <a:off x="442913" y="2479678"/>
            <a:ext cx="5874544" cy="9524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bIns="108000" anchor="ctr"/>
          <a:lstStyle/>
          <a:p>
            <a:pPr eaLnBrk="1" fontAlgn="auto">
              <a:spcBef>
                <a:spcPts val="0"/>
              </a:spcBef>
              <a:spcAft>
                <a:spcPts val="0"/>
              </a:spcAft>
              <a:buFont typeface="Arial" panose="020B0604020202020204" pitchFamily="34" charset="0"/>
              <a:buNone/>
              <a:defRPr/>
            </a:pPr>
            <a:r>
              <a:rPr lang="de-DE" kern="0" dirty="0">
                <a:solidFill>
                  <a:schemeClr val="tx1"/>
                </a:solidFill>
                <a:ea typeface="Times New Roman" panose="02020603050405020304" pitchFamily="18" charset="0"/>
                <a:cs typeface="Arial"/>
                <a:sym typeface="Arial"/>
              </a:rPr>
              <a:t>Kosten für Control </a:t>
            </a:r>
            <a:r>
              <a:rPr lang="de-DE" kern="0" dirty="0" err="1">
                <a:solidFill>
                  <a:schemeClr val="tx1"/>
                </a:solidFill>
                <a:ea typeface="Times New Roman" panose="02020603050405020304" pitchFamily="18" charset="0"/>
                <a:cs typeface="Arial"/>
                <a:sym typeface="Arial"/>
              </a:rPr>
              <a:t>Risks</a:t>
            </a:r>
            <a:r>
              <a:rPr lang="de-DE" kern="0" dirty="0">
                <a:solidFill>
                  <a:schemeClr val="tx1"/>
                </a:solidFill>
                <a:ea typeface="Times New Roman" panose="02020603050405020304" pitchFamily="18" charset="0"/>
                <a:cs typeface="Arial"/>
                <a:sym typeface="Arial"/>
              </a:rPr>
              <a:t> für bis zu 60 Tage und </a:t>
            </a:r>
          </a:p>
          <a:p>
            <a:pPr eaLnBrk="1" fontAlgn="auto">
              <a:spcBef>
                <a:spcPts val="0"/>
              </a:spcBef>
              <a:spcAft>
                <a:spcPts val="0"/>
              </a:spcAft>
              <a:buFont typeface="Arial" panose="020B0604020202020204" pitchFamily="34" charset="0"/>
              <a:buNone/>
              <a:defRPr/>
            </a:pPr>
            <a:r>
              <a:rPr lang="de-DE" kern="0" dirty="0">
                <a:solidFill>
                  <a:schemeClr val="tx1"/>
                </a:solidFill>
                <a:ea typeface="Times New Roman" panose="02020603050405020304" pitchFamily="18" charset="0"/>
                <a:cs typeface="Arial"/>
                <a:sym typeface="Arial"/>
              </a:rPr>
              <a:t>EUR 500.000 je Versicherungsjahr für Ermittlungs-, Forensik- und Krisenmanagementdienste</a:t>
            </a:r>
          </a:p>
        </p:txBody>
      </p:sp>
      <p:sp>
        <p:nvSpPr>
          <p:cNvPr id="12" name="Rechteck 4">
            <a:extLst>
              <a:ext uri="{FF2B5EF4-FFF2-40B4-BE49-F238E27FC236}">
                <a16:creationId xmlns:a16="http://schemas.microsoft.com/office/drawing/2014/main" id="{81D8CB3B-C78A-500A-A3DC-0CDB7A21061F}"/>
              </a:ext>
            </a:extLst>
          </p:cNvPr>
          <p:cNvSpPr/>
          <p:nvPr/>
        </p:nvSpPr>
        <p:spPr bwMode="auto">
          <a:xfrm flipH="1">
            <a:off x="442913" y="3563070"/>
            <a:ext cx="5874544" cy="72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bIns="108000" anchor="ctr"/>
          <a:lstStyle/>
          <a:p>
            <a:pPr eaLnBrk="1" fontAlgn="auto">
              <a:spcBef>
                <a:spcPts val="0"/>
              </a:spcBef>
              <a:spcAft>
                <a:spcPts val="0"/>
              </a:spcAft>
              <a:buFont typeface="Arial" panose="020B0604020202020204" pitchFamily="34" charset="0"/>
              <a:buNone/>
              <a:defRPr/>
            </a:pPr>
            <a:r>
              <a:rPr lang="de-DE" kern="0" dirty="0">
                <a:solidFill>
                  <a:schemeClr val="tx1"/>
                </a:solidFill>
                <a:ea typeface="Times New Roman" panose="02020603050405020304" pitchFamily="18" charset="0"/>
                <a:cs typeface="Arial"/>
                <a:sym typeface="Arial"/>
              </a:rPr>
              <a:t>Reputationskosten (PR Berater) bis zu EUR 50.000 </a:t>
            </a:r>
            <a:br>
              <a:rPr lang="de-DE" kern="0" dirty="0">
                <a:solidFill>
                  <a:schemeClr val="tx1"/>
                </a:solidFill>
                <a:ea typeface="Times New Roman" panose="02020603050405020304" pitchFamily="18" charset="0"/>
                <a:cs typeface="Arial"/>
                <a:sym typeface="Arial"/>
              </a:rPr>
            </a:br>
            <a:r>
              <a:rPr lang="de-DE" kern="0" dirty="0">
                <a:solidFill>
                  <a:schemeClr val="tx1"/>
                </a:solidFill>
                <a:ea typeface="Times New Roman" panose="02020603050405020304" pitchFamily="18" charset="0"/>
                <a:cs typeface="Arial"/>
                <a:sym typeface="Arial"/>
              </a:rPr>
              <a:t>je Schadenfall</a:t>
            </a:r>
          </a:p>
        </p:txBody>
      </p:sp>
      <p:sp>
        <p:nvSpPr>
          <p:cNvPr id="13" name="Rechteck 4">
            <a:extLst>
              <a:ext uri="{FF2B5EF4-FFF2-40B4-BE49-F238E27FC236}">
                <a16:creationId xmlns:a16="http://schemas.microsoft.com/office/drawing/2014/main" id="{30D9BB3B-99CE-2265-ADB0-7EFD4992D152}"/>
              </a:ext>
            </a:extLst>
          </p:cNvPr>
          <p:cNvSpPr/>
          <p:nvPr/>
        </p:nvSpPr>
        <p:spPr bwMode="auto">
          <a:xfrm flipH="1">
            <a:off x="442913" y="4413973"/>
            <a:ext cx="5874544" cy="72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bIns="108000" anchor="ctr"/>
          <a:lstStyle/>
          <a:p>
            <a:pPr eaLnBrk="1" fontAlgn="auto">
              <a:spcBef>
                <a:spcPts val="0"/>
              </a:spcBef>
              <a:spcAft>
                <a:spcPts val="0"/>
              </a:spcAft>
              <a:buFont typeface="Arial" panose="020B0604020202020204" pitchFamily="34" charset="0"/>
              <a:buNone/>
              <a:defRPr/>
            </a:pPr>
            <a:r>
              <a:rPr lang="de-DE" kern="0" dirty="0">
                <a:solidFill>
                  <a:schemeClr val="tx1"/>
                </a:solidFill>
                <a:ea typeface="Times New Roman" panose="02020603050405020304" pitchFamily="18" charset="0"/>
                <a:cs typeface="Arial"/>
                <a:sym typeface="Arial"/>
              </a:rPr>
              <a:t>Rechtsberatungskosten (gegen Zuschlag)</a:t>
            </a:r>
          </a:p>
        </p:txBody>
      </p:sp>
      <p:sp>
        <p:nvSpPr>
          <p:cNvPr id="14" name="Rechteck 13">
            <a:extLst>
              <a:ext uri="{FF2B5EF4-FFF2-40B4-BE49-F238E27FC236}">
                <a16:creationId xmlns:a16="http://schemas.microsoft.com/office/drawing/2014/main" id="{12D756B3-DE70-F8C1-6E48-FFA122DD3EF3}"/>
              </a:ext>
            </a:extLst>
          </p:cNvPr>
          <p:cNvSpPr/>
          <p:nvPr/>
        </p:nvSpPr>
        <p:spPr>
          <a:xfrm>
            <a:off x="9811657" y="3374571"/>
            <a:ext cx="1690455" cy="3483429"/>
          </a:xfrm>
          <a:prstGeom prst="rect">
            <a:avLst/>
          </a:prstGeom>
          <a:ln>
            <a:noFill/>
          </a:ln>
          <a:effectLst>
            <a:outerShdw blurRad="330200" dist="38100" dir="13500000" sx="101000" sy="101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6" name="Grafik 15" descr="Schild Häkchen Silhouette">
            <a:extLst>
              <a:ext uri="{FF2B5EF4-FFF2-40B4-BE49-F238E27FC236}">
                <a16:creationId xmlns:a16="http://schemas.microsoft.com/office/drawing/2014/main" id="{1DDC8A07-DDB3-3117-BFCD-097E9572848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02142" y="4361543"/>
            <a:ext cx="1509484" cy="1509484"/>
          </a:xfrm>
          <a:prstGeom prst="rect">
            <a:avLst/>
          </a:prstGeom>
        </p:spPr>
      </p:pic>
      <p:pic>
        <p:nvPicPr>
          <p:cNvPr id="24" name="Grafik 3" descr="Ein Bild, das Text, Schild, Uhr enthält.&#10;&#10;Automatisch generierte Beschreibung">
            <a:extLst>
              <a:ext uri="{FF2B5EF4-FFF2-40B4-BE49-F238E27FC236}">
                <a16:creationId xmlns:a16="http://schemas.microsoft.com/office/drawing/2014/main" id="{F634195C-5534-DB9D-1474-359AB65348D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107713" y="726353"/>
            <a:ext cx="1386115" cy="26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4">
            <a:extLst>
              <a:ext uri="{FF2B5EF4-FFF2-40B4-BE49-F238E27FC236}">
                <a16:creationId xmlns:a16="http://schemas.microsoft.com/office/drawing/2014/main" id="{53B98CA5-957D-A9EF-A542-F8F68DAEE24F}"/>
              </a:ext>
            </a:extLst>
          </p:cNvPr>
          <p:cNvSpPr/>
          <p:nvPr/>
        </p:nvSpPr>
        <p:spPr bwMode="auto">
          <a:xfrm flipH="1">
            <a:off x="442913" y="5264875"/>
            <a:ext cx="5874544" cy="72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bIns="108000" anchor="ctr"/>
          <a:lstStyle/>
          <a:p>
            <a:pPr eaLnBrk="1" fontAlgn="auto">
              <a:spcBef>
                <a:spcPts val="0"/>
              </a:spcBef>
              <a:spcAft>
                <a:spcPts val="0"/>
              </a:spcAft>
              <a:buFont typeface="Arial" panose="020B0604020202020204" pitchFamily="34" charset="0"/>
              <a:buNone/>
              <a:defRPr/>
            </a:pPr>
            <a:r>
              <a:rPr lang="de-DE" kern="0" dirty="0">
                <a:solidFill>
                  <a:schemeClr val="tx1"/>
                </a:solidFill>
                <a:ea typeface="Times New Roman" panose="02020603050405020304" pitchFamily="18" charset="0"/>
                <a:cs typeface="Arial"/>
                <a:sym typeface="Arial"/>
              </a:rPr>
              <a:t>Vermögensschäden (NEU!)</a:t>
            </a:r>
          </a:p>
        </p:txBody>
      </p:sp>
    </p:spTree>
    <p:extLst>
      <p:ext uri="{BB962C8B-B14F-4D97-AF65-F5344CB8AC3E}">
        <p14:creationId xmlns:p14="http://schemas.microsoft.com/office/powerpoint/2010/main" val="99484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D8532-1EC7-B23A-A966-68A5177626BA}"/>
              </a:ext>
            </a:extLst>
          </p:cNvPr>
          <p:cNvSpPr>
            <a:spLocks noGrp="1"/>
          </p:cNvSpPr>
          <p:nvPr>
            <p:ph type="title"/>
          </p:nvPr>
        </p:nvSpPr>
        <p:spPr/>
        <p:txBody>
          <a:bodyPr/>
          <a:lstStyle/>
          <a:p>
            <a:r>
              <a:rPr lang="en-US" err="1">
                <a:solidFill>
                  <a:schemeClr val="tx1"/>
                </a:solidFill>
                <a:cs typeface="Arial"/>
              </a:rPr>
              <a:t>Umfang</a:t>
            </a:r>
            <a:r>
              <a:rPr lang="en-US" dirty="0">
                <a:solidFill>
                  <a:schemeClr val="tx1"/>
                </a:solidFill>
                <a:cs typeface="Arial"/>
              </a:rPr>
              <a:t> </a:t>
            </a:r>
            <a:r>
              <a:rPr lang="en-US" err="1">
                <a:solidFill>
                  <a:schemeClr val="tx1"/>
                </a:solidFill>
                <a:cs typeface="Arial"/>
              </a:rPr>
              <a:t>Vermögensschäden</a:t>
            </a:r>
            <a:r>
              <a:rPr lang="en-US" dirty="0">
                <a:solidFill>
                  <a:schemeClr val="tx1"/>
                </a:solidFill>
                <a:cs typeface="Arial"/>
              </a:rPr>
              <a:t> </a:t>
            </a:r>
            <a:br>
              <a:rPr lang="en-US" dirty="0">
                <a:solidFill>
                  <a:schemeClr val="tx1"/>
                </a:solidFill>
                <a:cs typeface="Arial"/>
              </a:rPr>
            </a:br>
            <a:r>
              <a:rPr lang="en-US" dirty="0">
                <a:solidFill>
                  <a:srgbClr val="DA291C"/>
                </a:solidFill>
                <a:cs typeface="Arial"/>
              </a:rPr>
              <a:t>in der Compliance-Versicherung</a:t>
            </a:r>
          </a:p>
        </p:txBody>
      </p:sp>
      <p:sp>
        <p:nvSpPr>
          <p:cNvPr id="4" name="Slide Number Placeholder 3">
            <a:extLst>
              <a:ext uri="{FF2B5EF4-FFF2-40B4-BE49-F238E27FC236}">
                <a16:creationId xmlns:a16="http://schemas.microsoft.com/office/drawing/2014/main" id="{E68CFD3F-C3BA-DF25-0F56-B18F3F8EE597}"/>
              </a:ext>
            </a:extLst>
          </p:cNvPr>
          <p:cNvSpPr>
            <a:spLocks noGrp="1"/>
          </p:cNvSpPr>
          <p:nvPr>
            <p:ph type="sldNum" sz="quarter" idx="10"/>
          </p:nvPr>
        </p:nvSpPr>
        <p:spPr/>
        <p:txBody>
          <a:bodyPr/>
          <a:lstStyle/>
          <a:p>
            <a:fld id="{5118EE6F-5BDD-42C3-B261-ACEE7BCAFED0}" type="slidenum">
              <a:rPr lang="de-DE" smtClean="0"/>
              <a:pPr/>
              <a:t>5</a:t>
            </a:fld>
            <a:endParaRPr lang="de-DE"/>
          </a:p>
        </p:txBody>
      </p:sp>
      <p:sp>
        <p:nvSpPr>
          <p:cNvPr id="3" name="Rechteck 4">
            <a:extLst>
              <a:ext uri="{FF2B5EF4-FFF2-40B4-BE49-F238E27FC236}">
                <a16:creationId xmlns:a16="http://schemas.microsoft.com/office/drawing/2014/main" id="{BC51740D-A606-CE97-5E24-B8D8A4CFBDB6}"/>
              </a:ext>
            </a:extLst>
          </p:cNvPr>
          <p:cNvSpPr/>
          <p:nvPr/>
        </p:nvSpPr>
        <p:spPr bwMode="auto">
          <a:xfrm flipH="1">
            <a:off x="442913" y="1839920"/>
            <a:ext cx="5726881" cy="1224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bIns="108000" anchor="ctr"/>
          <a:lstStyle/>
          <a:p>
            <a:pPr eaLnBrk="1" fontAlgn="auto">
              <a:spcBef>
                <a:spcPts val="0"/>
              </a:spcBef>
              <a:spcAft>
                <a:spcPts val="0"/>
              </a:spcAft>
              <a:buFont typeface="Arial" panose="020B0604020202020204" pitchFamily="34" charset="0"/>
              <a:buNone/>
              <a:defRPr/>
            </a:pPr>
            <a:r>
              <a:rPr lang="de-DE" kern="0" dirty="0">
                <a:solidFill>
                  <a:schemeClr val="tx1"/>
                </a:solidFill>
                <a:ea typeface="Times New Roman" panose="02020603050405020304" pitchFamily="18" charset="0"/>
                <a:cs typeface="Arial"/>
                <a:sym typeface="Arial"/>
              </a:rPr>
              <a:t>Versicherungssumme zwischen EUR 50.000 und EUR 500.000 </a:t>
            </a:r>
          </a:p>
        </p:txBody>
      </p:sp>
      <p:sp>
        <p:nvSpPr>
          <p:cNvPr id="6" name="Rechteck 4">
            <a:extLst>
              <a:ext uri="{FF2B5EF4-FFF2-40B4-BE49-F238E27FC236}">
                <a16:creationId xmlns:a16="http://schemas.microsoft.com/office/drawing/2014/main" id="{3CB92B6A-2EDC-4A3B-BF95-4ECF664BD2F9}"/>
              </a:ext>
            </a:extLst>
          </p:cNvPr>
          <p:cNvSpPr/>
          <p:nvPr/>
        </p:nvSpPr>
        <p:spPr bwMode="auto">
          <a:xfrm flipH="1">
            <a:off x="442913" y="3167715"/>
            <a:ext cx="5726881" cy="1224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bIns="108000" anchor="ctr"/>
          <a:lstStyle/>
          <a:p>
            <a:pPr eaLnBrk="1" fontAlgn="auto">
              <a:spcBef>
                <a:spcPts val="0"/>
              </a:spcBef>
              <a:spcAft>
                <a:spcPts val="0"/>
              </a:spcAft>
              <a:buFont typeface="Arial" panose="020B0604020202020204" pitchFamily="34" charset="0"/>
              <a:buNone/>
              <a:defRPr/>
            </a:pPr>
            <a:r>
              <a:rPr lang="de-DE" kern="0" dirty="0">
                <a:solidFill>
                  <a:schemeClr val="tx1"/>
                </a:solidFill>
                <a:ea typeface="Times New Roman" panose="02020603050405020304" pitchFamily="18" charset="0"/>
                <a:cs typeface="Arial"/>
                <a:sym typeface="Arial"/>
              </a:rPr>
              <a:t>Ausschließlich bei Veruntreuung, Diebstahl einer versicherten Person und Vertrags- und Beschaffungsbetrug</a:t>
            </a:r>
          </a:p>
        </p:txBody>
      </p:sp>
      <p:sp>
        <p:nvSpPr>
          <p:cNvPr id="7" name="Rechteck 4">
            <a:extLst>
              <a:ext uri="{FF2B5EF4-FFF2-40B4-BE49-F238E27FC236}">
                <a16:creationId xmlns:a16="http://schemas.microsoft.com/office/drawing/2014/main" id="{A337843F-48C9-60EB-DEFE-0C6D9C07D472}"/>
              </a:ext>
            </a:extLst>
          </p:cNvPr>
          <p:cNvSpPr/>
          <p:nvPr/>
        </p:nvSpPr>
        <p:spPr bwMode="auto">
          <a:xfrm flipH="1">
            <a:off x="442913" y="4495511"/>
            <a:ext cx="5726881" cy="1224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bIns="108000" anchor="ctr"/>
          <a:lstStyle/>
          <a:p>
            <a:pPr eaLnBrk="1" fontAlgn="auto">
              <a:spcBef>
                <a:spcPts val="0"/>
              </a:spcBef>
              <a:spcAft>
                <a:spcPts val="0"/>
              </a:spcAft>
              <a:buFont typeface="Arial" panose="020B0604020202020204" pitchFamily="34" charset="0"/>
              <a:buNone/>
              <a:defRPr/>
            </a:pPr>
            <a:r>
              <a:rPr lang="de-DE" kern="0" dirty="0">
                <a:solidFill>
                  <a:schemeClr val="tx1"/>
                </a:solidFill>
                <a:ea typeface="Times New Roman" panose="02020603050405020304" pitchFamily="18" charset="0"/>
                <a:cs typeface="Arial"/>
                <a:sym typeface="Arial"/>
              </a:rPr>
              <a:t>Kein Versicherungsschutz bei Cyber-Schäden</a:t>
            </a:r>
          </a:p>
        </p:txBody>
      </p:sp>
      <p:pic>
        <p:nvPicPr>
          <p:cNvPr id="11" name="Grafik 10" descr="Ein Bild, das Menschliches Gesicht, Person, Kleidung, Shirt enthält.&#10;&#10;KI-generierte Inhalte können fehlerhaft sein.">
            <a:extLst>
              <a:ext uri="{FF2B5EF4-FFF2-40B4-BE49-F238E27FC236}">
                <a16:creationId xmlns:a16="http://schemas.microsoft.com/office/drawing/2014/main" id="{434DE925-EFDC-7073-4E6A-E0DFC4A1A9B1}"/>
              </a:ext>
            </a:extLst>
          </p:cNvPr>
          <p:cNvPicPr>
            <a:picLocks noChangeAspect="1"/>
          </p:cNvPicPr>
          <p:nvPr/>
        </p:nvPicPr>
        <p:blipFill>
          <a:blip r:embed="rId2" cstate="print">
            <a:extLst>
              <a:ext uri="{28A0092B-C50C-407E-A947-70E740481C1C}">
                <a14:useLocalDpi xmlns:a14="http://schemas.microsoft.com/office/drawing/2010/main" val="0"/>
              </a:ext>
            </a:extLst>
          </a:blip>
          <a:srcRect l="4769"/>
          <a:stretch/>
        </p:blipFill>
        <p:spPr>
          <a:xfrm>
            <a:off x="6323798" y="1839920"/>
            <a:ext cx="5534933" cy="3879591"/>
          </a:xfrm>
          <a:prstGeom prst="rect">
            <a:avLst/>
          </a:prstGeom>
        </p:spPr>
      </p:pic>
    </p:spTree>
    <p:extLst>
      <p:ext uri="{BB962C8B-B14F-4D97-AF65-F5344CB8AC3E}">
        <p14:creationId xmlns:p14="http://schemas.microsoft.com/office/powerpoint/2010/main" val="3103913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11">
            <a:extLst>
              <a:ext uri="{FF2B5EF4-FFF2-40B4-BE49-F238E27FC236}">
                <a16:creationId xmlns:a16="http://schemas.microsoft.com/office/drawing/2014/main" id="{E46CF970-25CB-D3B1-62E9-D079FF850F72}"/>
              </a:ext>
            </a:extLst>
          </p:cNvPr>
          <p:cNvSpPr/>
          <p:nvPr/>
        </p:nvSpPr>
        <p:spPr>
          <a:xfrm>
            <a:off x="5203371" y="2088112"/>
            <a:ext cx="1270862" cy="5699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400" dirty="0">
                <a:solidFill>
                  <a:srgbClr val="FFFFFF"/>
                </a:solidFill>
              </a:rPr>
              <a:t>Bis 50</a:t>
            </a:r>
          </a:p>
        </p:txBody>
      </p:sp>
      <p:sp>
        <p:nvSpPr>
          <p:cNvPr id="25" name="Rectangle 12">
            <a:extLst>
              <a:ext uri="{FF2B5EF4-FFF2-40B4-BE49-F238E27FC236}">
                <a16:creationId xmlns:a16="http://schemas.microsoft.com/office/drawing/2014/main" id="{90DC1F90-8295-BB1C-7E29-10C241618966}"/>
              </a:ext>
            </a:extLst>
          </p:cNvPr>
          <p:cNvSpPr/>
          <p:nvPr/>
        </p:nvSpPr>
        <p:spPr>
          <a:xfrm>
            <a:off x="6522494" y="2088112"/>
            <a:ext cx="1269074" cy="5699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400" dirty="0">
                <a:solidFill>
                  <a:srgbClr val="FFFFFF"/>
                </a:solidFill>
              </a:rPr>
              <a:t>51 bis 100</a:t>
            </a:r>
          </a:p>
        </p:txBody>
      </p:sp>
      <p:sp>
        <p:nvSpPr>
          <p:cNvPr id="26" name="Rectangle 13">
            <a:extLst>
              <a:ext uri="{FF2B5EF4-FFF2-40B4-BE49-F238E27FC236}">
                <a16:creationId xmlns:a16="http://schemas.microsoft.com/office/drawing/2014/main" id="{6FCB4653-086B-4C97-0FF8-8F5CA1B19E8A}"/>
              </a:ext>
            </a:extLst>
          </p:cNvPr>
          <p:cNvSpPr/>
          <p:nvPr/>
        </p:nvSpPr>
        <p:spPr>
          <a:xfrm>
            <a:off x="7839828" y="2088112"/>
            <a:ext cx="1267288" cy="5699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400" dirty="0">
                <a:solidFill>
                  <a:srgbClr val="FFFFFF"/>
                </a:solidFill>
              </a:rPr>
              <a:t>101 bis 250</a:t>
            </a:r>
          </a:p>
        </p:txBody>
      </p:sp>
      <p:sp>
        <p:nvSpPr>
          <p:cNvPr id="27" name="Rectangle 14">
            <a:extLst>
              <a:ext uri="{FF2B5EF4-FFF2-40B4-BE49-F238E27FC236}">
                <a16:creationId xmlns:a16="http://schemas.microsoft.com/office/drawing/2014/main" id="{21E65903-A77E-2844-117B-7725D75F7E05}"/>
              </a:ext>
            </a:extLst>
          </p:cNvPr>
          <p:cNvSpPr/>
          <p:nvPr/>
        </p:nvSpPr>
        <p:spPr>
          <a:xfrm>
            <a:off x="9157164" y="2088112"/>
            <a:ext cx="1267287" cy="5699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400" dirty="0">
                <a:solidFill>
                  <a:srgbClr val="FFFFFF"/>
                </a:solidFill>
              </a:rPr>
              <a:t>251 bis 500</a:t>
            </a:r>
          </a:p>
        </p:txBody>
      </p:sp>
      <p:sp>
        <p:nvSpPr>
          <p:cNvPr id="28" name="Rectangle 15">
            <a:extLst>
              <a:ext uri="{FF2B5EF4-FFF2-40B4-BE49-F238E27FC236}">
                <a16:creationId xmlns:a16="http://schemas.microsoft.com/office/drawing/2014/main" id="{CA3B69AA-36A1-89AD-8CA3-FC34527F41E8}"/>
              </a:ext>
            </a:extLst>
          </p:cNvPr>
          <p:cNvSpPr/>
          <p:nvPr/>
        </p:nvSpPr>
        <p:spPr>
          <a:xfrm>
            <a:off x="10479861" y="2088112"/>
            <a:ext cx="1269074" cy="5699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400" dirty="0">
                <a:solidFill>
                  <a:srgbClr val="FFFFFF"/>
                </a:solidFill>
              </a:rPr>
              <a:t>501 bis 1.000</a:t>
            </a:r>
          </a:p>
        </p:txBody>
      </p:sp>
      <p:sp>
        <p:nvSpPr>
          <p:cNvPr id="29" name="Rectangle 16">
            <a:extLst>
              <a:ext uri="{FF2B5EF4-FFF2-40B4-BE49-F238E27FC236}">
                <a16:creationId xmlns:a16="http://schemas.microsoft.com/office/drawing/2014/main" id="{10771F01-6BA6-AEAC-273A-7DFC319E7E51}"/>
              </a:ext>
            </a:extLst>
          </p:cNvPr>
          <p:cNvSpPr/>
          <p:nvPr/>
        </p:nvSpPr>
        <p:spPr bwMode="auto">
          <a:xfrm>
            <a:off x="5203371" y="2741067"/>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1.700 EUR</a:t>
            </a:r>
          </a:p>
        </p:txBody>
      </p:sp>
      <p:sp>
        <p:nvSpPr>
          <p:cNvPr id="31" name="Rectangle 20">
            <a:extLst>
              <a:ext uri="{FF2B5EF4-FFF2-40B4-BE49-F238E27FC236}">
                <a16:creationId xmlns:a16="http://schemas.microsoft.com/office/drawing/2014/main" id="{6DABD346-A920-396E-F228-61922888F6A9}"/>
              </a:ext>
            </a:extLst>
          </p:cNvPr>
          <p:cNvSpPr/>
          <p:nvPr/>
        </p:nvSpPr>
        <p:spPr bwMode="auto">
          <a:xfrm>
            <a:off x="5203371" y="5328056"/>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3.200 EUR</a:t>
            </a:r>
          </a:p>
        </p:txBody>
      </p:sp>
      <p:sp>
        <p:nvSpPr>
          <p:cNvPr id="33" name="Rectangle 23">
            <a:extLst>
              <a:ext uri="{FF2B5EF4-FFF2-40B4-BE49-F238E27FC236}">
                <a16:creationId xmlns:a16="http://schemas.microsoft.com/office/drawing/2014/main" id="{129FDB1B-BACE-7951-16D1-57AFFD7828E2}"/>
              </a:ext>
            </a:extLst>
          </p:cNvPr>
          <p:cNvSpPr/>
          <p:nvPr/>
        </p:nvSpPr>
        <p:spPr bwMode="auto">
          <a:xfrm>
            <a:off x="5203371" y="4681308"/>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2.700 EUR</a:t>
            </a:r>
          </a:p>
        </p:txBody>
      </p:sp>
      <p:sp>
        <p:nvSpPr>
          <p:cNvPr id="35" name="Rectangle 26">
            <a:extLst>
              <a:ext uri="{FF2B5EF4-FFF2-40B4-BE49-F238E27FC236}">
                <a16:creationId xmlns:a16="http://schemas.microsoft.com/office/drawing/2014/main" id="{939BDEB1-74D4-CCC5-6F39-7DAAB124ED0E}"/>
              </a:ext>
            </a:extLst>
          </p:cNvPr>
          <p:cNvSpPr/>
          <p:nvPr/>
        </p:nvSpPr>
        <p:spPr bwMode="auto">
          <a:xfrm>
            <a:off x="5203371" y="4034561"/>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2.200 EUR</a:t>
            </a:r>
          </a:p>
        </p:txBody>
      </p:sp>
      <p:sp>
        <p:nvSpPr>
          <p:cNvPr id="37" name="Rectangle 30">
            <a:extLst>
              <a:ext uri="{FF2B5EF4-FFF2-40B4-BE49-F238E27FC236}">
                <a16:creationId xmlns:a16="http://schemas.microsoft.com/office/drawing/2014/main" id="{77762C21-8E85-CB37-5140-B7943CFAC1D7}"/>
              </a:ext>
            </a:extLst>
          </p:cNvPr>
          <p:cNvSpPr/>
          <p:nvPr/>
        </p:nvSpPr>
        <p:spPr bwMode="auto">
          <a:xfrm>
            <a:off x="5203371" y="3387814"/>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2.000 EUR</a:t>
            </a:r>
          </a:p>
        </p:txBody>
      </p:sp>
      <p:sp>
        <p:nvSpPr>
          <p:cNvPr id="39" name="Rectangle 29715">
            <a:extLst>
              <a:ext uri="{FF2B5EF4-FFF2-40B4-BE49-F238E27FC236}">
                <a16:creationId xmlns:a16="http://schemas.microsoft.com/office/drawing/2014/main" id="{B07C7810-5586-5454-2802-D7D0BE31244C}"/>
              </a:ext>
            </a:extLst>
          </p:cNvPr>
          <p:cNvSpPr/>
          <p:nvPr/>
        </p:nvSpPr>
        <p:spPr bwMode="auto">
          <a:xfrm>
            <a:off x="6522494" y="2741067"/>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2.600 EUR</a:t>
            </a:r>
          </a:p>
        </p:txBody>
      </p:sp>
      <p:sp>
        <p:nvSpPr>
          <p:cNvPr id="41" name="Rectangle 29718">
            <a:extLst>
              <a:ext uri="{FF2B5EF4-FFF2-40B4-BE49-F238E27FC236}">
                <a16:creationId xmlns:a16="http://schemas.microsoft.com/office/drawing/2014/main" id="{F8E379BA-66AF-5FB4-A0CB-96946BA2076D}"/>
              </a:ext>
            </a:extLst>
          </p:cNvPr>
          <p:cNvSpPr/>
          <p:nvPr/>
        </p:nvSpPr>
        <p:spPr bwMode="auto">
          <a:xfrm>
            <a:off x="6522494" y="5328056"/>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4.100 EUR</a:t>
            </a:r>
          </a:p>
        </p:txBody>
      </p:sp>
      <p:sp>
        <p:nvSpPr>
          <p:cNvPr id="43" name="Rectangle 29721">
            <a:extLst>
              <a:ext uri="{FF2B5EF4-FFF2-40B4-BE49-F238E27FC236}">
                <a16:creationId xmlns:a16="http://schemas.microsoft.com/office/drawing/2014/main" id="{5438D3FB-2F6A-CDAC-30D5-170184076F53}"/>
              </a:ext>
            </a:extLst>
          </p:cNvPr>
          <p:cNvSpPr/>
          <p:nvPr/>
        </p:nvSpPr>
        <p:spPr bwMode="auto">
          <a:xfrm>
            <a:off x="6522494" y="4681308"/>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3.600 EUR</a:t>
            </a:r>
          </a:p>
        </p:txBody>
      </p:sp>
      <p:sp>
        <p:nvSpPr>
          <p:cNvPr id="45" name="Rectangle 29724">
            <a:extLst>
              <a:ext uri="{FF2B5EF4-FFF2-40B4-BE49-F238E27FC236}">
                <a16:creationId xmlns:a16="http://schemas.microsoft.com/office/drawing/2014/main" id="{C76DC5A6-356B-6040-CAF4-34E9A84685ED}"/>
              </a:ext>
            </a:extLst>
          </p:cNvPr>
          <p:cNvSpPr/>
          <p:nvPr/>
        </p:nvSpPr>
        <p:spPr bwMode="auto">
          <a:xfrm>
            <a:off x="6522494" y="4034561"/>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3.100 EUR</a:t>
            </a:r>
          </a:p>
        </p:txBody>
      </p:sp>
      <p:sp>
        <p:nvSpPr>
          <p:cNvPr id="47" name="Rectangle 29727">
            <a:extLst>
              <a:ext uri="{FF2B5EF4-FFF2-40B4-BE49-F238E27FC236}">
                <a16:creationId xmlns:a16="http://schemas.microsoft.com/office/drawing/2014/main" id="{81586D79-0B37-7FF6-D78C-5BBF1B024716}"/>
              </a:ext>
            </a:extLst>
          </p:cNvPr>
          <p:cNvSpPr/>
          <p:nvPr/>
        </p:nvSpPr>
        <p:spPr bwMode="auto">
          <a:xfrm>
            <a:off x="6522494" y="3387814"/>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2.900 EUR</a:t>
            </a:r>
          </a:p>
        </p:txBody>
      </p:sp>
      <p:sp>
        <p:nvSpPr>
          <p:cNvPr id="49" name="Rectangle 29730">
            <a:extLst>
              <a:ext uri="{FF2B5EF4-FFF2-40B4-BE49-F238E27FC236}">
                <a16:creationId xmlns:a16="http://schemas.microsoft.com/office/drawing/2014/main" id="{D40858B0-AB49-F8F3-EB1F-CEC249B6082D}"/>
              </a:ext>
            </a:extLst>
          </p:cNvPr>
          <p:cNvSpPr/>
          <p:nvPr/>
        </p:nvSpPr>
        <p:spPr bwMode="auto">
          <a:xfrm>
            <a:off x="7839828" y="2741067"/>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3.000 EUR</a:t>
            </a:r>
          </a:p>
        </p:txBody>
      </p:sp>
      <p:sp>
        <p:nvSpPr>
          <p:cNvPr id="51" name="Rectangle 29733">
            <a:extLst>
              <a:ext uri="{FF2B5EF4-FFF2-40B4-BE49-F238E27FC236}">
                <a16:creationId xmlns:a16="http://schemas.microsoft.com/office/drawing/2014/main" id="{7D5A91DB-E9BE-C3F1-2D1A-882C21C13D2B}"/>
              </a:ext>
            </a:extLst>
          </p:cNvPr>
          <p:cNvSpPr/>
          <p:nvPr/>
        </p:nvSpPr>
        <p:spPr bwMode="auto">
          <a:xfrm>
            <a:off x="7839828" y="5328056"/>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4.900 EUR</a:t>
            </a:r>
          </a:p>
        </p:txBody>
      </p:sp>
      <p:sp>
        <p:nvSpPr>
          <p:cNvPr id="53" name="Rectangle 29736">
            <a:extLst>
              <a:ext uri="{FF2B5EF4-FFF2-40B4-BE49-F238E27FC236}">
                <a16:creationId xmlns:a16="http://schemas.microsoft.com/office/drawing/2014/main" id="{81B6880B-1E87-0572-9966-2BAAD0B63B87}"/>
              </a:ext>
            </a:extLst>
          </p:cNvPr>
          <p:cNvSpPr/>
          <p:nvPr/>
        </p:nvSpPr>
        <p:spPr bwMode="auto">
          <a:xfrm>
            <a:off x="7839828" y="4681308"/>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4.400 EUR</a:t>
            </a:r>
          </a:p>
        </p:txBody>
      </p:sp>
      <p:sp>
        <p:nvSpPr>
          <p:cNvPr id="55" name="Rectangle 29739">
            <a:extLst>
              <a:ext uri="{FF2B5EF4-FFF2-40B4-BE49-F238E27FC236}">
                <a16:creationId xmlns:a16="http://schemas.microsoft.com/office/drawing/2014/main" id="{FADB5680-82A2-2A69-2340-F3EB1E0674D7}"/>
              </a:ext>
            </a:extLst>
          </p:cNvPr>
          <p:cNvSpPr/>
          <p:nvPr/>
        </p:nvSpPr>
        <p:spPr bwMode="auto">
          <a:xfrm>
            <a:off x="7839828" y="4034561"/>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3.900 EUR</a:t>
            </a:r>
          </a:p>
        </p:txBody>
      </p:sp>
      <p:sp>
        <p:nvSpPr>
          <p:cNvPr id="57" name="Rectangle 29742">
            <a:extLst>
              <a:ext uri="{FF2B5EF4-FFF2-40B4-BE49-F238E27FC236}">
                <a16:creationId xmlns:a16="http://schemas.microsoft.com/office/drawing/2014/main" id="{35737354-C0BB-E591-61C5-C482835FFB28}"/>
              </a:ext>
            </a:extLst>
          </p:cNvPr>
          <p:cNvSpPr/>
          <p:nvPr/>
        </p:nvSpPr>
        <p:spPr bwMode="auto">
          <a:xfrm>
            <a:off x="7839828" y="3387814"/>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3.700 EUR</a:t>
            </a:r>
          </a:p>
        </p:txBody>
      </p:sp>
      <p:sp>
        <p:nvSpPr>
          <p:cNvPr id="59" name="Rectangle 29745">
            <a:extLst>
              <a:ext uri="{FF2B5EF4-FFF2-40B4-BE49-F238E27FC236}">
                <a16:creationId xmlns:a16="http://schemas.microsoft.com/office/drawing/2014/main" id="{E10262EE-5394-3632-A0EA-4D471D032F6A}"/>
              </a:ext>
            </a:extLst>
          </p:cNvPr>
          <p:cNvSpPr/>
          <p:nvPr/>
        </p:nvSpPr>
        <p:spPr bwMode="auto">
          <a:xfrm>
            <a:off x="9157164" y="2741067"/>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4.800 EUR</a:t>
            </a:r>
          </a:p>
        </p:txBody>
      </p:sp>
      <p:sp>
        <p:nvSpPr>
          <p:cNvPr id="61" name="Rectangle 29748">
            <a:extLst>
              <a:ext uri="{FF2B5EF4-FFF2-40B4-BE49-F238E27FC236}">
                <a16:creationId xmlns:a16="http://schemas.microsoft.com/office/drawing/2014/main" id="{C78B76A9-619F-1C88-CC84-CC693B54E4CA}"/>
              </a:ext>
            </a:extLst>
          </p:cNvPr>
          <p:cNvSpPr/>
          <p:nvPr/>
        </p:nvSpPr>
        <p:spPr bwMode="auto">
          <a:xfrm>
            <a:off x="9157164" y="5328056"/>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6.300 EUR</a:t>
            </a:r>
          </a:p>
        </p:txBody>
      </p:sp>
      <p:sp>
        <p:nvSpPr>
          <p:cNvPr id="63" name="Rectangle 29751">
            <a:extLst>
              <a:ext uri="{FF2B5EF4-FFF2-40B4-BE49-F238E27FC236}">
                <a16:creationId xmlns:a16="http://schemas.microsoft.com/office/drawing/2014/main" id="{F8029A4B-E3A6-4092-78B0-49CD64A1201D}"/>
              </a:ext>
            </a:extLst>
          </p:cNvPr>
          <p:cNvSpPr/>
          <p:nvPr/>
        </p:nvSpPr>
        <p:spPr bwMode="auto">
          <a:xfrm>
            <a:off x="9157164" y="4681308"/>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5.800 EUR</a:t>
            </a:r>
          </a:p>
        </p:txBody>
      </p:sp>
      <p:sp>
        <p:nvSpPr>
          <p:cNvPr id="65" name="Rectangle 29754">
            <a:extLst>
              <a:ext uri="{FF2B5EF4-FFF2-40B4-BE49-F238E27FC236}">
                <a16:creationId xmlns:a16="http://schemas.microsoft.com/office/drawing/2014/main" id="{59E597BE-B6F1-9920-1977-884DAC4BFD90}"/>
              </a:ext>
            </a:extLst>
          </p:cNvPr>
          <p:cNvSpPr/>
          <p:nvPr/>
        </p:nvSpPr>
        <p:spPr bwMode="auto">
          <a:xfrm>
            <a:off x="9157164" y="4034561"/>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5.300 EUR</a:t>
            </a:r>
          </a:p>
        </p:txBody>
      </p:sp>
      <p:sp>
        <p:nvSpPr>
          <p:cNvPr id="67" name="Rectangle 29757">
            <a:extLst>
              <a:ext uri="{FF2B5EF4-FFF2-40B4-BE49-F238E27FC236}">
                <a16:creationId xmlns:a16="http://schemas.microsoft.com/office/drawing/2014/main" id="{B970CEDB-F7F2-D7D9-9FC7-EB693F068159}"/>
              </a:ext>
            </a:extLst>
          </p:cNvPr>
          <p:cNvSpPr/>
          <p:nvPr/>
        </p:nvSpPr>
        <p:spPr bwMode="auto">
          <a:xfrm>
            <a:off x="9157164" y="3387814"/>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5.100 EUR</a:t>
            </a:r>
          </a:p>
        </p:txBody>
      </p:sp>
      <p:sp>
        <p:nvSpPr>
          <p:cNvPr id="69" name="Rectangle 29760">
            <a:extLst>
              <a:ext uri="{FF2B5EF4-FFF2-40B4-BE49-F238E27FC236}">
                <a16:creationId xmlns:a16="http://schemas.microsoft.com/office/drawing/2014/main" id="{8B0E4284-BFE3-AC84-129A-7F6072788FEC}"/>
              </a:ext>
            </a:extLst>
          </p:cNvPr>
          <p:cNvSpPr/>
          <p:nvPr/>
        </p:nvSpPr>
        <p:spPr bwMode="auto">
          <a:xfrm>
            <a:off x="10479861" y="2741067"/>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6.700 EUR</a:t>
            </a:r>
          </a:p>
        </p:txBody>
      </p:sp>
      <p:sp>
        <p:nvSpPr>
          <p:cNvPr id="71" name="Rectangle 29763">
            <a:extLst>
              <a:ext uri="{FF2B5EF4-FFF2-40B4-BE49-F238E27FC236}">
                <a16:creationId xmlns:a16="http://schemas.microsoft.com/office/drawing/2014/main" id="{0ACF0729-B364-D657-0AF9-5AC91B95A2E3}"/>
              </a:ext>
            </a:extLst>
          </p:cNvPr>
          <p:cNvSpPr/>
          <p:nvPr/>
        </p:nvSpPr>
        <p:spPr bwMode="auto">
          <a:xfrm>
            <a:off x="10479861" y="5328056"/>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8.200 EUR</a:t>
            </a:r>
          </a:p>
        </p:txBody>
      </p:sp>
      <p:sp>
        <p:nvSpPr>
          <p:cNvPr id="73" name="Rectangle 29766">
            <a:extLst>
              <a:ext uri="{FF2B5EF4-FFF2-40B4-BE49-F238E27FC236}">
                <a16:creationId xmlns:a16="http://schemas.microsoft.com/office/drawing/2014/main" id="{0AA3A372-BAFA-88E5-DD1A-4D3DF8F88A23}"/>
              </a:ext>
            </a:extLst>
          </p:cNvPr>
          <p:cNvSpPr/>
          <p:nvPr/>
        </p:nvSpPr>
        <p:spPr bwMode="auto">
          <a:xfrm>
            <a:off x="10479861" y="4681308"/>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7.700 EUR</a:t>
            </a:r>
          </a:p>
        </p:txBody>
      </p:sp>
      <p:sp>
        <p:nvSpPr>
          <p:cNvPr id="75" name="Rectangle 29769">
            <a:extLst>
              <a:ext uri="{FF2B5EF4-FFF2-40B4-BE49-F238E27FC236}">
                <a16:creationId xmlns:a16="http://schemas.microsoft.com/office/drawing/2014/main" id="{27FF74B8-3765-FB5B-1520-26332E59C6DF}"/>
              </a:ext>
            </a:extLst>
          </p:cNvPr>
          <p:cNvSpPr/>
          <p:nvPr/>
        </p:nvSpPr>
        <p:spPr bwMode="auto">
          <a:xfrm>
            <a:off x="10479861" y="4034561"/>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7.200 EUR</a:t>
            </a:r>
          </a:p>
        </p:txBody>
      </p:sp>
      <p:sp>
        <p:nvSpPr>
          <p:cNvPr id="77" name="Rectangle 29772">
            <a:extLst>
              <a:ext uri="{FF2B5EF4-FFF2-40B4-BE49-F238E27FC236}">
                <a16:creationId xmlns:a16="http://schemas.microsoft.com/office/drawing/2014/main" id="{7C0588E1-B1E1-D078-2924-77C5670DF259}"/>
              </a:ext>
            </a:extLst>
          </p:cNvPr>
          <p:cNvSpPr/>
          <p:nvPr/>
        </p:nvSpPr>
        <p:spPr bwMode="auto">
          <a:xfrm>
            <a:off x="10479861" y="3387814"/>
            <a:ext cx="1270862" cy="5637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anchor="ctr"/>
          <a:lstStyle/>
          <a:p>
            <a:pPr algn="ctr">
              <a:defRPr/>
            </a:pPr>
            <a:r>
              <a:rPr lang="en-GB" sz="1400" dirty="0">
                <a:solidFill>
                  <a:schemeClr val="accent4"/>
                </a:solidFill>
              </a:rPr>
              <a:t>  7.000 EUR</a:t>
            </a:r>
          </a:p>
        </p:txBody>
      </p:sp>
      <p:pic>
        <p:nvPicPr>
          <p:cNvPr id="7" name="Grafik 6" descr="Ein Bild, das Elektronik, computer, Computer, Text enthält.&#10;&#10;KI-generierte Inhalte können fehlerhaft sein.">
            <a:extLst>
              <a:ext uri="{FF2B5EF4-FFF2-40B4-BE49-F238E27FC236}">
                <a16:creationId xmlns:a16="http://schemas.microsoft.com/office/drawing/2014/main" id="{4CC88EFE-2C36-D70B-4385-0B523F205B42}"/>
              </a:ext>
            </a:extLst>
          </p:cNvPr>
          <p:cNvPicPr>
            <a:picLocks noChangeAspect="1"/>
          </p:cNvPicPr>
          <p:nvPr/>
        </p:nvPicPr>
        <p:blipFill>
          <a:blip r:embed="rId3">
            <a:extLst>
              <a:ext uri="{28A0092B-C50C-407E-A947-70E740481C1C}">
                <a14:useLocalDpi xmlns:a14="http://schemas.microsoft.com/office/drawing/2010/main" val="0"/>
              </a:ext>
            </a:extLst>
          </a:blip>
          <a:srcRect l="12436" r="8850"/>
          <a:stretch/>
        </p:blipFill>
        <p:spPr>
          <a:xfrm>
            <a:off x="-1" y="1628775"/>
            <a:ext cx="5145315" cy="4356100"/>
          </a:xfrm>
          <a:prstGeom prst="rect">
            <a:avLst/>
          </a:prstGeom>
        </p:spPr>
      </p:pic>
      <p:sp>
        <p:nvSpPr>
          <p:cNvPr id="80" name="TextBox 1">
            <a:extLst>
              <a:ext uri="{FF2B5EF4-FFF2-40B4-BE49-F238E27FC236}">
                <a16:creationId xmlns:a16="http://schemas.microsoft.com/office/drawing/2014/main" id="{E4BAA1FA-5DE9-2074-F088-1EB5054181CD}"/>
              </a:ext>
            </a:extLst>
          </p:cNvPr>
          <p:cNvSpPr txBox="1"/>
          <p:nvPr/>
        </p:nvSpPr>
        <p:spPr>
          <a:xfrm rot="16200000">
            <a:off x="3665129" y="1177838"/>
            <a:ext cx="563703" cy="2396668"/>
          </a:xfrm>
          <a:prstGeom prst="round2SameRect">
            <a:avLst>
              <a:gd name="adj1" fmla="val 50000"/>
              <a:gd name="adj2" fmla="val 0"/>
            </a:avLst>
          </a:prstGeom>
          <a:solidFill>
            <a:schemeClr val="accent6">
              <a:alpha val="83000"/>
            </a:schemeClr>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0" tIns="72000" rIns="0" bIns="72000" spcCol="38100" anchor="ctr"/>
          <a:lstStyle/>
          <a:p>
            <a:pPr marL="180975" eaLnBrk="1" fontAlgn="auto" hangingPunct="1">
              <a:spcBef>
                <a:spcPts val="100"/>
              </a:spcBef>
              <a:spcAft>
                <a:spcPts val="0"/>
              </a:spcAft>
              <a:buFont typeface="Arial" panose="020B0604020202020204" pitchFamily="34" charset="0"/>
              <a:buNone/>
              <a:tabLst>
                <a:tab pos="744855" algn="l"/>
              </a:tabLst>
              <a:defRPr/>
            </a:pPr>
            <a:r>
              <a:rPr lang="en-GB" sz="1400" dirty="0" err="1"/>
              <a:t>Umsatz</a:t>
            </a:r>
            <a:endParaRPr lang="en-US" sz="1400" kern="0" dirty="0">
              <a:latin typeface="+mn-lt"/>
              <a:ea typeface="Times New Roman" panose="02020603050405020304" pitchFamily="18" charset="0"/>
              <a:cs typeface="Arial"/>
              <a:sym typeface="Arial"/>
            </a:endParaRPr>
          </a:p>
        </p:txBody>
      </p:sp>
      <p:sp>
        <p:nvSpPr>
          <p:cNvPr id="81" name="TextBox 1">
            <a:extLst>
              <a:ext uri="{FF2B5EF4-FFF2-40B4-BE49-F238E27FC236}">
                <a16:creationId xmlns:a16="http://schemas.microsoft.com/office/drawing/2014/main" id="{DDED44B3-819A-1E3A-5701-30939DBC1F9C}"/>
              </a:ext>
            </a:extLst>
          </p:cNvPr>
          <p:cNvSpPr txBox="1"/>
          <p:nvPr/>
        </p:nvSpPr>
        <p:spPr>
          <a:xfrm rot="16200000">
            <a:off x="3665129" y="1824585"/>
            <a:ext cx="563703" cy="2396668"/>
          </a:xfrm>
          <a:prstGeom prst="round2SameRect">
            <a:avLst>
              <a:gd name="adj1" fmla="val 50000"/>
              <a:gd name="adj2" fmla="val 0"/>
            </a:avLst>
          </a:prstGeom>
          <a:solidFill>
            <a:schemeClr val="bg1">
              <a:alpha val="83000"/>
            </a:schemeClr>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0" tIns="72000" rIns="0" bIns="72000" spcCol="38100" anchor="ctr"/>
          <a:lstStyle/>
          <a:p>
            <a:pPr marL="180975">
              <a:spcBef>
                <a:spcPts val="100"/>
              </a:spcBef>
              <a:defRPr/>
            </a:pPr>
            <a:r>
              <a:rPr lang="en-GB" sz="1400" dirty="0"/>
              <a:t>Unter 1 Mio. EUR</a:t>
            </a:r>
          </a:p>
        </p:txBody>
      </p:sp>
      <p:sp>
        <p:nvSpPr>
          <p:cNvPr id="82" name="TextBox 1">
            <a:extLst>
              <a:ext uri="{FF2B5EF4-FFF2-40B4-BE49-F238E27FC236}">
                <a16:creationId xmlns:a16="http://schemas.microsoft.com/office/drawing/2014/main" id="{2F3AC69C-FF28-1D10-9923-CDAE05CF2589}"/>
              </a:ext>
            </a:extLst>
          </p:cNvPr>
          <p:cNvSpPr txBox="1"/>
          <p:nvPr/>
        </p:nvSpPr>
        <p:spPr>
          <a:xfrm rot="16200000">
            <a:off x="3665129" y="2471332"/>
            <a:ext cx="563703" cy="2396668"/>
          </a:xfrm>
          <a:prstGeom prst="round2SameRect">
            <a:avLst>
              <a:gd name="adj1" fmla="val 50000"/>
              <a:gd name="adj2" fmla="val 0"/>
            </a:avLst>
          </a:prstGeom>
          <a:solidFill>
            <a:schemeClr val="bg1">
              <a:alpha val="83000"/>
            </a:schemeClr>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0" tIns="72000" rIns="0" bIns="72000" spcCol="38100" anchor="ctr"/>
          <a:lstStyle/>
          <a:p>
            <a:pPr marL="180975">
              <a:spcBef>
                <a:spcPts val="100"/>
              </a:spcBef>
              <a:defRPr/>
            </a:pPr>
            <a:r>
              <a:rPr lang="en-GB" sz="1400" dirty="0"/>
              <a:t>1.000.001 bis </a:t>
            </a:r>
          </a:p>
          <a:p>
            <a:pPr marL="180975">
              <a:spcBef>
                <a:spcPts val="100"/>
              </a:spcBef>
              <a:defRPr/>
            </a:pPr>
            <a:r>
              <a:rPr lang="en-GB" sz="1400" dirty="0"/>
              <a:t>5.000.000 EUR</a:t>
            </a:r>
          </a:p>
        </p:txBody>
      </p:sp>
      <p:sp>
        <p:nvSpPr>
          <p:cNvPr id="83" name="TextBox 1">
            <a:extLst>
              <a:ext uri="{FF2B5EF4-FFF2-40B4-BE49-F238E27FC236}">
                <a16:creationId xmlns:a16="http://schemas.microsoft.com/office/drawing/2014/main" id="{42A59365-C439-AEC1-A35A-FA4C47D3A82F}"/>
              </a:ext>
            </a:extLst>
          </p:cNvPr>
          <p:cNvSpPr txBox="1"/>
          <p:nvPr/>
        </p:nvSpPr>
        <p:spPr>
          <a:xfrm rot="16200000">
            <a:off x="3665129" y="3118079"/>
            <a:ext cx="563703" cy="2396668"/>
          </a:xfrm>
          <a:prstGeom prst="round2SameRect">
            <a:avLst>
              <a:gd name="adj1" fmla="val 50000"/>
              <a:gd name="adj2" fmla="val 0"/>
            </a:avLst>
          </a:prstGeom>
          <a:solidFill>
            <a:schemeClr val="bg1">
              <a:alpha val="83000"/>
            </a:schemeClr>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0" tIns="72000" rIns="0" bIns="72000" spcCol="38100" anchor="ctr"/>
          <a:lstStyle/>
          <a:p>
            <a:pPr marL="180975">
              <a:spcBef>
                <a:spcPts val="100"/>
              </a:spcBef>
              <a:defRPr/>
            </a:pPr>
            <a:r>
              <a:rPr lang="en-GB" sz="1400" dirty="0"/>
              <a:t>5.000.001 bis </a:t>
            </a:r>
          </a:p>
          <a:p>
            <a:pPr marL="180975">
              <a:spcBef>
                <a:spcPts val="100"/>
              </a:spcBef>
              <a:defRPr/>
            </a:pPr>
            <a:r>
              <a:rPr lang="en-GB" sz="1400" dirty="0"/>
              <a:t>10.000.000 EUR</a:t>
            </a:r>
          </a:p>
        </p:txBody>
      </p:sp>
      <p:sp>
        <p:nvSpPr>
          <p:cNvPr id="84" name="TextBox 1">
            <a:extLst>
              <a:ext uri="{FF2B5EF4-FFF2-40B4-BE49-F238E27FC236}">
                <a16:creationId xmlns:a16="http://schemas.microsoft.com/office/drawing/2014/main" id="{E9214043-7C22-5359-D116-0295C5B859B7}"/>
              </a:ext>
            </a:extLst>
          </p:cNvPr>
          <p:cNvSpPr txBox="1"/>
          <p:nvPr/>
        </p:nvSpPr>
        <p:spPr>
          <a:xfrm rot="16200000">
            <a:off x="3665129" y="3764826"/>
            <a:ext cx="563703" cy="2396668"/>
          </a:xfrm>
          <a:prstGeom prst="round2SameRect">
            <a:avLst>
              <a:gd name="adj1" fmla="val 50000"/>
              <a:gd name="adj2" fmla="val 0"/>
            </a:avLst>
          </a:prstGeom>
          <a:solidFill>
            <a:schemeClr val="bg1">
              <a:alpha val="83000"/>
            </a:schemeClr>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0" tIns="72000" rIns="0" bIns="72000" spcCol="38100" anchor="ctr"/>
          <a:lstStyle/>
          <a:p>
            <a:pPr marL="180975">
              <a:spcBef>
                <a:spcPts val="100"/>
              </a:spcBef>
              <a:defRPr/>
            </a:pPr>
            <a:r>
              <a:rPr lang="en-GB" sz="1400" dirty="0"/>
              <a:t>10.000.001 bis </a:t>
            </a:r>
          </a:p>
          <a:p>
            <a:pPr marL="180975">
              <a:spcBef>
                <a:spcPts val="100"/>
              </a:spcBef>
              <a:defRPr/>
            </a:pPr>
            <a:r>
              <a:rPr lang="en-GB" sz="1400" dirty="0"/>
              <a:t>25.000.000 EUR</a:t>
            </a:r>
          </a:p>
        </p:txBody>
      </p:sp>
      <p:sp>
        <p:nvSpPr>
          <p:cNvPr id="85" name="TextBox 1">
            <a:extLst>
              <a:ext uri="{FF2B5EF4-FFF2-40B4-BE49-F238E27FC236}">
                <a16:creationId xmlns:a16="http://schemas.microsoft.com/office/drawing/2014/main" id="{4B762BD9-0F75-3663-D4DE-5A7E5BD5118F}"/>
              </a:ext>
            </a:extLst>
          </p:cNvPr>
          <p:cNvSpPr txBox="1"/>
          <p:nvPr/>
        </p:nvSpPr>
        <p:spPr>
          <a:xfrm rot="16200000">
            <a:off x="3665129" y="4411574"/>
            <a:ext cx="563703" cy="2396669"/>
          </a:xfrm>
          <a:prstGeom prst="round2SameRect">
            <a:avLst>
              <a:gd name="adj1" fmla="val 50000"/>
              <a:gd name="adj2" fmla="val 0"/>
            </a:avLst>
          </a:prstGeom>
          <a:solidFill>
            <a:schemeClr val="bg1">
              <a:alpha val="83000"/>
            </a:schemeClr>
          </a:solidFill>
          <a:ln w="6350" cap="flat">
            <a:noFill/>
            <a:miter lim="400000"/>
          </a:ln>
          <a:effectLst/>
          <a:sp3d/>
        </p:spPr>
        <p:style>
          <a:lnRef idx="0">
            <a:scrgbClr r="0" g="0" b="0"/>
          </a:lnRef>
          <a:fillRef idx="0">
            <a:scrgbClr r="0" g="0" b="0"/>
          </a:fillRef>
          <a:effectRef idx="0">
            <a:scrgbClr r="0" g="0" b="0"/>
          </a:effectRef>
          <a:fontRef idx="none"/>
        </p:style>
        <p:txBody>
          <a:bodyPr spcFirstLastPara="1" vert="vert" lIns="0" tIns="72000" rIns="0" bIns="72000" spcCol="38100" anchor="ctr"/>
          <a:lstStyle/>
          <a:p>
            <a:pPr marL="180975">
              <a:spcBef>
                <a:spcPts val="100"/>
              </a:spcBef>
              <a:defRPr/>
            </a:pPr>
            <a:r>
              <a:rPr lang="en-GB" sz="1400" dirty="0"/>
              <a:t>25.000.001 bis </a:t>
            </a:r>
          </a:p>
          <a:p>
            <a:pPr marL="180975">
              <a:spcBef>
                <a:spcPts val="100"/>
              </a:spcBef>
              <a:defRPr/>
            </a:pPr>
            <a:r>
              <a:rPr lang="en-GB" sz="1400" dirty="0"/>
              <a:t>50.000.000 EUR</a:t>
            </a:r>
          </a:p>
        </p:txBody>
      </p:sp>
      <p:sp>
        <p:nvSpPr>
          <p:cNvPr id="2" name="Titel 1">
            <a:extLst>
              <a:ext uri="{FF2B5EF4-FFF2-40B4-BE49-F238E27FC236}">
                <a16:creationId xmlns:a16="http://schemas.microsoft.com/office/drawing/2014/main" id="{C5171269-1CF9-7464-FEA6-BDA05CAE16A1}"/>
              </a:ext>
            </a:extLst>
          </p:cNvPr>
          <p:cNvSpPr>
            <a:spLocks noGrp="1"/>
          </p:cNvSpPr>
          <p:nvPr>
            <p:ph type="title"/>
          </p:nvPr>
        </p:nvSpPr>
        <p:spPr>
          <a:xfrm>
            <a:off x="442914" y="441326"/>
            <a:ext cx="9720000" cy="755650"/>
          </a:xfrm>
        </p:spPr>
        <p:txBody>
          <a:bodyPr/>
          <a:lstStyle/>
          <a:p>
            <a:r>
              <a:rPr lang="de-DE" dirty="0">
                <a:solidFill>
                  <a:schemeClr val="tx1"/>
                </a:solidFill>
              </a:rPr>
              <a:t>Was kostet die </a:t>
            </a:r>
            <a:br>
              <a:rPr lang="de-DE" dirty="0">
                <a:solidFill>
                  <a:schemeClr val="tx1"/>
                </a:solidFill>
              </a:rPr>
            </a:br>
            <a:r>
              <a:rPr lang="de-DE" dirty="0"/>
              <a:t>Compliance-Versicherung?</a:t>
            </a:r>
          </a:p>
        </p:txBody>
      </p:sp>
      <p:sp>
        <p:nvSpPr>
          <p:cNvPr id="4" name="Foliennummernplatzhalter 3">
            <a:extLst>
              <a:ext uri="{FF2B5EF4-FFF2-40B4-BE49-F238E27FC236}">
                <a16:creationId xmlns:a16="http://schemas.microsoft.com/office/drawing/2014/main" id="{1E593975-E6F9-DA5A-07CA-2866EF2D8004}"/>
              </a:ext>
            </a:extLst>
          </p:cNvPr>
          <p:cNvSpPr>
            <a:spLocks noGrp="1"/>
          </p:cNvSpPr>
          <p:nvPr>
            <p:ph type="sldNum" sz="quarter" idx="10"/>
          </p:nvPr>
        </p:nvSpPr>
        <p:spPr>
          <a:xfrm>
            <a:off x="442914" y="6117801"/>
            <a:ext cx="720000" cy="360000"/>
          </a:xfrm>
        </p:spPr>
        <p:txBody>
          <a:bodyPr/>
          <a:lstStyle/>
          <a:p>
            <a:fld id="{A226B5C7-863F-4784-8CDC-18C0AF13FBD7}" type="slidenum">
              <a:rPr lang="en-GB" smtClean="0"/>
              <a:t>6</a:t>
            </a:fld>
            <a:endParaRPr lang="en-GB"/>
          </a:p>
        </p:txBody>
      </p:sp>
      <p:grpSp>
        <p:nvGrpSpPr>
          <p:cNvPr id="88" name="Gruppieren 87">
            <a:extLst>
              <a:ext uri="{FF2B5EF4-FFF2-40B4-BE49-F238E27FC236}">
                <a16:creationId xmlns:a16="http://schemas.microsoft.com/office/drawing/2014/main" id="{4CCB2808-0CD9-A2DE-6B58-7CC1966DDC3C}"/>
              </a:ext>
            </a:extLst>
          </p:cNvPr>
          <p:cNvGrpSpPr/>
          <p:nvPr/>
        </p:nvGrpSpPr>
        <p:grpSpPr>
          <a:xfrm>
            <a:off x="5246914" y="2928693"/>
            <a:ext cx="179388" cy="2770909"/>
            <a:chOff x="2681969" y="2928693"/>
            <a:chExt cx="179388" cy="2770909"/>
          </a:xfrm>
        </p:grpSpPr>
        <p:sp>
          <p:nvSpPr>
            <p:cNvPr id="30" name="Rectangle 17">
              <a:extLst>
                <a:ext uri="{FF2B5EF4-FFF2-40B4-BE49-F238E27FC236}">
                  <a16:creationId xmlns:a16="http://schemas.microsoft.com/office/drawing/2014/main" id="{5E8232DB-6BAE-FB10-F4ED-4E7FF881233D}"/>
                </a:ext>
              </a:extLst>
            </p:cNvPr>
            <p:cNvSpPr/>
            <p:nvPr/>
          </p:nvSpPr>
          <p:spPr bwMode="auto">
            <a:xfrm>
              <a:off x="2681969" y="2928693"/>
              <a:ext cx="179388" cy="180975"/>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sp>
          <p:nvSpPr>
            <p:cNvPr id="32" name="Rectangle 21">
              <a:extLst>
                <a:ext uri="{FF2B5EF4-FFF2-40B4-BE49-F238E27FC236}">
                  <a16:creationId xmlns:a16="http://schemas.microsoft.com/office/drawing/2014/main" id="{32618BA4-02C2-0AD1-BBFB-7F309653FA3E}"/>
                </a:ext>
              </a:extLst>
            </p:cNvPr>
            <p:cNvSpPr/>
            <p:nvPr/>
          </p:nvSpPr>
          <p:spPr bwMode="auto">
            <a:xfrm>
              <a:off x="2681969" y="5520214"/>
              <a:ext cx="179388" cy="179388"/>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sp>
          <p:nvSpPr>
            <p:cNvPr id="34" name="Rectangle 24">
              <a:extLst>
                <a:ext uri="{FF2B5EF4-FFF2-40B4-BE49-F238E27FC236}">
                  <a16:creationId xmlns:a16="http://schemas.microsoft.com/office/drawing/2014/main" id="{628555B9-57EB-2654-2A10-9E4F6C1AE15C}"/>
                </a:ext>
              </a:extLst>
            </p:cNvPr>
            <p:cNvSpPr/>
            <p:nvPr/>
          </p:nvSpPr>
          <p:spPr bwMode="auto">
            <a:xfrm>
              <a:off x="2681969" y="4873127"/>
              <a:ext cx="179388" cy="179387"/>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sp>
          <p:nvSpPr>
            <p:cNvPr id="36" name="Rectangle 27">
              <a:extLst>
                <a:ext uri="{FF2B5EF4-FFF2-40B4-BE49-F238E27FC236}">
                  <a16:creationId xmlns:a16="http://schemas.microsoft.com/office/drawing/2014/main" id="{CD6F696F-A57D-276D-A8A7-8CD59499008B}"/>
                </a:ext>
              </a:extLst>
            </p:cNvPr>
            <p:cNvSpPr/>
            <p:nvPr/>
          </p:nvSpPr>
          <p:spPr bwMode="auto">
            <a:xfrm>
              <a:off x="2681969" y="4224453"/>
              <a:ext cx="179388" cy="180975"/>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sp>
          <p:nvSpPr>
            <p:cNvPr id="38" name="Rectangle 29695">
              <a:extLst>
                <a:ext uri="{FF2B5EF4-FFF2-40B4-BE49-F238E27FC236}">
                  <a16:creationId xmlns:a16="http://schemas.microsoft.com/office/drawing/2014/main" id="{B7BA5E17-DE45-C233-6316-D9F972AD7B56}"/>
                </a:ext>
              </a:extLst>
            </p:cNvPr>
            <p:cNvSpPr/>
            <p:nvPr/>
          </p:nvSpPr>
          <p:spPr bwMode="auto">
            <a:xfrm>
              <a:off x="2681969" y="3577367"/>
              <a:ext cx="179388" cy="179387"/>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grpSp>
      <p:grpSp>
        <p:nvGrpSpPr>
          <p:cNvPr id="91" name="Gruppieren 90">
            <a:extLst>
              <a:ext uri="{FF2B5EF4-FFF2-40B4-BE49-F238E27FC236}">
                <a16:creationId xmlns:a16="http://schemas.microsoft.com/office/drawing/2014/main" id="{2D20B26F-255C-E68F-BBAB-35AD086E1805}"/>
              </a:ext>
            </a:extLst>
          </p:cNvPr>
          <p:cNvGrpSpPr/>
          <p:nvPr/>
        </p:nvGrpSpPr>
        <p:grpSpPr>
          <a:xfrm>
            <a:off x="6566037" y="2928693"/>
            <a:ext cx="179388" cy="2770909"/>
            <a:chOff x="2681969" y="2928693"/>
            <a:chExt cx="179388" cy="2770909"/>
          </a:xfrm>
        </p:grpSpPr>
        <p:sp>
          <p:nvSpPr>
            <p:cNvPr id="92" name="Rectangle 17">
              <a:extLst>
                <a:ext uri="{FF2B5EF4-FFF2-40B4-BE49-F238E27FC236}">
                  <a16:creationId xmlns:a16="http://schemas.microsoft.com/office/drawing/2014/main" id="{6F41F62E-EFC2-F132-6D02-020002AB2B51}"/>
                </a:ext>
              </a:extLst>
            </p:cNvPr>
            <p:cNvSpPr/>
            <p:nvPr/>
          </p:nvSpPr>
          <p:spPr bwMode="auto">
            <a:xfrm>
              <a:off x="2681969" y="2928693"/>
              <a:ext cx="179388" cy="180975"/>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sp>
          <p:nvSpPr>
            <p:cNvPr id="93" name="Rectangle 21">
              <a:extLst>
                <a:ext uri="{FF2B5EF4-FFF2-40B4-BE49-F238E27FC236}">
                  <a16:creationId xmlns:a16="http://schemas.microsoft.com/office/drawing/2014/main" id="{7F573AF2-7443-E51E-AB89-AECD2916AA11}"/>
                </a:ext>
              </a:extLst>
            </p:cNvPr>
            <p:cNvSpPr/>
            <p:nvPr/>
          </p:nvSpPr>
          <p:spPr bwMode="auto">
            <a:xfrm>
              <a:off x="2681969" y="5520214"/>
              <a:ext cx="179388" cy="179388"/>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sp>
          <p:nvSpPr>
            <p:cNvPr id="94" name="Rectangle 24">
              <a:extLst>
                <a:ext uri="{FF2B5EF4-FFF2-40B4-BE49-F238E27FC236}">
                  <a16:creationId xmlns:a16="http://schemas.microsoft.com/office/drawing/2014/main" id="{D50344F9-1898-7289-1A42-31745589295F}"/>
                </a:ext>
              </a:extLst>
            </p:cNvPr>
            <p:cNvSpPr/>
            <p:nvPr/>
          </p:nvSpPr>
          <p:spPr bwMode="auto">
            <a:xfrm>
              <a:off x="2681969" y="4873127"/>
              <a:ext cx="179388" cy="179387"/>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sp>
          <p:nvSpPr>
            <p:cNvPr id="95" name="Rectangle 27">
              <a:extLst>
                <a:ext uri="{FF2B5EF4-FFF2-40B4-BE49-F238E27FC236}">
                  <a16:creationId xmlns:a16="http://schemas.microsoft.com/office/drawing/2014/main" id="{5E8A6C25-07DB-6CA4-F120-E0549F2ED71F}"/>
                </a:ext>
              </a:extLst>
            </p:cNvPr>
            <p:cNvSpPr/>
            <p:nvPr/>
          </p:nvSpPr>
          <p:spPr bwMode="auto">
            <a:xfrm>
              <a:off x="2681969" y="4224453"/>
              <a:ext cx="179388" cy="180975"/>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sp>
          <p:nvSpPr>
            <p:cNvPr id="96" name="Rectangle 29695">
              <a:extLst>
                <a:ext uri="{FF2B5EF4-FFF2-40B4-BE49-F238E27FC236}">
                  <a16:creationId xmlns:a16="http://schemas.microsoft.com/office/drawing/2014/main" id="{B643811B-9AFB-3A17-716C-E256FADD3D15}"/>
                </a:ext>
              </a:extLst>
            </p:cNvPr>
            <p:cNvSpPr/>
            <p:nvPr/>
          </p:nvSpPr>
          <p:spPr bwMode="auto">
            <a:xfrm>
              <a:off x="2681969" y="3577367"/>
              <a:ext cx="179388" cy="179387"/>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grpSp>
      <p:grpSp>
        <p:nvGrpSpPr>
          <p:cNvPr id="97" name="Gruppieren 96">
            <a:extLst>
              <a:ext uri="{FF2B5EF4-FFF2-40B4-BE49-F238E27FC236}">
                <a16:creationId xmlns:a16="http://schemas.microsoft.com/office/drawing/2014/main" id="{9FF51D98-8947-4E4B-7C5D-59612E1DC4BB}"/>
              </a:ext>
            </a:extLst>
          </p:cNvPr>
          <p:cNvGrpSpPr/>
          <p:nvPr/>
        </p:nvGrpSpPr>
        <p:grpSpPr>
          <a:xfrm>
            <a:off x="7883371" y="2928693"/>
            <a:ext cx="179388" cy="2770909"/>
            <a:chOff x="2681969" y="2928693"/>
            <a:chExt cx="179388" cy="2770909"/>
          </a:xfrm>
        </p:grpSpPr>
        <p:sp>
          <p:nvSpPr>
            <p:cNvPr id="98" name="Rectangle 17">
              <a:extLst>
                <a:ext uri="{FF2B5EF4-FFF2-40B4-BE49-F238E27FC236}">
                  <a16:creationId xmlns:a16="http://schemas.microsoft.com/office/drawing/2014/main" id="{9DC63441-7502-659F-804C-7E3DC84C538B}"/>
                </a:ext>
              </a:extLst>
            </p:cNvPr>
            <p:cNvSpPr/>
            <p:nvPr/>
          </p:nvSpPr>
          <p:spPr bwMode="auto">
            <a:xfrm>
              <a:off x="2681969" y="2928693"/>
              <a:ext cx="179388" cy="180975"/>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sp>
          <p:nvSpPr>
            <p:cNvPr id="99" name="Rectangle 21">
              <a:extLst>
                <a:ext uri="{FF2B5EF4-FFF2-40B4-BE49-F238E27FC236}">
                  <a16:creationId xmlns:a16="http://schemas.microsoft.com/office/drawing/2014/main" id="{E0EFE378-7612-33E4-0B63-5DBE03841754}"/>
                </a:ext>
              </a:extLst>
            </p:cNvPr>
            <p:cNvSpPr/>
            <p:nvPr/>
          </p:nvSpPr>
          <p:spPr bwMode="auto">
            <a:xfrm>
              <a:off x="2681969" y="5520214"/>
              <a:ext cx="179388" cy="179388"/>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sp>
          <p:nvSpPr>
            <p:cNvPr id="100" name="Rectangle 24">
              <a:extLst>
                <a:ext uri="{FF2B5EF4-FFF2-40B4-BE49-F238E27FC236}">
                  <a16:creationId xmlns:a16="http://schemas.microsoft.com/office/drawing/2014/main" id="{B37464DC-5356-0862-6962-B43886E2A86B}"/>
                </a:ext>
              </a:extLst>
            </p:cNvPr>
            <p:cNvSpPr/>
            <p:nvPr/>
          </p:nvSpPr>
          <p:spPr bwMode="auto">
            <a:xfrm>
              <a:off x="2681969" y="4873127"/>
              <a:ext cx="179388" cy="179387"/>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sp>
          <p:nvSpPr>
            <p:cNvPr id="101" name="Rectangle 27">
              <a:extLst>
                <a:ext uri="{FF2B5EF4-FFF2-40B4-BE49-F238E27FC236}">
                  <a16:creationId xmlns:a16="http://schemas.microsoft.com/office/drawing/2014/main" id="{59040617-9141-127B-8675-FE35648DCE59}"/>
                </a:ext>
              </a:extLst>
            </p:cNvPr>
            <p:cNvSpPr/>
            <p:nvPr/>
          </p:nvSpPr>
          <p:spPr bwMode="auto">
            <a:xfrm>
              <a:off x="2681969" y="4224453"/>
              <a:ext cx="179388" cy="180975"/>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sp>
          <p:nvSpPr>
            <p:cNvPr id="102" name="Rectangle 29695">
              <a:extLst>
                <a:ext uri="{FF2B5EF4-FFF2-40B4-BE49-F238E27FC236}">
                  <a16:creationId xmlns:a16="http://schemas.microsoft.com/office/drawing/2014/main" id="{1647F03B-A178-A3E4-3C7A-0F8B4291C725}"/>
                </a:ext>
              </a:extLst>
            </p:cNvPr>
            <p:cNvSpPr/>
            <p:nvPr/>
          </p:nvSpPr>
          <p:spPr bwMode="auto">
            <a:xfrm>
              <a:off x="2681969" y="3577367"/>
              <a:ext cx="179388" cy="179387"/>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grpSp>
      <p:grpSp>
        <p:nvGrpSpPr>
          <p:cNvPr id="103" name="Gruppieren 102">
            <a:extLst>
              <a:ext uri="{FF2B5EF4-FFF2-40B4-BE49-F238E27FC236}">
                <a16:creationId xmlns:a16="http://schemas.microsoft.com/office/drawing/2014/main" id="{65BBBF30-6116-2C00-ECE8-BCBAE64DD696}"/>
              </a:ext>
            </a:extLst>
          </p:cNvPr>
          <p:cNvGrpSpPr/>
          <p:nvPr/>
        </p:nvGrpSpPr>
        <p:grpSpPr>
          <a:xfrm>
            <a:off x="9200707" y="2928693"/>
            <a:ext cx="179388" cy="2770909"/>
            <a:chOff x="2681969" y="2928693"/>
            <a:chExt cx="179388" cy="2770909"/>
          </a:xfrm>
        </p:grpSpPr>
        <p:sp>
          <p:nvSpPr>
            <p:cNvPr id="104" name="Rectangle 17">
              <a:extLst>
                <a:ext uri="{FF2B5EF4-FFF2-40B4-BE49-F238E27FC236}">
                  <a16:creationId xmlns:a16="http://schemas.microsoft.com/office/drawing/2014/main" id="{FA7223B2-372F-59F8-B58C-7840DFB39651}"/>
                </a:ext>
              </a:extLst>
            </p:cNvPr>
            <p:cNvSpPr/>
            <p:nvPr/>
          </p:nvSpPr>
          <p:spPr bwMode="auto">
            <a:xfrm>
              <a:off x="2681969" y="2928693"/>
              <a:ext cx="179388" cy="180975"/>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sp>
          <p:nvSpPr>
            <p:cNvPr id="105" name="Rectangle 21">
              <a:extLst>
                <a:ext uri="{FF2B5EF4-FFF2-40B4-BE49-F238E27FC236}">
                  <a16:creationId xmlns:a16="http://schemas.microsoft.com/office/drawing/2014/main" id="{3316781E-66CE-93C6-833E-17A0A85916C9}"/>
                </a:ext>
              </a:extLst>
            </p:cNvPr>
            <p:cNvSpPr/>
            <p:nvPr/>
          </p:nvSpPr>
          <p:spPr bwMode="auto">
            <a:xfrm>
              <a:off x="2681969" y="5520214"/>
              <a:ext cx="179388" cy="179388"/>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sp>
          <p:nvSpPr>
            <p:cNvPr id="106" name="Rectangle 24">
              <a:extLst>
                <a:ext uri="{FF2B5EF4-FFF2-40B4-BE49-F238E27FC236}">
                  <a16:creationId xmlns:a16="http://schemas.microsoft.com/office/drawing/2014/main" id="{5F0B7D4D-09ED-91CD-DAE0-CB1A849C4686}"/>
                </a:ext>
              </a:extLst>
            </p:cNvPr>
            <p:cNvSpPr/>
            <p:nvPr/>
          </p:nvSpPr>
          <p:spPr bwMode="auto">
            <a:xfrm>
              <a:off x="2681969" y="4873127"/>
              <a:ext cx="179388" cy="179387"/>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sp>
          <p:nvSpPr>
            <p:cNvPr id="107" name="Rectangle 27">
              <a:extLst>
                <a:ext uri="{FF2B5EF4-FFF2-40B4-BE49-F238E27FC236}">
                  <a16:creationId xmlns:a16="http://schemas.microsoft.com/office/drawing/2014/main" id="{B3ED2A68-AEDF-461D-8BF1-B005EA139A53}"/>
                </a:ext>
              </a:extLst>
            </p:cNvPr>
            <p:cNvSpPr/>
            <p:nvPr/>
          </p:nvSpPr>
          <p:spPr bwMode="auto">
            <a:xfrm>
              <a:off x="2681969" y="4224453"/>
              <a:ext cx="179388" cy="180975"/>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sp>
          <p:nvSpPr>
            <p:cNvPr id="108" name="Rectangle 29695">
              <a:extLst>
                <a:ext uri="{FF2B5EF4-FFF2-40B4-BE49-F238E27FC236}">
                  <a16:creationId xmlns:a16="http://schemas.microsoft.com/office/drawing/2014/main" id="{2709AE3C-F812-4B7C-F3F0-63741C52779F}"/>
                </a:ext>
              </a:extLst>
            </p:cNvPr>
            <p:cNvSpPr/>
            <p:nvPr/>
          </p:nvSpPr>
          <p:spPr bwMode="auto">
            <a:xfrm>
              <a:off x="2681969" y="3577367"/>
              <a:ext cx="179388" cy="179387"/>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grpSp>
      <p:grpSp>
        <p:nvGrpSpPr>
          <p:cNvPr id="109" name="Gruppieren 108">
            <a:extLst>
              <a:ext uri="{FF2B5EF4-FFF2-40B4-BE49-F238E27FC236}">
                <a16:creationId xmlns:a16="http://schemas.microsoft.com/office/drawing/2014/main" id="{21BFC1D6-F441-4FCC-8A8A-B2CF0C6E0B7E}"/>
              </a:ext>
            </a:extLst>
          </p:cNvPr>
          <p:cNvGrpSpPr/>
          <p:nvPr/>
        </p:nvGrpSpPr>
        <p:grpSpPr>
          <a:xfrm>
            <a:off x="10523404" y="2928693"/>
            <a:ext cx="179388" cy="2770909"/>
            <a:chOff x="2681969" y="2928693"/>
            <a:chExt cx="179388" cy="2770909"/>
          </a:xfrm>
        </p:grpSpPr>
        <p:sp>
          <p:nvSpPr>
            <p:cNvPr id="110" name="Rectangle 17">
              <a:extLst>
                <a:ext uri="{FF2B5EF4-FFF2-40B4-BE49-F238E27FC236}">
                  <a16:creationId xmlns:a16="http://schemas.microsoft.com/office/drawing/2014/main" id="{5F97FE11-FC60-8771-9049-2B395EA004E1}"/>
                </a:ext>
              </a:extLst>
            </p:cNvPr>
            <p:cNvSpPr/>
            <p:nvPr/>
          </p:nvSpPr>
          <p:spPr bwMode="auto">
            <a:xfrm>
              <a:off x="2681969" y="2928693"/>
              <a:ext cx="179388" cy="180975"/>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sp>
          <p:nvSpPr>
            <p:cNvPr id="111" name="Rectangle 21">
              <a:extLst>
                <a:ext uri="{FF2B5EF4-FFF2-40B4-BE49-F238E27FC236}">
                  <a16:creationId xmlns:a16="http://schemas.microsoft.com/office/drawing/2014/main" id="{1B897EF2-E72B-188D-AD85-FA9C1F581FEF}"/>
                </a:ext>
              </a:extLst>
            </p:cNvPr>
            <p:cNvSpPr/>
            <p:nvPr/>
          </p:nvSpPr>
          <p:spPr bwMode="auto">
            <a:xfrm>
              <a:off x="2681969" y="5520214"/>
              <a:ext cx="179388" cy="179388"/>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sp>
          <p:nvSpPr>
            <p:cNvPr id="112" name="Rectangle 24">
              <a:extLst>
                <a:ext uri="{FF2B5EF4-FFF2-40B4-BE49-F238E27FC236}">
                  <a16:creationId xmlns:a16="http://schemas.microsoft.com/office/drawing/2014/main" id="{82083E96-75C9-5BCF-AAD4-74417A46FD3D}"/>
                </a:ext>
              </a:extLst>
            </p:cNvPr>
            <p:cNvSpPr/>
            <p:nvPr/>
          </p:nvSpPr>
          <p:spPr bwMode="auto">
            <a:xfrm>
              <a:off x="2681969" y="4873127"/>
              <a:ext cx="179388" cy="179387"/>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sp>
          <p:nvSpPr>
            <p:cNvPr id="113" name="Rectangle 27">
              <a:extLst>
                <a:ext uri="{FF2B5EF4-FFF2-40B4-BE49-F238E27FC236}">
                  <a16:creationId xmlns:a16="http://schemas.microsoft.com/office/drawing/2014/main" id="{6DAC9A98-27D5-513C-CA85-5F2001097696}"/>
                </a:ext>
              </a:extLst>
            </p:cNvPr>
            <p:cNvSpPr/>
            <p:nvPr/>
          </p:nvSpPr>
          <p:spPr bwMode="auto">
            <a:xfrm>
              <a:off x="2681969" y="4224453"/>
              <a:ext cx="179388" cy="180975"/>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sp>
          <p:nvSpPr>
            <p:cNvPr id="114" name="Rectangle 29695">
              <a:extLst>
                <a:ext uri="{FF2B5EF4-FFF2-40B4-BE49-F238E27FC236}">
                  <a16:creationId xmlns:a16="http://schemas.microsoft.com/office/drawing/2014/main" id="{D6884E6D-C411-BDB6-8057-91D9385AF2F7}"/>
                </a:ext>
              </a:extLst>
            </p:cNvPr>
            <p:cNvSpPr/>
            <p:nvPr/>
          </p:nvSpPr>
          <p:spPr bwMode="auto">
            <a:xfrm>
              <a:off x="2681969" y="3577367"/>
              <a:ext cx="179388" cy="179387"/>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solidFill>
                  <a:schemeClr val="accent4"/>
                </a:solidFill>
              </a:endParaRPr>
            </a:p>
          </p:txBody>
        </p:sp>
      </p:grpSp>
      <p:grpSp>
        <p:nvGrpSpPr>
          <p:cNvPr id="117" name="Gruppieren 116">
            <a:extLst>
              <a:ext uri="{FF2B5EF4-FFF2-40B4-BE49-F238E27FC236}">
                <a16:creationId xmlns:a16="http://schemas.microsoft.com/office/drawing/2014/main" id="{AFB8EDB0-30D6-3B69-0205-A6912F6C2491}"/>
              </a:ext>
            </a:extLst>
          </p:cNvPr>
          <p:cNvGrpSpPr/>
          <p:nvPr/>
        </p:nvGrpSpPr>
        <p:grpSpPr>
          <a:xfrm>
            <a:off x="5203371" y="1661873"/>
            <a:ext cx="6545717" cy="355840"/>
            <a:chOff x="442913" y="1661873"/>
            <a:chExt cx="11306175" cy="355840"/>
          </a:xfrm>
        </p:grpSpPr>
        <p:sp>
          <p:nvSpPr>
            <p:cNvPr id="115" name="Title 18">
              <a:extLst>
                <a:ext uri="{FF2B5EF4-FFF2-40B4-BE49-F238E27FC236}">
                  <a16:creationId xmlns:a16="http://schemas.microsoft.com/office/drawing/2014/main" id="{5BD23292-399A-B3B7-8D2C-D8771F6D4708}"/>
                </a:ext>
              </a:extLst>
            </p:cNvPr>
            <p:cNvSpPr txBox="1">
              <a:spLocks noChangeArrowheads="1"/>
            </p:cNvSpPr>
            <p:nvPr/>
          </p:nvSpPr>
          <p:spPr bwMode="auto">
            <a:xfrm>
              <a:off x="442913" y="1661873"/>
              <a:ext cx="11306175" cy="283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b" anchorCtr="0">
              <a:spAutoFit/>
            </a:bodyPr>
            <a:lstStyle>
              <a:lvl1pPr>
                <a:defRPr sz="3600">
                  <a:solidFill>
                    <a:srgbClr val="000000"/>
                  </a:solidFill>
                  <a:latin typeface="Arial" panose="020B0604020202020204" pitchFamily="34" charset="0"/>
                  <a:cs typeface="Calibri" panose="020F0502020204030204" pitchFamily="34" charset="0"/>
                  <a:sym typeface="Arial" panose="020B0604020202020204" pitchFamily="34" charset="0"/>
                </a:defRPr>
              </a:lvl1pPr>
              <a:lvl2pPr marL="742950" indent="-285750">
                <a:defRPr sz="3600">
                  <a:solidFill>
                    <a:srgbClr val="000000"/>
                  </a:solidFill>
                  <a:latin typeface="Arial" panose="020B0604020202020204" pitchFamily="34" charset="0"/>
                  <a:cs typeface="Calibri" panose="020F0502020204030204" pitchFamily="34" charset="0"/>
                  <a:sym typeface="Arial" panose="020B0604020202020204" pitchFamily="34" charset="0"/>
                </a:defRPr>
              </a:lvl2pPr>
              <a:lvl3pPr marL="1143000" indent="-228600">
                <a:defRPr sz="3600">
                  <a:solidFill>
                    <a:srgbClr val="000000"/>
                  </a:solidFill>
                  <a:latin typeface="Arial" panose="020B0604020202020204" pitchFamily="34" charset="0"/>
                  <a:cs typeface="Calibri" panose="020F0502020204030204" pitchFamily="34" charset="0"/>
                  <a:sym typeface="Arial" panose="020B0604020202020204" pitchFamily="34" charset="0"/>
                </a:defRPr>
              </a:lvl3pPr>
              <a:lvl4pPr marL="1600200" indent="-228600">
                <a:defRPr sz="3600">
                  <a:solidFill>
                    <a:srgbClr val="000000"/>
                  </a:solidFill>
                  <a:latin typeface="Arial" panose="020B0604020202020204" pitchFamily="34" charset="0"/>
                  <a:cs typeface="Calibri" panose="020F0502020204030204" pitchFamily="34" charset="0"/>
                  <a:sym typeface="Arial" panose="020B0604020202020204" pitchFamily="34" charset="0"/>
                </a:defRPr>
              </a:lvl4pPr>
              <a:lvl5pPr marL="2057400" indent="-228600">
                <a:defRPr sz="3600">
                  <a:solidFill>
                    <a:srgbClr val="000000"/>
                  </a:solidFill>
                  <a:latin typeface="Arial" panose="020B0604020202020204" pitchFamily="34" charset="0"/>
                  <a:cs typeface="Calibri" panose="020F0502020204030204" pitchFamily="34" charset="0"/>
                  <a:sym typeface="Arial" panose="020B0604020202020204" pitchFamily="34" charset="0"/>
                </a:defRPr>
              </a:lvl5pPr>
              <a:lvl6pPr marL="2514600" indent="-228600" defTabSz="1828800" eaLnBrk="0" fontAlgn="base" hangingPunct="0">
                <a:spcBef>
                  <a:spcPct val="0"/>
                </a:spcBef>
                <a:spcAft>
                  <a:spcPct val="0"/>
                </a:spcAft>
                <a:defRPr sz="3600">
                  <a:solidFill>
                    <a:srgbClr val="000000"/>
                  </a:solidFill>
                  <a:latin typeface="Arial" panose="020B0604020202020204" pitchFamily="34" charset="0"/>
                  <a:cs typeface="Calibri" panose="020F0502020204030204" pitchFamily="34" charset="0"/>
                  <a:sym typeface="Arial" panose="020B0604020202020204" pitchFamily="34" charset="0"/>
                </a:defRPr>
              </a:lvl6pPr>
              <a:lvl7pPr marL="2971800" indent="-228600" defTabSz="1828800" eaLnBrk="0" fontAlgn="base" hangingPunct="0">
                <a:spcBef>
                  <a:spcPct val="0"/>
                </a:spcBef>
                <a:spcAft>
                  <a:spcPct val="0"/>
                </a:spcAft>
                <a:defRPr sz="3600">
                  <a:solidFill>
                    <a:srgbClr val="000000"/>
                  </a:solidFill>
                  <a:latin typeface="Arial" panose="020B0604020202020204" pitchFamily="34" charset="0"/>
                  <a:cs typeface="Calibri" panose="020F0502020204030204" pitchFamily="34" charset="0"/>
                  <a:sym typeface="Arial" panose="020B0604020202020204" pitchFamily="34" charset="0"/>
                </a:defRPr>
              </a:lvl7pPr>
              <a:lvl8pPr marL="3429000" indent="-228600" defTabSz="1828800" eaLnBrk="0" fontAlgn="base" hangingPunct="0">
                <a:spcBef>
                  <a:spcPct val="0"/>
                </a:spcBef>
                <a:spcAft>
                  <a:spcPct val="0"/>
                </a:spcAft>
                <a:defRPr sz="3600">
                  <a:solidFill>
                    <a:srgbClr val="000000"/>
                  </a:solidFill>
                  <a:latin typeface="Arial" panose="020B0604020202020204" pitchFamily="34" charset="0"/>
                  <a:cs typeface="Calibri" panose="020F0502020204030204" pitchFamily="34" charset="0"/>
                  <a:sym typeface="Arial" panose="020B0604020202020204" pitchFamily="34" charset="0"/>
                </a:defRPr>
              </a:lvl8pPr>
              <a:lvl9pPr marL="3886200" indent="-228600" defTabSz="1828800" eaLnBrk="0" fontAlgn="base" hangingPunct="0">
                <a:spcBef>
                  <a:spcPct val="0"/>
                </a:spcBef>
                <a:spcAft>
                  <a:spcPct val="0"/>
                </a:spcAft>
                <a:defRPr sz="3600">
                  <a:solidFill>
                    <a:srgbClr val="000000"/>
                  </a:solidFill>
                  <a:latin typeface="Arial" panose="020B0604020202020204" pitchFamily="34" charset="0"/>
                  <a:cs typeface="Calibri" panose="020F0502020204030204" pitchFamily="34" charset="0"/>
                  <a:sym typeface="Arial" panose="020B0604020202020204" pitchFamily="34" charset="0"/>
                </a:defRPr>
              </a:lvl9pPr>
            </a:lstStyle>
            <a:p>
              <a:pPr>
                <a:lnSpc>
                  <a:spcPts val="2400"/>
                </a:lnSpc>
                <a:spcBef>
                  <a:spcPts val="2000"/>
                </a:spcBef>
              </a:pPr>
              <a:r>
                <a:rPr lang="de-DE" altLang="de-DE" sz="1600" dirty="0">
                  <a:solidFill>
                    <a:schemeClr val="tx2"/>
                  </a:solidFill>
                </a:rPr>
                <a:t>Anzahl der Mitarbeiter</a:t>
              </a:r>
            </a:p>
          </p:txBody>
        </p:sp>
        <p:cxnSp>
          <p:nvCxnSpPr>
            <p:cNvPr id="116" name="Straight Connector 11">
              <a:extLst>
                <a:ext uri="{FF2B5EF4-FFF2-40B4-BE49-F238E27FC236}">
                  <a16:creationId xmlns:a16="http://schemas.microsoft.com/office/drawing/2014/main" id="{F1CB5DF1-7D3C-3C28-516F-A2CD9094D8B5}"/>
                </a:ext>
              </a:extLst>
            </p:cNvPr>
            <p:cNvCxnSpPr>
              <a:cxnSpLocks/>
            </p:cNvCxnSpPr>
            <p:nvPr/>
          </p:nvCxnSpPr>
          <p:spPr>
            <a:xfrm>
              <a:off x="442914" y="2017713"/>
              <a:ext cx="11306172" cy="0"/>
            </a:xfrm>
            <a:prstGeom prst="line">
              <a:avLst/>
            </a:prstGeom>
            <a:noFill/>
            <a:ln w="38100" cap="flat">
              <a:solidFill>
                <a:schemeClr val="accent1"/>
              </a:solidFill>
              <a:prstDash val="solid"/>
              <a:round/>
            </a:ln>
            <a:effectLst/>
            <a:sp3d/>
          </p:spPr>
          <p:style>
            <a:lnRef idx="0">
              <a:scrgbClr r="0" g="0" b="0"/>
            </a:lnRef>
            <a:fillRef idx="0">
              <a:scrgbClr r="0" g="0" b="0"/>
            </a:fillRef>
            <a:effectRef idx="0">
              <a:scrgbClr r="0" g="0" b="0"/>
            </a:effectRef>
            <a:fontRef idx="none"/>
          </p:style>
        </p:cxnSp>
      </p:grpSp>
    </p:spTree>
    <p:extLst>
      <p:ext uri="{BB962C8B-B14F-4D97-AF65-F5344CB8AC3E}">
        <p14:creationId xmlns:p14="http://schemas.microsoft.com/office/powerpoint/2010/main" val="2468244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171269-1CF9-7464-FEA6-BDA05CAE16A1}"/>
              </a:ext>
            </a:extLst>
          </p:cNvPr>
          <p:cNvSpPr>
            <a:spLocks noGrp="1"/>
          </p:cNvSpPr>
          <p:nvPr>
            <p:ph type="title"/>
          </p:nvPr>
        </p:nvSpPr>
        <p:spPr>
          <a:xfrm>
            <a:off x="442914" y="441326"/>
            <a:ext cx="9720000" cy="755650"/>
          </a:xfrm>
        </p:spPr>
        <p:txBody>
          <a:bodyPr/>
          <a:lstStyle/>
          <a:p>
            <a:r>
              <a:rPr lang="de-DE" dirty="0">
                <a:solidFill>
                  <a:schemeClr val="tx1"/>
                </a:solidFill>
              </a:rPr>
              <a:t>Highlights der </a:t>
            </a:r>
            <a:br>
              <a:rPr lang="de-DE" dirty="0">
                <a:solidFill>
                  <a:schemeClr val="tx1"/>
                </a:solidFill>
              </a:rPr>
            </a:br>
            <a:r>
              <a:rPr lang="de-DE" dirty="0"/>
              <a:t>Compliance-Versicherung</a:t>
            </a:r>
          </a:p>
        </p:txBody>
      </p:sp>
      <p:sp>
        <p:nvSpPr>
          <p:cNvPr id="4" name="Foliennummernplatzhalter 3">
            <a:extLst>
              <a:ext uri="{FF2B5EF4-FFF2-40B4-BE49-F238E27FC236}">
                <a16:creationId xmlns:a16="http://schemas.microsoft.com/office/drawing/2014/main" id="{1E593975-E6F9-DA5A-07CA-2866EF2D8004}"/>
              </a:ext>
            </a:extLst>
          </p:cNvPr>
          <p:cNvSpPr>
            <a:spLocks noGrp="1"/>
          </p:cNvSpPr>
          <p:nvPr>
            <p:ph type="sldNum" sz="quarter" idx="10"/>
          </p:nvPr>
        </p:nvSpPr>
        <p:spPr>
          <a:xfrm>
            <a:off x="442914" y="6117801"/>
            <a:ext cx="720000" cy="360000"/>
          </a:xfrm>
        </p:spPr>
        <p:txBody>
          <a:bodyPr/>
          <a:lstStyle/>
          <a:p>
            <a:fld id="{A226B5C7-863F-4784-8CDC-18C0AF13FBD7}" type="slidenum">
              <a:rPr lang="en-GB" smtClean="0"/>
              <a:t>7</a:t>
            </a:fld>
            <a:endParaRPr lang="en-GB"/>
          </a:p>
        </p:txBody>
      </p:sp>
      <p:pic>
        <p:nvPicPr>
          <p:cNvPr id="3" name="Grafik 2" descr="Ein Bild, das Kleidung, Person, Menschliches Gesicht, Lächeln enthält.&#10;&#10;KI-generierte Inhalte können fehlerhaft sein.">
            <a:extLst>
              <a:ext uri="{FF2B5EF4-FFF2-40B4-BE49-F238E27FC236}">
                <a16:creationId xmlns:a16="http://schemas.microsoft.com/office/drawing/2014/main" id="{ABA08319-0BDD-605D-6310-5DE3946EAC9D}"/>
              </a:ext>
            </a:extLst>
          </p:cNvPr>
          <p:cNvPicPr>
            <a:picLocks noChangeAspect="1"/>
          </p:cNvPicPr>
          <p:nvPr/>
        </p:nvPicPr>
        <p:blipFill>
          <a:blip r:embed="rId3" cstate="print">
            <a:extLst>
              <a:ext uri="{28A0092B-C50C-407E-A947-70E740481C1C}">
                <a14:useLocalDpi xmlns:a14="http://schemas.microsoft.com/office/drawing/2010/main" val="0"/>
              </a:ext>
            </a:extLst>
          </a:blip>
          <a:srcRect l="15313" r="3780"/>
          <a:stretch/>
        </p:blipFill>
        <p:spPr>
          <a:xfrm>
            <a:off x="6468238" y="1628775"/>
            <a:ext cx="5280850" cy="4356100"/>
          </a:xfrm>
          <a:prstGeom prst="rect">
            <a:avLst/>
          </a:prstGeom>
        </p:spPr>
      </p:pic>
      <p:grpSp>
        <p:nvGrpSpPr>
          <p:cNvPr id="8" name="Group 13">
            <a:extLst>
              <a:ext uri="{FF2B5EF4-FFF2-40B4-BE49-F238E27FC236}">
                <a16:creationId xmlns:a16="http://schemas.microsoft.com/office/drawing/2014/main" id="{D85A41E8-33FC-D082-201F-0D2EFE363CCE}"/>
              </a:ext>
            </a:extLst>
          </p:cNvPr>
          <p:cNvGrpSpPr>
            <a:grpSpLocks/>
          </p:cNvGrpSpPr>
          <p:nvPr/>
        </p:nvGrpSpPr>
        <p:grpSpPr bwMode="auto">
          <a:xfrm flipH="1">
            <a:off x="442913" y="1628775"/>
            <a:ext cx="5874544" cy="4356100"/>
            <a:chOff x="442914" y="1628775"/>
            <a:chExt cx="4949357" cy="4338914"/>
          </a:xfrm>
          <a:solidFill>
            <a:schemeClr val="bg2"/>
          </a:solidFill>
        </p:grpSpPr>
        <p:sp>
          <p:nvSpPr>
            <p:cNvPr id="9" name="Rechteck 4">
              <a:extLst>
                <a:ext uri="{FF2B5EF4-FFF2-40B4-BE49-F238E27FC236}">
                  <a16:creationId xmlns:a16="http://schemas.microsoft.com/office/drawing/2014/main" id="{1F3B528C-1079-89CE-3C9E-62043A8536F3}"/>
                </a:ext>
              </a:extLst>
            </p:cNvPr>
            <p:cNvSpPr/>
            <p:nvPr/>
          </p:nvSpPr>
          <p:spPr>
            <a:xfrm>
              <a:off x="442914" y="1628775"/>
              <a:ext cx="4949357" cy="94873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bIns="108000" anchor="ctr"/>
            <a:lstStyle/>
            <a:p>
              <a:pPr eaLnBrk="1" fontAlgn="auto">
                <a:spcBef>
                  <a:spcPts val="0"/>
                </a:spcBef>
                <a:spcAft>
                  <a:spcPts val="0"/>
                </a:spcAft>
                <a:buFont typeface="Arial" panose="020B0604020202020204" pitchFamily="34" charset="0"/>
                <a:buNone/>
                <a:defRPr/>
              </a:pPr>
              <a:r>
                <a:rPr lang="de-DE" kern="0" dirty="0">
                  <a:solidFill>
                    <a:schemeClr val="tx1"/>
                  </a:solidFill>
                  <a:ea typeface="Times New Roman" panose="02020603050405020304" pitchFamily="18" charset="0"/>
                  <a:cs typeface="Arial"/>
                  <a:sym typeface="Arial"/>
                </a:rPr>
                <a:t>Weltweit das einzige Produkt mit diesen Auslösern </a:t>
              </a:r>
              <a:br>
                <a:rPr lang="de-DE" kern="0" dirty="0">
                  <a:solidFill>
                    <a:schemeClr val="tx1"/>
                  </a:solidFill>
                  <a:ea typeface="Times New Roman" panose="02020603050405020304" pitchFamily="18" charset="0"/>
                  <a:cs typeface="Arial"/>
                  <a:sym typeface="Arial"/>
                </a:rPr>
              </a:br>
              <a:r>
                <a:rPr lang="de-DE" kern="0" dirty="0">
                  <a:solidFill>
                    <a:schemeClr val="tx1"/>
                  </a:solidFill>
                  <a:ea typeface="Times New Roman" panose="02020603050405020304" pitchFamily="18" charset="0"/>
                  <a:cs typeface="Arial"/>
                  <a:sym typeface="Arial"/>
                </a:rPr>
                <a:t>und Dienstleistungen</a:t>
              </a:r>
            </a:p>
          </p:txBody>
        </p:sp>
        <p:sp>
          <p:nvSpPr>
            <p:cNvPr id="10" name="Rechteck 4">
              <a:extLst>
                <a:ext uri="{FF2B5EF4-FFF2-40B4-BE49-F238E27FC236}">
                  <a16:creationId xmlns:a16="http://schemas.microsoft.com/office/drawing/2014/main" id="{1F3914A8-A789-7B3B-374E-3CCB670F73C0}"/>
                </a:ext>
              </a:extLst>
            </p:cNvPr>
            <p:cNvSpPr/>
            <p:nvPr/>
          </p:nvSpPr>
          <p:spPr>
            <a:xfrm>
              <a:off x="442914" y="2759455"/>
              <a:ext cx="4949357" cy="94873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bIns="108000" anchor="ctr"/>
            <a:lstStyle/>
            <a:p>
              <a:pPr eaLnBrk="1" fontAlgn="auto">
                <a:spcBef>
                  <a:spcPts val="0"/>
                </a:spcBef>
                <a:spcAft>
                  <a:spcPts val="0"/>
                </a:spcAft>
                <a:buFont typeface="Arial" panose="020B0604020202020204" pitchFamily="34" charset="0"/>
                <a:buNone/>
                <a:defRPr/>
              </a:pPr>
              <a:r>
                <a:rPr lang="de-DE" kern="0" dirty="0">
                  <a:solidFill>
                    <a:schemeClr val="tx1"/>
                  </a:solidFill>
                  <a:ea typeface="Times New Roman" panose="02020603050405020304" pitchFamily="18" charset="0"/>
                  <a:cs typeface="Arial"/>
                  <a:sym typeface="Arial"/>
                </a:rPr>
                <a:t>Unterstützt Unternehmen bei der Einhaltung </a:t>
              </a:r>
              <a:br>
                <a:rPr lang="de-DE" kern="0" dirty="0">
                  <a:solidFill>
                    <a:schemeClr val="tx1"/>
                  </a:solidFill>
                  <a:ea typeface="Times New Roman" panose="02020603050405020304" pitchFamily="18" charset="0"/>
                  <a:cs typeface="Arial"/>
                  <a:sym typeface="Arial"/>
                </a:rPr>
              </a:br>
              <a:r>
                <a:rPr lang="de-DE" kern="0" dirty="0">
                  <a:solidFill>
                    <a:schemeClr val="tx1"/>
                  </a:solidFill>
                  <a:ea typeface="Times New Roman" panose="02020603050405020304" pitchFamily="18" charset="0"/>
                  <a:cs typeface="Arial"/>
                  <a:sym typeface="Arial"/>
                </a:rPr>
                <a:t>des Hinweisgeberschutzgesetzes</a:t>
              </a:r>
            </a:p>
          </p:txBody>
        </p:sp>
        <p:sp>
          <p:nvSpPr>
            <p:cNvPr id="11" name="Rechteck 4">
              <a:extLst>
                <a:ext uri="{FF2B5EF4-FFF2-40B4-BE49-F238E27FC236}">
                  <a16:creationId xmlns:a16="http://schemas.microsoft.com/office/drawing/2014/main" id="{F5785034-C923-E573-C760-02386C18BBEA}"/>
                </a:ext>
              </a:extLst>
            </p:cNvPr>
            <p:cNvSpPr/>
            <p:nvPr/>
          </p:nvSpPr>
          <p:spPr>
            <a:xfrm>
              <a:off x="442914" y="3888278"/>
              <a:ext cx="4949357" cy="94873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bIns="108000" anchor="ctr"/>
            <a:lstStyle/>
            <a:p>
              <a:pPr eaLnBrk="1" fontAlgn="auto">
                <a:spcBef>
                  <a:spcPts val="0"/>
                </a:spcBef>
                <a:spcAft>
                  <a:spcPts val="0"/>
                </a:spcAft>
                <a:buFont typeface="Arial" panose="020B0604020202020204" pitchFamily="34" charset="0"/>
                <a:buNone/>
                <a:defRPr/>
              </a:pPr>
              <a:r>
                <a:rPr lang="de-DE" kern="0" dirty="0">
                  <a:solidFill>
                    <a:schemeClr val="tx1"/>
                  </a:solidFill>
                  <a:ea typeface="Times New Roman" panose="02020603050405020304" pitchFamily="18" charset="0"/>
                  <a:cs typeface="Arial"/>
                  <a:sym typeface="Arial"/>
                </a:rPr>
                <a:t>Fördert die frühzeitige Erkennung von Vorfällen und minimiert Schäden</a:t>
              </a:r>
            </a:p>
          </p:txBody>
        </p:sp>
        <p:sp>
          <p:nvSpPr>
            <p:cNvPr id="12" name="Rechteck 4">
              <a:extLst>
                <a:ext uri="{FF2B5EF4-FFF2-40B4-BE49-F238E27FC236}">
                  <a16:creationId xmlns:a16="http://schemas.microsoft.com/office/drawing/2014/main" id="{F4EBF47D-8398-2A42-1F94-4813EF4E6303}"/>
                </a:ext>
              </a:extLst>
            </p:cNvPr>
            <p:cNvSpPr/>
            <p:nvPr/>
          </p:nvSpPr>
          <p:spPr>
            <a:xfrm>
              <a:off x="442914" y="5018957"/>
              <a:ext cx="4949357" cy="94873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bIns="108000" anchor="ctr"/>
            <a:lstStyle/>
            <a:p>
              <a:pPr eaLnBrk="1" fontAlgn="auto">
                <a:spcBef>
                  <a:spcPts val="0"/>
                </a:spcBef>
                <a:spcAft>
                  <a:spcPts val="0"/>
                </a:spcAft>
                <a:buFont typeface="Arial" panose="020B0604020202020204" pitchFamily="34" charset="0"/>
                <a:buNone/>
                <a:defRPr/>
              </a:pPr>
              <a:r>
                <a:rPr lang="de-DE" kern="0" dirty="0">
                  <a:solidFill>
                    <a:schemeClr val="tx1"/>
                  </a:solidFill>
                  <a:ea typeface="Times New Roman" panose="02020603050405020304" pitchFamily="18" charset="0"/>
                  <a:cs typeface="Arial"/>
                  <a:sym typeface="Arial"/>
                </a:rPr>
                <a:t>Das Produkt ist ein echter Problemlöser, da viele Unternehmen nicht über die entsprechenden Ressourcen und das nötige Know-how verfügen </a:t>
              </a:r>
            </a:p>
          </p:txBody>
        </p:sp>
      </p:grpSp>
    </p:spTree>
    <p:extLst>
      <p:ext uri="{BB962C8B-B14F-4D97-AF65-F5344CB8AC3E}">
        <p14:creationId xmlns:p14="http://schemas.microsoft.com/office/powerpoint/2010/main" val="2135389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86458C16-D570-6E31-61B2-A471F8F394A6}"/>
              </a:ext>
            </a:extLst>
          </p:cNvPr>
          <p:cNvPicPr>
            <a:picLocks noChangeAspect="1"/>
          </p:cNvPicPr>
          <p:nvPr/>
        </p:nvPicPr>
        <p:blipFill>
          <a:blip r:embed="rId3">
            <a:extLst>
              <a:ext uri="{28A0092B-C50C-407E-A947-70E740481C1C}">
                <a14:useLocalDpi xmlns:a14="http://schemas.microsoft.com/office/drawing/2010/main" val="0"/>
              </a:ext>
            </a:extLst>
          </a:blip>
          <a:srcRect t="10235"/>
          <a:stretch/>
        </p:blipFill>
        <p:spPr>
          <a:xfrm>
            <a:off x="0" y="1412875"/>
            <a:ext cx="8364538" cy="5003800"/>
          </a:xfrm>
          <a:prstGeom prst="rect">
            <a:avLst/>
          </a:prstGeom>
        </p:spPr>
      </p:pic>
      <p:pic>
        <p:nvPicPr>
          <p:cNvPr id="9" name="Bildplatzhalter 8" descr="Ein Bild, das computer, Computer, Text, Im Haus enthält.&#10;&#10;KI-generierte Inhalte können fehlerhaft sein.">
            <a:extLst>
              <a:ext uri="{FF2B5EF4-FFF2-40B4-BE49-F238E27FC236}">
                <a16:creationId xmlns:a16="http://schemas.microsoft.com/office/drawing/2014/main" id="{8E1E3865-166F-BD63-7B40-F47DC973BF9C}"/>
              </a:ext>
            </a:extLst>
          </p:cNvPr>
          <p:cNvPicPr>
            <a:picLocks noGrp="1" noChangeAspect="1"/>
          </p:cNvPicPr>
          <p:nvPr>
            <p:ph type="pic" sz="quarter" idx="4294967295"/>
          </p:nvPr>
        </p:nvPicPr>
        <p:blipFill>
          <a:blip r:embed="rId4">
            <a:extLst>
              <a:ext uri="{28A0092B-C50C-407E-A947-70E740481C1C}">
                <a14:useLocalDpi xmlns:a14="http://schemas.microsoft.com/office/drawing/2010/main" val="0"/>
              </a:ext>
            </a:extLst>
          </a:blip>
          <a:srcRect l="3181" r="3181"/>
          <a:stretch>
            <a:fillRect/>
          </a:stretch>
        </p:blipFill>
        <p:spPr>
          <a:xfrm>
            <a:off x="0" y="1412875"/>
            <a:ext cx="8364538" cy="5003800"/>
          </a:xfrm>
          <a:prstGeom prst="rect">
            <a:avLst/>
          </a:prstGeom>
        </p:spPr>
      </p:pic>
      <p:sp>
        <p:nvSpPr>
          <p:cNvPr id="13" name="Titel 4">
            <a:extLst>
              <a:ext uri="{FF2B5EF4-FFF2-40B4-BE49-F238E27FC236}">
                <a16:creationId xmlns:a16="http://schemas.microsoft.com/office/drawing/2014/main" id="{5FD2085C-0A43-B1FE-60AB-8A96E05CA061}"/>
              </a:ext>
            </a:extLst>
          </p:cNvPr>
          <p:cNvSpPr>
            <a:spLocks noGrp="1"/>
          </p:cNvSpPr>
          <p:nvPr>
            <p:ph type="title"/>
          </p:nvPr>
        </p:nvSpPr>
        <p:spPr>
          <a:xfrm>
            <a:off x="3611562" y="3220279"/>
            <a:ext cx="8137525" cy="2764596"/>
          </a:xfrm>
        </p:spPr>
        <p:txBody>
          <a:bodyPr anchor="t" anchorCtr="0"/>
          <a:lstStyle/>
          <a:p>
            <a:r>
              <a:rPr lang="de-DE" sz="4000" dirty="0">
                <a:solidFill>
                  <a:srgbClr val="DA291C"/>
                </a:solidFill>
                <a:ea typeface="Arial Black"/>
                <a:cs typeface="Arial Black"/>
                <a:sym typeface="Arial Black"/>
              </a:rPr>
              <a:t>Control </a:t>
            </a:r>
            <a:r>
              <a:rPr lang="de-DE" sz="4000" dirty="0" err="1">
                <a:solidFill>
                  <a:srgbClr val="DA291C"/>
                </a:solidFill>
                <a:ea typeface="Arial Black"/>
                <a:cs typeface="Arial Black"/>
                <a:sym typeface="Arial Black"/>
              </a:rPr>
              <a:t>Risks</a:t>
            </a:r>
            <a:br>
              <a:rPr lang="de-DE" sz="4000" dirty="0">
                <a:solidFill>
                  <a:srgbClr val="DA291C"/>
                </a:solidFill>
                <a:ea typeface="Arial Black"/>
                <a:cs typeface="Arial Black"/>
                <a:sym typeface="Arial Black"/>
              </a:rPr>
            </a:br>
            <a:r>
              <a:rPr lang="de-DE" sz="4000" dirty="0">
                <a:solidFill>
                  <a:srgbClr val="FFFFFF"/>
                </a:solidFill>
                <a:ea typeface="Arial Black"/>
                <a:cs typeface="Arial Black"/>
                <a:sym typeface="Arial Black"/>
              </a:rPr>
              <a:t>Experten für Risikoberatung</a:t>
            </a:r>
            <a:endParaRPr lang="de-DE" sz="4000" dirty="0"/>
          </a:p>
        </p:txBody>
      </p:sp>
    </p:spTree>
    <p:extLst>
      <p:ext uri="{BB962C8B-B14F-4D97-AF65-F5344CB8AC3E}">
        <p14:creationId xmlns:p14="http://schemas.microsoft.com/office/powerpoint/2010/main" val="1581935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171269-1CF9-7464-FEA6-BDA05CAE16A1}"/>
              </a:ext>
            </a:extLst>
          </p:cNvPr>
          <p:cNvSpPr>
            <a:spLocks noGrp="1"/>
          </p:cNvSpPr>
          <p:nvPr>
            <p:ph type="title"/>
          </p:nvPr>
        </p:nvSpPr>
        <p:spPr>
          <a:xfrm>
            <a:off x="442914" y="441326"/>
            <a:ext cx="9720000" cy="755650"/>
          </a:xfrm>
        </p:spPr>
        <p:txBody>
          <a:bodyPr/>
          <a:lstStyle/>
          <a:p>
            <a:r>
              <a:rPr lang="de-DE" dirty="0">
                <a:solidFill>
                  <a:schemeClr val="tx1"/>
                </a:solidFill>
              </a:rPr>
              <a:t>Unser Partner Control </a:t>
            </a:r>
            <a:r>
              <a:rPr lang="de-DE" dirty="0" err="1">
                <a:solidFill>
                  <a:schemeClr val="tx1"/>
                </a:solidFill>
              </a:rPr>
              <a:t>Risks</a:t>
            </a:r>
            <a:r>
              <a:rPr lang="de-DE" dirty="0">
                <a:solidFill>
                  <a:schemeClr val="tx1"/>
                </a:solidFill>
              </a:rPr>
              <a:t> – </a:t>
            </a:r>
            <a:br>
              <a:rPr lang="de-DE" dirty="0">
                <a:solidFill>
                  <a:schemeClr val="tx1"/>
                </a:solidFill>
              </a:rPr>
            </a:br>
            <a:r>
              <a:rPr lang="de-DE" dirty="0"/>
              <a:t>global, integriert, umsetzungsstark und zuverlässig</a:t>
            </a:r>
          </a:p>
        </p:txBody>
      </p:sp>
      <p:sp>
        <p:nvSpPr>
          <p:cNvPr id="4" name="Foliennummernplatzhalter 3">
            <a:extLst>
              <a:ext uri="{FF2B5EF4-FFF2-40B4-BE49-F238E27FC236}">
                <a16:creationId xmlns:a16="http://schemas.microsoft.com/office/drawing/2014/main" id="{1E593975-E6F9-DA5A-07CA-2866EF2D8004}"/>
              </a:ext>
            </a:extLst>
          </p:cNvPr>
          <p:cNvSpPr>
            <a:spLocks noGrp="1"/>
          </p:cNvSpPr>
          <p:nvPr>
            <p:ph type="sldNum" sz="quarter" idx="10"/>
          </p:nvPr>
        </p:nvSpPr>
        <p:spPr>
          <a:xfrm>
            <a:off x="442914" y="6117801"/>
            <a:ext cx="720000" cy="360000"/>
          </a:xfrm>
        </p:spPr>
        <p:txBody>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fld id="{A226B5C7-863F-4784-8CDC-18C0AF13FBD7}" type="slidenum">
              <a:rPr kumimoji="0" lang="en-GB" sz="1800" b="0" i="0" u="none" strike="noStrike" kern="1200" cap="none" spc="0" normalizeH="0" baseline="0" noProof="0" smtClean="0">
                <a:ln>
                  <a:noFill/>
                </a:ln>
                <a:solidFill>
                  <a:srgbClr val="000000"/>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t>9</a:t>
            </a:fld>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pic>
        <p:nvPicPr>
          <p:cNvPr id="10" name="CTSPic">
            <a:extLst>
              <a:ext uri="{FF2B5EF4-FFF2-40B4-BE49-F238E27FC236}">
                <a16:creationId xmlns:a16="http://schemas.microsoft.com/office/drawing/2014/main" id="{8BC83647-C6FF-2A7B-260D-EFDDD11A8A10}"/>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2850" y="2638425"/>
            <a:ext cx="2522538"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1">
            <a:extLst>
              <a:ext uri="{FF2B5EF4-FFF2-40B4-BE49-F238E27FC236}">
                <a16:creationId xmlns:a16="http://schemas.microsoft.com/office/drawing/2014/main" id="{69DD6B91-8A58-7B2B-DD6D-FD9477F2A6E1}"/>
              </a:ext>
            </a:extLst>
          </p:cNvPr>
          <p:cNvSpPr txBox="1">
            <a:spLocks/>
          </p:cNvSpPr>
          <p:nvPr/>
        </p:nvSpPr>
        <p:spPr>
          <a:xfrm>
            <a:off x="436563" y="4772025"/>
            <a:ext cx="2519362" cy="1136650"/>
          </a:xfrm>
          <a:prstGeom prst="rect">
            <a:avLst/>
          </a:prstGeom>
        </p:spPr>
        <p:txBody>
          <a:bodyPr lIns="0" tIns="0" rIns="0" bIns="0"/>
          <a:lstStyle>
            <a:lvl1pPr marL="0" indent="0" algn="l" defTabSz="1007943" rtl="0" eaLnBrk="1" latinLnBrk="0" hangingPunct="1">
              <a:spcBef>
                <a:spcPct val="20000"/>
              </a:spcBef>
              <a:buClr>
                <a:schemeClr val="accent2"/>
              </a:buClr>
              <a:buFont typeface="Arial" charset="0"/>
              <a:buNone/>
              <a:defRPr sz="1200" kern="1200">
                <a:solidFill>
                  <a:schemeClr val="tx1"/>
                </a:solidFill>
                <a:latin typeface="Arial" panose="020B0604020202020204" pitchFamily="34" charset="0"/>
                <a:ea typeface="Arial" charset="0"/>
                <a:cs typeface="Arial" panose="020B0604020202020204" pitchFamily="34" charset="0"/>
              </a:defRPr>
            </a:lvl1pPr>
            <a:lvl2pPr marL="498722" indent="-227487" algn="l" defTabSz="1007943" rtl="0" eaLnBrk="1" latinLnBrk="0" hangingPunct="1">
              <a:spcBef>
                <a:spcPct val="20000"/>
              </a:spcBef>
              <a:buClr>
                <a:schemeClr val="accent2"/>
              </a:buClr>
              <a:buFont typeface="Arial" charset="0"/>
              <a:buChar char="•"/>
              <a:defRPr sz="1543" kern="1200">
                <a:solidFill>
                  <a:srgbClr val="212121"/>
                </a:solidFill>
                <a:latin typeface="Arial" panose="020B0604020202020204" pitchFamily="34" charset="0"/>
                <a:ea typeface="Arial" charset="0"/>
                <a:cs typeface="Arial" panose="020B0604020202020204" pitchFamily="34" charset="0"/>
              </a:defRPr>
            </a:lvl2pPr>
            <a:lvl3pPr marL="890700" indent="-171490" algn="l" defTabSz="1007943" rtl="0" eaLnBrk="1" latinLnBrk="0" hangingPunct="1">
              <a:spcBef>
                <a:spcPct val="20000"/>
              </a:spcBef>
              <a:buClr>
                <a:schemeClr val="accent2"/>
              </a:buClr>
              <a:buFont typeface="Arial" charset="0"/>
              <a:buChar char="•"/>
              <a:defRPr sz="1543" kern="1200">
                <a:solidFill>
                  <a:srgbClr val="212121"/>
                </a:solidFill>
                <a:latin typeface="Arial" panose="020B0604020202020204" pitchFamily="34" charset="0"/>
                <a:ea typeface="Arial" charset="0"/>
                <a:cs typeface="Arial" panose="020B0604020202020204" pitchFamily="34" charset="0"/>
              </a:defRPr>
            </a:lvl3pPr>
            <a:lvl4pPr marL="1284428" indent="-180240" algn="l" defTabSz="1007943" rtl="0" eaLnBrk="1" latinLnBrk="0" hangingPunct="1">
              <a:spcBef>
                <a:spcPct val="20000"/>
              </a:spcBef>
              <a:buClr>
                <a:schemeClr val="accent2"/>
              </a:buClr>
              <a:buFont typeface="Arial" charset="0"/>
              <a:buChar char="•"/>
              <a:defRPr sz="1543" kern="1200">
                <a:solidFill>
                  <a:srgbClr val="212121"/>
                </a:solidFill>
                <a:latin typeface="Arial" panose="020B0604020202020204" pitchFamily="34" charset="0"/>
                <a:ea typeface="Arial" charset="0"/>
                <a:cs typeface="Arial" panose="020B0604020202020204" pitchFamily="34" charset="0"/>
              </a:defRPr>
            </a:lvl4pPr>
            <a:lvl5pPr marL="1683405" indent="-195989" algn="l" defTabSz="1007943" rtl="0" eaLnBrk="1" latinLnBrk="0" hangingPunct="1">
              <a:spcBef>
                <a:spcPct val="20000"/>
              </a:spcBef>
              <a:buClr>
                <a:schemeClr val="accent2"/>
              </a:buClr>
              <a:buFont typeface="Arial" charset="0"/>
              <a:buChar char="•"/>
              <a:defRPr sz="1543" kern="1200">
                <a:solidFill>
                  <a:srgbClr val="212121"/>
                </a:solidFill>
                <a:latin typeface="Arial" panose="020B0604020202020204" pitchFamily="34" charset="0"/>
                <a:ea typeface="Arial" charset="0"/>
                <a:cs typeface="Arial" panose="020B0604020202020204" pitchFamily="34" charset="0"/>
              </a:defRPr>
            </a:lvl5pPr>
            <a:lvl6pPr marL="2771844" indent="-251986" algn="l" defTabSz="1007943" rtl="0" eaLnBrk="1" latinLnBrk="0" hangingPunct="1">
              <a:spcBef>
                <a:spcPct val="20000"/>
              </a:spcBef>
              <a:buFont typeface="Arial" panose="020B0604020202020204" pitchFamily="34" charset="0"/>
              <a:buChar char="•"/>
              <a:defRPr sz="2205" kern="1200">
                <a:solidFill>
                  <a:schemeClr val="tx1"/>
                </a:solidFill>
                <a:latin typeface="+mn-lt"/>
                <a:ea typeface="+mn-ea"/>
                <a:cs typeface="+mn-cs"/>
              </a:defRPr>
            </a:lvl6pPr>
            <a:lvl7pPr marL="3275815" indent="-251986" algn="l" defTabSz="1007943" rtl="0" eaLnBrk="1" latinLnBrk="0" hangingPunct="1">
              <a:spcBef>
                <a:spcPct val="20000"/>
              </a:spcBef>
              <a:buFont typeface="Arial" panose="020B0604020202020204" pitchFamily="34" charset="0"/>
              <a:buChar char="•"/>
              <a:defRPr sz="2205" kern="1200">
                <a:solidFill>
                  <a:schemeClr val="tx1"/>
                </a:solidFill>
                <a:latin typeface="+mn-lt"/>
                <a:ea typeface="+mn-ea"/>
                <a:cs typeface="+mn-cs"/>
              </a:defRPr>
            </a:lvl7pPr>
            <a:lvl8pPr marL="3779787" indent="-251986" algn="l" defTabSz="1007943" rtl="0" eaLnBrk="1" latinLnBrk="0" hangingPunct="1">
              <a:spcBef>
                <a:spcPct val="20000"/>
              </a:spcBef>
              <a:buFont typeface="Arial" panose="020B0604020202020204" pitchFamily="34" charset="0"/>
              <a:buChar char="•"/>
              <a:defRPr sz="2205" kern="1200">
                <a:solidFill>
                  <a:schemeClr val="tx1"/>
                </a:solidFill>
                <a:latin typeface="+mn-lt"/>
                <a:ea typeface="+mn-ea"/>
                <a:cs typeface="+mn-cs"/>
              </a:defRPr>
            </a:lvl8pPr>
            <a:lvl9pPr marL="4283758" indent="-251986" algn="l" defTabSz="1007943" rtl="0" eaLnBrk="1" latinLnBrk="0" hangingPunct="1">
              <a:spcBef>
                <a:spcPct val="20000"/>
              </a:spcBef>
              <a:buFont typeface="Arial" panose="020B0604020202020204" pitchFamily="34" charset="0"/>
              <a:buChar char="•"/>
              <a:defRPr sz="2205" kern="1200">
                <a:solidFill>
                  <a:schemeClr val="tx1"/>
                </a:solidFill>
                <a:latin typeface="+mn-lt"/>
                <a:ea typeface="+mn-ea"/>
                <a:cs typeface="+mn-cs"/>
              </a:defRPr>
            </a:lvl9pPr>
          </a:lstStyle>
          <a:p>
            <a:pPr marL="12670" marR="0" lvl="0" indent="0" algn="l" defTabSz="1007943" rtl="0" eaLnBrk="1" fontAlgn="auto" latinLnBrk="0" hangingPunct="1">
              <a:lnSpc>
                <a:spcPct val="100000"/>
              </a:lnSpc>
              <a:spcBef>
                <a:spcPts val="95"/>
              </a:spcBef>
              <a:spcAft>
                <a:spcPts val="363"/>
              </a:spcAft>
              <a:buClrTx/>
              <a:buSzTx/>
              <a:buFont typeface="Arial" charset="0"/>
              <a:buNone/>
              <a:tabLst/>
              <a:defRPr/>
            </a:pPr>
            <a:r>
              <a:rPr kumimoji="0" lang="de-DE" sz="1270" b="1" i="0" u="none" strike="noStrike" kern="0" cap="none" spc="0" normalizeH="0" baseline="0" noProof="0">
                <a:ln>
                  <a:noFill/>
                </a:ln>
                <a:solidFill>
                  <a:srgbClr val="DA291C"/>
                </a:solidFill>
                <a:effectLst/>
                <a:uLnTx/>
                <a:uFillTx/>
                <a:latin typeface="Arial" panose="020B0604020202020204"/>
                <a:ea typeface=""/>
                <a:cs typeface=""/>
              </a:rPr>
              <a:t>Global präsent</a:t>
            </a:r>
            <a:endParaRPr kumimoji="0" lang="en-US" sz="1089" b="0" i="0" u="none" strike="noStrike" kern="1200" cap="none" spc="0" normalizeH="0" baseline="0" noProof="0">
              <a:ln>
                <a:noFill/>
              </a:ln>
              <a:solidFill>
                <a:srgbClr val="DA291C"/>
              </a:solidFill>
              <a:effectLst/>
              <a:uLnTx/>
              <a:uFillTx/>
              <a:latin typeface="Arial" panose="020B0604020202020204" pitchFamily="34" charset="0"/>
              <a:cs typeface="Arial" panose="020B0604020202020204" pitchFamily="34" charset="0"/>
            </a:endParaRPr>
          </a:p>
          <a:p>
            <a:pPr marL="12670" marR="0" lvl="0" indent="0" algn="l" defTabSz="1007943" rtl="0" eaLnBrk="1" fontAlgn="auto" latinLnBrk="0" hangingPunct="1">
              <a:lnSpc>
                <a:spcPct val="100000"/>
              </a:lnSpc>
              <a:spcBef>
                <a:spcPts val="95"/>
              </a:spcBef>
              <a:spcAft>
                <a:spcPts val="363"/>
              </a:spcAft>
              <a:buClrTx/>
              <a:buSzTx/>
              <a:buFont typeface="Arial" charset="0"/>
              <a:buNone/>
              <a:tabLst/>
              <a:defRPr/>
            </a:pPr>
            <a:r>
              <a:rPr kumimoji="0" lang="de-DE" sz="1089" b="0" i="0" u="none" strike="noStrike" kern="0" cap="none" spc="0" normalizeH="0" baseline="0" noProof="0">
                <a:ln>
                  <a:noFill/>
                </a:ln>
                <a:solidFill>
                  <a:srgbClr val="000000"/>
                </a:solidFill>
                <a:effectLst/>
                <a:uLnTx/>
                <a:uFillTx/>
                <a:latin typeface="Arial" panose="020B0604020202020204"/>
                <a:ea typeface=""/>
                <a:cs typeface=""/>
              </a:rPr>
              <a:t>Wir unterstützen unsere Kunden auf der ganzen Welt. Aufbauend auf unserer Vertrautheit mit lokalen Besonderheiten verknüpfen wir bestmöglich lokale Kompetenz mit weltweiter Expertise.</a:t>
            </a:r>
          </a:p>
        </p:txBody>
      </p:sp>
      <p:sp>
        <p:nvSpPr>
          <p:cNvPr id="15" name="Content Placeholder 1">
            <a:extLst>
              <a:ext uri="{FF2B5EF4-FFF2-40B4-BE49-F238E27FC236}">
                <a16:creationId xmlns:a16="http://schemas.microsoft.com/office/drawing/2014/main" id="{488EFE59-C5FE-EB8C-FCBD-5C18B1668314}"/>
              </a:ext>
            </a:extLst>
          </p:cNvPr>
          <p:cNvSpPr txBox="1">
            <a:spLocks/>
          </p:cNvSpPr>
          <p:nvPr/>
        </p:nvSpPr>
        <p:spPr>
          <a:xfrm>
            <a:off x="6292850" y="4770438"/>
            <a:ext cx="2519363" cy="1052512"/>
          </a:xfrm>
          <a:prstGeom prst="rect">
            <a:avLst/>
          </a:prstGeom>
        </p:spPr>
        <p:txBody>
          <a:bodyPr lIns="0" tIns="0" rIns="0" bIns="0"/>
          <a:lstStyle>
            <a:lvl1pPr marL="0" indent="0" algn="l" defTabSz="1007943" rtl="0" eaLnBrk="1" latinLnBrk="0" hangingPunct="1">
              <a:spcBef>
                <a:spcPct val="20000"/>
              </a:spcBef>
              <a:buClr>
                <a:schemeClr val="accent2"/>
              </a:buClr>
              <a:buFont typeface="Arial" charset="0"/>
              <a:buNone/>
              <a:defRPr sz="1200" kern="1200">
                <a:solidFill>
                  <a:schemeClr val="tx1"/>
                </a:solidFill>
                <a:latin typeface="Arial" panose="020B0604020202020204" pitchFamily="34" charset="0"/>
                <a:ea typeface="Arial" charset="0"/>
                <a:cs typeface="Arial" panose="020B0604020202020204" pitchFamily="34" charset="0"/>
              </a:defRPr>
            </a:lvl1pPr>
            <a:lvl2pPr marL="498722" indent="-227487" algn="l" defTabSz="1007943" rtl="0" eaLnBrk="1" latinLnBrk="0" hangingPunct="1">
              <a:spcBef>
                <a:spcPct val="20000"/>
              </a:spcBef>
              <a:buClr>
                <a:schemeClr val="accent2"/>
              </a:buClr>
              <a:buFont typeface="Arial" charset="0"/>
              <a:buChar char="•"/>
              <a:defRPr sz="1543" kern="1200">
                <a:solidFill>
                  <a:srgbClr val="212121"/>
                </a:solidFill>
                <a:latin typeface="Arial" panose="020B0604020202020204" pitchFamily="34" charset="0"/>
                <a:ea typeface="Arial" charset="0"/>
                <a:cs typeface="Arial" panose="020B0604020202020204" pitchFamily="34" charset="0"/>
              </a:defRPr>
            </a:lvl2pPr>
            <a:lvl3pPr marL="890700" indent="-171490" algn="l" defTabSz="1007943" rtl="0" eaLnBrk="1" latinLnBrk="0" hangingPunct="1">
              <a:spcBef>
                <a:spcPct val="20000"/>
              </a:spcBef>
              <a:buClr>
                <a:schemeClr val="accent2"/>
              </a:buClr>
              <a:buFont typeface="Arial" charset="0"/>
              <a:buChar char="•"/>
              <a:defRPr sz="1543" kern="1200">
                <a:solidFill>
                  <a:srgbClr val="212121"/>
                </a:solidFill>
                <a:latin typeface="Arial" panose="020B0604020202020204" pitchFamily="34" charset="0"/>
                <a:ea typeface="Arial" charset="0"/>
                <a:cs typeface="Arial" panose="020B0604020202020204" pitchFamily="34" charset="0"/>
              </a:defRPr>
            </a:lvl3pPr>
            <a:lvl4pPr marL="1284428" indent="-180240" algn="l" defTabSz="1007943" rtl="0" eaLnBrk="1" latinLnBrk="0" hangingPunct="1">
              <a:spcBef>
                <a:spcPct val="20000"/>
              </a:spcBef>
              <a:buClr>
                <a:schemeClr val="accent2"/>
              </a:buClr>
              <a:buFont typeface="Arial" charset="0"/>
              <a:buChar char="•"/>
              <a:defRPr sz="1543" kern="1200">
                <a:solidFill>
                  <a:srgbClr val="212121"/>
                </a:solidFill>
                <a:latin typeface="Arial" panose="020B0604020202020204" pitchFamily="34" charset="0"/>
                <a:ea typeface="Arial" charset="0"/>
                <a:cs typeface="Arial" panose="020B0604020202020204" pitchFamily="34" charset="0"/>
              </a:defRPr>
            </a:lvl4pPr>
            <a:lvl5pPr marL="1683405" indent="-195989" algn="l" defTabSz="1007943" rtl="0" eaLnBrk="1" latinLnBrk="0" hangingPunct="1">
              <a:spcBef>
                <a:spcPct val="20000"/>
              </a:spcBef>
              <a:buClr>
                <a:schemeClr val="accent2"/>
              </a:buClr>
              <a:buFont typeface="Arial" charset="0"/>
              <a:buChar char="•"/>
              <a:defRPr sz="1543" kern="1200">
                <a:solidFill>
                  <a:srgbClr val="212121"/>
                </a:solidFill>
                <a:latin typeface="Arial" panose="020B0604020202020204" pitchFamily="34" charset="0"/>
                <a:ea typeface="Arial" charset="0"/>
                <a:cs typeface="Arial" panose="020B0604020202020204" pitchFamily="34" charset="0"/>
              </a:defRPr>
            </a:lvl5pPr>
            <a:lvl6pPr marL="2771844" indent="-251986" algn="l" defTabSz="1007943" rtl="0" eaLnBrk="1" latinLnBrk="0" hangingPunct="1">
              <a:spcBef>
                <a:spcPct val="20000"/>
              </a:spcBef>
              <a:buFont typeface="Arial" panose="020B0604020202020204" pitchFamily="34" charset="0"/>
              <a:buChar char="•"/>
              <a:defRPr sz="2205" kern="1200">
                <a:solidFill>
                  <a:schemeClr val="tx1"/>
                </a:solidFill>
                <a:latin typeface="+mn-lt"/>
                <a:ea typeface="+mn-ea"/>
                <a:cs typeface="+mn-cs"/>
              </a:defRPr>
            </a:lvl6pPr>
            <a:lvl7pPr marL="3275815" indent="-251986" algn="l" defTabSz="1007943" rtl="0" eaLnBrk="1" latinLnBrk="0" hangingPunct="1">
              <a:spcBef>
                <a:spcPct val="20000"/>
              </a:spcBef>
              <a:buFont typeface="Arial" panose="020B0604020202020204" pitchFamily="34" charset="0"/>
              <a:buChar char="•"/>
              <a:defRPr sz="2205" kern="1200">
                <a:solidFill>
                  <a:schemeClr val="tx1"/>
                </a:solidFill>
                <a:latin typeface="+mn-lt"/>
                <a:ea typeface="+mn-ea"/>
                <a:cs typeface="+mn-cs"/>
              </a:defRPr>
            </a:lvl7pPr>
            <a:lvl8pPr marL="3779787" indent="-251986" algn="l" defTabSz="1007943" rtl="0" eaLnBrk="1" latinLnBrk="0" hangingPunct="1">
              <a:spcBef>
                <a:spcPct val="20000"/>
              </a:spcBef>
              <a:buFont typeface="Arial" panose="020B0604020202020204" pitchFamily="34" charset="0"/>
              <a:buChar char="•"/>
              <a:defRPr sz="2205" kern="1200">
                <a:solidFill>
                  <a:schemeClr val="tx1"/>
                </a:solidFill>
                <a:latin typeface="+mn-lt"/>
                <a:ea typeface="+mn-ea"/>
                <a:cs typeface="+mn-cs"/>
              </a:defRPr>
            </a:lvl8pPr>
            <a:lvl9pPr marL="4283758" indent="-251986" algn="l" defTabSz="1007943" rtl="0" eaLnBrk="1" latinLnBrk="0" hangingPunct="1">
              <a:spcBef>
                <a:spcPct val="20000"/>
              </a:spcBef>
              <a:buFont typeface="Arial" panose="020B0604020202020204" pitchFamily="34" charset="0"/>
              <a:buChar char="•"/>
              <a:defRPr sz="2205" kern="1200">
                <a:solidFill>
                  <a:schemeClr val="tx1"/>
                </a:solidFill>
                <a:latin typeface="+mn-lt"/>
                <a:ea typeface="+mn-ea"/>
                <a:cs typeface="+mn-cs"/>
              </a:defRPr>
            </a:lvl9pPr>
          </a:lstStyle>
          <a:p>
            <a:pPr marL="12670" marR="0" lvl="0" indent="0" algn="l" defTabSz="1007943" rtl="0" eaLnBrk="1" fontAlgn="auto" latinLnBrk="0" hangingPunct="1">
              <a:lnSpc>
                <a:spcPct val="100000"/>
              </a:lnSpc>
              <a:spcBef>
                <a:spcPts val="95"/>
              </a:spcBef>
              <a:spcAft>
                <a:spcPts val="363"/>
              </a:spcAft>
              <a:buClrTx/>
              <a:buSzTx/>
              <a:buFont typeface="Arial" charset="0"/>
              <a:buNone/>
              <a:tabLst/>
              <a:defRPr/>
            </a:pPr>
            <a:r>
              <a:rPr kumimoji="0" lang="de-DE" sz="1270" b="1" i="0" u="none" strike="noStrike" kern="0" cap="none" spc="0" normalizeH="0" baseline="0" noProof="0">
                <a:ln>
                  <a:noFill/>
                </a:ln>
                <a:solidFill>
                  <a:srgbClr val="DA291C"/>
                </a:solidFill>
                <a:effectLst/>
                <a:uLnTx/>
                <a:uFillTx/>
                <a:latin typeface="Arial" panose="020B0604020202020204"/>
                <a:ea typeface=""/>
                <a:cs typeface="Arial"/>
              </a:rPr>
              <a:t>Fachlich und technisch versiert</a:t>
            </a:r>
            <a:endParaRPr kumimoji="0" lang="de-DE" sz="1270" b="0" i="0" u="none" strike="noStrike" kern="1200" cap="none" spc="0" normalizeH="0" baseline="0" noProof="0">
              <a:ln>
                <a:noFill/>
              </a:ln>
              <a:solidFill>
                <a:srgbClr val="DA291C"/>
              </a:solidFill>
              <a:effectLst/>
              <a:uLnTx/>
              <a:uFillTx/>
              <a:latin typeface="Arial"/>
              <a:ea typeface=""/>
              <a:cs typeface="Arial"/>
            </a:endParaRPr>
          </a:p>
          <a:p>
            <a:pPr marL="12670" marR="0" lvl="0" indent="0" algn="l" defTabSz="1007943" rtl="0" eaLnBrk="1" fontAlgn="auto" latinLnBrk="0" hangingPunct="1">
              <a:lnSpc>
                <a:spcPct val="100000"/>
              </a:lnSpc>
              <a:spcBef>
                <a:spcPts val="95"/>
              </a:spcBef>
              <a:spcAft>
                <a:spcPts val="363"/>
              </a:spcAft>
              <a:buClrTx/>
              <a:buSzTx/>
              <a:buFont typeface="Arial" charset="0"/>
              <a:buNone/>
              <a:tabLst/>
              <a:defRPr/>
            </a:pPr>
            <a:r>
              <a:rPr kumimoji="0" lang="de-DE" sz="1089" b="0" i="0" u="none" strike="noStrike" kern="0" cap="none" spc="0" normalizeH="0" baseline="0" noProof="0">
                <a:ln>
                  <a:noFill/>
                </a:ln>
                <a:solidFill>
                  <a:srgbClr val="000000"/>
                </a:solidFill>
                <a:effectLst/>
                <a:uLnTx/>
                <a:uFillTx/>
                <a:latin typeface="Arial" panose="020B0604020202020204"/>
                <a:ea typeface=""/>
                <a:cs typeface=""/>
              </a:rPr>
              <a:t>Wir stehen unseren Kunden bei allen Herausforderungen als vertrauter Partner zur Seite. Dabei ergänzen wir unsere fachliche Kompetenz durch moderne technische Hilfsmittel.</a:t>
            </a:r>
          </a:p>
        </p:txBody>
      </p:sp>
      <p:sp>
        <p:nvSpPr>
          <p:cNvPr id="16" name="Content Placeholder 1">
            <a:extLst>
              <a:ext uri="{FF2B5EF4-FFF2-40B4-BE49-F238E27FC236}">
                <a16:creationId xmlns:a16="http://schemas.microsoft.com/office/drawing/2014/main" id="{B01341FD-6732-190C-2404-129C846D3A12}"/>
              </a:ext>
            </a:extLst>
          </p:cNvPr>
          <p:cNvSpPr txBox="1">
            <a:spLocks/>
          </p:cNvSpPr>
          <p:nvPr/>
        </p:nvSpPr>
        <p:spPr>
          <a:xfrm>
            <a:off x="3365500" y="4773613"/>
            <a:ext cx="2519363" cy="1146175"/>
          </a:xfrm>
          <a:prstGeom prst="rect">
            <a:avLst/>
          </a:prstGeom>
        </p:spPr>
        <p:txBody>
          <a:bodyPr lIns="0" tIns="0" rIns="0" bIns="0"/>
          <a:lstStyle>
            <a:lvl1pPr marL="0" indent="0" algn="l" defTabSz="1007943" rtl="0" eaLnBrk="1" latinLnBrk="0" hangingPunct="1">
              <a:spcBef>
                <a:spcPct val="20000"/>
              </a:spcBef>
              <a:buClr>
                <a:schemeClr val="accent2"/>
              </a:buClr>
              <a:buFont typeface="Arial" charset="0"/>
              <a:buNone/>
              <a:defRPr sz="1200" kern="1200">
                <a:solidFill>
                  <a:schemeClr val="tx1"/>
                </a:solidFill>
                <a:latin typeface="Arial" panose="020B0604020202020204" pitchFamily="34" charset="0"/>
                <a:ea typeface="Arial" charset="0"/>
                <a:cs typeface="Arial" panose="020B0604020202020204" pitchFamily="34" charset="0"/>
              </a:defRPr>
            </a:lvl1pPr>
            <a:lvl2pPr marL="498722" indent="-227487" algn="l" defTabSz="1007943" rtl="0" eaLnBrk="1" latinLnBrk="0" hangingPunct="1">
              <a:spcBef>
                <a:spcPct val="20000"/>
              </a:spcBef>
              <a:buClr>
                <a:schemeClr val="accent2"/>
              </a:buClr>
              <a:buFont typeface="Arial" charset="0"/>
              <a:buChar char="•"/>
              <a:defRPr sz="1543" kern="1200">
                <a:solidFill>
                  <a:srgbClr val="212121"/>
                </a:solidFill>
                <a:latin typeface="Arial" panose="020B0604020202020204" pitchFamily="34" charset="0"/>
                <a:ea typeface="Arial" charset="0"/>
                <a:cs typeface="Arial" panose="020B0604020202020204" pitchFamily="34" charset="0"/>
              </a:defRPr>
            </a:lvl2pPr>
            <a:lvl3pPr marL="890700" indent="-171490" algn="l" defTabSz="1007943" rtl="0" eaLnBrk="1" latinLnBrk="0" hangingPunct="1">
              <a:spcBef>
                <a:spcPct val="20000"/>
              </a:spcBef>
              <a:buClr>
                <a:schemeClr val="accent2"/>
              </a:buClr>
              <a:buFont typeface="Arial" charset="0"/>
              <a:buChar char="•"/>
              <a:defRPr sz="1543" kern="1200">
                <a:solidFill>
                  <a:srgbClr val="212121"/>
                </a:solidFill>
                <a:latin typeface="Arial" panose="020B0604020202020204" pitchFamily="34" charset="0"/>
                <a:ea typeface="Arial" charset="0"/>
                <a:cs typeface="Arial" panose="020B0604020202020204" pitchFamily="34" charset="0"/>
              </a:defRPr>
            </a:lvl3pPr>
            <a:lvl4pPr marL="1284428" indent="-180240" algn="l" defTabSz="1007943" rtl="0" eaLnBrk="1" latinLnBrk="0" hangingPunct="1">
              <a:spcBef>
                <a:spcPct val="20000"/>
              </a:spcBef>
              <a:buClr>
                <a:schemeClr val="accent2"/>
              </a:buClr>
              <a:buFont typeface="Arial" charset="0"/>
              <a:buChar char="•"/>
              <a:defRPr sz="1543" kern="1200">
                <a:solidFill>
                  <a:srgbClr val="212121"/>
                </a:solidFill>
                <a:latin typeface="Arial" panose="020B0604020202020204" pitchFamily="34" charset="0"/>
                <a:ea typeface="Arial" charset="0"/>
                <a:cs typeface="Arial" panose="020B0604020202020204" pitchFamily="34" charset="0"/>
              </a:defRPr>
            </a:lvl4pPr>
            <a:lvl5pPr marL="1683405" indent="-195989" algn="l" defTabSz="1007943" rtl="0" eaLnBrk="1" latinLnBrk="0" hangingPunct="1">
              <a:spcBef>
                <a:spcPct val="20000"/>
              </a:spcBef>
              <a:buClr>
                <a:schemeClr val="accent2"/>
              </a:buClr>
              <a:buFont typeface="Arial" charset="0"/>
              <a:buChar char="•"/>
              <a:defRPr sz="1543" kern="1200">
                <a:solidFill>
                  <a:srgbClr val="212121"/>
                </a:solidFill>
                <a:latin typeface="Arial" panose="020B0604020202020204" pitchFamily="34" charset="0"/>
                <a:ea typeface="Arial" charset="0"/>
                <a:cs typeface="Arial" panose="020B0604020202020204" pitchFamily="34" charset="0"/>
              </a:defRPr>
            </a:lvl5pPr>
            <a:lvl6pPr marL="2771844" indent="-251986" algn="l" defTabSz="1007943" rtl="0" eaLnBrk="1" latinLnBrk="0" hangingPunct="1">
              <a:spcBef>
                <a:spcPct val="20000"/>
              </a:spcBef>
              <a:buFont typeface="Arial" panose="020B0604020202020204" pitchFamily="34" charset="0"/>
              <a:buChar char="•"/>
              <a:defRPr sz="2205" kern="1200">
                <a:solidFill>
                  <a:schemeClr val="tx1"/>
                </a:solidFill>
                <a:latin typeface="+mn-lt"/>
                <a:ea typeface="+mn-ea"/>
                <a:cs typeface="+mn-cs"/>
              </a:defRPr>
            </a:lvl6pPr>
            <a:lvl7pPr marL="3275815" indent="-251986" algn="l" defTabSz="1007943" rtl="0" eaLnBrk="1" latinLnBrk="0" hangingPunct="1">
              <a:spcBef>
                <a:spcPct val="20000"/>
              </a:spcBef>
              <a:buFont typeface="Arial" panose="020B0604020202020204" pitchFamily="34" charset="0"/>
              <a:buChar char="•"/>
              <a:defRPr sz="2205" kern="1200">
                <a:solidFill>
                  <a:schemeClr val="tx1"/>
                </a:solidFill>
                <a:latin typeface="+mn-lt"/>
                <a:ea typeface="+mn-ea"/>
                <a:cs typeface="+mn-cs"/>
              </a:defRPr>
            </a:lvl7pPr>
            <a:lvl8pPr marL="3779787" indent="-251986" algn="l" defTabSz="1007943" rtl="0" eaLnBrk="1" latinLnBrk="0" hangingPunct="1">
              <a:spcBef>
                <a:spcPct val="20000"/>
              </a:spcBef>
              <a:buFont typeface="Arial" panose="020B0604020202020204" pitchFamily="34" charset="0"/>
              <a:buChar char="•"/>
              <a:defRPr sz="2205" kern="1200">
                <a:solidFill>
                  <a:schemeClr val="tx1"/>
                </a:solidFill>
                <a:latin typeface="+mn-lt"/>
                <a:ea typeface="+mn-ea"/>
                <a:cs typeface="+mn-cs"/>
              </a:defRPr>
            </a:lvl8pPr>
            <a:lvl9pPr marL="4283758" indent="-251986" algn="l" defTabSz="1007943" rtl="0" eaLnBrk="1" latinLnBrk="0" hangingPunct="1">
              <a:spcBef>
                <a:spcPct val="20000"/>
              </a:spcBef>
              <a:buFont typeface="Arial" panose="020B0604020202020204" pitchFamily="34" charset="0"/>
              <a:buChar char="•"/>
              <a:defRPr sz="2205" kern="1200">
                <a:solidFill>
                  <a:schemeClr val="tx1"/>
                </a:solidFill>
                <a:latin typeface="+mn-lt"/>
                <a:ea typeface="+mn-ea"/>
                <a:cs typeface="+mn-cs"/>
              </a:defRPr>
            </a:lvl9pPr>
          </a:lstStyle>
          <a:p>
            <a:pPr marL="12670" marR="0" lvl="0" indent="0" algn="l" defTabSz="1007943" rtl="0" eaLnBrk="1" fontAlgn="auto" latinLnBrk="0" hangingPunct="1">
              <a:lnSpc>
                <a:spcPct val="100000"/>
              </a:lnSpc>
              <a:spcBef>
                <a:spcPts val="95"/>
              </a:spcBef>
              <a:spcAft>
                <a:spcPts val="363"/>
              </a:spcAft>
              <a:buClrTx/>
              <a:buSzTx/>
              <a:buFont typeface="Arial" charset="0"/>
              <a:buNone/>
              <a:tabLst/>
              <a:defRPr/>
            </a:pPr>
            <a:r>
              <a:rPr kumimoji="0" lang="de-DE" sz="1270" b="1" i="0" u="none" strike="noStrike" kern="0" cap="none" spc="0" normalizeH="0" baseline="0" noProof="0">
                <a:ln>
                  <a:noFill/>
                </a:ln>
                <a:solidFill>
                  <a:srgbClr val="DA291C"/>
                </a:solidFill>
                <a:effectLst/>
                <a:uLnTx/>
                <a:uFillTx/>
                <a:latin typeface="Arial" panose="020B0604020202020204"/>
                <a:ea typeface=""/>
                <a:cs typeface=""/>
              </a:rPr>
              <a:t>Weltweit integriert: </a:t>
            </a:r>
            <a:r>
              <a:rPr kumimoji="0" lang="de-DE" sz="1270" b="1" i="0" u="none" strike="noStrike" kern="0" cap="none" spc="0" normalizeH="0" baseline="0" noProof="0" err="1">
                <a:ln>
                  <a:noFill/>
                </a:ln>
                <a:solidFill>
                  <a:srgbClr val="DA291C"/>
                </a:solidFill>
                <a:effectLst/>
                <a:uLnTx/>
                <a:uFillTx/>
                <a:latin typeface="Arial" panose="020B0604020202020204"/>
                <a:ea typeface=""/>
                <a:cs typeface=""/>
              </a:rPr>
              <a:t>One</a:t>
            </a:r>
            <a:r>
              <a:rPr kumimoji="0" lang="de-DE" sz="1270" b="1" i="0" u="none" strike="noStrike" kern="0" cap="none" spc="0" normalizeH="0" baseline="0" noProof="0">
                <a:ln>
                  <a:noFill/>
                </a:ln>
                <a:solidFill>
                  <a:srgbClr val="DA291C"/>
                </a:solidFill>
                <a:effectLst/>
                <a:uLnTx/>
                <a:uFillTx/>
                <a:latin typeface="Arial" panose="020B0604020202020204"/>
                <a:ea typeface=""/>
                <a:cs typeface=""/>
              </a:rPr>
              <a:t> Team</a:t>
            </a:r>
            <a:endParaRPr kumimoji="0" lang="en-US" sz="1089" b="0" i="0" u="none" strike="noStrike" kern="1200" cap="none" spc="0" normalizeH="0" baseline="0" noProof="0">
              <a:ln>
                <a:noFill/>
              </a:ln>
              <a:solidFill>
                <a:srgbClr val="DA291C"/>
              </a:solidFill>
              <a:effectLst/>
              <a:uLnTx/>
              <a:uFillTx/>
              <a:latin typeface="Arial" panose="020B0604020202020204"/>
              <a:ea typeface=""/>
              <a:cs typeface="Arial"/>
            </a:endParaRPr>
          </a:p>
          <a:p>
            <a:pPr marL="12670" marR="0" lvl="0" indent="0" algn="l" defTabSz="1007943" rtl="0" eaLnBrk="1" fontAlgn="auto" latinLnBrk="0" hangingPunct="1">
              <a:lnSpc>
                <a:spcPct val="100000"/>
              </a:lnSpc>
              <a:spcBef>
                <a:spcPts val="95"/>
              </a:spcBef>
              <a:spcAft>
                <a:spcPts val="363"/>
              </a:spcAft>
              <a:buClrTx/>
              <a:buSzTx/>
              <a:buFont typeface="Arial" charset="0"/>
              <a:buNone/>
              <a:tabLst/>
              <a:defRPr/>
            </a:pPr>
            <a:r>
              <a:rPr kumimoji="0" lang="de-DE" sz="1089" b="0" i="0" u="none" strike="noStrike" kern="0" cap="none" spc="0" normalizeH="0" baseline="0" noProof="0">
                <a:ln>
                  <a:noFill/>
                </a:ln>
                <a:solidFill>
                  <a:srgbClr val="000000"/>
                </a:solidFill>
                <a:effectLst/>
                <a:uLnTx/>
                <a:uFillTx/>
                <a:latin typeface="Arial" panose="020B0604020202020204"/>
                <a:cs typeface="Arial" panose="020B0604020202020204" pitchFamily="34" charset="0"/>
              </a:rPr>
              <a:t>Unsere global integrierte Struktur spiegelt sich in der Art unserer Zusammenarbeit wider: Von der Anwendung einheitlicher Standards bis zum operativen Miteinander agieren wir aus einem Guss. </a:t>
            </a:r>
          </a:p>
        </p:txBody>
      </p:sp>
      <p:sp>
        <p:nvSpPr>
          <p:cNvPr id="17" name="Content Placeholder 1">
            <a:extLst>
              <a:ext uri="{FF2B5EF4-FFF2-40B4-BE49-F238E27FC236}">
                <a16:creationId xmlns:a16="http://schemas.microsoft.com/office/drawing/2014/main" id="{FC389214-EA51-A8BC-EE6D-5685957A0B67}"/>
              </a:ext>
            </a:extLst>
          </p:cNvPr>
          <p:cNvSpPr txBox="1">
            <a:spLocks/>
          </p:cNvSpPr>
          <p:nvPr/>
        </p:nvSpPr>
        <p:spPr>
          <a:xfrm>
            <a:off x="9226550" y="4773613"/>
            <a:ext cx="2600325" cy="1049337"/>
          </a:xfrm>
          <a:prstGeom prst="rect">
            <a:avLst/>
          </a:prstGeom>
        </p:spPr>
        <p:txBody>
          <a:bodyPr lIns="0" tIns="0" rIns="0" bIns="0"/>
          <a:lstStyle>
            <a:lvl1pPr marL="0" indent="0" algn="l" defTabSz="1007943" rtl="0" eaLnBrk="1" latinLnBrk="0" hangingPunct="1">
              <a:spcBef>
                <a:spcPct val="20000"/>
              </a:spcBef>
              <a:buClr>
                <a:schemeClr val="accent2"/>
              </a:buClr>
              <a:buFont typeface="Arial" charset="0"/>
              <a:buNone/>
              <a:defRPr sz="1200" kern="1200">
                <a:solidFill>
                  <a:schemeClr val="tx1"/>
                </a:solidFill>
                <a:latin typeface="Arial" panose="020B0604020202020204" pitchFamily="34" charset="0"/>
                <a:ea typeface="Arial" charset="0"/>
                <a:cs typeface="Arial" panose="020B0604020202020204" pitchFamily="34" charset="0"/>
              </a:defRPr>
            </a:lvl1pPr>
            <a:lvl2pPr marL="498722" indent="-227487" algn="l" defTabSz="1007943" rtl="0" eaLnBrk="1" latinLnBrk="0" hangingPunct="1">
              <a:spcBef>
                <a:spcPct val="20000"/>
              </a:spcBef>
              <a:buClr>
                <a:schemeClr val="accent2"/>
              </a:buClr>
              <a:buFont typeface="Arial" charset="0"/>
              <a:buChar char="•"/>
              <a:defRPr sz="1543" kern="1200">
                <a:solidFill>
                  <a:srgbClr val="212121"/>
                </a:solidFill>
                <a:latin typeface="Arial" panose="020B0604020202020204" pitchFamily="34" charset="0"/>
                <a:ea typeface="Arial" charset="0"/>
                <a:cs typeface="Arial" panose="020B0604020202020204" pitchFamily="34" charset="0"/>
              </a:defRPr>
            </a:lvl2pPr>
            <a:lvl3pPr marL="890700" indent="-171490" algn="l" defTabSz="1007943" rtl="0" eaLnBrk="1" latinLnBrk="0" hangingPunct="1">
              <a:spcBef>
                <a:spcPct val="20000"/>
              </a:spcBef>
              <a:buClr>
                <a:schemeClr val="accent2"/>
              </a:buClr>
              <a:buFont typeface="Arial" charset="0"/>
              <a:buChar char="•"/>
              <a:defRPr sz="1543" kern="1200">
                <a:solidFill>
                  <a:srgbClr val="212121"/>
                </a:solidFill>
                <a:latin typeface="Arial" panose="020B0604020202020204" pitchFamily="34" charset="0"/>
                <a:ea typeface="Arial" charset="0"/>
                <a:cs typeface="Arial" panose="020B0604020202020204" pitchFamily="34" charset="0"/>
              </a:defRPr>
            </a:lvl3pPr>
            <a:lvl4pPr marL="1284428" indent="-180240" algn="l" defTabSz="1007943" rtl="0" eaLnBrk="1" latinLnBrk="0" hangingPunct="1">
              <a:spcBef>
                <a:spcPct val="20000"/>
              </a:spcBef>
              <a:buClr>
                <a:schemeClr val="accent2"/>
              </a:buClr>
              <a:buFont typeface="Arial" charset="0"/>
              <a:buChar char="•"/>
              <a:defRPr sz="1543" kern="1200">
                <a:solidFill>
                  <a:srgbClr val="212121"/>
                </a:solidFill>
                <a:latin typeface="Arial" panose="020B0604020202020204" pitchFamily="34" charset="0"/>
                <a:ea typeface="Arial" charset="0"/>
                <a:cs typeface="Arial" panose="020B0604020202020204" pitchFamily="34" charset="0"/>
              </a:defRPr>
            </a:lvl4pPr>
            <a:lvl5pPr marL="1683405" indent="-195989" algn="l" defTabSz="1007943" rtl="0" eaLnBrk="1" latinLnBrk="0" hangingPunct="1">
              <a:spcBef>
                <a:spcPct val="20000"/>
              </a:spcBef>
              <a:buClr>
                <a:schemeClr val="accent2"/>
              </a:buClr>
              <a:buFont typeface="Arial" charset="0"/>
              <a:buChar char="•"/>
              <a:defRPr sz="1543" kern="1200">
                <a:solidFill>
                  <a:srgbClr val="212121"/>
                </a:solidFill>
                <a:latin typeface="Arial" panose="020B0604020202020204" pitchFamily="34" charset="0"/>
                <a:ea typeface="Arial" charset="0"/>
                <a:cs typeface="Arial" panose="020B0604020202020204" pitchFamily="34" charset="0"/>
              </a:defRPr>
            </a:lvl5pPr>
            <a:lvl6pPr marL="2771844" indent="-251986" algn="l" defTabSz="1007943" rtl="0" eaLnBrk="1" latinLnBrk="0" hangingPunct="1">
              <a:spcBef>
                <a:spcPct val="20000"/>
              </a:spcBef>
              <a:buFont typeface="Arial" panose="020B0604020202020204" pitchFamily="34" charset="0"/>
              <a:buChar char="•"/>
              <a:defRPr sz="2205" kern="1200">
                <a:solidFill>
                  <a:schemeClr val="tx1"/>
                </a:solidFill>
                <a:latin typeface="+mn-lt"/>
                <a:ea typeface="+mn-ea"/>
                <a:cs typeface="+mn-cs"/>
              </a:defRPr>
            </a:lvl6pPr>
            <a:lvl7pPr marL="3275815" indent="-251986" algn="l" defTabSz="1007943" rtl="0" eaLnBrk="1" latinLnBrk="0" hangingPunct="1">
              <a:spcBef>
                <a:spcPct val="20000"/>
              </a:spcBef>
              <a:buFont typeface="Arial" panose="020B0604020202020204" pitchFamily="34" charset="0"/>
              <a:buChar char="•"/>
              <a:defRPr sz="2205" kern="1200">
                <a:solidFill>
                  <a:schemeClr val="tx1"/>
                </a:solidFill>
                <a:latin typeface="+mn-lt"/>
                <a:ea typeface="+mn-ea"/>
                <a:cs typeface="+mn-cs"/>
              </a:defRPr>
            </a:lvl7pPr>
            <a:lvl8pPr marL="3779787" indent="-251986" algn="l" defTabSz="1007943" rtl="0" eaLnBrk="1" latinLnBrk="0" hangingPunct="1">
              <a:spcBef>
                <a:spcPct val="20000"/>
              </a:spcBef>
              <a:buFont typeface="Arial" panose="020B0604020202020204" pitchFamily="34" charset="0"/>
              <a:buChar char="•"/>
              <a:defRPr sz="2205" kern="1200">
                <a:solidFill>
                  <a:schemeClr val="tx1"/>
                </a:solidFill>
                <a:latin typeface="+mn-lt"/>
                <a:ea typeface="+mn-ea"/>
                <a:cs typeface="+mn-cs"/>
              </a:defRPr>
            </a:lvl8pPr>
            <a:lvl9pPr marL="4283758" indent="-251986" algn="l" defTabSz="1007943" rtl="0" eaLnBrk="1" latinLnBrk="0" hangingPunct="1">
              <a:spcBef>
                <a:spcPct val="20000"/>
              </a:spcBef>
              <a:buFont typeface="Arial" panose="020B0604020202020204" pitchFamily="34" charset="0"/>
              <a:buChar char="•"/>
              <a:defRPr sz="2205" kern="1200">
                <a:solidFill>
                  <a:schemeClr val="tx1"/>
                </a:solidFill>
                <a:latin typeface="+mn-lt"/>
                <a:ea typeface="+mn-ea"/>
                <a:cs typeface="+mn-cs"/>
              </a:defRPr>
            </a:lvl9pPr>
          </a:lstStyle>
          <a:p>
            <a:pPr marL="12670" marR="0" lvl="1" indent="0" algn="l" defTabSz="1007943" rtl="0" eaLnBrk="1" fontAlgn="auto" latinLnBrk="0" hangingPunct="1">
              <a:lnSpc>
                <a:spcPct val="100000"/>
              </a:lnSpc>
              <a:spcBef>
                <a:spcPts val="95"/>
              </a:spcBef>
              <a:spcAft>
                <a:spcPts val="363"/>
              </a:spcAft>
              <a:buClrTx/>
              <a:buSzPct val="140000"/>
              <a:buFont typeface="Arial" charset="0"/>
              <a:buNone/>
              <a:tabLst/>
              <a:defRPr/>
            </a:pPr>
            <a:r>
              <a:rPr kumimoji="0" lang="de-DE" sz="1270" b="1" i="0" u="none" strike="noStrike" kern="0" cap="none" spc="0" normalizeH="0" baseline="0" noProof="0" dirty="0">
                <a:ln>
                  <a:noFill/>
                </a:ln>
                <a:solidFill>
                  <a:srgbClr val="DA291C"/>
                </a:solidFill>
                <a:effectLst/>
                <a:uLnTx/>
                <a:uFillTx/>
                <a:latin typeface="Arial" panose="020B0604020202020204"/>
                <a:ea typeface=""/>
                <a:cs typeface=""/>
              </a:rPr>
              <a:t>Persönliche Kundenbeziehungen</a:t>
            </a:r>
            <a:endParaRPr kumimoji="0" lang="en-US" sz="1400" b="0" i="0" u="none" strike="noStrike" kern="1200" cap="none" spc="0" normalizeH="0" baseline="0" noProof="0" dirty="0">
              <a:ln>
                <a:noFill/>
              </a:ln>
              <a:solidFill>
                <a:srgbClr val="DA291C"/>
              </a:solidFill>
              <a:effectLst/>
              <a:uLnTx/>
              <a:uFillTx/>
              <a:latin typeface="Arial" panose="020B0604020202020204" pitchFamily="34" charset="0"/>
              <a:cs typeface="Arial" panose="020B0604020202020204" pitchFamily="34" charset="0"/>
            </a:endParaRPr>
          </a:p>
          <a:p>
            <a:pPr marL="12670" marR="0" lvl="1" indent="0" algn="l" defTabSz="1007943" rtl="0" eaLnBrk="1" fontAlgn="auto" latinLnBrk="0" hangingPunct="1">
              <a:lnSpc>
                <a:spcPct val="100000"/>
              </a:lnSpc>
              <a:spcBef>
                <a:spcPts val="95"/>
              </a:spcBef>
              <a:spcAft>
                <a:spcPts val="363"/>
              </a:spcAft>
              <a:buClrTx/>
              <a:buSzPct val="140000"/>
              <a:buFont typeface="Arial" charset="0"/>
              <a:buNone/>
              <a:tabLst/>
              <a:defRPr/>
            </a:pPr>
            <a:r>
              <a:rPr kumimoji="0" lang="de-DE" sz="1089" b="0" i="0" u="none" strike="noStrike" kern="0" cap="none" spc="0" normalizeH="0" baseline="0" noProof="0" dirty="0">
                <a:ln>
                  <a:noFill/>
                </a:ln>
                <a:solidFill>
                  <a:srgbClr val="000000"/>
                </a:solidFill>
                <a:effectLst/>
                <a:uLnTx/>
                <a:uFillTx/>
                <a:latin typeface="Arial" panose="020B0604020202020204"/>
                <a:ea typeface=""/>
                <a:cs typeface=""/>
              </a:rPr>
              <a:t>Wir sind stolz auf unsere belastbaren Kundenbeziehungen. Dies erlaubt uns ein möglichst tiefes Verständnis, so dass wir auftragsspezifisch das am besten geeignete Team zusammenstellen können.</a:t>
            </a:r>
          </a:p>
        </p:txBody>
      </p:sp>
      <p:pic>
        <p:nvPicPr>
          <p:cNvPr id="18" name="CTSPic">
            <a:extLst>
              <a:ext uri="{FF2B5EF4-FFF2-40B4-BE49-F238E27FC236}">
                <a16:creationId xmlns:a16="http://schemas.microsoft.com/office/drawing/2014/main" id="{3F36F1E6-4949-EBEC-12D2-3375EDC06CC4}"/>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388" y="2641600"/>
            <a:ext cx="2522537"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29">
            <a:extLst>
              <a:ext uri="{FF2B5EF4-FFF2-40B4-BE49-F238E27FC236}">
                <a16:creationId xmlns:a16="http://schemas.microsoft.com/office/drawing/2014/main" id="{9AD5BB35-2934-0623-D762-14594266E823}"/>
              </a:ext>
            </a:extLst>
          </p:cNvPr>
          <p:cNvSpPr>
            <a:spLocks noChangeArrowheads="1"/>
          </p:cNvSpPr>
          <p:nvPr/>
        </p:nvSpPr>
        <p:spPr bwMode="auto">
          <a:xfrm>
            <a:off x="433388" y="1633538"/>
            <a:ext cx="11315700"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spcBef>
                <a:spcPts val="1000"/>
              </a:spcBef>
              <a:buFont typeface="Arial" panose="020B0604020202020204" pitchFamily="34" charset="0"/>
              <a:defRPr>
                <a:solidFill>
                  <a:schemeClr val="tx1"/>
                </a:solidFill>
                <a:latin typeface="Arial" panose="020B0604020202020204" pitchFamily="34" charset="0"/>
              </a:defRPr>
            </a:lvl1pPr>
            <a:lvl2pPr>
              <a:spcBef>
                <a:spcPts val="1000"/>
              </a:spcBef>
              <a:buClr>
                <a:schemeClr val="tx2"/>
              </a:buClr>
              <a:buSzPct val="140000"/>
              <a:buFont typeface="Arial" panose="020B0604020202020204" pitchFamily="34" charset="0"/>
              <a:buChar char="–"/>
              <a:defRPr>
                <a:solidFill>
                  <a:schemeClr val="tx1"/>
                </a:solidFill>
                <a:latin typeface="Arial" panose="020B0604020202020204" pitchFamily="34" charset="0"/>
              </a:defRPr>
            </a:lvl2pPr>
            <a:lvl3pPr>
              <a:spcBef>
                <a:spcPts val="500"/>
              </a:spcBef>
              <a:buClr>
                <a:schemeClr val="tx2"/>
              </a:buClr>
              <a:buSzPct val="140000"/>
              <a:buFont typeface="Arial" panose="020B0604020202020204" pitchFamily="34" charset="0"/>
              <a:buChar char="–"/>
              <a:defRPr>
                <a:solidFill>
                  <a:schemeClr val="tx1"/>
                </a:solidFill>
                <a:latin typeface="Arial" panose="020B0604020202020204" pitchFamily="34" charset="0"/>
              </a:defRPr>
            </a:lvl3pPr>
            <a:lvl4pPr marL="1600200" indent="-228600">
              <a:spcBef>
                <a:spcPts val="500"/>
              </a:spcBef>
              <a:buFont typeface="Arial" panose="020B0604020202020204" pitchFamily="34" charset="0"/>
              <a:defRPr>
                <a:solidFill>
                  <a:schemeClr val="tx1"/>
                </a:solidFill>
                <a:latin typeface="Arial" panose="020B0604020202020204" pitchFamily="34" charset="0"/>
              </a:defRPr>
            </a:lvl4pPr>
            <a:lvl5pPr marL="2057400" indent="-228600">
              <a:buFont typeface="Arial" panose="020B0604020202020204" pitchFamily="34" charse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1"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de-DE" altLang="de-DE" sz="1400" b="1" i="0" u="none" strike="noStrike" kern="1200" cap="none" spc="0" normalizeH="0" baseline="0" noProof="0">
                <a:ln>
                  <a:noFill/>
                </a:ln>
                <a:solidFill>
                  <a:srgbClr val="000000"/>
                </a:solidFill>
                <a:effectLst/>
                <a:uLnTx/>
                <a:uFillTx/>
                <a:latin typeface="Arial" panose="020B0604020202020204" pitchFamily="34" charset="0"/>
                <a:ea typeface="+mn-ea"/>
                <a:cs typeface="+mn-cs"/>
              </a:rPr>
              <a:t>Uns kommt es auf die wirksame Umsetzung an, den erst dadurch tragen gute Ansätze und Konzepte ihre Früchte. Wir legen den Fokus darauf, dass unsere Lösungen zu den Herausforderungen unserer Kunden passen. Dabei haben Zuverlässigkeit, die Fähigkeit global schnell zu reagieren und der Schutz der Vertraulichkeit bei der Bearbeitung von Aufträgen und der Handhabung von Informationen einen besonderen Stellenwert. </a:t>
            </a:r>
            <a:endParaRPr kumimoji="0" lang="de-DE" altLang="de-DE"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20" name="CTSPic">
            <a:extLst>
              <a:ext uri="{FF2B5EF4-FFF2-40B4-BE49-F238E27FC236}">
                <a16:creationId xmlns:a16="http://schemas.microsoft.com/office/drawing/2014/main" id="{B06826DA-C879-05C2-964E-1DB3603CB50B}"/>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26550" y="2608263"/>
            <a:ext cx="2541588" cy="202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CTSPic">
            <a:extLst>
              <a:ext uri="{FF2B5EF4-FFF2-40B4-BE49-F238E27FC236}">
                <a16:creationId xmlns:a16="http://schemas.microsoft.com/office/drawing/2014/main" id="{40DC7954-627C-A214-8CD6-488881F1856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68675" y="2638425"/>
            <a:ext cx="2511425"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rafik 3" descr="Ein Bild, das Text, Schild, Uhr enthält.&#10;&#10;Automatisch generierte Beschreibung">
            <a:extLst>
              <a:ext uri="{FF2B5EF4-FFF2-40B4-BE49-F238E27FC236}">
                <a16:creationId xmlns:a16="http://schemas.microsoft.com/office/drawing/2014/main" id="{B78AFDA4-F62A-6A31-33FA-E08F1A2017D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107713" y="726353"/>
            <a:ext cx="1386115" cy="26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69683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29960bbb-395a-48e8-972e-a24d314a6d82"/>
</p:tagLst>
</file>

<file path=ppt/theme/theme1.xml><?xml version="1.0" encoding="utf-8"?>
<a:theme xmlns:a="http://schemas.openxmlformats.org/drawingml/2006/main" name="Hiscox Presentation 2022">
  <a:themeElements>
    <a:clrScheme name="Hiscox PPT">
      <a:dk1>
        <a:srgbClr val="000000"/>
      </a:dk1>
      <a:lt1>
        <a:srgbClr val="FFFFFF"/>
      </a:lt1>
      <a:dk2>
        <a:srgbClr val="DA291C"/>
      </a:dk2>
      <a:lt2>
        <a:srgbClr val="EDEDED"/>
      </a:lt2>
      <a:accent1>
        <a:srgbClr val="DA291C"/>
      </a:accent1>
      <a:accent2>
        <a:srgbClr val="000000"/>
      </a:accent2>
      <a:accent3>
        <a:srgbClr val="555555"/>
      </a:accent3>
      <a:accent4>
        <a:srgbClr val="7F7F7F"/>
      </a:accent4>
      <a:accent5>
        <a:srgbClr val="AAAAAA"/>
      </a:accent5>
      <a:accent6>
        <a:srgbClr val="CCCCCC"/>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dirty="0" err="1" smtClean="0"/>
        </a:defPPr>
      </a:lstStyle>
    </a:txDef>
  </a:objectDefaults>
  <a:extraClrSchemeLst/>
  <a:extLst>
    <a:ext uri="{05A4C25C-085E-4340-85A3-A5531E510DB2}">
      <thm15:themeFamily xmlns:thm15="http://schemas.microsoft.com/office/thememl/2012/main" name="Hiscox Unternehmens-PPT Vorlage 2024-06-04.potx" id="{427BA446-F710-4310-A227-5BC101CB5C40}" vid="{1A661F9C-0984-4CEF-A90F-4061C3D3C4F4}"/>
    </a:ext>
  </a:extLst>
</a:theme>
</file>

<file path=ppt/theme/theme2.xml><?xml version="1.0" encoding="utf-8"?>
<a:theme xmlns:a="http://schemas.openxmlformats.org/drawingml/2006/main" name="HISCOX_PPT_TEMPLATE_SCREEN_v6">
  <a:themeElements>
    <a:clrScheme name="HISCOX_PPT_TEMPLATE_SCREEN_v6">
      <a:dk1>
        <a:srgbClr val="000000"/>
      </a:dk1>
      <a:lt1>
        <a:srgbClr val="FFFFFF"/>
      </a:lt1>
      <a:dk2>
        <a:srgbClr val="A7A7A7"/>
      </a:dk2>
      <a:lt2>
        <a:srgbClr val="535353"/>
      </a:lt2>
      <a:accent1>
        <a:srgbClr val="DA291C"/>
      </a:accent1>
      <a:accent2>
        <a:srgbClr val="BEBEBE"/>
      </a:accent2>
      <a:accent3>
        <a:srgbClr val="64009B"/>
      </a:accent3>
      <a:accent4>
        <a:srgbClr val="9A4DB9"/>
      </a:accent4>
      <a:accent5>
        <a:srgbClr val="A50096"/>
      </a:accent5>
      <a:accent6>
        <a:srgbClr val="C04DB6"/>
      </a:accent6>
      <a:hlink>
        <a:srgbClr val="0000FF"/>
      </a:hlink>
      <a:folHlink>
        <a:srgbClr val="FF00FF"/>
      </a:folHlink>
    </a:clrScheme>
    <a:fontScheme name="HISCOX_PPT_TEMPLATE_SCREEN_v6">
      <a:majorFont>
        <a:latin typeface="Helvetica"/>
        <a:ea typeface="Helvetica"/>
        <a:cs typeface="Helvetica"/>
      </a:majorFont>
      <a:minorFont>
        <a:latin typeface="Calibri"/>
        <a:ea typeface="Calibri"/>
        <a:cs typeface="Calibri"/>
      </a:minorFont>
    </a:fontScheme>
    <a:fmtScheme name="HISCOX_PPT_TEMPLATE_SCREEN_v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38100" dir="5400000" rotWithShape="0">
              <a:srgbClr val="000000">
                <a:alpha val="35000"/>
              </a:srgbClr>
            </a:outerShdw>
          </a:effectLst>
        </a:effectStyle>
        <a:effectStyle>
          <a:effectLst>
            <a:outerShdw blurRad="76200" dist="38100" dir="5400000" rotWithShape="0">
              <a:srgbClr val="000000">
                <a:alpha val="35000"/>
              </a:srgbClr>
            </a:outerShdw>
          </a:effectLst>
        </a:effectStyle>
        <a:effectStyle>
          <a:effectLst>
            <a:outerShdw blurRad="76200" dist="381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50800" cap="flat">
          <a:solidFill>
            <a:schemeClr val="accent1"/>
          </a:solidFill>
          <a:prstDash val="solid"/>
          <a:round/>
        </a:ln>
        <a:effectLst>
          <a:outerShdw blurRad="76200" dist="38100" dir="5400000" rotWithShape="0">
            <a:srgbClr val="000000">
              <a:alpha val="35000"/>
            </a:srgbClr>
          </a:outerShdw>
        </a:effectLst>
        <a:sp3d/>
      </a:spPr>
      <a:bodyPr rot="0" spcFirstLastPara="1" vertOverflow="overflow" horzOverflow="overflow" vert="horz" wrap="square" lIns="91439" tIns="91439" rIns="91439" bIns="91439"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50800" cap="flat">
          <a:solidFill>
            <a:schemeClr val="accent1"/>
          </a:solidFill>
          <a:prstDash val="solid"/>
          <a:round/>
        </a:ln>
        <a:effectLst>
          <a:outerShdw blurRad="76200" dist="381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25400" cap="flat">
          <a:noFill/>
          <a:miter lim="400000"/>
        </a:ln>
        <a:effectLst/>
        <a:sp3d/>
      </a:spPr>
      <a:bodyPr rot="0" spcFirstLastPara="1" vertOverflow="overflow" horzOverflow="overflow" vert="horz" wrap="square" lIns="91439" tIns="91439" rIns="91439" bIns="91439"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6752765C389EC4EADA3CD5D1D719C94" ma:contentTypeVersion="22" ma:contentTypeDescription="Create a new document." ma:contentTypeScope="" ma:versionID="c74397ab975fe0239d8c207784c8a4d4">
  <xsd:schema xmlns:xsd="http://www.w3.org/2001/XMLSchema" xmlns:xs="http://www.w3.org/2001/XMLSchema" xmlns:p="http://schemas.microsoft.com/office/2006/metadata/properties" xmlns:ns2="d6965140-966c-4fb7-b565-10d1d24d3ffb" xmlns:ns3="5b718736-8c6d-4c6b-a336-5b72c036251e" xmlns:ns4="http://schemas.microsoft.com/sharepoint/v4" targetNamespace="http://schemas.microsoft.com/office/2006/metadata/properties" ma:root="true" ma:fieldsID="b0dd2fdc61d06e4e81d106ba2b0d5f89" ns2:_="" ns3:_="" ns4:_="">
    <xsd:import namespace="d6965140-966c-4fb7-b565-10d1d24d3ffb"/>
    <xsd:import namespace="5b718736-8c6d-4c6b-a336-5b72c036251e"/>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2:SharedWithUsers" minOccurs="0"/>
                <xsd:element ref="ns2:SharedWithDetails" minOccurs="0"/>
                <xsd:element ref="ns3:MediaServiceAutoKeyPoints" minOccurs="0"/>
                <xsd:element ref="ns3:MediaServiceKeyPoints" minOccurs="0"/>
                <xsd:element ref="ns4:IconOverlay" minOccurs="0"/>
                <xsd:element ref="ns3:Nummer"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documenttitle"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965140-966c-4fb7-b565-10d1d24d3ffb"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8" nillable="true" ma:displayName="Taxonomy Catch All Column" ma:hidden="true" ma:list="{e3afd143-27ca-4114-a69d-1b44518f3503}" ma:internalName="TaxCatchAll" ma:showField="CatchAllData" ma:web="d6965140-966c-4fb7-b565-10d1d24d3ff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b718736-8c6d-4c6b-a336-5b72c036251e"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Nummer" ma:index="18" nillable="true" ma:displayName="Nummer" ma:default="12" ma:format="Dropdown" ma:internalName="Nummer" ma:percentage="FALSE">
      <xsd:simpleType>
        <xsd:restriction base="dms:Number"/>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ternalName="MediaServiceDateTaken" ma:readOnly="true">
      <xsd:simpleType>
        <xsd:restriction base="dms:Text"/>
      </xsd:simpleType>
    </xsd:element>
    <xsd:element name="MediaServiceLocation" ma:index="24" nillable="true" ma:displayName="Location"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1da0ffac-4e9f-4916-8cb1-401349fce21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element name="documenttitle" ma:index="31" nillable="true" ma:displayName="document title" ma:format="Dropdown" ma:list="5b718736-8c6d-4c6b-a336-5b72c036251e" ma:internalName="documenttitle" ma:showField="Title">
      <xsd:simpleType>
        <xsd:restriction base="dms:Lookup"/>
      </xsd:simpleType>
    </xsd:element>
    <xsd:element name="MediaServiceBillingMetadata" ma:index="3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7"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d6965140-966c-4fb7-b565-10d1d24d3ffb">22FTCDET2MPH-24614861-140860</_dlc_DocId>
    <Nummer xmlns="5b718736-8c6d-4c6b-a336-5b72c036251e">12</Nummer>
    <_dlc_DocIdUrl xmlns="d6965140-966c-4fb7-b565-10d1d24d3ffb">
      <Url>https://hiscox.sharepoint.com/sites/Europe/MDPGermany/_layouts/15/DocIdRedir.aspx?ID=22FTCDET2MPH-24614861-140860</Url>
      <Description>22FTCDET2MPH-24614861-140860</Description>
    </_dlc_DocIdUrl>
    <lcf76f155ced4ddcb4097134ff3c332f xmlns="5b718736-8c6d-4c6b-a336-5b72c036251e">
      <Terms xmlns="http://schemas.microsoft.com/office/infopath/2007/PartnerControls"/>
    </lcf76f155ced4ddcb4097134ff3c332f>
    <IconOverlay xmlns="http://schemas.microsoft.com/sharepoint/v4" xsi:nil="true"/>
    <TaxCatchAll xmlns="d6965140-966c-4fb7-b565-10d1d24d3ffb" xsi:nil="true"/>
    <documenttitle xmlns="5b718736-8c6d-4c6b-a336-5b72c036251e" xsi:nil="true"/>
  </documentManagement>
</p:properties>
</file>

<file path=customXml/itemProps1.xml><?xml version="1.0" encoding="utf-8"?>
<ds:datastoreItem xmlns:ds="http://schemas.openxmlformats.org/officeDocument/2006/customXml" ds:itemID="{7091C0C5-5DF1-4B68-9419-B934896D1AB6}">
  <ds:schemaRefs>
    <ds:schemaRef ds:uri="http://schemas.microsoft.com/sharepoint/events"/>
  </ds:schemaRefs>
</ds:datastoreItem>
</file>

<file path=customXml/itemProps2.xml><?xml version="1.0" encoding="utf-8"?>
<ds:datastoreItem xmlns:ds="http://schemas.openxmlformats.org/officeDocument/2006/customXml" ds:itemID="{9B3D779F-FAC1-4455-B823-50DE676DB281}">
  <ds:schemaRefs>
    <ds:schemaRef ds:uri="http://schemas.microsoft.com/sharepoint/v3/contenttype/forms"/>
  </ds:schemaRefs>
</ds:datastoreItem>
</file>

<file path=customXml/itemProps3.xml><?xml version="1.0" encoding="utf-8"?>
<ds:datastoreItem xmlns:ds="http://schemas.openxmlformats.org/officeDocument/2006/customXml" ds:itemID="{A2496714-0B3C-4EC1-B392-C21C620847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965140-966c-4fb7-b565-10d1d24d3ffb"/>
    <ds:schemaRef ds:uri="5b718736-8c6d-4c6b-a336-5b72c036251e"/>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664F07A7-C1AC-4CF9-90AB-5A02A059FB00}">
  <ds:schemaRefs>
    <ds:schemaRef ds:uri="http://schemas.microsoft.com/sharepoint/v4"/>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d6965140-966c-4fb7-b565-10d1d24d3ffb"/>
    <ds:schemaRef ds:uri="5b718736-8c6d-4c6b-a336-5b72c036251e"/>
    <ds:schemaRef ds:uri="http://www.w3.org/XML/1998/namespace"/>
    <ds:schemaRef ds:uri="http://purl.org/dc/dcmitype/"/>
  </ds:schemaRefs>
</ds:datastoreItem>
</file>

<file path=docMetadata/LabelInfo.xml><?xml version="1.0" encoding="utf-8"?>
<clbl:labelList xmlns:clbl="http://schemas.microsoft.com/office/2020/mipLabelMetadata">
  <clbl:label id="{90e9a1cf-a88c-45bf-8c80-f77e1214e891}" enabled="1" method="Privileged" siteId="{dfbcc178-bccf-4595-8f8e-3a3175df90b7}" removed="0"/>
</clbl:labelList>
</file>

<file path=docProps/app.xml><?xml version="1.0" encoding="utf-8"?>
<Properties xmlns="http://schemas.openxmlformats.org/officeDocument/2006/extended-properties" xmlns:vt="http://schemas.openxmlformats.org/officeDocument/2006/docPropsVTypes">
  <Template>Hiscox Unternehmens-PPT Vorlage 2024-06-04</Template>
  <TotalTime>0</TotalTime>
  <Words>836</Words>
  <Application>Microsoft Office PowerPoint</Application>
  <PresentationFormat>Widescreen</PresentationFormat>
  <Paragraphs>139</Paragraphs>
  <Slides>14</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Arial</vt:lpstr>
      <vt:lpstr>Arial Black</vt:lpstr>
      <vt:lpstr>Calibri</vt:lpstr>
      <vt:lpstr>Times New Roman</vt:lpstr>
      <vt:lpstr>Hiscox Presentation 2022</vt:lpstr>
      <vt:lpstr>Compliance-Versicherung  by Hiscox </vt:lpstr>
      <vt:lpstr>Compliance-Versicherung by Hiscox 23 versicherte Ereignisse</vt:lpstr>
      <vt:lpstr>Auslöser  Versicherungsschutz</vt:lpstr>
      <vt:lpstr>Versicherte Leistungen</vt:lpstr>
      <vt:lpstr>Umfang Vermögensschäden  in der Compliance-Versicherung</vt:lpstr>
      <vt:lpstr>Was kostet die  Compliance-Versicherung?</vt:lpstr>
      <vt:lpstr>Highlights der  Compliance-Versicherung</vt:lpstr>
      <vt:lpstr>Control Risks Experten für Risikoberatung</vt:lpstr>
      <vt:lpstr>Unser Partner Control Risks –  global, integriert, umsetzungsstark und zuverlässig</vt:lpstr>
      <vt:lpstr> Case Studies</vt:lpstr>
      <vt:lpstr>Wer war da wirklich auf der Baustelle? </vt:lpstr>
      <vt:lpstr> </vt:lpstr>
      <vt:lpstr> </vt:lpstr>
      <vt:lpstr>Vielen Dank!</vt:lpstr>
    </vt:vector>
  </TitlesOfParts>
  <Company>Hiscox</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 Titel</dc:title>
  <dc:creator>Andrea Bast</dc:creator>
  <cp:lastModifiedBy>Stefan Sievers</cp:lastModifiedBy>
  <cp:revision>92</cp:revision>
  <dcterms:created xsi:type="dcterms:W3CDTF">2024-06-05T08:19:27Z</dcterms:created>
  <dcterms:modified xsi:type="dcterms:W3CDTF">2025-10-29T08:51:18Z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0x010100B6752765C389EC4EADA3CD5D1D719C94</vt:lpwstr>
  </property>
  <property fmtid="{D5CDD505-2E9C-101B-9397-08002B2CF9AE}" pid="3" name="_dlc_DocIdItemGuid">
    <vt:lpwstr>d878d9e9-c00b-4de4-962b-434a5c716f49</vt:lpwstr>
  </property>
  <property fmtid="{D5CDD505-2E9C-101B-9397-08002B2CF9AE}" pid="4" name="MediaServiceImageTags">
    <vt:lpwstr/>
  </property>
</Properties>
</file>