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000"/>
    <a:srgbClr val="D6D6D6"/>
    <a:srgbClr val="AAA295"/>
    <a:srgbClr val="5C87AA"/>
    <a:srgbClr val="1D2D4B"/>
    <a:srgbClr val="137C9B"/>
    <a:srgbClr val="FF3399"/>
    <a:srgbClr val="EDEDED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5" autoAdjust="0"/>
    <p:restoredTop sz="94870" autoAdjust="0"/>
  </p:normalViewPr>
  <p:slideViewPr>
    <p:cSldViewPr snapToGrid="0" showGuides="1">
      <p:cViewPr varScale="1">
        <p:scale>
          <a:sx n="98" d="100"/>
          <a:sy n="98" d="100"/>
        </p:scale>
        <p:origin x="480" y="78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6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06.10.2025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06.10.2025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Vertriebs-WS I afm </a:t>
            </a:r>
            <a:r>
              <a:rPr lang="de-DE" dirty="0" err="1"/>
              <a:t>finanzplan</a:t>
            </a:r>
            <a:endParaRPr lang="de-DE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E36C573-D6BB-4BE6-8C7D-6E15AB4738C0}"/>
              </a:ext>
            </a:extLst>
          </p:cNvPr>
          <p:cNvSpPr txBox="1">
            <a:spLocks noChangeArrowheads="1"/>
          </p:cNvSpPr>
          <p:nvPr/>
        </p:nvSpPr>
        <p:spPr>
          <a:xfrm>
            <a:off x="201613" y="2001838"/>
            <a:ext cx="9267825" cy="14351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altLang="de-DE" dirty="0"/>
              <a:t>  </a:t>
            </a:r>
          </a:p>
          <a:p>
            <a:pPr marL="0" indent="0" algn="ctr">
              <a:buNone/>
            </a:pPr>
            <a:r>
              <a:rPr lang="de-DE" altLang="de-DE" sz="2400" dirty="0"/>
              <a:t>Mika Häkkinen sagte einmal in einem Interview selbstbewusst:</a:t>
            </a:r>
          </a:p>
          <a:p>
            <a:pPr algn="ctr"/>
            <a:endParaRPr lang="de-DE" altLang="de-DE" sz="2400" dirty="0"/>
          </a:p>
          <a:p>
            <a:pPr algn="ctr"/>
            <a:endParaRPr lang="de-DE" altLang="de-DE" sz="2400" dirty="0"/>
          </a:p>
          <a:p>
            <a:pPr marL="0" indent="0" algn="ctr">
              <a:buNone/>
            </a:pPr>
            <a:r>
              <a:rPr lang="de-DE" altLang="de-DE" sz="2400" dirty="0"/>
              <a:t> </a:t>
            </a:r>
          </a:p>
          <a:p>
            <a:pPr marL="0" indent="0" algn="ctr">
              <a:buNone/>
            </a:pPr>
            <a:r>
              <a:rPr lang="de-DE" altLang="de-DE" sz="4000" dirty="0"/>
              <a:t>„</a:t>
            </a:r>
            <a:r>
              <a:rPr lang="de-DE" altLang="de-DE" sz="4000" dirty="0" err="1"/>
              <a:t>It´s</a:t>
            </a:r>
            <a:r>
              <a:rPr lang="de-DE" altLang="de-DE" sz="4000" dirty="0"/>
              <a:t> a </a:t>
            </a:r>
            <a:r>
              <a:rPr lang="de-DE" altLang="de-DE" sz="4000" dirty="0" err="1"/>
              <a:t>mind`s</a:t>
            </a:r>
            <a:r>
              <a:rPr lang="de-DE" altLang="de-DE" sz="4000" dirty="0"/>
              <a:t> game“</a:t>
            </a:r>
          </a:p>
          <a:p>
            <a:pPr marL="0" indent="0" algn="ctr">
              <a:buNone/>
            </a:pPr>
            <a:endParaRPr lang="de-DE" altLang="de-DE" sz="3200" dirty="0"/>
          </a:p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E5D09CB-1F86-4048-89B8-8969EC10A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016612-34CE-499F-B611-FD146931B7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ZDF	zwischen 15-40 User am Tag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EE186B7-FA1A-4188-AB2E-367A6C53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/>
              <a:t>Überzeugen kann man besser über einen Zeugen!</a:t>
            </a:r>
            <a:br>
              <a:rPr lang="de-DE" altLang="de-DE" sz="2400" dirty="0"/>
            </a:b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ED8C01-F6E9-4018-AA3E-23C13EC7D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6572"/>
            <a:ext cx="12192000" cy="308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5DA9052-7617-42DE-A107-951CB5174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591A5F-F64C-490F-8EA9-58D119D49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ZDF	zwischen 23-131 Berechnungen pro Tag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0AF50A4-F553-4E91-A3A4-A44F9EE25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Überzeugen kann man besser über einen Zeugen!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2436D51-306A-4AE6-8AF2-71699A9C7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687"/>
            <a:ext cx="12192000" cy="30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3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3E9FBBA-3470-42F7-BD17-DBCDC6FDB9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B5E261-4958-4B0B-B41D-ED6852C38D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ZDF	Bedarfsanalysen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DD6FD40-BA98-408E-8B80-D9E29C29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Überzeugen kann man besser über einen Zeugen!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13DEDB-407A-44B6-8D9A-C5E84A42A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3057"/>
            <a:ext cx="12192000" cy="30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5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B5487DB-C093-45E8-876B-B776CFCA8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FCFDAE-1198-4A36-A3A0-DFDCBEF99B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ZDF	durchschnittlich 6 Vorgänge am Tag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185F168-CD57-482E-A252-07F444FC0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Überzeugen kann man besser über einen Zeugen!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315E6C0-3220-4531-B9D6-ABA4B51BE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2241"/>
            <a:ext cx="12192000" cy="306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6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E595A99-669A-44F1-B379-CF3103BF3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20BB13-4AFA-4B0E-8FFB-966F701559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MiS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623DA33-581B-4982-BFA6-06C9C8762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Signaturvorgang</a:t>
            </a:r>
          </a:p>
        </p:txBody>
      </p:sp>
    </p:spTree>
    <p:extLst>
      <p:ext uri="{BB962C8B-B14F-4D97-AF65-F5344CB8AC3E}">
        <p14:creationId xmlns:p14="http://schemas.microsoft.com/office/powerpoint/2010/main" val="162665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1B7075-3046-4D8A-90A4-94EE849C0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727692-2770-4B14-958A-79198184D3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CB &amp; </a:t>
            </a:r>
            <a:r>
              <a:rPr lang="de-DE" dirty="0" err="1"/>
              <a:t>MiS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79E5E16-44E2-43B6-9B09-96E4A809E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Export von Kunden mit Verträgen von SA in SC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B121A56-1449-4235-809A-91F8D8615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7"/>
            <a:ext cx="11343218" cy="38115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Warum sehe ich den Kunden vielleicht nicht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Kundengruppe exportieren, was ist zu beachten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Kundendaten pflegen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/>
              <a:t>gerade auch wegen Export zu Finanzplaner Online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Vertragsdaten pflegen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055620C4-DCA4-4642-B712-CF4097D020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031831"/>
              </p:ext>
            </p:extLst>
          </p:nvPr>
        </p:nvGraphicFramePr>
        <p:xfrm>
          <a:off x="6766589" y="1544561"/>
          <a:ext cx="3836560" cy="5428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3" imgW="5667153" imgH="8019903" progId="AcroExch.Document.DC">
                  <p:embed/>
                </p:oleObj>
              </mc:Choice>
              <mc:Fallback>
                <p:oleObj name="Acrobat Document" r:id="rId3" imgW="5667153" imgH="801990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66589" y="1544561"/>
                        <a:ext cx="3836560" cy="54287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355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D9DC9FB-9B3D-4967-8A8E-DE1B0A56E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09B03D-92FE-42A5-A680-802D2D898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Beratungsumfang definieren und hinterher ändern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Analysen durchführen und nutzen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Alternativ den Versorgungsstatus und Tools aus Finanzplaner Online nutzen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Absprung zu </a:t>
            </a:r>
            <a:r>
              <a:rPr lang="de-DE" dirty="0" err="1"/>
              <a:t>morgen&amp;morgen</a:t>
            </a: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Konzeptvorschlag – Alternativ Vertragsoptimierung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EAF5AEE-F63A-4D7D-B93C-7A8EB2D3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afm </a:t>
            </a:r>
            <a:r>
              <a:rPr lang="de-DE" dirty="0" err="1"/>
              <a:t>finanzplan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308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Mastervorlage-PowerPoint(1)</Template>
  <TotalTime>0</TotalTime>
  <Words>157</Words>
  <Application>Microsoft Office PowerPoint</Application>
  <PresentationFormat>Breitbild</PresentationFormat>
  <Paragraphs>37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Wingdings</vt:lpstr>
      <vt:lpstr>afm PowerPoint-Vorlagen</vt:lpstr>
      <vt:lpstr>Adobe Acrobat Document</vt:lpstr>
      <vt:lpstr>Vertriebs-WS I afm finanzplan</vt:lpstr>
      <vt:lpstr>Überzeugen kann man besser über einen Zeugen! </vt:lpstr>
      <vt:lpstr>Überzeugen kann man besser über einen Zeugen!</vt:lpstr>
      <vt:lpstr>Überzeugen kann man besser über einen Zeugen!</vt:lpstr>
      <vt:lpstr>Überzeugen kann man besser über einen Zeugen!</vt:lpstr>
      <vt:lpstr>Signaturvorgang</vt:lpstr>
      <vt:lpstr>Export von Kunden mit Verträgen von SA in SC</vt:lpstr>
      <vt:lpstr>afm finanzplan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Vertriebs-WS I afm finanzplan</dc:title>
  <dc:creator>Schiller, Michael</dc:creator>
  <cp:lastModifiedBy>Schiller, Michael</cp:lastModifiedBy>
  <cp:revision>17</cp:revision>
  <cp:lastPrinted>2019-07-16T16:42:17Z</cp:lastPrinted>
  <dcterms:created xsi:type="dcterms:W3CDTF">2025-10-06T12:28:43Z</dcterms:created>
  <dcterms:modified xsi:type="dcterms:W3CDTF">2025-10-06T13:40:23Z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-1002611450</vt:i4>
  </property>
  <property fmtid="{D5CDD505-2E9C-101B-9397-08002B2CF9AE}" pid="3" name="_NewReviewCycle">
    <vt:lpwstr/>
  </property>
  <property fmtid="{D5CDD505-2E9C-101B-9397-08002B2CF9AE}" pid="4" name="_EmailSubject">
    <vt:lpwstr>afm Zentralworkshop III 2025 -  TN | Ablauf | Präsi</vt:lpwstr>
  </property>
  <property fmtid="{D5CDD505-2E9C-101B-9397-08002B2CF9AE}" pid="5" name="_AuthorEmail">
    <vt:lpwstr>Schiller@afm-gruppe.de</vt:lpwstr>
  </property>
  <property fmtid="{D5CDD505-2E9C-101B-9397-08002B2CF9AE}" pid="6" name="_AuthorEmailDisplayName">
    <vt:lpwstr>Schiller, Michael</vt:lpwstr>
  </property>
</Properties>
</file>