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</p:sldMasterIdLst>
  <p:notesMasterIdLst>
    <p:notesMasterId r:id="rId26"/>
  </p:notesMasterIdLst>
  <p:handoutMasterIdLst>
    <p:handoutMasterId r:id="rId27"/>
  </p:handoutMasterIdLst>
  <p:sldIdLst>
    <p:sldId id="257" r:id="rId2"/>
    <p:sldId id="411" r:id="rId3"/>
    <p:sldId id="383" r:id="rId4"/>
    <p:sldId id="285" r:id="rId5"/>
    <p:sldId id="395" r:id="rId6"/>
    <p:sldId id="391" r:id="rId7"/>
    <p:sldId id="399" r:id="rId8"/>
    <p:sldId id="397" r:id="rId9"/>
    <p:sldId id="396" r:id="rId10"/>
    <p:sldId id="398" r:id="rId11"/>
    <p:sldId id="405" r:id="rId12"/>
    <p:sldId id="410" r:id="rId13"/>
    <p:sldId id="409" r:id="rId14"/>
    <p:sldId id="386" r:id="rId15"/>
    <p:sldId id="408" r:id="rId16"/>
    <p:sldId id="404" r:id="rId17"/>
    <p:sldId id="403" r:id="rId18"/>
    <p:sldId id="406" r:id="rId19"/>
    <p:sldId id="393" r:id="rId20"/>
    <p:sldId id="400" r:id="rId21"/>
    <p:sldId id="388" r:id="rId22"/>
    <p:sldId id="401" r:id="rId23"/>
    <p:sldId id="402" r:id="rId24"/>
    <p:sldId id="279" r:id="rId25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2D4B"/>
    <a:srgbClr val="137C9B"/>
    <a:srgbClr val="EDEDED"/>
    <a:srgbClr val="D0CECE"/>
    <a:srgbClr val="D6D6D6"/>
    <a:srgbClr val="C60000"/>
    <a:srgbClr val="AAA295"/>
    <a:srgbClr val="5C87A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474" autoAdjust="0"/>
    <p:restoredTop sz="94870" autoAdjust="0"/>
  </p:normalViewPr>
  <p:slideViewPr>
    <p:cSldViewPr snapToGrid="0" showGuides="1">
      <p:cViewPr varScale="1">
        <p:scale>
          <a:sx n="103" d="100"/>
          <a:sy n="103" d="100"/>
        </p:scale>
        <p:origin x="138" y="762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D84968-618F-41F8-8153-52484F2E33CD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87D0E289-5CE2-4B5E-8716-2B4BF21FAAC9}">
      <dgm:prSet/>
      <dgm:spPr>
        <a:solidFill>
          <a:srgbClr val="00B050"/>
        </a:solidFill>
      </dgm:spPr>
      <dgm:t>
        <a:bodyPr/>
        <a:lstStyle/>
        <a:p>
          <a:pPr rtl="0"/>
          <a:r>
            <a:rPr lang="de-DE" dirty="0"/>
            <a:t>Branchenkonzepte                  sind Standard</a:t>
          </a:r>
        </a:p>
      </dgm:t>
    </dgm:pt>
    <dgm:pt modelId="{B5C37B1A-2351-47A2-A59B-E734D8E1C7BE}" type="parTrans" cxnId="{AEF35E9A-168C-4F3F-A57E-E01D462D62D0}">
      <dgm:prSet/>
      <dgm:spPr/>
      <dgm:t>
        <a:bodyPr/>
        <a:lstStyle/>
        <a:p>
          <a:endParaRPr lang="de-DE"/>
        </a:p>
      </dgm:t>
    </dgm:pt>
    <dgm:pt modelId="{ACFCCB9D-B0DE-43CC-A504-76348FC438AC}" type="sibTrans" cxnId="{AEF35E9A-168C-4F3F-A57E-E01D462D62D0}">
      <dgm:prSet/>
      <dgm:spPr/>
      <dgm:t>
        <a:bodyPr/>
        <a:lstStyle/>
        <a:p>
          <a:endParaRPr lang="de-DE"/>
        </a:p>
      </dgm:t>
    </dgm:pt>
    <dgm:pt modelId="{C82EDBC4-8088-46DA-AD36-EDA643BB3466}">
      <dgm:prSet/>
      <dgm:spPr>
        <a:solidFill>
          <a:srgbClr val="00B050"/>
        </a:solidFill>
      </dgm:spPr>
      <dgm:t>
        <a:bodyPr/>
        <a:lstStyle/>
        <a:p>
          <a:pPr rtl="0"/>
          <a:r>
            <a:rPr lang="de-DE" dirty="0"/>
            <a:t>Digitale Angebotsstrecken      sind etabliert</a:t>
          </a:r>
        </a:p>
      </dgm:t>
    </dgm:pt>
    <dgm:pt modelId="{2A0E9809-D4B9-4B68-9132-6FD0B69A87A5}" type="parTrans" cxnId="{0414C928-F16F-4CF5-BEAA-52133D9EF12F}">
      <dgm:prSet/>
      <dgm:spPr/>
      <dgm:t>
        <a:bodyPr/>
        <a:lstStyle/>
        <a:p>
          <a:endParaRPr lang="de-DE"/>
        </a:p>
      </dgm:t>
    </dgm:pt>
    <dgm:pt modelId="{D6F71A1A-E2D6-481D-A742-D6A310AFBD56}" type="sibTrans" cxnId="{0414C928-F16F-4CF5-BEAA-52133D9EF12F}">
      <dgm:prSet/>
      <dgm:spPr/>
      <dgm:t>
        <a:bodyPr/>
        <a:lstStyle/>
        <a:p>
          <a:endParaRPr lang="de-DE"/>
        </a:p>
      </dgm:t>
    </dgm:pt>
    <dgm:pt modelId="{8B590CF0-4C3C-4CF6-972A-E9D23448AB86}">
      <dgm:prSet/>
      <dgm:spPr>
        <a:solidFill>
          <a:srgbClr val="00B050"/>
        </a:solidFill>
      </dgm:spPr>
      <dgm:t>
        <a:bodyPr/>
        <a:lstStyle/>
        <a:p>
          <a:pPr rtl="0"/>
          <a:r>
            <a:rPr lang="de-DE" dirty="0"/>
            <a:t>Rahmenvereinbarungen und </a:t>
          </a:r>
          <a:r>
            <a:rPr lang="de-DE" dirty="0" err="1"/>
            <a:t>Sideletter</a:t>
          </a:r>
          <a:r>
            <a:rPr lang="de-DE" dirty="0"/>
            <a:t> sind die wichtigsten Auswahlkriterien</a:t>
          </a:r>
        </a:p>
      </dgm:t>
    </dgm:pt>
    <dgm:pt modelId="{346932C1-3FDE-4EAA-8913-8187FBB68E04}" type="parTrans" cxnId="{78538321-6FCE-4A2F-862B-563E34B578E3}">
      <dgm:prSet/>
      <dgm:spPr/>
      <dgm:t>
        <a:bodyPr/>
        <a:lstStyle/>
        <a:p>
          <a:endParaRPr lang="de-DE"/>
        </a:p>
      </dgm:t>
    </dgm:pt>
    <dgm:pt modelId="{D61DC360-ABBA-406C-924D-BAA8134D5791}" type="sibTrans" cxnId="{78538321-6FCE-4A2F-862B-563E34B578E3}">
      <dgm:prSet/>
      <dgm:spPr/>
      <dgm:t>
        <a:bodyPr/>
        <a:lstStyle/>
        <a:p>
          <a:endParaRPr lang="de-DE"/>
        </a:p>
      </dgm:t>
    </dgm:pt>
    <dgm:pt modelId="{E2163519-2D84-48A1-9F10-26FE0F858FA1}">
      <dgm:prSet/>
      <dgm:spPr>
        <a:solidFill>
          <a:srgbClr val="FF0000"/>
        </a:solidFill>
      </dgm:spPr>
      <dgm:t>
        <a:bodyPr/>
        <a:lstStyle/>
        <a:p>
          <a:pPr rtl="0"/>
          <a:r>
            <a:rPr lang="de-DE"/>
            <a:t>Kleinteiliges Firmengeschäft muss standardisiert werden</a:t>
          </a:r>
        </a:p>
      </dgm:t>
    </dgm:pt>
    <dgm:pt modelId="{60135B58-7AE2-4031-9144-29E4821889FA}" type="parTrans" cxnId="{1DBA2818-7035-425C-812E-BE3CE2B7A571}">
      <dgm:prSet/>
      <dgm:spPr/>
      <dgm:t>
        <a:bodyPr/>
        <a:lstStyle/>
        <a:p>
          <a:endParaRPr lang="de-DE"/>
        </a:p>
      </dgm:t>
    </dgm:pt>
    <dgm:pt modelId="{91A80CCD-A745-4F3B-AD04-BD79FB2E7FED}" type="sibTrans" cxnId="{1DBA2818-7035-425C-812E-BE3CE2B7A571}">
      <dgm:prSet/>
      <dgm:spPr/>
      <dgm:t>
        <a:bodyPr/>
        <a:lstStyle/>
        <a:p>
          <a:endParaRPr lang="de-DE"/>
        </a:p>
      </dgm:t>
    </dgm:pt>
    <dgm:pt modelId="{494E797F-514E-4C04-AE64-483F949EEB43}" type="pres">
      <dgm:prSet presAssocID="{B1D84968-618F-41F8-8153-52484F2E33C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F6083403-A832-4376-AFD0-5E6CA8B093EE}" type="pres">
      <dgm:prSet presAssocID="{87D0E289-5CE2-4B5E-8716-2B4BF21FAAC9}" presName="composite" presStyleCnt="0"/>
      <dgm:spPr/>
    </dgm:pt>
    <dgm:pt modelId="{72DA7455-A616-4522-B4F7-616EACE278B3}" type="pres">
      <dgm:prSet presAssocID="{87D0E289-5CE2-4B5E-8716-2B4BF21FAAC9}" presName="imgShp" presStyleLbl="fgImgPlace1" presStyleIdx="0" presStyleCnt="4"/>
      <dgm:spPr/>
    </dgm:pt>
    <dgm:pt modelId="{3A2DB59B-A6D3-4AB8-B33D-0FFF3E46010A}" type="pres">
      <dgm:prSet presAssocID="{87D0E289-5CE2-4B5E-8716-2B4BF21FAAC9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E7B42AF-36FF-4A7B-A114-929C97715984}" type="pres">
      <dgm:prSet presAssocID="{ACFCCB9D-B0DE-43CC-A504-76348FC438AC}" presName="spacing" presStyleCnt="0"/>
      <dgm:spPr/>
    </dgm:pt>
    <dgm:pt modelId="{18301E76-76B9-43ED-B4FD-83277197D961}" type="pres">
      <dgm:prSet presAssocID="{C82EDBC4-8088-46DA-AD36-EDA643BB3466}" presName="composite" presStyleCnt="0"/>
      <dgm:spPr/>
    </dgm:pt>
    <dgm:pt modelId="{FD5890B9-8419-4A4F-9064-974BD035E396}" type="pres">
      <dgm:prSet presAssocID="{C82EDBC4-8088-46DA-AD36-EDA643BB3466}" presName="imgShp" presStyleLbl="fgImgPlace1" presStyleIdx="1" presStyleCnt="4"/>
      <dgm:spPr/>
    </dgm:pt>
    <dgm:pt modelId="{8801C153-B261-4EDA-AAA4-4F763877F56F}" type="pres">
      <dgm:prSet presAssocID="{C82EDBC4-8088-46DA-AD36-EDA643BB3466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3F5F88D4-4E68-4F81-80DA-C9D4074ED815}" type="pres">
      <dgm:prSet presAssocID="{D6F71A1A-E2D6-481D-A742-D6A310AFBD56}" presName="spacing" presStyleCnt="0"/>
      <dgm:spPr/>
    </dgm:pt>
    <dgm:pt modelId="{4BC7030B-F06E-488B-8DB5-22176C8379A4}" type="pres">
      <dgm:prSet presAssocID="{8B590CF0-4C3C-4CF6-972A-E9D23448AB86}" presName="composite" presStyleCnt="0"/>
      <dgm:spPr/>
    </dgm:pt>
    <dgm:pt modelId="{859D5510-501A-4487-8483-CD98D7F42D18}" type="pres">
      <dgm:prSet presAssocID="{8B590CF0-4C3C-4CF6-972A-E9D23448AB86}" presName="imgShp" presStyleLbl="fgImgPlace1" presStyleIdx="2" presStyleCnt="4"/>
      <dgm:spPr/>
    </dgm:pt>
    <dgm:pt modelId="{2BDC06AB-4F1F-43A5-8878-B1EAAE6BA409}" type="pres">
      <dgm:prSet presAssocID="{8B590CF0-4C3C-4CF6-972A-E9D23448AB86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CD11492-CC12-4826-ACF7-F2FCB391839A}" type="pres">
      <dgm:prSet presAssocID="{D61DC360-ABBA-406C-924D-BAA8134D5791}" presName="spacing" presStyleCnt="0"/>
      <dgm:spPr/>
    </dgm:pt>
    <dgm:pt modelId="{C635CA92-719A-4166-BBDA-7ACC83D8AB54}" type="pres">
      <dgm:prSet presAssocID="{E2163519-2D84-48A1-9F10-26FE0F858FA1}" presName="composite" presStyleCnt="0"/>
      <dgm:spPr/>
    </dgm:pt>
    <dgm:pt modelId="{9D8DDE02-9634-4F83-94D7-6E1EC1B859C8}" type="pres">
      <dgm:prSet presAssocID="{E2163519-2D84-48A1-9F10-26FE0F858FA1}" presName="imgShp" presStyleLbl="fgImgPlace1" presStyleIdx="3" presStyleCnt="4"/>
      <dgm:spPr/>
    </dgm:pt>
    <dgm:pt modelId="{DA0692B0-1F01-41AC-8A27-95B9F38A1114}" type="pres">
      <dgm:prSet presAssocID="{E2163519-2D84-48A1-9F10-26FE0F858FA1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78538321-6FCE-4A2F-862B-563E34B578E3}" srcId="{B1D84968-618F-41F8-8153-52484F2E33CD}" destId="{8B590CF0-4C3C-4CF6-972A-E9D23448AB86}" srcOrd="2" destOrd="0" parTransId="{346932C1-3FDE-4EAA-8913-8187FBB68E04}" sibTransId="{D61DC360-ABBA-406C-924D-BAA8134D5791}"/>
    <dgm:cxn modelId="{AEF35E9A-168C-4F3F-A57E-E01D462D62D0}" srcId="{B1D84968-618F-41F8-8153-52484F2E33CD}" destId="{87D0E289-5CE2-4B5E-8716-2B4BF21FAAC9}" srcOrd="0" destOrd="0" parTransId="{B5C37B1A-2351-47A2-A59B-E734D8E1C7BE}" sibTransId="{ACFCCB9D-B0DE-43CC-A504-76348FC438AC}"/>
    <dgm:cxn modelId="{6CE034B4-D85B-4A86-85C9-4749529F9B96}" type="presOf" srcId="{B1D84968-618F-41F8-8153-52484F2E33CD}" destId="{494E797F-514E-4C04-AE64-483F949EEB43}" srcOrd="0" destOrd="0" presId="urn:microsoft.com/office/officeart/2005/8/layout/vList3"/>
    <dgm:cxn modelId="{888F71FA-67FB-4631-A500-B47949C00C2B}" type="presOf" srcId="{E2163519-2D84-48A1-9F10-26FE0F858FA1}" destId="{DA0692B0-1F01-41AC-8A27-95B9F38A1114}" srcOrd="0" destOrd="0" presId="urn:microsoft.com/office/officeart/2005/8/layout/vList3"/>
    <dgm:cxn modelId="{1DBA2818-7035-425C-812E-BE3CE2B7A571}" srcId="{B1D84968-618F-41F8-8153-52484F2E33CD}" destId="{E2163519-2D84-48A1-9F10-26FE0F858FA1}" srcOrd="3" destOrd="0" parTransId="{60135B58-7AE2-4031-9144-29E4821889FA}" sibTransId="{91A80CCD-A745-4F3B-AD04-BD79FB2E7FED}"/>
    <dgm:cxn modelId="{D4072154-D9C2-4BA2-983C-9EE0FDEB6DCF}" type="presOf" srcId="{C82EDBC4-8088-46DA-AD36-EDA643BB3466}" destId="{8801C153-B261-4EDA-AAA4-4F763877F56F}" srcOrd="0" destOrd="0" presId="urn:microsoft.com/office/officeart/2005/8/layout/vList3"/>
    <dgm:cxn modelId="{0414C928-F16F-4CF5-BEAA-52133D9EF12F}" srcId="{B1D84968-618F-41F8-8153-52484F2E33CD}" destId="{C82EDBC4-8088-46DA-AD36-EDA643BB3466}" srcOrd="1" destOrd="0" parTransId="{2A0E9809-D4B9-4B68-9132-6FD0B69A87A5}" sibTransId="{D6F71A1A-E2D6-481D-A742-D6A310AFBD56}"/>
    <dgm:cxn modelId="{3A682599-E4E3-4E04-9633-37C09ACFF10F}" type="presOf" srcId="{87D0E289-5CE2-4B5E-8716-2B4BF21FAAC9}" destId="{3A2DB59B-A6D3-4AB8-B33D-0FFF3E46010A}" srcOrd="0" destOrd="0" presId="urn:microsoft.com/office/officeart/2005/8/layout/vList3"/>
    <dgm:cxn modelId="{CE9BD191-DD99-4117-B301-4E58D204C6FE}" type="presOf" srcId="{8B590CF0-4C3C-4CF6-972A-E9D23448AB86}" destId="{2BDC06AB-4F1F-43A5-8878-B1EAAE6BA409}" srcOrd="0" destOrd="0" presId="urn:microsoft.com/office/officeart/2005/8/layout/vList3"/>
    <dgm:cxn modelId="{7108025E-FEB7-4930-A8FA-B62E527E3FA2}" type="presParOf" srcId="{494E797F-514E-4C04-AE64-483F949EEB43}" destId="{F6083403-A832-4376-AFD0-5E6CA8B093EE}" srcOrd="0" destOrd="0" presId="urn:microsoft.com/office/officeart/2005/8/layout/vList3"/>
    <dgm:cxn modelId="{00A1D4BE-F89A-4C89-A7FF-712CE38FDB97}" type="presParOf" srcId="{F6083403-A832-4376-AFD0-5E6CA8B093EE}" destId="{72DA7455-A616-4522-B4F7-616EACE278B3}" srcOrd="0" destOrd="0" presId="urn:microsoft.com/office/officeart/2005/8/layout/vList3"/>
    <dgm:cxn modelId="{7BB8F90F-0783-462A-AE17-5223A8760EAB}" type="presParOf" srcId="{F6083403-A832-4376-AFD0-5E6CA8B093EE}" destId="{3A2DB59B-A6D3-4AB8-B33D-0FFF3E46010A}" srcOrd="1" destOrd="0" presId="urn:microsoft.com/office/officeart/2005/8/layout/vList3"/>
    <dgm:cxn modelId="{1AB0322B-65AE-41AA-8D98-034BC00FA940}" type="presParOf" srcId="{494E797F-514E-4C04-AE64-483F949EEB43}" destId="{0E7B42AF-36FF-4A7B-A114-929C97715984}" srcOrd="1" destOrd="0" presId="urn:microsoft.com/office/officeart/2005/8/layout/vList3"/>
    <dgm:cxn modelId="{2813331C-EBB5-4455-BEA8-3DF6150A58DC}" type="presParOf" srcId="{494E797F-514E-4C04-AE64-483F949EEB43}" destId="{18301E76-76B9-43ED-B4FD-83277197D961}" srcOrd="2" destOrd="0" presId="urn:microsoft.com/office/officeart/2005/8/layout/vList3"/>
    <dgm:cxn modelId="{3792E2C8-89F6-41CF-BDD2-ED4922D56672}" type="presParOf" srcId="{18301E76-76B9-43ED-B4FD-83277197D961}" destId="{FD5890B9-8419-4A4F-9064-974BD035E396}" srcOrd="0" destOrd="0" presId="urn:microsoft.com/office/officeart/2005/8/layout/vList3"/>
    <dgm:cxn modelId="{1D5129DE-7311-409E-962F-A29F2A80A0A1}" type="presParOf" srcId="{18301E76-76B9-43ED-B4FD-83277197D961}" destId="{8801C153-B261-4EDA-AAA4-4F763877F56F}" srcOrd="1" destOrd="0" presId="urn:microsoft.com/office/officeart/2005/8/layout/vList3"/>
    <dgm:cxn modelId="{DC8FE6F0-BC5A-4697-85C6-C53D4F65F3EB}" type="presParOf" srcId="{494E797F-514E-4C04-AE64-483F949EEB43}" destId="{3F5F88D4-4E68-4F81-80DA-C9D4074ED815}" srcOrd="3" destOrd="0" presId="urn:microsoft.com/office/officeart/2005/8/layout/vList3"/>
    <dgm:cxn modelId="{BEF24330-0DBE-4788-9D1B-415C9FEF0D2B}" type="presParOf" srcId="{494E797F-514E-4C04-AE64-483F949EEB43}" destId="{4BC7030B-F06E-488B-8DB5-22176C8379A4}" srcOrd="4" destOrd="0" presId="urn:microsoft.com/office/officeart/2005/8/layout/vList3"/>
    <dgm:cxn modelId="{0114DD18-F15E-40E7-85B2-0DDC662029D9}" type="presParOf" srcId="{4BC7030B-F06E-488B-8DB5-22176C8379A4}" destId="{859D5510-501A-4487-8483-CD98D7F42D18}" srcOrd="0" destOrd="0" presId="urn:microsoft.com/office/officeart/2005/8/layout/vList3"/>
    <dgm:cxn modelId="{45A5E5F7-F83E-4BD8-97A1-8A3B84EF41CE}" type="presParOf" srcId="{4BC7030B-F06E-488B-8DB5-22176C8379A4}" destId="{2BDC06AB-4F1F-43A5-8878-B1EAAE6BA409}" srcOrd="1" destOrd="0" presId="urn:microsoft.com/office/officeart/2005/8/layout/vList3"/>
    <dgm:cxn modelId="{DF8EE330-AAEB-4319-8C1D-4B9A0C8A3FDA}" type="presParOf" srcId="{494E797F-514E-4C04-AE64-483F949EEB43}" destId="{ECD11492-CC12-4826-ACF7-F2FCB391839A}" srcOrd="5" destOrd="0" presId="urn:microsoft.com/office/officeart/2005/8/layout/vList3"/>
    <dgm:cxn modelId="{8C83AFEC-9633-4332-AE13-9871EA274AF0}" type="presParOf" srcId="{494E797F-514E-4C04-AE64-483F949EEB43}" destId="{C635CA92-719A-4166-BBDA-7ACC83D8AB54}" srcOrd="6" destOrd="0" presId="urn:microsoft.com/office/officeart/2005/8/layout/vList3"/>
    <dgm:cxn modelId="{3EF32C59-FA53-4082-9D00-8B1BE1348498}" type="presParOf" srcId="{C635CA92-719A-4166-BBDA-7ACC83D8AB54}" destId="{9D8DDE02-9634-4F83-94D7-6E1EC1B859C8}" srcOrd="0" destOrd="0" presId="urn:microsoft.com/office/officeart/2005/8/layout/vList3"/>
    <dgm:cxn modelId="{DD26FE7B-F5A8-4D2C-868F-5A8D7F820F42}" type="presParOf" srcId="{C635CA92-719A-4166-BBDA-7ACC83D8AB54}" destId="{DA0692B0-1F01-41AC-8A27-95B9F38A111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2519583-E6CF-4A9A-8968-95F043C8310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de-DE"/>
        </a:p>
      </dgm:t>
    </dgm:pt>
    <dgm:pt modelId="{79F77380-AF63-4353-8B3E-B5961F218513}">
      <dgm:prSet/>
      <dgm:spPr/>
      <dgm:t>
        <a:bodyPr/>
        <a:lstStyle/>
        <a:p>
          <a:pPr rtl="0"/>
          <a:r>
            <a:rPr lang="de-DE" smtClean="0"/>
            <a:t>Thinksurance</a:t>
          </a:r>
          <a:endParaRPr lang="de-DE"/>
        </a:p>
      </dgm:t>
    </dgm:pt>
    <dgm:pt modelId="{A7D78632-B0FE-4ABB-9165-5CFB2CF06034}" type="parTrans" cxnId="{4476DC7A-373D-49E3-8AD6-9613FB82491D}">
      <dgm:prSet/>
      <dgm:spPr/>
      <dgm:t>
        <a:bodyPr/>
        <a:lstStyle/>
        <a:p>
          <a:endParaRPr lang="de-DE"/>
        </a:p>
      </dgm:t>
    </dgm:pt>
    <dgm:pt modelId="{71FD8207-A01F-4587-A34D-A38C62774D69}" type="sibTrans" cxnId="{4476DC7A-373D-49E3-8AD6-9613FB82491D}">
      <dgm:prSet/>
      <dgm:spPr/>
      <dgm:t>
        <a:bodyPr/>
        <a:lstStyle/>
        <a:p>
          <a:endParaRPr lang="de-DE"/>
        </a:p>
      </dgm:t>
    </dgm:pt>
    <dgm:pt modelId="{900D3A63-69EF-4CE7-AD3B-6A09F9A30863}" type="pres">
      <dgm:prSet presAssocID="{E2519583-E6CF-4A9A-8968-95F043C8310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8145AA8D-7507-45E7-AC80-BD1A40DEF8B2}" type="pres">
      <dgm:prSet presAssocID="{79F77380-AF63-4353-8B3E-B5961F218513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53D5B7C3-759D-4931-B84E-165CAF6D6AF0}" type="presOf" srcId="{79F77380-AF63-4353-8B3E-B5961F218513}" destId="{8145AA8D-7507-45E7-AC80-BD1A40DEF8B2}" srcOrd="0" destOrd="0" presId="urn:microsoft.com/office/officeart/2005/8/layout/default"/>
    <dgm:cxn modelId="{A1BD18A6-0EDF-4AA5-A511-7C2B7104B312}" type="presOf" srcId="{E2519583-E6CF-4A9A-8968-95F043C83103}" destId="{900D3A63-69EF-4CE7-AD3B-6A09F9A30863}" srcOrd="0" destOrd="0" presId="urn:microsoft.com/office/officeart/2005/8/layout/default"/>
    <dgm:cxn modelId="{4476DC7A-373D-49E3-8AD6-9613FB82491D}" srcId="{E2519583-E6CF-4A9A-8968-95F043C83103}" destId="{79F77380-AF63-4353-8B3E-B5961F218513}" srcOrd="0" destOrd="0" parTransId="{A7D78632-B0FE-4ABB-9165-5CFB2CF06034}" sibTransId="{71FD8207-A01F-4587-A34D-A38C62774D69}"/>
    <dgm:cxn modelId="{3F2C0FED-EDA8-4B9D-AAF0-44A554273237}" type="presParOf" srcId="{900D3A63-69EF-4CE7-AD3B-6A09F9A30863}" destId="{8145AA8D-7507-45E7-AC80-BD1A40DEF8B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A13737E-F3C3-4C28-BA23-36D92391F3A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43D68BAE-6513-4706-873B-0DD57BB6EEAD}">
      <dgm:prSet/>
      <dgm:spPr>
        <a:solidFill>
          <a:srgbClr val="FF0000"/>
        </a:solidFill>
      </dgm:spPr>
      <dgm:t>
        <a:bodyPr/>
        <a:lstStyle/>
        <a:p>
          <a:pPr rtl="0"/>
          <a:r>
            <a:rPr lang="de-DE" smtClean="0"/>
            <a:t>Hiscox</a:t>
          </a:r>
          <a:endParaRPr lang="de-DE"/>
        </a:p>
      </dgm:t>
    </dgm:pt>
    <dgm:pt modelId="{DA7EB8EA-C44A-44DD-9E5B-FB6BB0F4446E}" type="parTrans" cxnId="{5F6F0140-4589-495F-B4B9-5C710B5CE43E}">
      <dgm:prSet/>
      <dgm:spPr/>
      <dgm:t>
        <a:bodyPr/>
        <a:lstStyle/>
        <a:p>
          <a:endParaRPr lang="de-DE"/>
        </a:p>
      </dgm:t>
    </dgm:pt>
    <dgm:pt modelId="{F57D597A-11C2-40DD-8566-6579639DFB6C}" type="sibTrans" cxnId="{5F6F0140-4589-495F-B4B9-5C710B5CE43E}">
      <dgm:prSet/>
      <dgm:spPr/>
      <dgm:t>
        <a:bodyPr/>
        <a:lstStyle/>
        <a:p>
          <a:endParaRPr lang="de-DE"/>
        </a:p>
      </dgm:t>
    </dgm:pt>
    <dgm:pt modelId="{C0B7CF11-A2DC-4058-91A2-2A8BC584CDE5}" type="pres">
      <dgm:prSet presAssocID="{FA13737E-F3C3-4C28-BA23-36D92391F3A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C13F45B4-463D-4D19-90B1-4C5E9F9426AD}" type="pres">
      <dgm:prSet presAssocID="{43D68BAE-6513-4706-873B-0DD57BB6EEAD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5F6F0140-4589-495F-B4B9-5C710B5CE43E}" srcId="{FA13737E-F3C3-4C28-BA23-36D92391F3A2}" destId="{43D68BAE-6513-4706-873B-0DD57BB6EEAD}" srcOrd="0" destOrd="0" parTransId="{DA7EB8EA-C44A-44DD-9E5B-FB6BB0F4446E}" sibTransId="{F57D597A-11C2-40DD-8566-6579639DFB6C}"/>
    <dgm:cxn modelId="{E6B42471-0BD9-4ACF-B9F3-52C641D7844A}" type="presOf" srcId="{FA13737E-F3C3-4C28-BA23-36D92391F3A2}" destId="{C0B7CF11-A2DC-4058-91A2-2A8BC584CDE5}" srcOrd="0" destOrd="0" presId="urn:microsoft.com/office/officeart/2005/8/layout/default"/>
    <dgm:cxn modelId="{9CB7AEDB-1A00-4F0A-A560-9D3E9EFB7D58}" type="presOf" srcId="{43D68BAE-6513-4706-873B-0DD57BB6EEAD}" destId="{C13F45B4-463D-4D19-90B1-4C5E9F9426AD}" srcOrd="0" destOrd="0" presId="urn:microsoft.com/office/officeart/2005/8/layout/default"/>
    <dgm:cxn modelId="{37D5CB6D-5396-414E-A913-5C749A6F47DD}" type="presParOf" srcId="{C0B7CF11-A2DC-4058-91A2-2A8BC584CDE5}" destId="{C13F45B4-463D-4D19-90B1-4C5E9F9426AD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2519583-E6CF-4A9A-8968-95F043C8310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79F77380-AF63-4353-8B3E-B5961F218513}">
      <dgm:prSet/>
      <dgm:spPr>
        <a:solidFill>
          <a:srgbClr val="FFFF00"/>
        </a:solidFill>
      </dgm:spPr>
      <dgm:t>
        <a:bodyPr/>
        <a:lstStyle/>
        <a:p>
          <a:pPr rtl="0"/>
          <a:r>
            <a:rPr lang="de-DE" dirty="0" err="1" smtClean="0">
              <a:solidFill>
                <a:schemeClr val="tx1"/>
              </a:solidFill>
            </a:rPr>
            <a:t>Thinksurance</a:t>
          </a:r>
          <a:endParaRPr lang="de-DE" dirty="0">
            <a:solidFill>
              <a:schemeClr val="tx1"/>
            </a:solidFill>
          </a:endParaRPr>
        </a:p>
      </dgm:t>
    </dgm:pt>
    <dgm:pt modelId="{A7D78632-B0FE-4ABB-9165-5CFB2CF06034}" type="parTrans" cxnId="{4476DC7A-373D-49E3-8AD6-9613FB82491D}">
      <dgm:prSet/>
      <dgm:spPr/>
      <dgm:t>
        <a:bodyPr/>
        <a:lstStyle/>
        <a:p>
          <a:endParaRPr lang="de-DE"/>
        </a:p>
      </dgm:t>
    </dgm:pt>
    <dgm:pt modelId="{71FD8207-A01F-4587-A34D-A38C62774D69}" type="sibTrans" cxnId="{4476DC7A-373D-49E3-8AD6-9613FB82491D}">
      <dgm:prSet/>
      <dgm:spPr/>
      <dgm:t>
        <a:bodyPr/>
        <a:lstStyle/>
        <a:p>
          <a:endParaRPr lang="de-DE"/>
        </a:p>
      </dgm:t>
    </dgm:pt>
    <dgm:pt modelId="{900D3A63-69EF-4CE7-AD3B-6A09F9A30863}" type="pres">
      <dgm:prSet presAssocID="{E2519583-E6CF-4A9A-8968-95F043C8310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8145AA8D-7507-45E7-AC80-BD1A40DEF8B2}" type="pres">
      <dgm:prSet presAssocID="{79F77380-AF63-4353-8B3E-B5961F218513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A067B25E-2731-4B81-ABFF-5EAA7BA26581}" type="presOf" srcId="{79F77380-AF63-4353-8B3E-B5961F218513}" destId="{8145AA8D-7507-45E7-AC80-BD1A40DEF8B2}" srcOrd="0" destOrd="0" presId="urn:microsoft.com/office/officeart/2005/8/layout/default"/>
    <dgm:cxn modelId="{04D71048-E9DA-44CC-BFB1-176CDFDC39FE}" type="presOf" srcId="{E2519583-E6CF-4A9A-8968-95F043C83103}" destId="{900D3A63-69EF-4CE7-AD3B-6A09F9A30863}" srcOrd="0" destOrd="0" presId="urn:microsoft.com/office/officeart/2005/8/layout/default"/>
    <dgm:cxn modelId="{4476DC7A-373D-49E3-8AD6-9613FB82491D}" srcId="{E2519583-E6CF-4A9A-8968-95F043C83103}" destId="{79F77380-AF63-4353-8B3E-B5961F218513}" srcOrd="0" destOrd="0" parTransId="{A7D78632-B0FE-4ABB-9165-5CFB2CF06034}" sibTransId="{71FD8207-A01F-4587-A34D-A38C62774D69}"/>
    <dgm:cxn modelId="{5AA4D3C7-2ACF-4BD2-A0AA-7504C8FB5F39}" type="presParOf" srcId="{900D3A63-69EF-4CE7-AD3B-6A09F9A30863}" destId="{8145AA8D-7507-45E7-AC80-BD1A40DEF8B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A13737E-F3C3-4C28-BA23-36D92391F3A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de-DE"/>
        </a:p>
      </dgm:t>
    </dgm:pt>
    <dgm:pt modelId="{43D68BAE-6513-4706-873B-0DD57BB6EEAD}">
      <dgm:prSet/>
      <dgm:spPr/>
      <dgm:t>
        <a:bodyPr/>
        <a:lstStyle/>
        <a:p>
          <a:pPr rtl="0"/>
          <a:r>
            <a:rPr lang="de-DE" smtClean="0"/>
            <a:t>Hiscox</a:t>
          </a:r>
          <a:endParaRPr lang="de-DE"/>
        </a:p>
      </dgm:t>
    </dgm:pt>
    <dgm:pt modelId="{DA7EB8EA-C44A-44DD-9E5B-FB6BB0F4446E}" type="parTrans" cxnId="{5F6F0140-4589-495F-B4B9-5C710B5CE43E}">
      <dgm:prSet/>
      <dgm:spPr/>
      <dgm:t>
        <a:bodyPr/>
        <a:lstStyle/>
        <a:p>
          <a:endParaRPr lang="de-DE"/>
        </a:p>
      </dgm:t>
    </dgm:pt>
    <dgm:pt modelId="{F57D597A-11C2-40DD-8566-6579639DFB6C}" type="sibTrans" cxnId="{5F6F0140-4589-495F-B4B9-5C710B5CE43E}">
      <dgm:prSet/>
      <dgm:spPr/>
      <dgm:t>
        <a:bodyPr/>
        <a:lstStyle/>
        <a:p>
          <a:endParaRPr lang="de-DE"/>
        </a:p>
      </dgm:t>
    </dgm:pt>
    <dgm:pt modelId="{C0B7CF11-A2DC-4058-91A2-2A8BC584CDE5}" type="pres">
      <dgm:prSet presAssocID="{FA13737E-F3C3-4C28-BA23-36D92391F3A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C13F45B4-463D-4D19-90B1-4C5E9F9426AD}" type="pres">
      <dgm:prSet presAssocID="{43D68BAE-6513-4706-873B-0DD57BB6EEAD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5F6F0140-4589-495F-B4B9-5C710B5CE43E}" srcId="{FA13737E-F3C3-4C28-BA23-36D92391F3A2}" destId="{43D68BAE-6513-4706-873B-0DD57BB6EEAD}" srcOrd="0" destOrd="0" parTransId="{DA7EB8EA-C44A-44DD-9E5B-FB6BB0F4446E}" sibTransId="{F57D597A-11C2-40DD-8566-6579639DFB6C}"/>
    <dgm:cxn modelId="{07104C1F-D704-44D2-915A-82A643D0243F}" type="presOf" srcId="{FA13737E-F3C3-4C28-BA23-36D92391F3A2}" destId="{C0B7CF11-A2DC-4058-91A2-2A8BC584CDE5}" srcOrd="0" destOrd="0" presId="urn:microsoft.com/office/officeart/2005/8/layout/default"/>
    <dgm:cxn modelId="{38776DE3-43C5-4384-9254-81008828E5E6}" type="presOf" srcId="{43D68BAE-6513-4706-873B-0DD57BB6EEAD}" destId="{C13F45B4-463D-4D19-90B1-4C5E9F9426AD}" srcOrd="0" destOrd="0" presId="urn:microsoft.com/office/officeart/2005/8/layout/default"/>
    <dgm:cxn modelId="{4D418DD5-CDCC-40AF-BD89-5C87F68C026A}" type="presParOf" srcId="{C0B7CF11-A2DC-4058-91A2-2A8BC584CDE5}" destId="{C13F45B4-463D-4D19-90B1-4C5E9F9426AD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7CF93D2-F5D2-4224-BF7E-99CC9E5ECD7F}" type="doc">
      <dgm:prSet loTypeId="urn:microsoft.com/office/officeart/2005/8/layout/default" loCatId="list" qsTypeId="urn:microsoft.com/office/officeart/2005/8/quickstyle/3d6" qsCatId="3D" csTypeId="urn:microsoft.com/office/officeart/2005/8/colors/colorful3" csCatId="colorful"/>
      <dgm:spPr/>
      <dgm:t>
        <a:bodyPr/>
        <a:lstStyle/>
        <a:p>
          <a:endParaRPr lang="de-DE"/>
        </a:p>
      </dgm:t>
    </dgm:pt>
    <dgm:pt modelId="{8837E4DA-A743-47F9-B440-3F6F387819B3}">
      <dgm:prSet/>
      <dgm:spPr/>
      <dgm:t>
        <a:bodyPr/>
        <a:lstStyle/>
        <a:p>
          <a:r>
            <a:rPr lang="de-DE"/>
            <a:t>Michael Schiller</a:t>
          </a:r>
        </a:p>
      </dgm:t>
    </dgm:pt>
    <dgm:pt modelId="{C5D69158-1D82-4D59-A7D8-EC71C2E326F5}" type="parTrans" cxnId="{4C51F84B-C2A2-45D9-934F-0A504703CEEB}">
      <dgm:prSet/>
      <dgm:spPr/>
      <dgm:t>
        <a:bodyPr/>
        <a:lstStyle/>
        <a:p>
          <a:endParaRPr lang="de-DE"/>
        </a:p>
      </dgm:t>
    </dgm:pt>
    <dgm:pt modelId="{3770CF92-C695-46AF-B2EA-CA5BCAD2E872}" type="sibTrans" cxnId="{4C51F84B-C2A2-45D9-934F-0A504703CEEB}">
      <dgm:prSet/>
      <dgm:spPr/>
      <dgm:t>
        <a:bodyPr/>
        <a:lstStyle/>
        <a:p>
          <a:endParaRPr lang="de-DE"/>
        </a:p>
      </dgm:t>
    </dgm:pt>
    <dgm:pt modelId="{D337E68D-459A-4DE4-90CC-6264D629D901}">
      <dgm:prSet/>
      <dgm:spPr/>
      <dgm:t>
        <a:bodyPr/>
        <a:lstStyle/>
        <a:p>
          <a:r>
            <a:rPr lang="de-DE"/>
            <a:t>Marvin Arpe</a:t>
          </a:r>
        </a:p>
      </dgm:t>
    </dgm:pt>
    <dgm:pt modelId="{87FD614C-BE93-4BD9-BD06-BD9D93FD3B74}" type="parTrans" cxnId="{F68B78A7-51CC-47B0-991A-047DB9D20D8A}">
      <dgm:prSet/>
      <dgm:spPr/>
      <dgm:t>
        <a:bodyPr/>
        <a:lstStyle/>
        <a:p>
          <a:endParaRPr lang="de-DE"/>
        </a:p>
      </dgm:t>
    </dgm:pt>
    <dgm:pt modelId="{10956C50-4C49-4E88-9C3D-318CCE1FD6AB}" type="sibTrans" cxnId="{F68B78A7-51CC-47B0-991A-047DB9D20D8A}">
      <dgm:prSet/>
      <dgm:spPr/>
      <dgm:t>
        <a:bodyPr/>
        <a:lstStyle/>
        <a:p>
          <a:endParaRPr lang="de-DE"/>
        </a:p>
      </dgm:t>
    </dgm:pt>
    <dgm:pt modelId="{5709CA0C-41D8-4BC5-9454-2DC8494950DC}">
      <dgm:prSet/>
      <dgm:spPr/>
      <dgm:t>
        <a:bodyPr/>
        <a:lstStyle/>
        <a:p>
          <a:r>
            <a:rPr lang="de-DE"/>
            <a:t>Yannick Bröer</a:t>
          </a:r>
        </a:p>
      </dgm:t>
    </dgm:pt>
    <dgm:pt modelId="{8F792E0C-5C97-4BA5-A9DA-E9158C37DA01}" type="parTrans" cxnId="{48DC6B8E-8DDA-4D06-9DE4-CDB89B315B2C}">
      <dgm:prSet/>
      <dgm:spPr/>
      <dgm:t>
        <a:bodyPr/>
        <a:lstStyle/>
        <a:p>
          <a:endParaRPr lang="de-DE"/>
        </a:p>
      </dgm:t>
    </dgm:pt>
    <dgm:pt modelId="{11DA8CD0-9790-4762-BB6A-EAD086FA1473}" type="sibTrans" cxnId="{48DC6B8E-8DDA-4D06-9DE4-CDB89B315B2C}">
      <dgm:prSet/>
      <dgm:spPr/>
      <dgm:t>
        <a:bodyPr/>
        <a:lstStyle/>
        <a:p>
          <a:endParaRPr lang="de-DE"/>
        </a:p>
      </dgm:t>
    </dgm:pt>
    <dgm:pt modelId="{368F04CE-86EF-4889-9573-42D344A740B9}">
      <dgm:prSet/>
      <dgm:spPr/>
      <dgm:t>
        <a:bodyPr/>
        <a:lstStyle/>
        <a:p>
          <a:r>
            <a:rPr lang="de-DE"/>
            <a:t>Peter Holzmann</a:t>
          </a:r>
        </a:p>
      </dgm:t>
    </dgm:pt>
    <dgm:pt modelId="{5E7D976D-4404-4705-9EC1-06A65CDD9BC1}" type="parTrans" cxnId="{518CE10B-C59D-47F7-BBAD-5178135056BD}">
      <dgm:prSet/>
      <dgm:spPr/>
      <dgm:t>
        <a:bodyPr/>
        <a:lstStyle/>
        <a:p>
          <a:endParaRPr lang="de-DE"/>
        </a:p>
      </dgm:t>
    </dgm:pt>
    <dgm:pt modelId="{2DE703B1-9673-436F-9353-E598C2E7A52C}" type="sibTrans" cxnId="{518CE10B-C59D-47F7-BBAD-5178135056BD}">
      <dgm:prSet/>
      <dgm:spPr/>
      <dgm:t>
        <a:bodyPr/>
        <a:lstStyle/>
        <a:p>
          <a:endParaRPr lang="de-DE"/>
        </a:p>
      </dgm:t>
    </dgm:pt>
    <dgm:pt modelId="{2A605F51-D401-4579-92F8-BD66BA42ECE3}">
      <dgm:prSet/>
      <dgm:spPr/>
      <dgm:t>
        <a:bodyPr/>
        <a:lstStyle/>
        <a:p>
          <a:r>
            <a:rPr lang="de-DE"/>
            <a:t>Peter Nabel</a:t>
          </a:r>
        </a:p>
      </dgm:t>
    </dgm:pt>
    <dgm:pt modelId="{3662A4DF-1F85-497B-837B-E2981B62A6D8}" type="parTrans" cxnId="{BD674D5E-7902-479A-9FFE-93B9D0824890}">
      <dgm:prSet/>
      <dgm:spPr/>
      <dgm:t>
        <a:bodyPr/>
        <a:lstStyle/>
        <a:p>
          <a:endParaRPr lang="de-DE"/>
        </a:p>
      </dgm:t>
    </dgm:pt>
    <dgm:pt modelId="{E95393AE-6546-4A19-B75C-1D626C0F7627}" type="sibTrans" cxnId="{BD674D5E-7902-479A-9FFE-93B9D0824890}">
      <dgm:prSet/>
      <dgm:spPr/>
      <dgm:t>
        <a:bodyPr/>
        <a:lstStyle/>
        <a:p>
          <a:endParaRPr lang="de-DE"/>
        </a:p>
      </dgm:t>
    </dgm:pt>
    <dgm:pt modelId="{2BBA781F-DBA5-41EC-9251-10353CDBA60C}">
      <dgm:prSet/>
      <dgm:spPr/>
      <dgm:t>
        <a:bodyPr/>
        <a:lstStyle/>
        <a:p>
          <a:r>
            <a:rPr lang="de-DE"/>
            <a:t>Gerrit Kandora</a:t>
          </a:r>
        </a:p>
      </dgm:t>
    </dgm:pt>
    <dgm:pt modelId="{7D866190-6D9F-4DF8-A43C-707CF2FC09E8}" type="parTrans" cxnId="{A6512EB7-1E76-495A-A577-D1AEC0AE3073}">
      <dgm:prSet/>
      <dgm:spPr/>
      <dgm:t>
        <a:bodyPr/>
        <a:lstStyle/>
        <a:p>
          <a:endParaRPr lang="de-DE"/>
        </a:p>
      </dgm:t>
    </dgm:pt>
    <dgm:pt modelId="{BCDCB1A5-8C8E-4A15-B255-D0EE421772CE}" type="sibTrans" cxnId="{A6512EB7-1E76-495A-A577-D1AEC0AE3073}">
      <dgm:prSet/>
      <dgm:spPr/>
      <dgm:t>
        <a:bodyPr/>
        <a:lstStyle/>
        <a:p>
          <a:endParaRPr lang="de-DE"/>
        </a:p>
      </dgm:t>
    </dgm:pt>
    <dgm:pt modelId="{1BB0A6D7-33A5-4EEF-A76B-2BC04DA53CC3}">
      <dgm:prSet/>
      <dgm:spPr/>
      <dgm:t>
        <a:bodyPr/>
        <a:lstStyle/>
        <a:p>
          <a:r>
            <a:rPr lang="de-DE"/>
            <a:t>Malte Pfennig</a:t>
          </a:r>
        </a:p>
      </dgm:t>
    </dgm:pt>
    <dgm:pt modelId="{AFF296E9-F9E8-4FF6-A9FB-82FB5FF7F151}" type="parTrans" cxnId="{BBA403DE-D030-4D8E-A0A0-383917DCC6F2}">
      <dgm:prSet/>
      <dgm:spPr/>
      <dgm:t>
        <a:bodyPr/>
        <a:lstStyle/>
        <a:p>
          <a:endParaRPr lang="de-DE"/>
        </a:p>
      </dgm:t>
    </dgm:pt>
    <dgm:pt modelId="{72A939D7-D527-443E-B40F-39120D9B8980}" type="sibTrans" cxnId="{BBA403DE-D030-4D8E-A0A0-383917DCC6F2}">
      <dgm:prSet/>
      <dgm:spPr/>
      <dgm:t>
        <a:bodyPr/>
        <a:lstStyle/>
        <a:p>
          <a:endParaRPr lang="de-DE"/>
        </a:p>
      </dgm:t>
    </dgm:pt>
    <dgm:pt modelId="{D1143018-7462-4B7C-A8A7-B29DDD1A8085}">
      <dgm:prSet/>
      <dgm:spPr/>
      <dgm:t>
        <a:bodyPr/>
        <a:lstStyle/>
        <a:p>
          <a:r>
            <a:rPr lang="de-DE"/>
            <a:t>Phillip Pospieszny</a:t>
          </a:r>
        </a:p>
      </dgm:t>
    </dgm:pt>
    <dgm:pt modelId="{D1F31DFC-029D-48B5-B808-32762ED39FEB}" type="parTrans" cxnId="{D8F95AE9-DDC6-4B85-99A5-10A25281952E}">
      <dgm:prSet/>
      <dgm:spPr/>
      <dgm:t>
        <a:bodyPr/>
        <a:lstStyle/>
        <a:p>
          <a:endParaRPr lang="de-DE"/>
        </a:p>
      </dgm:t>
    </dgm:pt>
    <dgm:pt modelId="{389B7F51-865D-4AFB-92BA-2808B6F21586}" type="sibTrans" cxnId="{D8F95AE9-DDC6-4B85-99A5-10A25281952E}">
      <dgm:prSet/>
      <dgm:spPr/>
      <dgm:t>
        <a:bodyPr/>
        <a:lstStyle/>
        <a:p>
          <a:endParaRPr lang="de-DE"/>
        </a:p>
      </dgm:t>
    </dgm:pt>
    <dgm:pt modelId="{05E6355F-ECFF-484B-BFD9-A5B7F48F79CA}">
      <dgm:prSet/>
      <dgm:spPr/>
      <dgm:t>
        <a:bodyPr/>
        <a:lstStyle/>
        <a:p>
          <a:r>
            <a:rPr lang="de-DE"/>
            <a:t>Carsten Blech</a:t>
          </a:r>
        </a:p>
      </dgm:t>
    </dgm:pt>
    <dgm:pt modelId="{232E64C5-C8F5-4367-8FDC-88E00351B8C7}" type="parTrans" cxnId="{C609DB79-F9ED-4BFF-8FCC-FCB3EAF05D92}">
      <dgm:prSet/>
      <dgm:spPr/>
      <dgm:t>
        <a:bodyPr/>
        <a:lstStyle/>
        <a:p>
          <a:endParaRPr lang="de-DE"/>
        </a:p>
      </dgm:t>
    </dgm:pt>
    <dgm:pt modelId="{C4657B33-32C2-4360-A8AF-07609B46A4A0}" type="sibTrans" cxnId="{C609DB79-F9ED-4BFF-8FCC-FCB3EAF05D92}">
      <dgm:prSet/>
      <dgm:spPr/>
      <dgm:t>
        <a:bodyPr/>
        <a:lstStyle/>
        <a:p>
          <a:endParaRPr lang="de-DE"/>
        </a:p>
      </dgm:t>
    </dgm:pt>
    <dgm:pt modelId="{3AF1F038-7278-4D49-8C18-BEE2CEA69767}">
      <dgm:prSet/>
      <dgm:spPr/>
      <dgm:t>
        <a:bodyPr/>
        <a:lstStyle/>
        <a:p>
          <a:r>
            <a:rPr lang="de-DE" dirty="0"/>
            <a:t>Alena Herlitz</a:t>
          </a:r>
        </a:p>
      </dgm:t>
    </dgm:pt>
    <dgm:pt modelId="{813E2381-D0A6-4FFE-BEA0-DCF980E45373}" type="parTrans" cxnId="{E6E9BC8D-144F-4392-9610-00B818139703}">
      <dgm:prSet/>
      <dgm:spPr/>
      <dgm:t>
        <a:bodyPr/>
        <a:lstStyle/>
        <a:p>
          <a:endParaRPr lang="de-DE"/>
        </a:p>
      </dgm:t>
    </dgm:pt>
    <dgm:pt modelId="{2E9F1CE1-0B35-4C3B-91B7-AB6E8CAD3441}" type="sibTrans" cxnId="{E6E9BC8D-144F-4392-9610-00B818139703}">
      <dgm:prSet/>
      <dgm:spPr/>
      <dgm:t>
        <a:bodyPr/>
        <a:lstStyle/>
        <a:p>
          <a:endParaRPr lang="de-DE"/>
        </a:p>
      </dgm:t>
    </dgm:pt>
    <dgm:pt modelId="{18A446CC-39D6-4503-95EC-6840C0259563}" type="pres">
      <dgm:prSet presAssocID="{D7CF93D2-F5D2-4224-BF7E-99CC9E5ECD7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6B6A3A5B-5B11-4409-9F9C-F047F2DC4EE5}" type="pres">
      <dgm:prSet presAssocID="{8837E4DA-A743-47F9-B440-3F6F387819B3}" presName="node" presStyleLbl="node1" presStyleIdx="0" presStyleCnt="10" custLinFactX="100000" custLinFactY="100000" custLinFactNeighborX="122109" custLinFactNeighborY="13533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75C7993-3D2C-46FA-9EFA-E04AC90A5221}" type="pres">
      <dgm:prSet presAssocID="{3770CF92-C695-46AF-B2EA-CA5BCAD2E872}" presName="sibTrans" presStyleCnt="0"/>
      <dgm:spPr/>
    </dgm:pt>
    <dgm:pt modelId="{08D9424F-978C-45E7-9C91-F44D9177876D}" type="pres">
      <dgm:prSet presAssocID="{D337E68D-459A-4DE4-90CC-6264D629D901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D7273FE-8E11-4645-A7EB-028D16190A54}" type="pres">
      <dgm:prSet presAssocID="{10956C50-4C49-4E88-9C3D-318CCE1FD6AB}" presName="sibTrans" presStyleCnt="0"/>
      <dgm:spPr/>
    </dgm:pt>
    <dgm:pt modelId="{514CDDDC-5859-466E-9F09-92AC701D3C53}" type="pres">
      <dgm:prSet presAssocID="{5709CA0C-41D8-4BC5-9454-2DC8494950DC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0AA626D-4ECE-4291-8778-5FFACDA57CC8}" type="pres">
      <dgm:prSet presAssocID="{11DA8CD0-9790-4762-BB6A-EAD086FA1473}" presName="sibTrans" presStyleCnt="0"/>
      <dgm:spPr/>
    </dgm:pt>
    <dgm:pt modelId="{E8F0E2B1-D2B4-4F66-9791-4A706B35FF6C}" type="pres">
      <dgm:prSet presAssocID="{368F04CE-86EF-4889-9573-42D344A740B9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DA40CA4-7E5D-49A0-A971-5E8D47681366}" type="pres">
      <dgm:prSet presAssocID="{2DE703B1-9673-436F-9353-E598C2E7A52C}" presName="sibTrans" presStyleCnt="0"/>
      <dgm:spPr/>
    </dgm:pt>
    <dgm:pt modelId="{4B4EA279-BF90-413A-B678-65ADF48145E4}" type="pres">
      <dgm:prSet presAssocID="{2A605F51-D401-4579-92F8-BD66BA42ECE3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0C4105A-0F75-49F0-ABC3-A92189BA9F41}" type="pres">
      <dgm:prSet presAssocID="{E95393AE-6546-4A19-B75C-1D626C0F7627}" presName="sibTrans" presStyleCnt="0"/>
      <dgm:spPr/>
    </dgm:pt>
    <dgm:pt modelId="{7B8898E1-5720-42CB-BF9F-F5CBBA060E58}" type="pres">
      <dgm:prSet presAssocID="{2BBA781F-DBA5-41EC-9251-10353CDBA60C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A1D15C2-CB7E-4E37-AFDA-0AB75128263D}" type="pres">
      <dgm:prSet presAssocID="{BCDCB1A5-8C8E-4A15-B255-D0EE421772CE}" presName="sibTrans" presStyleCnt="0"/>
      <dgm:spPr/>
    </dgm:pt>
    <dgm:pt modelId="{606FF965-05BF-4E07-8469-D343484F2391}" type="pres">
      <dgm:prSet presAssocID="{1BB0A6D7-33A5-4EEF-A76B-2BC04DA53CC3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0D442D4-855A-4651-A0AF-6458453A6278}" type="pres">
      <dgm:prSet presAssocID="{72A939D7-D527-443E-B40F-39120D9B8980}" presName="sibTrans" presStyleCnt="0"/>
      <dgm:spPr/>
    </dgm:pt>
    <dgm:pt modelId="{33EFAD62-A71E-48F6-ADE5-27D2699452BE}" type="pres">
      <dgm:prSet presAssocID="{D1143018-7462-4B7C-A8A7-B29DDD1A8085}" presName="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903781F-D80E-4E53-83EC-FAECA21604B1}" type="pres">
      <dgm:prSet presAssocID="{389B7F51-865D-4AFB-92BA-2808B6F21586}" presName="sibTrans" presStyleCnt="0"/>
      <dgm:spPr/>
    </dgm:pt>
    <dgm:pt modelId="{BC204B9D-24EB-47C9-A704-5D56EA22AEE9}" type="pres">
      <dgm:prSet presAssocID="{05E6355F-ECFF-484B-BFD9-A5B7F48F79CA}" presName="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E188E31-7A87-466F-AF58-0DC64D5C8794}" type="pres">
      <dgm:prSet presAssocID="{C4657B33-32C2-4360-A8AF-07609B46A4A0}" presName="sibTrans" presStyleCnt="0"/>
      <dgm:spPr/>
    </dgm:pt>
    <dgm:pt modelId="{C4DAFC04-704A-4497-B263-A557A171EACA}" type="pres">
      <dgm:prSet presAssocID="{3AF1F038-7278-4D49-8C18-BEE2CEA69767}" presName="node" presStyleLbl="node1" presStyleIdx="9" presStyleCnt="10" custLinFactX="-100000" custLinFactY="-100000" custLinFactNeighborX="-121331" custLinFactNeighborY="-13448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E7442B72-B02F-49BB-A9C5-7D6A0363821F}" type="presOf" srcId="{1BB0A6D7-33A5-4EEF-A76B-2BC04DA53CC3}" destId="{606FF965-05BF-4E07-8469-D343484F2391}" srcOrd="0" destOrd="0" presId="urn:microsoft.com/office/officeart/2005/8/layout/default"/>
    <dgm:cxn modelId="{BD674D5E-7902-479A-9FFE-93B9D0824890}" srcId="{D7CF93D2-F5D2-4224-BF7E-99CC9E5ECD7F}" destId="{2A605F51-D401-4579-92F8-BD66BA42ECE3}" srcOrd="4" destOrd="0" parTransId="{3662A4DF-1F85-497B-837B-E2981B62A6D8}" sibTransId="{E95393AE-6546-4A19-B75C-1D626C0F7627}"/>
    <dgm:cxn modelId="{D81E8F03-C3FF-4941-A0AA-16FDB550DB5B}" type="presOf" srcId="{8837E4DA-A743-47F9-B440-3F6F387819B3}" destId="{6B6A3A5B-5B11-4409-9F9C-F047F2DC4EE5}" srcOrd="0" destOrd="0" presId="urn:microsoft.com/office/officeart/2005/8/layout/default"/>
    <dgm:cxn modelId="{D8F95AE9-DDC6-4B85-99A5-10A25281952E}" srcId="{D7CF93D2-F5D2-4224-BF7E-99CC9E5ECD7F}" destId="{D1143018-7462-4B7C-A8A7-B29DDD1A8085}" srcOrd="7" destOrd="0" parTransId="{D1F31DFC-029D-48B5-B808-32762ED39FEB}" sibTransId="{389B7F51-865D-4AFB-92BA-2808B6F21586}"/>
    <dgm:cxn modelId="{7C5DFB13-52AC-42F8-AFDA-103834DC79D4}" type="presOf" srcId="{3AF1F038-7278-4D49-8C18-BEE2CEA69767}" destId="{C4DAFC04-704A-4497-B263-A557A171EACA}" srcOrd="0" destOrd="0" presId="urn:microsoft.com/office/officeart/2005/8/layout/default"/>
    <dgm:cxn modelId="{E527A2FE-31A1-4C49-81B1-7D3727802F2A}" type="presOf" srcId="{368F04CE-86EF-4889-9573-42D344A740B9}" destId="{E8F0E2B1-D2B4-4F66-9791-4A706B35FF6C}" srcOrd="0" destOrd="0" presId="urn:microsoft.com/office/officeart/2005/8/layout/default"/>
    <dgm:cxn modelId="{48DC6B8E-8DDA-4D06-9DE4-CDB89B315B2C}" srcId="{D7CF93D2-F5D2-4224-BF7E-99CC9E5ECD7F}" destId="{5709CA0C-41D8-4BC5-9454-2DC8494950DC}" srcOrd="2" destOrd="0" parTransId="{8F792E0C-5C97-4BA5-A9DA-E9158C37DA01}" sibTransId="{11DA8CD0-9790-4762-BB6A-EAD086FA1473}"/>
    <dgm:cxn modelId="{1DFB6633-BA68-4DA3-A876-571E1099F30D}" type="presOf" srcId="{D1143018-7462-4B7C-A8A7-B29DDD1A8085}" destId="{33EFAD62-A71E-48F6-ADE5-27D2699452BE}" srcOrd="0" destOrd="0" presId="urn:microsoft.com/office/officeart/2005/8/layout/default"/>
    <dgm:cxn modelId="{7414D022-390A-448F-9418-B2C0B18A092F}" type="presOf" srcId="{D337E68D-459A-4DE4-90CC-6264D629D901}" destId="{08D9424F-978C-45E7-9C91-F44D9177876D}" srcOrd="0" destOrd="0" presId="urn:microsoft.com/office/officeart/2005/8/layout/default"/>
    <dgm:cxn modelId="{73851B1E-5C65-4486-9952-49A3B0C89739}" type="presOf" srcId="{05E6355F-ECFF-484B-BFD9-A5B7F48F79CA}" destId="{BC204B9D-24EB-47C9-A704-5D56EA22AEE9}" srcOrd="0" destOrd="0" presId="urn:microsoft.com/office/officeart/2005/8/layout/default"/>
    <dgm:cxn modelId="{E6E9BC8D-144F-4392-9610-00B818139703}" srcId="{D7CF93D2-F5D2-4224-BF7E-99CC9E5ECD7F}" destId="{3AF1F038-7278-4D49-8C18-BEE2CEA69767}" srcOrd="9" destOrd="0" parTransId="{813E2381-D0A6-4FFE-BEA0-DCF980E45373}" sibTransId="{2E9F1CE1-0B35-4C3B-91B7-AB6E8CAD3441}"/>
    <dgm:cxn modelId="{F68B78A7-51CC-47B0-991A-047DB9D20D8A}" srcId="{D7CF93D2-F5D2-4224-BF7E-99CC9E5ECD7F}" destId="{D337E68D-459A-4DE4-90CC-6264D629D901}" srcOrd="1" destOrd="0" parTransId="{87FD614C-BE93-4BD9-BD06-BD9D93FD3B74}" sibTransId="{10956C50-4C49-4E88-9C3D-318CCE1FD6AB}"/>
    <dgm:cxn modelId="{BBA403DE-D030-4D8E-A0A0-383917DCC6F2}" srcId="{D7CF93D2-F5D2-4224-BF7E-99CC9E5ECD7F}" destId="{1BB0A6D7-33A5-4EEF-A76B-2BC04DA53CC3}" srcOrd="6" destOrd="0" parTransId="{AFF296E9-F9E8-4FF6-A9FB-82FB5FF7F151}" sibTransId="{72A939D7-D527-443E-B40F-39120D9B8980}"/>
    <dgm:cxn modelId="{1650EF0C-D6FA-4D1B-84EF-9A6210190B76}" type="presOf" srcId="{5709CA0C-41D8-4BC5-9454-2DC8494950DC}" destId="{514CDDDC-5859-466E-9F09-92AC701D3C53}" srcOrd="0" destOrd="0" presId="urn:microsoft.com/office/officeart/2005/8/layout/default"/>
    <dgm:cxn modelId="{4C51F84B-C2A2-45D9-934F-0A504703CEEB}" srcId="{D7CF93D2-F5D2-4224-BF7E-99CC9E5ECD7F}" destId="{8837E4DA-A743-47F9-B440-3F6F387819B3}" srcOrd="0" destOrd="0" parTransId="{C5D69158-1D82-4D59-A7D8-EC71C2E326F5}" sibTransId="{3770CF92-C695-46AF-B2EA-CA5BCAD2E872}"/>
    <dgm:cxn modelId="{C609DB79-F9ED-4BFF-8FCC-FCB3EAF05D92}" srcId="{D7CF93D2-F5D2-4224-BF7E-99CC9E5ECD7F}" destId="{05E6355F-ECFF-484B-BFD9-A5B7F48F79CA}" srcOrd="8" destOrd="0" parTransId="{232E64C5-C8F5-4367-8FDC-88E00351B8C7}" sibTransId="{C4657B33-32C2-4360-A8AF-07609B46A4A0}"/>
    <dgm:cxn modelId="{FAE12D3A-8317-4C9B-B79F-B49C86BD61B7}" type="presOf" srcId="{2BBA781F-DBA5-41EC-9251-10353CDBA60C}" destId="{7B8898E1-5720-42CB-BF9F-F5CBBA060E58}" srcOrd="0" destOrd="0" presId="urn:microsoft.com/office/officeart/2005/8/layout/default"/>
    <dgm:cxn modelId="{518CE10B-C59D-47F7-BBAD-5178135056BD}" srcId="{D7CF93D2-F5D2-4224-BF7E-99CC9E5ECD7F}" destId="{368F04CE-86EF-4889-9573-42D344A740B9}" srcOrd="3" destOrd="0" parTransId="{5E7D976D-4404-4705-9EC1-06A65CDD9BC1}" sibTransId="{2DE703B1-9673-436F-9353-E598C2E7A52C}"/>
    <dgm:cxn modelId="{A6512EB7-1E76-495A-A577-D1AEC0AE3073}" srcId="{D7CF93D2-F5D2-4224-BF7E-99CC9E5ECD7F}" destId="{2BBA781F-DBA5-41EC-9251-10353CDBA60C}" srcOrd="5" destOrd="0" parTransId="{7D866190-6D9F-4DF8-A43C-707CF2FC09E8}" sibTransId="{BCDCB1A5-8C8E-4A15-B255-D0EE421772CE}"/>
    <dgm:cxn modelId="{C5000720-23D9-4439-B391-A1CCD40283DC}" type="presOf" srcId="{D7CF93D2-F5D2-4224-BF7E-99CC9E5ECD7F}" destId="{18A446CC-39D6-4503-95EC-6840C0259563}" srcOrd="0" destOrd="0" presId="urn:microsoft.com/office/officeart/2005/8/layout/default"/>
    <dgm:cxn modelId="{B01ED140-2D91-48DB-9078-60203B989EB5}" type="presOf" srcId="{2A605F51-D401-4579-92F8-BD66BA42ECE3}" destId="{4B4EA279-BF90-413A-B678-65ADF48145E4}" srcOrd="0" destOrd="0" presId="urn:microsoft.com/office/officeart/2005/8/layout/default"/>
    <dgm:cxn modelId="{2A7BA1B4-8917-4E63-B989-96E01039F3FA}" type="presParOf" srcId="{18A446CC-39D6-4503-95EC-6840C0259563}" destId="{6B6A3A5B-5B11-4409-9F9C-F047F2DC4EE5}" srcOrd="0" destOrd="0" presId="urn:microsoft.com/office/officeart/2005/8/layout/default"/>
    <dgm:cxn modelId="{1C412112-8598-49DF-94F8-F32EC8E8B5FF}" type="presParOf" srcId="{18A446CC-39D6-4503-95EC-6840C0259563}" destId="{075C7993-3D2C-46FA-9EFA-E04AC90A5221}" srcOrd="1" destOrd="0" presId="urn:microsoft.com/office/officeart/2005/8/layout/default"/>
    <dgm:cxn modelId="{536C8D23-9CEB-40B4-BEC5-D10C88E1A56F}" type="presParOf" srcId="{18A446CC-39D6-4503-95EC-6840C0259563}" destId="{08D9424F-978C-45E7-9C91-F44D9177876D}" srcOrd="2" destOrd="0" presId="urn:microsoft.com/office/officeart/2005/8/layout/default"/>
    <dgm:cxn modelId="{061EB55D-FC01-4E15-A158-68FF00B95BA4}" type="presParOf" srcId="{18A446CC-39D6-4503-95EC-6840C0259563}" destId="{4D7273FE-8E11-4645-A7EB-028D16190A54}" srcOrd="3" destOrd="0" presId="urn:microsoft.com/office/officeart/2005/8/layout/default"/>
    <dgm:cxn modelId="{438E4827-C669-43B3-A0A0-FD4DEF8A51CC}" type="presParOf" srcId="{18A446CC-39D6-4503-95EC-6840C0259563}" destId="{514CDDDC-5859-466E-9F09-92AC701D3C53}" srcOrd="4" destOrd="0" presId="urn:microsoft.com/office/officeart/2005/8/layout/default"/>
    <dgm:cxn modelId="{D9D86DE4-313C-484F-9556-51EC3773E7AF}" type="presParOf" srcId="{18A446CC-39D6-4503-95EC-6840C0259563}" destId="{60AA626D-4ECE-4291-8778-5FFACDA57CC8}" srcOrd="5" destOrd="0" presId="urn:microsoft.com/office/officeart/2005/8/layout/default"/>
    <dgm:cxn modelId="{62EED498-66C3-472E-9EEA-AD2033A7BCEE}" type="presParOf" srcId="{18A446CC-39D6-4503-95EC-6840C0259563}" destId="{E8F0E2B1-D2B4-4F66-9791-4A706B35FF6C}" srcOrd="6" destOrd="0" presId="urn:microsoft.com/office/officeart/2005/8/layout/default"/>
    <dgm:cxn modelId="{C5218453-6143-4ACE-88F7-D975502F6E11}" type="presParOf" srcId="{18A446CC-39D6-4503-95EC-6840C0259563}" destId="{FDA40CA4-7E5D-49A0-A971-5E8D47681366}" srcOrd="7" destOrd="0" presId="urn:microsoft.com/office/officeart/2005/8/layout/default"/>
    <dgm:cxn modelId="{87BF191C-0BC5-4623-9028-CF22873F7ECA}" type="presParOf" srcId="{18A446CC-39D6-4503-95EC-6840C0259563}" destId="{4B4EA279-BF90-413A-B678-65ADF48145E4}" srcOrd="8" destOrd="0" presId="urn:microsoft.com/office/officeart/2005/8/layout/default"/>
    <dgm:cxn modelId="{7BD39370-A415-49BA-9822-1D90DD88B13B}" type="presParOf" srcId="{18A446CC-39D6-4503-95EC-6840C0259563}" destId="{10C4105A-0F75-49F0-ABC3-A92189BA9F41}" srcOrd="9" destOrd="0" presId="urn:microsoft.com/office/officeart/2005/8/layout/default"/>
    <dgm:cxn modelId="{31DA0E43-7D10-406D-88A7-B1E1313AD831}" type="presParOf" srcId="{18A446CC-39D6-4503-95EC-6840C0259563}" destId="{7B8898E1-5720-42CB-BF9F-F5CBBA060E58}" srcOrd="10" destOrd="0" presId="urn:microsoft.com/office/officeart/2005/8/layout/default"/>
    <dgm:cxn modelId="{A186C4D6-5233-42D4-A45C-C4C0FC12C110}" type="presParOf" srcId="{18A446CC-39D6-4503-95EC-6840C0259563}" destId="{DA1D15C2-CB7E-4E37-AFDA-0AB75128263D}" srcOrd="11" destOrd="0" presId="urn:microsoft.com/office/officeart/2005/8/layout/default"/>
    <dgm:cxn modelId="{FE0F8ADB-B2F7-4E0D-9087-54CC2EF109EA}" type="presParOf" srcId="{18A446CC-39D6-4503-95EC-6840C0259563}" destId="{606FF965-05BF-4E07-8469-D343484F2391}" srcOrd="12" destOrd="0" presId="urn:microsoft.com/office/officeart/2005/8/layout/default"/>
    <dgm:cxn modelId="{85A25CDA-E2E4-4DDD-98F8-9A3556EDFE3A}" type="presParOf" srcId="{18A446CC-39D6-4503-95EC-6840C0259563}" destId="{20D442D4-855A-4651-A0AF-6458453A6278}" srcOrd="13" destOrd="0" presId="urn:microsoft.com/office/officeart/2005/8/layout/default"/>
    <dgm:cxn modelId="{CB47572C-6E62-40BC-B245-82A9BA8FAA72}" type="presParOf" srcId="{18A446CC-39D6-4503-95EC-6840C0259563}" destId="{33EFAD62-A71E-48F6-ADE5-27D2699452BE}" srcOrd="14" destOrd="0" presId="urn:microsoft.com/office/officeart/2005/8/layout/default"/>
    <dgm:cxn modelId="{D4B41C1D-57D6-44D3-83BE-341ADE909497}" type="presParOf" srcId="{18A446CC-39D6-4503-95EC-6840C0259563}" destId="{9903781F-D80E-4E53-83EC-FAECA21604B1}" srcOrd="15" destOrd="0" presId="urn:microsoft.com/office/officeart/2005/8/layout/default"/>
    <dgm:cxn modelId="{2858F083-E9A4-49EF-9DDC-68C4941EB00A}" type="presParOf" srcId="{18A446CC-39D6-4503-95EC-6840C0259563}" destId="{BC204B9D-24EB-47C9-A704-5D56EA22AEE9}" srcOrd="16" destOrd="0" presId="urn:microsoft.com/office/officeart/2005/8/layout/default"/>
    <dgm:cxn modelId="{D2A0D075-C893-4A96-9DF1-973BF29EAE11}" type="presParOf" srcId="{18A446CC-39D6-4503-95EC-6840C0259563}" destId="{6E188E31-7A87-466F-AF58-0DC64D5C8794}" srcOrd="17" destOrd="0" presId="urn:microsoft.com/office/officeart/2005/8/layout/default"/>
    <dgm:cxn modelId="{DC39F314-57AD-4FC1-808D-A4D4C83A4F58}" type="presParOf" srcId="{18A446CC-39D6-4503-95EC-6840C0259563}" destId="{C4DAFC04-704A-4497-B263-A557A171EACA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E9AE1042-10CC-4AE9-B06E-2E7F0B20A122}" type="doc">
      <dgm:prSet loTypeId="urn:microsoft.com/office/officeart/2005/8/layout/vList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8852044-DDF7-4C8A-BB78-2D5ECAE5E14E}">
      <dgm:prSet/>
      <dgm:spPr/>
      <dgm:t>
        <a:bodyPr/>
        <a:lstStyle/>
        <a:p>
          <a:pPr algn="ctr" rtl="0"/>
          <a:r>
            <a:rPr lang="de-DE" dirty="0"/>
            <a:t>Kundenmotive</a:t>
          </a:r>
        </a:p>
      </dgm:t>
    </dgm:pt>
    <dgm:pt modelId="{4D396822-927A-45F8-948F-BE754517EEC5}" type="parTrans" cxnId="{EDC702C4-90F2-434C-B1DB-570D9C542EC4}">
      <dgm:prSet/>
      <dgm:spPr/>
      <dgm:t>
        <a:bodyPr/>
        <a:lstStyle/>
        <a:p>
          <a:endParaRPr lang="de-DE"/>
        </a:p>
      </dgm:t>
    </dgm:pt>
    <dgm:pt modelId="{A983DC30-6A0B-4C42-BA2F-50B5F8C1B49E}" type="sibTrans" cxnId="{EDC702C4-90F2-434C-B1DB-570D9C542EC4}">
      <dgm:prSet/>
      <dgm:spPr/>
      <dgm:t>
        <a:bodyPr/>
        <a:lstStyle/>
        <a:p>
          <a:endParaRPr lang="de-DE"/>
        </a:p>
      </dgm:t>
    </dgm:pt>
    <dgm:pt modelId="{EA1997C2-FE51-4173-B611-E23F6905B5E1}">
      <dgm:prSet/>
      <dgm:spPr/>
      <dgm:t>
        <a:bodyPr/>
        <a:lstStyle/>
        <a:p>
          <a:pPr algn="ctr" rtl="0"/>
          <a:r>
            <a:rPr lang="de-DE" dirty="0"/>
            <a:t>Brancheninformationen</a:t>
          </a:r>
        </a:p>
      </dgm:t>
    </dgm:pt>
    <dgm:pt modelId="{421E9A2D-36C5-4A02-9D36-D186A0CAC3A1}" type="parTrans" cxnId="{335C19D0-4B5F-44E1-965F-B5D8A1377979}">
      <dgm:prSet/>
      <dgm:spPr/>
      <dgm:t>
        <a:bodyPr/>
        <a:lstStyle/>
        <a:p>
          <a:endParaRPr lang="de-DE"/>
        </a:p>
      </dgm:t>
    </dgm:pt>
    <dgm:pt modelId="{193FCE61-4B9E-439C-A27A-68159AFA9536}" type="sibTrans" cxnId="{335C19D0-4B5F-44E1-965F-B5D8A1377979}">
      <dgm:prSet/>
      <dgm:spPr/>
      <dgm:t>
        <a:bodyPr/>
        <a:lstStyle/>
        <a:p>
          <a:endParaRPr lang="de-DE"/>
        </a:p>
      </dgm:t>
    </dgm:pt>
    <dgm:pt modelId="{CAE9FD96-8ABC-4455-9888-613F99845A3C}">
      <dgm:prSet/>
      <dgm:spPr/>
      <dgm:t>
        <a:bodyPr/>
        <a:lstStyle/>
        <a:p>
          <a:pPr algn="ctr" rtl="0"/>
          <a:r>
            <a:rPr lang="de-DE" dirty="0"/>
            <a:t>Wettbewerbsinformationen</a:t>
          </a:r>
        </a:p>
      </dgm:t>
    </dgm:pt>
    <dgm:pt modelId="{E4C6D798-6571-4D64-8B0E-0F9E1910D5AB}" type="parTrans" cxnId="{50D5451E-99A8-4C1B-B109-3831D1341C01}">
      <dgm:prSet/>
      <dgm:spPr/>
      <dgm:t>
        <a:bodyPr/>
        <a:lstStyle/>
        <a:p>
          <a:endParaRPr lang="de-DE"/>
        </a:p>
      </dgm:t>
    </dgm:pt>
    <dgm:pt modelId="{4C0E251C-937B-4537-B868-35C0359C822B}" type="sibTrans" cxnId="{50D5451E-99A8-4C1B-B109-3831D1341C01}">
      <dgm:prSet/>
      <dgm:spPr/>
      <dgm:t>
        <a:bodyPr/>
        <a:lstStyle/>
        <a:p>
          <a:endParaRPr lang="de-DE"/>
        </a:p>
      </dgm:t>
    </dgm:pt>
    <dgm:pt modelId="{98CC9DCE-E3BD-4850-BA3F-E6B6DB408F2C}">
      <dgm:prSet/>
      <dgm:spPr/>
      <dgm:t>
        <a:bodyPr/>
        <a:lstStyle/>
        <a:p>
          <a:pPr algn="ctr" rtl="0"/>
          <a:r>
            <a:rPr lang="de-DE" dirty="0"/>
            <a:t>Entscheidungsnavigation für die jeweils </a:t>
          </a:r>
        </a:p>
        <a:p>
          <a:pPr algn="ctr" rtl="0"/>
          <a:r>
            <a:rPr lang="de-DE" dirty="0"/>
            <a:t>wichtigsten Sparten einer Branche</a:t>
          </a:r>
        </a:p>
      </dgm:t>
    </dgm:pt>
    <dgm:pt modelId="{B2CD59B3-EE44-4043-BBEC-EF71C39118BF}" type="parTrans" cxnId="{39D137EF-145F-430A-A063-C1C2C4CE1BF6}">
      <dgm:prSet/>
      <dgm:spPr/>
      <dgm:t>
        <a:bodyPr/>
        <a:lstStyle/>
        <a:p>
          <a:endParaRPr lang="de-DE"/>
        </a:p>
      </dgm:t>
    </dgm:pt>
    <dgm:pt modelId="{93EC9D54-6FEE-47D3-A394-20A8F3A35EAC}" type="sibTrans" cxnId="{39D137EF-145F-430A-A063-C1C2C4CE1BF6}">
      <dgm:prSet/>
      <dgm:spPr/>
      <dgm:t>
        <a:bodyPr/>
        <a:lstStyle/>
        <a:p>
          <a:endParaRPr lang="de-DE"/>
        </a:p>
      </dgm:t>
    </dgm:pt>
    <dgm:pt modelId="{9AD948EF-8931-41F4-BF8D-8B74B837743F}" type="pres">
      <dgm:prSet presAssocID="{E9AE1042-10CC-4AE9-B06E-2E7F0B20A12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82BAD22C-B01C-4BD4-AFA7-1F8C7743809E}" type="pres">
      <dgm:prSet presAssocID="{C8852044-DDF7-4C8A-BB78-2D5ECAE5E14E}" presName="parentText" presStyleLbl="node1" presStyleIdx="0" presStyleCnt="4" custLinFactNeighborX="-658" custLinFactNeighborY="-24921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445F392-B7C4-49E6-A8B2-9E871269210B}" type="pres">
      <dgm:prSet presAssocID="{A983DC30-6A0B-4C42-BA2F-50B5F8C1B49E}" presName="spacer" presStyleCnt="0"/>
      <dgm:spPr/>
    </dgm:pt>
    <dgm:pt modelId="{95585C99-A1C4-4B43-99F8-2EE7B8C004DF}" type="pres">
      <dgm:prSet presAssocID="{EA1997C2-FE51-4173-B611-E23F6905B5E1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B75AE6D-D8B8-4507-9FFD-F69BA85DCE25}" type="pres">
      <dgm:prSet presAssocID="{193FCE61-4B9E-439C-A27A-68159AFA9536}" presName="spacer" presStyleCnt="0"/>
      <dgm:spPr/>
    </dgm:pt>
    <dgm:pt modelId="{1A0047C5-EBAE-43BD-B3A9-523C4D57A89D}" type="pres">
      <dgm:prSet presAssocID="{CAE9FD96-8ABC-4455-9888-613F99845A3C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43FC814-A291-41AD-BB91-7D83C4D898E5}" type="pres">
      <dgm:prSet presAssocID="{4C0E251C-937B-4537-B868-35C0359C822B}" presName="spacer" presStyleCnt="0"/>
      <dgm:spPr/>
    </dgm:pt>
    <dgm:pt modelId="{51589AB8-8DE5-4BF0-8819-4384B00883A5}" type="pres">
      <dgm:prSet presAssocID="{98CC9DCE-E3BD-4850-BA3F-E6B6DB408F2C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56714D6D-C49A-404F-802B-34719952458D}" type="presOf" srcId="{C8852044-DDF7-4C8A-BB78-2D5ECAE5E14E}" destId="{82BAD22C-B01C-4BD4-AFA7-1F8C7743809E}" srcOrd="0" destOrd="0" presId="urn:microsoft.com/office/officeart/2005/8/layout/vList2"/>
    <dgm:cxn modelId="{39D137EF-145F-430A-A063-C1C2C4CE1BF6}" srcId="{E9AE1042-10CC-4AE9-B06E-2E7F0B20A122}" destId="{98CC9DCE-E3BD-4850-BA3F-E6B6DB408F2C}" srcOrd="3" destOrd="0" parTransId="{B2CD59B3-EE44-4043-BBEC-EF71C39118BF}" sibTransId="{93EC9D54-6FEE-47D3-A394-20A8F3A35EAC}"/>
    <dgm:cxn modelId="{AA8593A7-4A6E-4EB1-83C0-00FA0C20543A}" type="presOf" srcId="{98CC9DCE-E3BD-4850-BA3F-E6B6DB408F2C}" destId="{51589AB8-8DE5-4BF0-8819-4384B00883A5}" srcOrd="0" destOrd="0" presId="urn:microsoft.com/office/officeart/2005/8/layout/vList2"/>
    <dgm:cxn modelId="{335C19D0-4B5F-44E1-965F-B5D8A1377979}" srcId="{E9AE1042-10CC-4AE9-B06E-2E7F0B20A122}" destId="{EA1997C2-FE51-4173-B611-E23F6905B5E1}" srcOrd="1" destOrd="0" parTransId="{421E9A2D-36C5-4A02-9D36-D186A0CAC3A1}" sibTransId="{193FCE61-4B9E-439C-A27A-68159AFA9536}"/>
    <dgm:cxn modelId="{EDC702C4-90F2-434C-B1DB-570D9C542EC4}" srcId="{E9AE1042-10CC-4AE9-B06E-2E7F0B20A122}" destId="{C8852044-DDF7-4C8A-BB78-2D5ECAE5E14E}" srcOrd="0" destOrd="0" parTransId="{4D396822-927A-45F8-948F-BE754517EEC5}" sibTransId="{A983DC30-6A0B-4C42-BA2F-50B5F8C1B49E}"/>
    <dgm:cxn modelId="{492494C2-B201-4ABC-A2B8-952B68CB309E}" type="presOf" srcId="{EA1997C2-FE51-4173-B611-E23F6905B5E1}" destId="{95585C99-A1C4-4B43-99F8-2EE7B8C004DF}" srcOrd="0" destOrd="0" presId="urn:microsoft.com/office/officeart/2005/8/layout/vList2"/>
    <dgm:cxn modelId="{B794AB26-E7EF-4B98-97A4-2281EBDC74C7}" type="presOf" srcId="{E9AE1042-10CC-4AE9-B06E-2E7F0B20A122}" destId="{9AD948EF-8931-41F4-BF8D-8B74B837743F}" srcOrd="0" destOrd="0" presId="urn:microsoft.com/office/officeart/2005/8/layout/vList2"/>
    <dgm:cxn modelId="{0C09E2F9-98EF-492A-82FA-B9AF242F51E8}" type="presOf" srcId="{CAE9FD96-8ABC-4455-9888-613F99845A3C}" destId="{1A0047C5-EBAE-43BD-B3A9-523C4D57A89D}" srcOrd="0" destOrd="0" presId="urn:microsoft.com/office/officeart/2005/8/layout/vList2"/>
    <dgm:cxn modelId="{50D5451E-99A8-4C1B-B109-3831D1341C01}" srcId="{E9AE1042-10CC-4AE9-B06E-2E7F0B20A122}" destId="{CAE9FD96-8ABC-4455-9888-613F99845A3C}" srcOrd="2" destOrd="0" parTransId="{E4C6D798-6571-4D64-8B0E-0F9E1910D5AB}" sibTransId="{4C0E251C-937B-4537-B868-35C0359C822B}"/>
    <dgm:cxn modelId="{94075C73-B71B-4E4B-BB04-E62E433591C7}" type="presParOf" srcId="{9AD948EF-8931-41F4-BF8D-8B74B837743F}" destId="{82BAD22C-B01C-4BD4-AFA7-1F8C7743809E}" srcOrd="0" destOrd="0" presId="urn:microsoft.com/office/officeart/2005/8/layout/vList2"/>
    <dgm:cxn modelId="{1CA4F5CE-2A3F-496B-AD5D-4B05C2BBA1F4}" type="presParOf" srcId="{9AD948EF-8931-41F4-BF8D-8B74B837743F}" destId="{5445F392-B7C4-49E6-A8B2-9E871269210B}" srcOrd="1" destOrd="0" presId="urn:microsoft.com/office/officeart/2005/8/layout/vList2"/>
    <dgm:cxn modelId="{8B427E2B-AE58-4407-A354-2E486ABF2141}" type="presParOf" srcId="{9AD948EF-8931-41F4-BF8D-8B74B837743F}" destId="{95585C99-A1C4-4B43-99F8-2EE7B8C004DF}" srcOrd="2" destOrd="0" presId="urn:microsoft.com/office/officeart/2005/8/layout/vList2"/>
    <dgm:cxn modelId="{196ADD16-4577-4453-8D88-8557A3EDBA9E}" type="presParOf" srcId="{9AD948EF-8931-41F4-BF8D-8B74B837743F}" destId="{EB75AE6D-D8B8-4507-9FFD-F69BA85DCE25}" srcOrd="3" destOrd="0" presId="urn:microsoft.com/office/officeart/2005/8/layout/vList2"/>
    <dgm:cxn modelId="{043318B0-D26D-4331-8B3F-FEC43FE476B6}" type="presParOf" srcId="{9AD948EF-8931-41F4-BF8D-8B74B837743F}" destId="{1A0047C5-EBAE-43BD-B3A9-523C4D57A89D}" srcOrd="4" destOrd="0" presId="urn:microsoft.com/office/officeart/2005/8/layout/vList2"/>
    <dgm:cxn modelId="{A06C000A-367C-4A23-B5FC-497B62076532}" type="presParOf" srcId="{9AD948EF-8931-41F4-BF8D-8B74B837743F}" destId="{743FC814-A291-41AD-BB91-7D83C4D898E5}" srcOrd="5" destOrd="0" presId="urn:microsoft.com/office/officeart/2005/8/layout/vList2"/>
    <dgm:cxn modelId="{35E7687F-D416-413F-8313-C8579B0889AA}" type="presParOf" srcId="{9AD948EF-8931-41F4-BF8D-8B74B837743F}" destId="{51589AB8-8DE5-4BF0-8819-4384B00883A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858C21-B872-473B-9C3A-F398663FC527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754700D4-E471-4A67-B1C9-D98BF4117ECB}">
      <dgm:prSet/>
      <dgm:spPr/>
      <dgm:t>
        <a:bodyPr/>
        <a:lstStyle/>
        <a:p>
          <a:pPr rtl="0"/>
          <a:r>
            <a:rPr lang="de-DE"/>
            <a:t>Branchenkonzepte </a:t>
          </a:r>
        </a:p>
      </dgm:t>
    </dgm:pt>
    <dgm:pt modelId="{65950B96-099F-464D-B65B-873D290DE6F9}" type="parTrans" cxnId="{AFEC618E-22B7-4DF4-8CB7-C49C488DCC6F}">
      <dgm:prSet/>
      <dgm:spPr/>
      <dgm:t>
        <a:bodyPr/>
        <a:lstStyle/>
        <a:p>
          <a:endParaRPr lang="de-DE"/>
        </a:p>
      </dgm:t>
    </dgm:pt>
    <dgm:pt modelId="{B5F22DE4-CE95-42F0-B83E-DBC3BB9F84EF}" type="sibTrans" cxnId="{AFEC618E-22B7-4DF4-8CB7-C49C488DCC6F}">
      <dgm:prSet/>
      <dgm:spPr/>
      <dgm:t>
        <a:bodyPr/>
        <a:lstStyle/>
        <a:p>
          <a:endParaRPr lang="de-DE"/>
        </a:p>
      </dgm:t>
    </dgm:pt>
    <dgm:pt modelId="{4D8FE411-AE93-4E15-AAAD-435AEFE4E055}">
      <dgm:prSet/>
      <dgm:spPr/>
      <dgm:t>
        <a:bodyPr/>
        <a:lstStyle/>
        <a:p>
          <a:pPr rtl="0"/>
          <a:r>
            <a:rPr lang="de-DE"/>
            <a:t>Digitale Angebotsstrecken werden häufiger</a:t>
          </a:r>
        </a:p>
      </dgm:t>
    </dgm:pt>
    <dgm:pt modelId="{9E4DF992-CC26-4BC8-AEFA-083152E48E0D}" type="parTrans" cxnId="{262EEC2E-3BC9-4D73-823C-C8CBA4E6117B}">
      <dgm:prSet/>
      <dgm:spPr/>
      <dgm:t>
        <a:bodyPr/>
        <a:lstStyle/>
        <a:p>
          <a:endParaRPr lang="de-DE"/>
        </a:p>
      </dgm:t>
    </dgm:pt>
    <dgm:pt modelId="{9E9FE976-EC20-4BEE-99CF-61FBAA6D489C}" type="sibTrans" cxnId="{262EEC2E-3BC9-4D73-823C-C8CBA4E6117B}">
      <dgm:prSet/>
      <dgm:spPr/>
      <dgm:t>
        <a:bodyPr/>
        <a:lstStyle/>
        <a:p>
          <a:endParaRPr lang="de-DE"/>
        </a:p>
      </dgm:t>
    </dgm:pt>
    <dgm:pt modelId="{3F955814-11BB-49DE-B069-1785BE1A7518}">
      <dgm:prSet/>
      <dgm:spPr/>
      <dgm:t>
        <a:bodyPr/>
        <a:lstStyle/>
        <a:p>
          <a:pPr rtl="0"/>
          <a:r>
            <a:rPr lang="de-DE" dirty="0"/>
            <a:t>Rahmenvereinbarungen und </a:t>
          </a:r>
          <a:r>
            <a:rPr lang="de-DE" dirty="0" err="1"/>
            <a:t>Sideletter</a:t>
          </a:r>
          <a:r>
            <a:rPr lang="de-DE" dirty="0"/>
            <a:t> werden im Wettbewerb immer wichtiger</a:t>
          </a:r>
        </a:p>
      </dgm:t>
    </dgm:pt>
    <dgm:pt modelId="{07CC67E1-85A8-46A2-871B-52D563084181}" type="parTrans" cxnId="{69DE15F5-0DAE-4749-A64A-82674AC0A424}">
      <dgm:prSet/>
      <dgm:spPr/>
      <dgm:t>
        <a:bodyPr/>
        <a:lstStyle/>
        <a:p>
          <a:endParaRPr lang="de-DE"/>
        </a:p>
      </dgm:t>
    </dgm:pt>
    <dgm:pt modelId="{34D4F257-A498-4C33-A52E-332C109ED441}" type="sibTrans" cxnId="{69DE15F5-0DAE-4749-A64A-82674AC0A424}">
      <dgm:prSet/>
      <dgm:spPr/>
      <dgm:t>
        <a:bodyPr/>
        <a:lstStyle/>
        <a:p>
          <a:endParaRPr lang="de-DE"/>
        </a:p>
      </dgm:t>
    </dgm:pt>
    <dgm:pt modelId="{3FDC672D-38B5-4228-B165-BEC3E8957B19}">
      <dgm:prSet/>
      <dgm:spPr/>
      <dgm:t>
        <a:bodyPr/>
        <a:lstStyle/>
        <a:p>
          <a:pPr rtl="0"/>
          <a:r>
            <a:rPr lang="de-DE"/>
            <a:t>Kleinteiliges Firmengeschäft wird zunehmend „standardisiert“</a:t>
          </a:r>
        </a:p>
      </dgm:t>
    </dgm:pt>
    <dgm:pt modelId="{C64148BF-3917-4471-AEA7-59B537CF474E}" type="parTrans" cxnId="{AB4C0DBC-8D91-429B-AEBB-49AB5C647F6A}">
      <dgm:prSet/>
      <dgm:spPr/>
      <dgm:t>
        <a:bodyPr/>
        <a:lstStyle/>
        <a:p>
          <a:endParaRPr lang="de-DE"/>
        </a:p>
      </dgm:t>
    </dgm:pt>
    <dgm:pt modelId="{FDB79B5F-B916-492E-90AD-2A5CF08023D1}" type="sibTrans" cxnId="{AB4C0DBC-8D91-429B-AEBB-49AB5C647F6A}">
      <dgm:prSet/>
      <dgm:spPr/>
      <dgm:t>
        <a:bodyPr/>
        <a:lstStyle/>
        <a:p>
          <a:endParaRPr lang="de-DE"/>
        </a:p>
      </dgm:t>
    </dgm:pt>
    <dgm:pt modelId="{B252DBC7-F59A-4825-952E-135CE74271BF}" type="pres">
      <dgm:prSet presAssocID="{F3858C21-B872-473B-9C3A-F398663FC527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3EA3D5D4-DC1C-442B-9CA7-40666F4DCF69}" type="pres">
      <dgm:prSet presAssocID="{754700D4-E471-4A67-B1C9-D98BF4117ECB}" presName="composite" presStyleCnt="0"/>
      <dgm:spPr/>
    </dgm:pt>
    <dgm:pt modelId="{B05E3930-EF2F-4EA4-890B-0929A5AE9A6A}" type="pres">
      <dgm:prSet presAssocID="{754700D4-E471-4A67-B1C9-D98BF4117ECB}" presName="imgShp" presStyleLbl="fgImgPlace1" presStyleIdx="0" presStyleCnt="4"/>
      <dgm:spPr/>
    </dgm:pt>
    <dgm:pt modelId="{27064ADC-3AC8-4485-8263-1DCAA3BCB8A8}" type="pres">
      <dgm:prSet presAssocID="{754700D4-E471-4A67-B1C9-D98BF4117ECB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279D8DD-560B-4421-922A-59297A55123B}" type="pres">
      <dgm:prSet presAssocID="{B5F22DE4-CE95-42F0-B83E-DBC3BB9F84EF}" presName="spacing" presStyleCnt="0"/>
      <dgm:spPr/>
    </dgm:pt>
    <dgm:pt modelId="{BFE1A632-0991-4357-82DB-D5EB21DB9855}" type="pres">
      <dgm:prSet presAssocID="{4D8FE411-AE93-4E15-AAAD-435AEFE4E055}" presName="composite" presStyleCnt="0"/>
      <dgm:spPr/>
    </dgm:pt>
    <dgm:pt modelId="{5ABCBE4C-41CC-4B00-BCA6-CE20B4810848}" type="pres">
      <dgm:prSet presAssocID="{4D8FE411-AE93-4E15-AAAD-435AEFE4E055}" presName="imgShp" presStyleLbl="fgImgPlace1" presStyleIdx="1" presStyleCnt="4"/>
      <dgm:spPr/>
    </dgm:pt>
    <dgm:pt modelId="{62A408A8-C17A-4AB1-8E95-1B694B774BE6}" type="pres">
      <dgm:prSet presAssocID="{4D8FE411-AE93-4E15-AAAD-435AEFE4E055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3D8477D3-9C11-4029-BFD7-C25BA1737E4A}" type="pres">
      <dgm:prSet presAssocID="{9E9FE976-EC20-4BEE-99CF-61FBAA6D489C}" presName="spacing" presStyleCnt="0"/>
      <dgm:spPr/>
    </dgm:pt>
    <dgm:pt modelId="{1529AA01-503C-4768-8F50-D569BFABA0FA}" type="pres">
      <dgm:prSet presAssocID="{3F955814-11BB-49DE-B069-1785BE1A7518}" presName="composite" presStyleCnt="0"/>
      <dgm:spPr/>
    </dgm:pt>
    <dgm:pt modelId="{BC7237F5-2485-4B4C-8373-E1BC0A2E41F5}" type="pres">
      <dgm:prSet presAssocID="{3F955814-11BB-49DE-B069-1785BE1A7518}" presName="imgShp" presStyleLbl="fgImgPlace1" presStyleIdx="2" presStyleCnt="4"/>
      <dgm:spPr/>
    </dgm:pt>
    <dgm:pt modelId="{FCEDDCE1-73AA-49D4-AA77-829BB631DC70}" type="pres">
      <dgm:prSet presAssocID="{3F955814-11BB-49DE-B069-1785BE1A7518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362D0F01-E439-472E-96B3-F3BF0A33408E}" type="pres">
      <dgm:prSet presAssocID="{34D4F257-A498-4C33-A52E-332C109ED441}" presName="spacing" presStyleCnt="0"/>
      <dgm:spPr/>
    </dgm:pt>
    <dgm:pt modelId="{B4C4CA13-5213-459D-97B2-FC75D8A98DD7}" type="pres">
      <dgm:prSet presAssocID="{3FDC672D-38B5-4228-B165-BEC3E8957B19}" presName="composite" presStyleCnt="0"/>
      <dgm:spPr/>
    </dgm:pt>
    <dgm:pt modelId="{F3EFD158-8466-4F83-9E3B-03FB28720C13}" type="pres">
      <dgm:prSet presAssocID="{3FDC672D-38B5-4228-B165-BEC3E8957B19}" presName="imgShp" presStyleLbl="fgImgPlace1" presStyleIdx="3" presStyleCnt="4"/>
      <dgm:spPr/>
    </dgm:pt>
    <dgm:pt modelId="{EF7F2DD6-B633-4A7E-93B6-3AB28C47F1C3}" type="pres">
      <dgm:prSet presAssocID="{3FDC672D-38B5-4228-B165-BEC3E8957B19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AB4C0DBC-8D91-429B-AEBB-49AB5C647F6A}" srcId="{F3858C21-B872-473B-9C3A-F398663FC527}" destId="{3FDC672D-38B5-4228-B165-BEC3E8957B19}" srcOrd="3" destOrd="0" parTransId="{C64148BF-3917-4471-AEA7-59B537CF474E}" sibTransId="{FDB79B5F-B916-492E-90AD-2A5CF08023D1}"/>
    <dgm:cxn modelId="{0FAFF076-9881-4A3F-9C93-58C813197383}" type="presOf" srcId="{754700D4-E471-4A67-B1C9-D98BF4117ECB}" destId="{27064ADC-3AC8-4485-8263-1DCAA3BCB8A8}" srcOrd="0" destOrd="0" presId="urn:microsoft.com/office/officeart/2005/8/layout/vList3"/>
    <dgm:cxn modelId="{AFEC618E-22B7-4DF4-8CB7-C49C488DCC6F}" srcId="{F3858C21-B872-473B-9C3A-F398663FC527}" destId="{754700D4-E471-4A67-B1C9-D98BF4117ECB}" srcOrd="0" destOrd="0" parTransId="{65950B96-099F-464D-B65B-873D290DE6F9}" sibTransId="{B5F22DE4-CE95-42F0-B83E-DBC3BB9F84EF}"/>
    <dgm:cxn modelId="{9345B46C-BFBD-4A3F-9A94-4FDF474011C9}" type="presOf" srcId="{3FDC672D-38B5-4228-B165-BEC3E8957B19}" destId="{EF7F2DD6-B633-4A7E-93B6-3AB28C47F1C3}" srcOrd="0" destOrd="0" presId="urn:microsoft.com/office/officeart/2005/8/layout/vList3"/>
    <dgm:cxn modelId="{01B74D02-1AA2-466E-BD12-88C649EE5A6F}" type="presOf" srcId="{F3858C21-B872-473B-9C3A-F398663FC527}" destId="{B252DBC7-F59A-4825-952E-135CE74271BF}" srcOrd="0" destOrd="0" presId="urn:microsoft.com/office/officeart/2005/8/layout/vList3"/>
    <dgm:cxn modelId="{262EEC2E-3BC9-4D73-823C-C8CBA4E6117B}" srcId="{F3858C21-B872-473B-9C3A-F398663FC527}" destId="{4D8FE411-AE93-4E15-AAAD-435AEFE4E055}" srcOrd="1" destOrd="0" parTransId="{9E4DF992-CC26-4BC8-AEFA-083152E48E0D}" sibTransId="{9E9FE976-EC20-4BEE-99CF-61FBAA6D489C}"/>
    <dgm:cxn modelId="{659D5619-73A2-49C9-92EF-F7072D4A0056}" type="presOf" srcId="{3F955814-11BB-49DE-B069-1785BE1A7518}" destId="{FCEDDCE1-73AA-49D4-AA77-829BB631DC70}" srcOrd="0" destOrd="0" presId="urn:microsoft.com/office/officeart/2005/8/layout/vList3"/>
    <dgm:cxn modelId="{70558115-1803-48D8-8135-EA196A335430}" type="presOf" srcId="{4D8FE411-AE93-4E15-AAAD-435AEFE4E055}" destId="{62A408A8-C17A-4AB1-8E95-1B694B774BE6}" srcOrd="0" destOrd="0" presId="urn:microsoft.com/office/officeart/2005/8/layout/vList3"/>
    <dgm:cxn modelId="{69DE15F5-0DAE-4749-A64A-82674AC0A424}" srcId="{F3858C21-B872-473B-9C3A-F398663FC527}" destId="{3F955814-11BB-49DE-B069-1785BE1A7518}" srcOrd="2" destOrd="0" parTransId="{07CC67E1-85A8-46A2-871B-52D563084181}" sibTransId="{34D4F257-A498-4C33-A52E-332C109ED441}"/>
    <dgm:cxn modelId="{E10FF588-C472-43D0-9045-4FD46C2257DD}" type="presParOf" srcId="{B252DBC7-F59A-4825-952E-135CE74271BF}" destId="{3EA3D5D4-DC1C-442B-9CA7-40666F4DCF69}" srcOrd="0" destOrd="0" presId="urn:microsoft.com/office/officeart/2005/8/layout/vList3"/>
    <dgm:cxn modelId="{07A7C0EC-A508-4BE5-A68B-9A978CFEC1E9}" type="presParOf" srcId="{3EA3D5D4-DC1C-442B-9CA7-40666F4DCF69}" destId="{B05E3930-EF2F-4EA4-890B-0929A5AE9A6A}" srcOrd="0" destOrd="0" presId="urn:microsoft.com/office/officeart/2005/8/layout/vList3"/>
    <dgm:cxn modelId="{0681EB76-A37E-4AA4-9B37-1B115CB93F73}" type="presParOf" srcId="{3EA3D5D4-DC1C-442B-9CA7-40666F4DCF69}" destId="{27064ADC-3AC8-4485-8263-1DCAA3BCB8A8}" srcOrd="1" destOrd="0" presId="urn:microsoft.com/office/officeart/2005/8/layout/vList3"/>
    <dgm:cxn modelId="{6C7A471C-9562-41F3-81BB-6E830D6FD398}" type="presParOf" srcId="{B252DBC7-F59A-4825-952E-135CE74271BF}" destId="{5279D8DD-560B-4421-922A-59297A55123B}" srcOrd="1" destOrd="0" presId="urn:microsoft.com/office/officeart/2005/8/layout/vList3"/>
    <dgm:cxn modelId="{CF326352-9896-4962-90C9-3816E15A29BA}" type="presParOf" srcId="{B252DBC7-F59A-4825-952E-135CE74271BF}" destId="{BFE1A632-0991-4357-82DB-D5EB21DB9855}" srcOrd="2" destOrd="0" presId="urn:microsoft.com/office/officeart/2005/8/layout/vList3"/>
    <dgm:cxn modelId="{8C7A40D0-E0B0-48BF-A903-AB6617E99880}" type="presParOf" srcId="{BFE1A632-0991-4357-82DB-D5EB21DB9855}" destId="{5ABCBE4C-41CC-4B00-BCA6-CE20B4810848}" srcOrd="0" destOrd="0" presId="urn:microsoft.com/office/officeart/2005/8/layout/vList3"/>
    <dgm:cxn modelId="{70AC58C0-A1C1-4DCF-BFD1-CFFA0EF2C79D}" type="presParOf" srcId="{BFE1A632-0991-4357-82DB-D5EB21DB9855}" destId="{62A408A8-C17A-4AB1-8E95-1B694B774BE6}" srcOrd="1" destOrd="0" presId="urn:microsoft.com/office/officeart/2005/8/layout/vList3"/>
    <dgm:cxn modelId="{A85DA3E1-8773-47E1-9A21-BAAF81FB5550}" type="presParOf" srcId="{B252DBC7-F59A-4825-952E-135CE74271BF}" destId="{3D8477D3-9C11-4029-BFD7-C25BA1737E4A}" srcOrd="3" destOrd="0" presId="urn:microsoft.com/office/officeart/2005/8/layout/vList3"/>
    <dgm:cxn modelId="{CC9A4C96-C888-4317-B994-C02D6FD00F10}" type="presParOf" srcId="{B252DBC7-F59A-4825-952E-135CE74271BF}" destId="{1529AA01-503C-4768-8F50-D569BFABA0FA}" srcOrd="4" destOrd="0" presId="urn:microsoft.com/office/officeart/2005/8/layout/vList3"/>
    <dgm:cxn modelId="{D7BD214C-22DB-4E0A-A2F4-CF4E1A33507E}" type="presParOf" srcId="{1529AA01-503C-4768-8F50-D569BFABA0FA}" destId="{BC7237F5-2485-4B4C-8373-E1BC0A2E41F5}" srcOrd="0" destOrd="0" presId="urn:microsoft.com/office/officeart/2005/8/layout/vList3"/>
    <dgm:cxn modelId="{2FF5A7CC-0579-4D1E-B930-9446FBBA9162}" type="presParOf" srcId="{1529AA01-503C-4768-8F50-D569BFABA0FA}" destId="{FCEDDCE1-73AA-49D4-AA77-829BB631DC70}" srcOrd="1" destOrd="0" presId="urn:microsoft.com/office/officeart/2005/8/layout/vList3"/>
    <dgm:cxn modelId="{A0AC67EC-094D-4733-8B65-CD3B8CDA1189}" type="presParOf" srcId="{B252DBC7-F59A-4825-952E-135CE74271BF}" destId="{362D0F01-E439-472E-96B3-F3BF0A33408E}" srcOrd="5" destOrd="0" presId="urn:microsoft.com/office/officeart/2005/8/layout/vList3"/>
    <dgm:cxn modelId="{ED6E9D9D-8492-42CC-8FBA-7D11F0C81789}" type="presParOf" srcId="{B252DBC7-F59A-4825-952E-135CE74271BF}" destId="{B4C4CA13-5213-459D-97B2-FC75D8A98DD7}" srcOrd="6" destOrd="0" presId="urn:microsoft.com/office/officeart/2005/8/layout/vList3"/>
    <dgm:cxn modelId="{8FA5992A-4036-4FFD-B938-524F262273EF}" type="presParOf" srcId="{B4C4CA13-5213-459D-97B2-FC75D8A98DD7}" destId="{F3EFD158-8466-4F83-9E3B-03FB28720C13}" srcOrd="0" destOrd="0" presId="urn:microsoft.com/office/officeart/2005/8/layout/vList3"/>
    <dgm:cxn modelId="{58C89D19-3650-40C8-9877-C0FC6F08BA5F}" type="presParOf" srcId="{B4C4CA13-5213-459D-97B2-FC75D8A98DD7}" destId="{EF7F2DD6-B633-4A7E-93B6-3AB28C47F1C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B65425-FE9C-4082-8A77-F4BF676FF8C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8ADA1A73-0F48-4A5C-B84A-2BEDEBFB55F0}">
      <dgm:prSet/>
      <dgm:spPr/>
      <dgm:t>
        <a:bodyPr/>
        <a:lstStyle/>
        <a:p>
          <a:pPr rtl="0"/>
          <a:r>
            <a:rPr lang="de-DE" dirty="0" smtClean="0"/>
            <a:t>Anlassbezogene Beratung</a:t>
          </a:r>
          <a:endParaRPr lang="de-DE" dirty="0"/>
        </a:p>
      </dgm:t>
    </dgm:pt>
    <dgm:pt modelId="{C3A3E212-F7A4-4424-8B43-F5CF31A5DCB2}" type="parTrans" cxnId="{A34B52D4-8747-4DB4-B95D-B866229D3CA5}">
      <dgm:prSet/>
      <dgm:spPr/>
      <dgm:t>
        <a:bodyPr/>
        <a:lstStyle/>
        <a:p>
          <a:endParaRPr lang="de-DE"/>
        </a:p>
      </dgm:t>
    </dgm:pt>
    <dgm:pt modelId="{33BD5997-08DF-47B0-9CC4-1FF59FCE3306}" type="sibTrans" cxnId="{A34B52D4-8747-4DB4-B95D-B866229D3CA5}">
      <dgm:prSet/>
      <dgm:spPr/>
      <dgm:t>
        <a:bodyPr/>
        <a:lstStyle/>
        <a:p>
          <a:endParaRPr lang="de-DE"/>
        </a:p>
      </dgm:t>
    </dgm:pt>
    <dgm:pt modelId="{AA091A13-E514-473E-A10F-4D80A26A4C92}" type="pres">
      <dgm:prSet presAssocID="{4DB65425-FE9C-4082-8A77-F4BF676FF8C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43B89E9B-5A84-4263-B82C-77AE9F1375AC}" type="pres">
      <dgm:prSet presAssocID="{8ADA1A73-0F48-4A5C-B84A-2BEDEBFB55F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DDAB81AF-A597-46E3-B422-BB1C6F05E7C9}" type="presOf" srcId="{4DB65425-FE9C-4082-8A77-F4BF676FF8C6}" destId="{AA091A13-E514-473E-A10F-4D80A26A4C92}" srcOrd="0" destOrd="0" presId="urn:microsoft.com/office/officeart/2005/8/layout/vList2"/>
    <dgm:cxn modelId="{798D48D0-F257-49A9-8956-99110086D3B6}" type="presOf" srcId="{8ADA1A73-0F48-4A5C-B84A-2BEDEBFB55F0}" destId="{43B89E9B-5A84-4263-B82C-77AE9F1375AC}" srcOrd="0" destOrd="0" presId="urn:microsoft.com/office/officeart/2005/8/layout/vList2"/>
    <dgm:cxn modelId="{A34B52D4-8747-4DB4-B95D-B866229D3CA5}" srcId="{4DB65425-FE9C-4082-8A77-F4BF676FF8C6}" destId="{8ADA1A73-0F48-4A5C-B84A-2BEDEBFB55F0}" srcOrd="0" destOrd="0" parTransId="{C3A3E212-F7A4-4424-8B43-F5CF31A5DCB2}" sibTransId="{33BD5997-08DF-47B0-9CC4-1FF59FCE3306}"/>
    <dgm:cxn modelId="{D95366D2-7DD6-4EE4-9774-31B562E81099}" type="presParOf" srcId="{AA091A13-E514-473E-A10F-4D80A26A4C92}" destId="{43B89E9B-5A84-4263-B82C-77AE9F1375A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123E5B4-6A3F-4230-9910-F896FC4D05D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243333D-E292-4EE1-A60B-AF1D5CFD3251}">
      <dgm:prSet/>
      <dgm:spPr/>
      <dgm:t>
        <a:bodyPr/>
        <a:lstStyle/>
        <a:p>
          <a:pPr rtl="0"/>
          <a:r>
            <a:rPr lang="de-DE" dirty="0" smtClean="0"/>
            <a:t>Vollumfassende Beratung</a:t>
          </a:r>
          <a:endParaRPr lang="de-DE" dirty="0"/>
        </a:p>
      </dgm:t>
    </dgm:pt>
    <dgm:pt modelId="{EE0C6D2C-2920-4F00-AC56-D75B05E5184D}" type="parTrans" cxnId="{A7268941-4BC0-4436-932B-C8828870D344}">
      <dgm:prSet/>
      <dgm:spPr/>
      <dgm:t>
        <a:bodyPr/>
        <a:lstStyle/>
        <a:p>
          <a:endParaRPr lang="de-DE"/>
        </a:p>
      </dgm:t>
    </dgm:pt>
    <dgm:pt modelId="{57437515-1BBE-4A9E-A00F-9037C96E9B90}" type="sibTrans" cxnId="{A7268941-4BC0-4436-932B-C8828870D344}">
      <dgm:prSet/>
      <dgm:spPr/>
      <dgm:t>
        <a:bodyPr/>
        <a:lstStyle/>
        <a:p>
          <a:endParaRPr lang="de-DE"/>
        </a:p>
      </dgm:t>
    </dgm:pt>
    <dgm:pt modelId="{77D3060F-3FF7-4DE4-8CE6-CC50B89D0AAA}" type="pres">
      <dgm:prSet presAssocID="{4123E5B4-6A3F-4230-9910-F896FC4D05D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7A2B0D5A-4CD0-45C0-A7C3-FBC598C94608}" type="pres">
      <dgm:prSet presAssocID="{3243333D-E292-4EE1-A60B-AF1D5CFD325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08083E80-83F8-4558-BF54-4CACFFC6EF8F}" type="presOf" srcId="{4123E5B4-6A3F-4230-9910-F896FC4D05DC}" destId="{77D3060F-3FF7-4DE4-8CE6-CC50B89D0AAA}" srcOrd="0" destOrd="0" presId="urn:microsoft.com/office/officeart/2005/8/layout/vList2"/>
    <dgm:cxn modelId="{A7268941-4BC0-4436-932B-C8828870D344}" srcId="{4123E5B4-6A3F-4230-9910-F896FC4D05DC}" destId="{3243333D-E292-4EE1-A60B-AF1D5CFD3251}" srcOrd="0" destOrd="0" parTransId="{EE0C6D2C-2920-4F00-AC56-D75B05E5184D}" sibTransId="{57437515-1BBE-4A9E-A00F-9037C96E9B90}"/>
    <dgm:cxn modelId="{FF27AE53-4151-4275-AD7F-32E1EB0D866F}" type="presOf" srcId="{3243333D-E292-4EE1-A60B-AF1D5CFD3251}" destId="{7A2B0D5A-4CD0-45C0-A7C3-FBC598C94608}" srcOrd="0" destOrd="0" presId="urn:microsoft.com/office/officeart/2005/8/layout/vList2"/>
    <dgm:cxn modelId="{2F36F97F-FF91-477B-996E-92F42000ABDF}" type="presParOf" srcId="{77D3060F-3FF7-4DE4-8CE6-CC50B89D0AAA}" destId="{7A2B0D5A-4CD0-45C0-A7C3-FBC598C9460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2519583-E6CF-4A9A-8968-95F043C8310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de-DE"/>
        </a:p>
      </dgm:t>
    </dgm:pt>
    <dgm:pt modelId="{79F77380-AF63-4353-8B3E-B5961F218513}">
      <dgm:prSet/>
      <dgm:spPr/>
      <dgm:t>
        <a:bodyPr/>
        <a:lstStyle/>
        <a:p>
          <a:pPr rtl="0"/>
          <a:r>
            <a:rPr lang="de-DE" smtClean="0"/>
            <a:t>Thinksurance</a:t>
          </a:r>
          <a:endParaRPr lang="de-DE"/>
        </a:p>
      </dgm:t>
    </dgm:pt>
    <dgm:pt modelId="{A7D78632-B0FE-4ABB-9165-5CFB2CF06034}" type="parTrans" cxnId="{4476DC7A-373D-49E3-8AD6-9613FB82491D}">
      <dgm:prSet/>
      <dgm:spPr/>
      <dgm:t>
        <a:bodyPr/>
        <a:lstStyle/>
        <a:p>
          <a:endParaRPr lang="de-DE"/>
        </a:p>
      </dgm:t>
    </dgm:pt>
    <dgm:pt modelId="{71FD8207-A01F-4587-A34D-A38C62774D69}" type="sibTrans" cxnId="{4476DC7A-373D-49E3-8AD6-9613FB82491D}">
      <dgm:prSet/>
      <dgm:spPr/>
      <dgm:t>
        <a:bodyPr/>
        <a:lstStyle/>
        <a:p>
          <a:endParaRPr lang="de-DE"/>
        </a:p>
      </dgm:t>
    </dgm:pt>
    <dgm:pt modelId="{900D3A63-69EF-4CE7-AD3B-6A09F9A30863}" type="pres">
      <dgm:prSet presAssocID="{E2519583-E6CF-4A9A-8968-95F043C8310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8145AA8D-7507-45E7-AC80-BD1A40DEF8B2}" type="pres">
      <dgm:prSet presAssocID="{79F77380-AF63-4353-8B3E-B5961F218513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98AE2756-3A96-45EB-9DD8-0BAB876C6CF1}" type="presOf" srcId="{79F77380-AF63-4353-8B3E-B5961F218513}" destId="{8145AA8D-7507-45E7-AC80-BD1A40DEF8B2}" srcOrd="0" destOrd="0" presId="urn:microsoft.com/office/officeart/2005/8/layout/default"/>
    <dgm:cxn modelId="{4476DC7A-373D-49E3-8AD6-9613FB82491D}" srcId="{E2519583-E6CF-4A9A-8968-95F043C83103}" destId="{79F77380-AF63-4353-8B3E-B5961F218513}" srcOrd="0" destOrd="0" parTransId="{A7D78632-B0FE-4ABB-9165-5CFB2CF06034}" sibTransId="{71FD8207-A01F-4587-A34D-A38C62774D69}"/>
    <dgm:cxn modelId="{C274C2DF-62B6-437A-A367-8E156E5B962E}" type="presOf" srcId="{E2519583-E6CF-4A9A-8968-95F043C83103}" destId="{900D3A63-69EF-4CE7-AD3B-6A09F9A30863}" srcOrd="0" destOrd="0" presId="urn:microsoft.com/office/officeart/2005/8/layout/default"/>
    <dgm:cxn modelId="{85338C0B-7AF6-4346-93FC-4ADCA935A5E1}" type="presParOf" srcId="{900D3A63-69EF-4CE7-AD3B-6A09F9A30863}" destId="{8145AA8D-7507-45E7-AC80-BD1A40DEF8B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A13737E-F3C3-4C28-BA23-36D92391F3A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43D68BAE-6513-4706-873B-0DD57BB6EEAD}">
      <dgm:prSet/>
      <dgm:spPr>
        <a:solidFill>
          <a:schemeClr val="accent1"/>
        </a:solidFill>
      </dgm:spPr>
      <dgm:t>
        <a:bodyPr/>
        <a:lstStyle/>
        <a:p>
          <a:pPr rtl="0"/>
          <a:r>
            <a:rPr lang="de-DE" smtClean="0"/>
            <a:t>Hiscox</a:t>
          </a:r>
          <a:endParaRPr lang="de-DE"/>
        </a:p>
      </dgm:t>
    </dgm:pt>
    <dgm:pt modelId="{DA7EB8EA-C44A-44DD-9E5B-FB6BB0F4446E}" type="parTrans" cxnId="{5F6F0140-4589-495F-B4B9-5C710B5CE43E}">
      <dgm:prSet/>
      <dgm:spPr/>
      <dgm:t>
        <a:bodyPr/>
        <a:lstStyle/>
        <a:p>
          <a:endParaRPr lang="de-DE"/>
        </a:p>
      </dgm:t>
    </dgm:pt>
    <dgm:pt modelId="{F57D597A-11C2-40DD-8566-6579639DFB6C}" type="sibTrans" cxnId="{5F6F0140-4589-495F-B4B9-5C710B5CE43E}">
      <dgm:prSet/>
      <dgm:spPr/>
      <dgm:t>
        <a:bodyPr/>
        <a:lstStyle/>
        <a:p>
          <a:endParaRPr lang="de-DE"/>
        </a:p>
      </dgm:t>
    </dgm:pt>
    <dgm:pt modelId="{C0B7CF11-A2DC-4058-91A2-2A8BC584CDE5}" type="pres">
      <dgm:prSet presAssocID="{FA13737E-F3C3-4C28-BA23-36D92391F3A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C13F45B4-463D-4D19-90B1-4C5E9F9426AD}" type="pres">
      <dgm:prSet presAssocID="{43D68BAE-6513-4706-873B-0DD57BB6EEAD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5F6F0140-4589-495F-B4B9-5C710B5CE43E}" srcId="{FA13737E-F3C3-4C28-BA23-36D92391F3A2}" destId="{43D68BAE-6513-4706-873B-0DD57BB6EEAD}" srcOrd="0" destOrd="0" parTransId="{DA7EB8EA-C44A-44DD-9E5B-FB6BB0F4446E}" sibTransId="{F57D597A-11C2-40DD-8566-6579639DFB6C}"/>
    <dgm:cxn modelId="{0ECB3077-D1AD-4B75-B3BD-82CCCD04C880}" type="presOf" srcId="{43D68BAE-6513-4706-873B-0DD57BB6EEAD}" destId="{C13F45B4-463D-4D19-90B1-4C5E9F9426AD}" srcOrd="0" destOrd="0" presId="urn:microsoft.com/office/officeart/2005/8/layout/default"/>
    <dgm:cxn modelId="{B6D7229A-7CE2-47AA-89DD-FF1FDDA6B469}" type="presOf" srcId="{FA13737E-F3C3-4C28-BA23-36D92391F3A2}" destId="{C0B7CF11-A2DC-4058-91A2-2A8BC584CDE5}" srcOrd="0" destOrd="0" presId="urn:microsoft.com/office/officeart/2005/8/layout/default"/>
    <dgm:cxn modelId="{2CF8C456-5479-43E6-BA36-212E9C9572AB}" type="presParOf" srcId="{C0B7CF11-A2DC-4058-91A2-2A8BC584CDE5}" destId="{C13F45B4-463D-4D19-90B1-4C5E9F9426AD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FD3A592-1068-42E1-B306-084357B2887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41C0380-F817-4318-A11A-951C0BE6DDB6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rtl="0"/>
          <a:r>
            <a:rPr lang="de-DE" sz="1000" dirty="0"/>
            <a:t>Kunden-anfrage/ Bedarf geweckt</a:t>
          </a:r>
        </a:p>
      </dgm:t>
    </dgm:pt>
    <dgm:pt modelId="{68AB40E9-0685-4EBE-A26C-730397E2BEAF}" type="parTrans" cxnId="{E0090FC0-758C-4DB1-BF2B-2C6597375675}">
      <dgm:prSet/>
      <dgm:spPr/>
      <dgm:t>
        <a:bodyPr/>
        <a:lstStyle/>
        <a:p>
          <a:endParaRPr lang="de-DE" sz="1000"/>
        </a:p>
      </dgm:t>
    </dgm:pt>
    <dgm:pt modelId="{9B87494E-2FA5-422E-BBDC-77CB0B26442F}" type="sibTrans" cxnId="{E0090FC0-758C-4DB1-BF2B-2C6597375675}">
      <dgm:prSet custT="1"/>
      <dgm:spPr/>
      <dgm:t>
        <a:bodyPr/>
        <a:lstStyle/>
        <a:p>
          <a:endParaRPr lang="de-DE" sz="1000"/>
        </a:p>
      </dgm:t>
    </dgm:pt>
    <dgm:pt modelId="{496FDCEC-CAA1-48A2-A1F3-93BA602B37FE}">
      <dgm:prSet custT="1"/>
      <dgm:spPr>
        <a:solidFill>
          <a:srgbClr val="00B050"/>
        </a:solidFill>
      </dgm:spPr>
      <dgm:t>
        <a:bodyPr/>
        <a:lstStyle/>
        <a:p>
          <a:pPr rtl="0"/>
          <a:r>
            <a:rPr lang="de-DE" sz="1000" dirty="0">
              <a:solidFill>
                <a:schemeClr val="bg1"/>
              </a:solidFill>
            </a:rPr>
            <a:t>Termin finden</a:t>
          </a:r>
        </a:p>
      </dgm:t>
    </dgm:pt>
    <dgm:pt modelId="{EAA94B76-3B5A-4F17-B8D1-3AE8D030D47D}" type="parTrans" cxnId="{3B6EE2BC-1294-4BAB-8BDB-1198F56C3B20}">
      <dgm:prSet/>
      <dgm:spPr/>
      <dgm:t>
        <a:bodyPr/>
        <a:lstStyle/>
        <a:p>
          <a:endParaRPr lang="de-DE" sz="1000"/>
        </a:p>
      </dgm:t>
    </dgm:pt>
    <dgm:pt modelId="{462B1B34-9974-40EE-8AEF-01E590BB2226}" type="sibTrans" cxnId="{3B6EE2BC-1294-4BAB-8BDB-1198F56C3B20}">
      <dgm:prSet custT="1"/>
      <dgm:spPr/>
      <dgm:t>
        <a:bodyPr/>
        <a:lstStyle/>
        <a:p>
          <a:endParaRPr lang="de-DE" sz="1000"/>
        </a:p>
      </dgm:t>
    </dgm:pt>
    <dgm:pt modelId="{C98304E9-0B4B-4C38-ACF6-0117D1BECDB1}">
      <dgm:prSet custT="1"/>
      <dgm:spPr>
        <a:solidFill>
          <a:srgbClr val="FF0000"/>
        </a:solidFill>
      </dgm:spPr>
      <dgm:t>
        <a:bodyPr/>
        <a:lstStyle/>
        <a:p>
          <a:pPr rtl="0"/>
          <a:r>
            <a:rPr lang="de-DE" sz="1000" dirty="0"/>
            <a:t>Risikofrage-bogen ausfüllen</a:t>
          </a:r>
        </a:p>
      </dgm:t>
    </dgm:pt>
    <dgm:pt modelId="{A1980491-C02D-4590-8ED2-08623DC5C186}" type="parTrans" cxnId="{21F0946B-FC20-48AD-9702-6EB3145BD3D5}">
      <dgm:prSet/>
      <dgm:spPr/>
      <dgm:t>
        <a:bodyPr/>
        <a:lstStyle/>
        <a:p>
          <a:endParaRPr lang="de-DE" sz="1000"/>
        </a:p>
      </dgm:t>
    </dgm:pt>
    <dgm:pt modelId="{F3045734-D668-4F21-8090-35B79DBB0929}" type="sibTrans" cxnId="{21F0946B-FC20-48AD-9702-6EB3145BD3D5}">
      <dgm:prSet custT="1"/>
      <dgm:spPr/>
      <dgm:t>
        <a:bodyPr/>
        <a:lstStyle/>
        <a:p>
          <a:endParaRPr lang="de-DE" sz="1000"/>
        </a:p>
      </dgm:t>
    </dgm:pt>
    <dgm:pt modelId="{8E5B1F23-F5CA-4B0F-BD2F-50709B1CF925}">
      <dgm:prSet custT="1"/>
      <dgm:spPr>
        <a:solidFill>
          <a:srgbClr val="FFFF00"/>
        </a:solidFill>
      </dgm:spPr>
      <dgm:t>
        <a:bodyPr/>
        <a:lstStyle/>
        <a:p>
          <a:pPr rtl="0"/>
          <a:r>
            <a:rPr lang="de-DE" sz="1000">
              <a:solidFill>
                <a:schemeClr val="tx1"/>
              </a:solidFill>
            </a:rPr>
            <a:t>Risikofragen übertragen</a:t>
          </a:r>
        </a:p>
      </dgm:t>
    </dgm:pt>
    <dgm:pt modelId="{D47D6764-405A-4852-B281-AE3497D60C6B}" type="parTrans" cxnId="{AC28785E-733F-479F-A626-F25F8FD3698D}">
      <dgm:prSet/>
      <dgm:spPr/>
      <dgm:t>
        <a:bodyPr/>
        <a:lstStyle/>
        <a:p>
          <a:endParaRPr lang="de-DE" sz="1000"/>
        </a:p>
      </dgm:t>
    </dgm:pt>
    <dgm:pt modelId="{D19E7BE0-9220-4087-90B9-C4F93C9DFA33}" type="sibTrans" cxnId="{AC28785E-733F-479F-A626-F25F8FD3698D}">
      <dgm:prSet custT="1"/>
      <dgm:spPr/>
      <dgm:t>
        <a:bodyPr/>
        <a:lstStyle/>
        <a:p>
          <a:endParaRPr lang="de-DE" sz="1000"/>
        </a:p>
      </dgm:t>
    </dgm:pt>
    <dgm:pt modelId="{1E79070D-C0A5-475F-96CE-6D4BF27F383A}">
      <dgm:prSet custT="1"/>
      <dgm:spPr>
        <a:solidFill>
          <a:srgbClr val="FFFF00"/>
        </a:solidFill>
      </dgm:spPr>
      <dgm:t>
        <a:bodyPr/>
        <a:lstStyle/>
        <a:p>
          <a:pPr rtl="0"/>
          <a:r>
            <a:rPr lang="de-DE" sz="1000" dirty="0">
              <a:solidFill>
                <a:schemeClr val="tx1"/>
              </a:solidFill>
            </a:rPr>
            <a:t>Mehrere Versicherer anfragen</a:t>
          </a:r>
        </a:p>
      </dgm:t>
    </dgm:pt>
    <dgm:pt modelId="{1675CA77-5815-4599-8176-7EB69734130C}" type="parTrans" cxnId="{4B4A11F4-7849-4DC1-91DB-6C92A32AE5D5}">
      <dgm:prSet/>
      <dgm:spPr/>
      <dgm:t>
        <a:bodyPr/>
        <a:lstStyle/>
        <a:p>
          <a:endParaRPr lang="de-DE" sz="1000"/>
        </a:p>
      </dgm:t>
    </dgm:pt>
    <dgm:pt modelId="{BF7F7F1A-6C6C-4951-86C7-3C57E4A8DE2F}" type="sibTrans" cxnId="{4B4A11F4-7849-4DC1-91DB-6C92A32AE5D5}">
      <dgm:prSet custT="1"/>
      <dgm:spPr/>
      <dgm:t>
        <a:bodyPr/>
        <a:lstStyle/>
        <a:p>
          <a:endParaRPr lang="de-DE" sz="1000"/>
        </a:p>
      </dgm:t>
    </dgm:pt>
    <dgm:pt modelId="{59BBD4C8-FB8A-4221-95E1-BF9A56E509CF}">
      <dgm:prSet custT="1"/>
      <dgm:spPr>
        <a:solidFill>
          <a:srgbClr val="FFFF00"/>
        </a:solidFill>
      </dgm:spPr>
      <dgm:t>
        <a:bodyPr/>
        <a:lstStyle/>
        <a:p>
          <a:pPr rtl="0"/>
          <a:r>
            <a:rPr lang="de-DE" sz="1000">
              <a:solidFill>
                <a:schemeClr val="tx1"/>
              </a:solidFill>
            </a:rPr>
            <a:t>Erinnerungen versenden</a:t>
          </a:r>
        </a:p>
      </dgm:t>
    </dgm:pt>
    <dgm:pt modelId="{DAB5972A-75E9-4585-9C4F-6C5ED6D4EAAA}" type="parTrans" cxnId="{5BF13CC2-DFED-4C22-953B-93F7A74AD96C}">
      <dgm:prSet/>
      <dgm:spPr/>
      <dgm:t>
        <a:bodyPr/>
        <a:lstStyle/>
        <a:p>
          <a:endParaRPr lang="de-DE" sz="1000"/>
        </a:p>
      </dgm:t>
    </dgm:pt>
    <dgm:pt modelId="{412EE6B3-9FD0-40F8-B5DF-8253DAF970F6}" type="sibTrans" cxnId="{5BF13CC2-DFED-4C22-953B-93F7A74AD96C}">
      <dgm:prSet custT="1"/>
      <dgm:spPr/>
      <dgm:t>
        <a:bodyPr/>
        <a:lstStyle/>
        <a:p>
          <a:endParaRPr lang="de-DE" sz="1000"/>
        </a:p>
      </dgm:t>
    </dgm:pt>
    <dgm:pt modelId="{59A0B067-DA85-4BDC-A17E-32B02B244F5A}">
      <dgm:prSet custT="1"/>
      <dgm:spPr>
        <a:solidFill>
          <a:srgbClr val="FF0000"/>
        </a:solidFill>
      </dgm:spPr>
      <dgm:t>
        <a:bodyPr/>
        <a:lstStyle/>
        <a:p>
          <a:pPr rtl="0"/>
          <a:r>
            <a:rPr lang="de-DE" sz="1000" dirty="0"/>
            <a:t>Angebote vergleichen</a:t>
          </a:r>
        </a:p>
      </dgm:t>
    </dgm:pt>
    <dgm:pt modelId="{E3739A27-224D-45EC-9E4D-AD83D1C4D9E1}" type="parTrans" cxnId="{0F3547CB-49C3-497F-A049-84B4D95320D8}">
      <dgm:prSet/>
      <dgm:spPr/>
      <dgm:t>
        <a:bodyPr/>
        <a:lstStyle/>
        <a:p>
          <a:endParaRPr lang="de-DE" sz="1000"/>
        </a:p>
      </dgm:t>
    </dgm:pt>
    <dgm:pt modelId="{60F21AC1-F38F-4AF5-8412-B24C92989A88}" type="sibTrans" cxnId="{0F3547CB-49C3-497F-A049-84B4D95320D8}">
      <dgm:prSet custT="1"/>
      <dgm:spPr/>
      <dgm:t>
        <a:bodyPr/>
        <a:lstStyle/>
        <a:p>
          <a:endParaRPr lang="de-DE" sz="1000"/>
        </a:p>
      </dgm:t>
    </dgm:pt>
    <dgm:pt modelId="{30869351-9D39-463C-BC46-E1F388D499F2}">
      <dgm:prSet custT="1"/>
      <dgm:spPr>
        <a:solidFill>
          <a:srgbClr val="FF0000"/>
        </a:solidFill>
      </dgm:spPr>
      <dgm:t>
        <a:bodyPr/>
        <a:lstStyle/>
        <a:p>
          <a:pPr rtl="0"/>
          <a:r>
            <a:rPr lang="de-DE" sz="1000" dirty="0"/>
            <a:t>Angebote gegenüber-stellen</a:t>
          </a:r>
        </a:p>
      </dgm:t>
    </dgm:pt>
    <dgm:pt modelId="{D219E539-B07A-4363-9D90-4042B979244C}" type="parTrans" cxnId="{BA637059-06C3-48D0-B482-2F1020AE3437}">
      <dgm:prSet/>
      <dgm:spPr/>
      <dgm:t>
        <a:bodyPr/>
        <a:lstStyle/>
        <a:p>
          <a:endParaRPr lang="de-DE" sz="1000"/>
        </a:p>
      </dgm:t>
    </dgm:pt>
    <dgm:pt modelId="{C70ED1A7-FEAA-45FD-A2E0-C03B1F513D9A}" type="sibTrans" cxnId="{BA637059-06C3-48D0-B482-2F1020AE3437}">
      <dgm:prSet custT="1"/>
      <dgm:spPr/>
      <dgm:t>
        <a:bodyPr/>
        <a:lstStyle/>
        <a:p>
          <a:endParaRPr lang="de-DE" sz="1000"/>
        </a:p>
      </dgm:t>
    </dgm:pt>
    <dgm:pt modelId="{E8462B11-8965-48D7-AA22-B6D39536C73D}">
      <dgm:prSet custT="1"/>
      <dgm:spPr>
        <a:solidFill>
          <a:srgbClr val="FFFF00"/>
        </a:solidFill>
      </dgm:spPr>
      <dgm:t>
        <a:bodyPr/>
        <a:lstStyle/>
        <a:p>
          <a:pPr rtl="0"/>
          <a:r>
            <a:rPr lang="de-DE" sz="1000" dirty="0">
              <a:solidFill>
                <a:schemeClr val="tx1"/>
              </a:solidFill>
            </a:rPr>
            <a:t>Ergebnisse präsentieren</a:t>
          </a:r>
        </a:p>
      </dgm:t>
    </dgm:pt>
    <dgm:pt modelId="{17CDFAA0-EC25-410F-9AD1-54E0220A4728}" type="parTrans" cxnId="{312DCF52-937C-488F-A339-5C21281AD56D}">
      <dgm:prSet/>
      <dgm:spPr/>
      <dgm:t>
        <a:bodyPr/>
        <a:lstStyle/>
        <a:p>
          <a:endParaRPr lang="de-DE" sz="1000"/>
        </a:p>
      </dgm:t>
    </dgm:pt>
    <dgm:pt modelId="{A1A39C55-8304-4BA5-B115-D58752D94C62}" type="sibTrans" cxnId="{312DCF52-937C-488F-A339-5C21281AD56D}">
      <dgm:prSet custT="1"/>
      <dgm:spPr/>
      <dgm:t>
        <a:bodyPr/>
        <a:lstStyle/>
        <a:p>
          <a:endParaRPr lang="de-DE" sz="1000"/>
        </a:p>
      </dgm:t>
    </dgm:pt>
    <dgm:pt modelId="{DEFC9004-4608-49B6-981F-198B012420A7}">
      <dgm:prSet custT="1"/>
      <dgm:spPr>
        <a:solidFill>
          <a:srgbClr val="00B050"/>
        </a:solidFill>
      </dgm:spPr>
      <dgm:t>
        <a:bodyPr/>
        <a:lstStyle/>
        <a:p>
          <a:pPr rtl="0"/>
          <a:r>
            <a:rPr lang="de-DE" sz="1000" dirty="0">
              <a:solidFill>
                <a:schemeClr val="bg1"/>
              </a:solidFill>
            </a:rPr>
            <a:t>Deckung beauftragen</a:t>
          </a:r>
        </a:p>
      </dgm:t>
    </dgm:pt>
    <dgm:pt modelId="{8148409E-EDAB-4A10-8070-D6D6EA71215A}" type="parTrans" cxnId="{9D85AC9F-2ADC-47F7-A93E-7DEF476A5A14}">
      <dgm:prSet/>
      <dgm:spPr/>
      <dgm:t>
        <a:bodyPr/>
        <a:lstStyle/>
        <a:p>
          <a:endParaRPr lang="de-DE" sz="1000"/>
        </a:p>
      </dgm:t>
    </dgm:pt>
    <dgm:pt modelId="{E85BC640-7AF1-4A2C-A275-DA2E34B75B56}" type="sibTrans" cxnId="{9D85AC9F-2ADC-47F7-A93E-7DEF476A5A14}">
      <dgm:prSet custT="1"/>
      <dgm:spPr/>
      <dgm:t>
        <a:bodyPr/>
        <a:lstStyle/>
        <a:p>
          <a:endParaRPr lang="de-DE" sz="1000"/>
        </a:p>
      </dgm:t>
    </dgm:pt>
    <dgm:pt modelId="{F8225F62-5E09-4BBB-ABEF-CED320724FDC}">
      <dgm:prSet custT="1"/>
      <dgm:spPr>
        <a:solidFill>
          <a:srgbClr val="00B050"/>
        </a:solidFill>
      </dgm:spPr>
      <dgm:t>
        <a:bodyPr/>
        <a:lstStyle/>
        <a:p>
          <a:pPr rtl="0"/>
          <a:r>
            <a:rPr lang="de-DE" sz="1000" dirty="0">
              <a:solidFill>
                <a:schemeClr val="bg1"/>
              </a:solidFill>
            </a:rPr>
            <a:t>Police kontrollieren</a:t>
          </a:r>
        </a:p>
      </dgm:t>
    </dgm:pt>
    <dgm:pt modelId="{2811680B-55CB-4489-9C1F-91FEAC899513}" type="parTrans" cxnId="{E1BE272B-3BEE-4D2C-AE45-D3636864D50E}">
      <dgm:prSet/>
      <dgm:spPr/>
      <dgm:t>
        <a:bodyPr/>
        <a:lstStyle/>
        <a:p>
          <a:endParaRPr lang="de-DE" sz="1000"/>
        </a:p>
      </dgm:t>
    </dgm:pt>
    <dgm:pt modelId="{1AED8949-1C11-4407-8C25-73EB906E972F}" type="sibTrans" cxnId="{E1BE272B-3BEE-4D2C-AE45-D3636864D50E}">
      <dgm:prSet custT="1"/>
      <dgm:spPr/>
      <dgm:t>
        <a:bodyPr/>
        <a:lstStyle/>
        <a:p>
          <a:endParaRPr lang="de-DE" sz="1000"/>
        </a:p>
      </dgm:t>
    </dgm:pt>
    <dgm:pt modelId="{7F36C0C0-9AF0-4636-8D7C-361DDE4B42BF}" type="pres">
      <dgm:prSet presAssocID="{CFD3A592-1068-42E1-B306-084357B2887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26B30D0D-252C-4567-8305-67EC3676601E}" type="pres">
      <dgm:prSet presAssocID="{E41C0380-F817-4318-A11A-951C0BE6DDB6}" presName="node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7D82E97-DD5F-4C22-A237-0F356B02E094}" type="pres">
      <dgm:prSet presAssocID="{9B87494E-2FA5-422E-BBDC-77CB0B26442F}" presName="sibTrans" presStyleLbl="sibTrans2D1" presStyleIdx="0" presStyleCnt="11"/>
      <dgm:spPr/>
      <dgm:t>
        <a:bodyPr/>
        <a:lstStyle/>
        <a:p>
          <a:endParaRPr lang="de-DE"/>
        </a:p>
      </dgm:t>
    </dgm:pt>
    <dgm:pt modelId="{6AAA5F6C-000A-4C6C-B227-3AF4FD640CE6}" type="pres">
      <dgm:prSet presAssocID="{9B87494E-2FA5-422E-BBDC-77CB0B26442F}" presName="connectorText" presStyleLbl="sibTrans2D1" presStyleIdx="0" presStyleCnt="11"/>
      <dgm:spPr/>
      <dgm:t>
        <a:bodyPr/>
        <a:lstStyle/>
        <a:p>
          <a:endParaRPr lang="de-DE"/>
        </a:p>
      </dgm:t>
    </dgm:pt>
    <dgm:pt modelId="{58EEDC7B-4E25-49E2-AFF1-E2A45529F9E0}" type="pres">
      <dgm:prSet presAssocID="{496FDCEC-CAA1-48A2-A1F3-93BA602B37FE}" presName="node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F66AD5A-E0CD-4B80-9E2B-660ED9F0479F}" type="pres">
      <dgm:prSet presAssocID="{462B1B34-9974-40EE-8AEF-01E590BB2226}" presName="sibTrans" presStyleLbl="sibTrans2D1" presStyleIdx="1" presStyleCnt="11"/>
      <dgm:spPr/>
      <dgm:t>
        <a:bodyPr/>
        <a:lstStyle/>
        <a:p>
          <a:endParaRPr lang="de-DE"/>
        </a:p>
      </dgm:t>
    </dgm:pt>
    <dgm:pt modelId="{A2B3A5B2-1EDD-4C86-B29F-6659D2DAC6D9}" type="pres">
      <dgm:prSet presAssocID="{462B1B34-9974-40EE-8AEF-01E590BB2226}" presName="connectorText" presStyleLbl="sibTrans2D1" presStyleIdx="1" presStyleCnt="11"/>
      <dgm:spPr/>
      <dgm:t>
        <a:bodyPr/>
        <a:lstStyle/>
        <a:p>
          <a:endParaRPr lang="de-DE"/>
        </a:p>
      </dgm:t>
    </dgm:pt>
    <dgm:pt modelId="{6A40ACFE-16FB-44EE-838D-04B7B61F1F24}" type="pres">
      <dgm:prSet presAssocID="{C98304E9-0B4B-4C38-ACF6-0117D1BECDB1}" presName="node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814D095-A980-4E4A-A2A9-4AD8C09B43FB}" type="pres">
      <dgm:prSet presAssocID="{F3045734-D668-4F21-8090-35B79DBB0929}" presName="sibTrans" presStyleLbl="sibTrans2D1" presStyleIdx="2" presStyleCnt="11"/>
      <dgm:spPr/>
      <dgm:t>
        <a:bodyPr/>
        <a:lstStyle/>
        <a:p>
          <a:endParaRPr lang="de-DE"/>
        </a:p>
      </dgm:t>
    </dgm:pt>
    <dgm:pt modelId="{6881AEDB-5F93-4DD3-A834-CAAE4BFA0699}" type="pres">
      <dgm:prSet presAssocID="{F3045734-D668-4F21-8090-35B79DBB0929}" presName="connectorText" presStyleLbl="sibTrans2D1" presStyleIdx="2" presStyleCnt="11"/>
      <dgm:spPr/>
      <dgm:t>
        <a:bodyPr/>
        <a:lstStyle/>
        <a:p>
          <a:endParaRPr lang="de-DE"/>
        </a:p>
      </dgm:t>
    </dgm:pt>
    <dgm:pt modelId="{17B82FBB-618D-4DEC-A180-D626E2AF2CDB}" type="pres">
      <dgm:prSet presAssocID="{8E5B1F23-F5CA-4B0F-BD2F-50709B1CF925}" presName="node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DA47D66-3EDE-4919-90D8-0BCC1519E021}" type="pres">
      <dgm:prSet presAssocID="{D19E7BE0-9220-4087-90B9-C4F93C9DFA33}" presName="sibTrans" presStyleLbl="sibTrans2D1" presStyleIdx="3" presStyleCnt="11"/>
      <dgm:spPr/>
      <dgm:t>
        <a:bodyPr/>
        <a:lstStyle/>
        <a:p>
          <a:endParaRPr lang="de-DE"/>
        </a:p>
      </dgm:t>
    </dgm:pt>
    <dgm:pt modelId="{D17B68AE-1785-4E5D-A562-83D3DD1FAAF4}" type="pres">
      <dgm:prSet presAssocID="{D19E7BE0-9220-4087-90B9-C4F93C9DFA33}" presName="connectorText" presStyleLbl="sibTrans2D1" presStyleIdx="3" presStyleCnt="11"/>
      <dgm:spPr/>
      <dgm:t>
        <a:bodyPr/>
        <a:lstStyle/>
        <a:p>
          <a:endParaRPr lang="de-DE"/>
        </a:p>
      </dgm:t>
    </dgm:pt>
    <dgm:pt modelId="{FEED5301-D123-4330-BE07-2E3A28F40009}" type="pres">
      <dgm:prSet presAssocID="{1E79070D-C0A5-475F-96CE-6D4BF27F383A}" presName="node" presStyleLbl="node1" presStyleIdx="4" presStyleCnt="1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139205B-542A-4916-9089-05BC24281FEF}" type="pres">
      <dgm:prSet presAssocID="{BF7F7F1A-6C6C-4951-86C7-3C57E4A8DE2F}" presName="sibTrans" presStyleLbl="sibTrans2D1" presStyleIdx="4" presStyleCnt="11"/>
      <dgm:spPr/>
      <dgm:t>
        <a:bodyPr/>
        <a:lstStyle/>
        <a:p>
          <a:endParaRPr lang="de-DE"/>
        </a:p>
      </dgm:t>
    </dgm:pt>
    <dgm:pt modelId="{1804ECCE-2FA6-4C39-BE22-8E68547BB510}" type="pres">
      <dgm:prSet presAssocID="{BF7F7F1A-6C6C-4951-86C7-3C57E4A8DE2F}" presName="connectorText" presStyleLbl="sibTrans2D1" presStyleIdx="4" presStyleCnt="11"/>
      <dgm:spPr/>
      <dgm:t>
        <a:bodyPr/>
        <a:lstStyle/>
        <a:p>
          <a:endParaRPr lang="de-DE"/>
        </a:p>
      </dgm:t>
    </dgm:pt>
    <dgm:pt modelId="{B8AF1D17-5FA6-41F0-90A3-287E4E5AEDEC}" type="pres">
      <dgm:prSet presAssocID="{59BBD4C8-FB8A-4221-95E1-BF9A56E509CF}" presName="node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B786B45-FB27-4A85-BCAD-EAF2635D1B15}" type="pres">
      <dgm:prSet presAssocID="{412EE6B3-9FD0-40F8-B5DF-8253DAF970F6}" presName="sibTrans" presStyleLbl="sibTrans2D1" presStyleIdx="5" presStyleCnt="11"/>
      <dgm:spPr/>
      <dgm:t>
        <a:bodyPr/>
        <a:lstStyle/>
        <a:p>
          <a:endParaRPr lang="de-DE"/>
        </a:p>
      </dgm:t>
    </dgm:pt>
    <dgm:pt modelId="{0F47457A-17B4-46FF-844A-06A6C7830424}" type="pres">
      <dgm:prSet presAssocID="{412EE6B3-9FD0-40F8-B5DF-8253DAF970F6}" presName="connectorText" presStyleLbl="sibTrans2D1" presStyleIdx="5" presStyleCnt="11"/>
      <dgm:spPr/>
      <dgm:t>
        <a:bodyPr/>
        <a:lstStyle/>
        <a:p>
          <a:endParaRPr lang="de-DE"/>
        </a:p>
      </dgm:t>
    </dgm:pt>
    <dgm:pt modelId="{70D13920-D7DA-4167-A091-A931A8E9CA33}" type="pres">
      <dgm:prSet presAssocID="{59A0B067-DA85-4BDC-A17E-32B02B244F5A}" presName="node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7A65E5F-F2C6-42A3-999D-F2A627B50041}" type="pres">
      <dgm:prSet presAssocID="{60F21AC1-F38F-4AF5-8412-B24C92989A88}" presName="sibTrans" presStyleLbl="sibTrans2D1" presStyleIdx="6" presStyleCnt="11"/>
      <dgm:spPr/>
      <dgm:t>
        <a:bodyPr/>
        <a:lstStyle/>
        <a:p>
          <a:endParaRPr lang="de-DE"/>
        </a:p>
      </dgm:t>
    </dgm:pt>
    <dgm:pt modelId="{21A5828D-E2DE-4277-BEA5-B36E4A590D85}" type="pres">
      <dgm:prSet presAssocID="{60F21AC1-F38F-4AF5-8412-B24C92989A88}" presName="connectorText" presStyleLbl="sibTrans2D1" presStyleIdx="6" presStyleCnt="11"/>
      <dgm:spPr/>
      <dgm:t>
        <a:bodyPr/>
        <a:lstStyle/>
        <a:p>
          <a:endParaRPr lang="de-DE"/>
        </a:p>
      </dgm:t>
    </dgm:pt>
    <dgm:pt modelId="{C585BE43-24B6-4F23-A46F-D3B086FFE49B}" type="pres">
      <dgm:prSet presAssocID="{30869351-9D39-463C-BC46-E1F388D499F2}" presName="node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C366C98-CCA2-42E4-B774-E9B9F690460E}" type="pres">
      <dgm:prSet presAssocID="{C70ED1A7-FEAA-45FD-A2E0-C03B1F513D9A}" presName="sibTrans" presStyleLbl="sibTrans2D1" presStyleIdx="7" presStyleCnt="11"/>
      <dgm:spPr/>
      <dgm:t>
        <a:bodyPr/>
        <a:lstStyle/>
        <a:p>
          <a:endParaRPr lang="de-DE"/>
        </a:p>
      </dgm:t>
    </dgm:pt>
    <dgm:pt modelId="{F51EA73C-ECDC-4D59-ABB1-38A0ADFF1BDE}" type="pres">
      <dgm:prSet presAssocID="{C70ED1A7-FEAA-45FD-A2E0-C03B1F513D9A}" presName="connectorText" presStyleLbl="sibTrans2D1" presStyleIdx="7" presStyleCnt="11"/>
      <dgm:spPr/>
      <dgm:t>
        <a:bodyPr/>
        <a:lstStyle/>
        <a:p>
          <a:endParaRPr lang="de-DE"/>
        </a:p>
      </dgm:t>
    </dgm:pt>
    <dgm:pt modelId="{50044473-1FF5-45C1-82B1-DD0A8BC30F4F}" type="pres">
      <dgm:prSet presAssocID="{E8462B11-8965-48D7-AA22-B6D39536C73D}" presName="node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31D1CB1-3CE3-46C7-9928-3D46C4373507}" type="pres">
      <dgm:prSet presAssocID="{A1A39C55-8304-4BA5-B115-D58752D94C62}" presName="sibTrans" presStyleLbl="sibTrans2D1" presStyleIdx="8" presStyleCnt="11"/>
      <dgm:spPr/>
      <dgm:t>
        <a:bodyPr/>
        <a:lstStyle/>
        <a:p>
          <a:endParaRPr lang="de-DE"/>
        </a:p>
      </dgm:t>
    </dgm:pt>
    <dgm:pt modelId="{6AC5AB44-4045-45C2-B1F0-F4EBBBAEB9CC}" type="pres">
      <dgm:prSet presAssocID="{A1A39C55-8304-4BA5-B115-D58752D94C62}" presName="connectorText" presStyleLbl="sibTrans2D1" presStyleIdx="8" presStyleCnt="11"/>
      <dgm:spPr/>
      <dgm:t>
        <a:bodyPr/>
        <a:lstStyle/>
        <a:p>
          <a:endParaRPr lang="de-DE"/>
        </a:p>
      </dgm:t>
    </dgm:pt>
    <dgm:pt modelId="{A1DE65F1-973E-4B5D-A491-B71E223435DE}" type="pres">
      <dgm:prSet presAssocID="{DEFC9004-4608-49B6-981F-198B012420A7}" presName="node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8F33979-AEB7-4DA0-AC09-22E48EAB231F}" type="pres">
      <dgm:prSet presAssocID="{E85BC640-7AF1-4A2C-A275-DA2E34B75B56}" presName="sibTrans" presStyleLbl="sibTrans2D1" presStyleIdx="9" presStyleCnt="11"/>
      <dgm:spPr/>
      <dgm:t>
        <a:bodyPr/>
        <a:lstStyle/>
        <a:p>
          <a:endParaRPr lang="de-DE"/>
        </a:p>
      </dgm:t>
    </dgm:pt>
    <dgm:pt modelId="{367B63CB-0BF8-4A1E-9E9C-62D523EE15B1}" type="pres">
      <dgm:prSet presAssocID="{E85BC640-7AF1-4A2C-A275-DA2E34B75B56}" presName="connectorText" presStyleLbl="sibTrans2D1" presStyleIdx="9" presStyleCnt="11"/>
      <dgm:spPr/>
      <dgm:t>
        <a:bodyPr/>
        <a:lstStyle/>
        <a:p>
          <a:endParaRPr lang="de-DE"/>
        </a:p>
      </dgm:t>
    </dgm:pt>
    <dgm:pt modelId="{D0303E84-5C3A-495B-B7EE-38E8D7A45138}" type="pres">
      <dgm:prSet presAssocID="{F8225F62-5E09-4BBB-ABEF-CED320724FDC}" presName="node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AD69DBB-E7F2-49A5-8D0C-39399CD0CBCE}" type="pres">
      <dgm:prSet presAssocID="{1AED8949-1C11-4407-8C25-73EB906E972F}" presName="sibTrans" presStyleLbl="sibTrans2D1" presStyleIdx="10" presStyleCnt="11"/>
      <dgm:spPr/>
      <dgm:t>
        <a:bodyPr/>
        <a:lstStyle/>
        <a:p>
          <a:endParaRPr lang="de-DE"/>
        </a:p>
      </dgm:t>
    </dgm:pt>
    <dgm:pt modelId="{C8DBB47A-F2D6-45FE-9158-8D55B1C5ACBA}" type="pres">
      <dgm:prSet presAssocID="{1AED8949-1C11-4407-8C25-73EB906E972F}" presName="connectorText" presStyleLbl="sibTrans2D1" presStyleIdx="10" presStyleCnt="11"/>
      <dgm:spPr/>
      <dgm:t>
        <a:bodyPr/>
        <a:lstStyle/>
        <a:p>
          <a:endParaRPr lang="de-DE"/>
        </a:p>
      </dgm:t>
    </dgm:pt>
  </dgm:ptLst>
  <dgm:cxnLst>
    <dgm:cxn modelId="{ADAA632D-E1F8-4048-8853-8FC7E46DF713}" type="presOf" srcId="{C70ED1A7-FEAA-45FD-A2E0-C03B1F513D9A}" destId="{F51EA73C-ECDC-4D59-ABB1-38A0ADFF1BDE}" srcOrd="1" destOrd="0" presId="urn:microsoft.com/office/officeart/2005/8/layout/cycle2"/>
    <dgm:cxn modelId="{312DCF52-937C-488F-A339-5C21281AD56D}" srcId="{CFD3A592-1068-42E1-B306-084357B28874}" destId="{E8462B11-8965-48D7-AA22-B6D39536C73D}" srcOrd="8" destOrd="0" parTransId="{17CDFAA0-EC25-410F-9AD1-54E0220A4728}" sibTransId="{A1A39C55-8304-4BA5-B115-D58752D94C62}"/>
    <dgm:cxn modelId="{9344BA3D-B186-424E-B85E-F33EA0357884}" type="presOf" srcId="{C70ED1A7-FEAA-45FD-A2E0-C03B1F513D9A}" destId="{0C366C98-CCA2-42E4-B774-E9B9F690460E}" srcOrd="0" destOrd="0" presId="urn:microsoft.com/office/officeart/2005/8/layout/cycle2"/>
    <dgm:cxn modelId="{4A1AD380-8A47-449C-9A11-650184AA9E72}" type="presOf" srcId="{E41C0380-F817-4318-A11A-951C0BE6DDB6}" destId="{26B30D0D-252C-4567-8305-67EC3676601E}" srcOrd="0" destOrd="0" presId="urn:microsoft.com/office/officeart/2005/8/layout/cycle2"/>
    <dgm:cxn modelId="{211C9246-A97D-462D-AFF2-312B956C6FF1}" type="presOf" srcId="{1AED8949-1C11-4407-8C25-73EB906E972F}" destId="{2AD69DBB-E7F2-49A5-8D0C-39399CD0CBCE}" srcOrd="0" destOrd="0" presId="urn:microsoft.com/office/officeart/2005/8/layout/cycle2"/>
    <dgm:cxn modelId="{AC28785E-733F-479F-A626-F25F8FD3698D}" srcId="{CFD3A592-1068-42E1-B306-084357B28874}" destId="{8E5B1F23-F5CA-4B0F-BD2F-50709B1CF925}" srcOrd="3" destOrd="0" parTransId="{D47D6764-405A-4852-B281-AE3497D60C6B}" sibTransId="{D19E7BE0-9220-4087-90B9-C4F93C9DFA33}"/>
    <dgm:cxn modelId="{E0090FC0-758C-4DB1-BF2B-2C6597375675}" srcId="{CFD3A592-1068-42E1-B306-084357B28874}" destId="{E41C0380-F817-4318-A11A-951C0BE6DDB6}" srcOrd="0" destOrd="0" parTransId="{68AB40E9-0685-4EBE-A26C-730397E2BEAF}" sibTransId="{9B87494E-2FA5-422E-BBDC-77CB0B26442F}"/>
    <dgm:cxn modelId="{3B6EE2BC-1294-4BAB-8BDB-1198F56C3B20}" srcId="{CFD3A592-1068-42E1-B306-084357B28874}" destId="{496FDCEC-CAA1-48A2-A1F3-93BA602B37FE}" srcOrd="1" destOrd="0" parTransId="{EAA94B76-3B5A-4F17-B8D1-3AE8D030D47D}" sibTransId="{462B1B34-9974-40EE-8AEF-01E590BB2226}"/>
    <dgm:cxn modelId="{9D85AC9F-2ADC-47F7-A93E-7DEF476A5A14}" srcId="{CFD3A592-1068-42E1-B306-084357B28874}" destId="{DEFC9004-4608-49B6-981F-198B012420A7}" srcOrd="9" destOrd="0" parTransId="{8148409E-EDAB-4A10-8070-D6D6EA71215A}" sibTransId="{E85BC640-7AF1-4A2C-A275-DA2E34B75B56}"/>
    <dgm:cxn modelId="{1167FDC7-1098-4281-8E6A-0215EF2D1496}" type="presOf" srcId="{462B1B34-9974-40EE-8AEF-01E590BB2226}" destId="{2F66AD5A-E0CD-4B80-9E2B-660ED9F0479F}" srcOrd="0" destOrd="0" presId="urn:microsoft.com/office/officeart/2005/8/layout/cycle2"/>
    <dgm:cxn modelId="{6765F82F-4BA7-456A-9F8B-81ED51F5CA22}" type="presOf" srcId="{BF7F7F1A-6C6C-4951-86C7-3C57E4A8DE2F}" destId="{1804ECCE-2FA6-4C39-BE22-8E68547BB510}" srcOrd="1" destOrd="0" presId="urn:microsoft.com/office/officeart/2005/8/layout/cycle2"/>
    <dgm:cxn modelId="{EEEB6B11-59CC-4551-AB5D-2B570F3396B7}" type="presOf" srcId="{496FDCEC-CAA1-48A2-A1F3-93BA602B37FE}" destId="{58EEDC7B-4E25-49E2-AFF1-E2A45529F9E0}" srcOrd="0" destOrd="0" presId="urn:microsoft.com/office/officeart/2005/8/layout/cycle2"/>
    <dgm:cxn modelId="{D3243BC3-4811-4F32-AA26-33FBA9AFE9C3}" type="presOf" srcId="{D19E7BE0-9220-4087-90B9-C4F93C9DFA33}" destId="{CDA47D66-3EDE-4919-90D8-0BCC1519E021}" srcOrd="0" destOrd="0" presId="urn:microsoft.com/office/officeart/2005/8/layout/cycle2"/>
    <dgm:cxn modelId="{FC930799-EF87-40AC-8EB7-A825893F5A00}" type="presOf" srcId="{462B1B34-9974-40EE-8AEF-01E590BB2226}" destId="{A2B3A5B2-1EDD-4C86-B29F-6659D2DAC6D9}" srcOrd="1" destOrd="0" presId="urn:microsoft.com/office/officeart/2005/8/layout/cycle2"/>
    <dgm:cxn modelId="{21F0946B-FC20-48AD-9702-6EB3145BD3D5}" srcId="{CFD3A592-1068-42E1-B306-084357B28874}" destId="{C98304E9-0B4B-4C38-ACF6-0117D1BECDB1}" srcOrd="2" destOrd="0" parTransId="{A1980491-C02D-4590-8ED2-08623DC5C186}" sibTransId="{F3045734-D668-4F21-8090-35B79DBB0929}"/>
    <dgm:cxn modelId="{6E91108D-9B81-4131-91DF-71126870A10E}" type="presOf" srcId="{1AED8949-1C11-4407-8C25-73EB906E972F}" destId="{C8DBB47A-F2D6-45FE-9158-8D55B1C5ACBA}" srcOrd="1" destOrd="0" presId="urn:microsoft.com/office/officeart/2005/8/layout/cycle2"/>
    <dgm:cxn modelId="{5F54A3A0-A51D-48E0-BAF5-BCB311109D11}" type="presOf" srcId="{F3045734-D668-4F21-8090-35B79DBB0929}" destId="{6881AEDB-5F93-4DD3-A834-CAAE4BFA0699}" srcOrd="1" destOrd="0" presId="urn:microsoft.com/office/officeart/2005/8/layout/cycle2"/>
    <dgm:cxn modelId="{5406B84B-B99A-4237-9004-E1677F566C17}" type="presOf" srcId="{D19E7BE0-9220-4087-90B9-C4F93C9DFA33}" destId="{D17B68AE-1785-4E5D-A562-83D3DD1FAAF4}" srcOrd="1" destOrd="0" presId="urn:microsoft.com/office/officeart/2005/8/layout/cycle2"/>
    <dgm:cxn modelId="{BA637059-06C3-48D0-B482-2F1020AE3437}" srcId="{CFD3A592-1068-42E1-B306-084357B28874}" destId="{30869351-9D39-463C-BC46-E1F388D499F2}" srcOrd="7" destOrd="0" parTransId="{D219E539-B07A-4363-9D90-4042B979244C}" sibTransId="{C70ED1A7-FEAA-45FD-A2E0-C03B1F513D9A}"/>
    <dgm:cxn modelId="{605368BC-5019-40E4-91A6-2DEF96FF880A}" type="presOf" srcId="{E85BC640-7AF1-4A2C-A275-DA2E34B75B56}" destId="{367B63CB-0BF8-4A1E-9E9C-62D523EE15B1}" srcOrd="1" destOrd="0" presId="urn:microsoft.com/office/officeart/2005/8/layout/cycle2"/>
    <dgm:cxn modelId="{55ACF40E-38CC-4B8A-820A-4C10068E9680}" type="presOf" srcId="{59A0B067-DA85-4BDC-A17E-32B02B244F5A}" destId="{70D13920-D7DA-4167-A091-A931A8E9CA33}" srcOrd="0" destOrd="0" presId="urn:microsoft.com/office/officeart/2005/8/layout/cycle2"/>
    <dgm:cxn modelId="{65348383-831C-4D35-91AA-FD64A6472557}" type="presOf" srcId="{CFD3A592-1068-42E1-B306-084357B28874}" destId="{7F36C0C0-9AF0-4636-8D7C-361DDE4B42BF}" srcOrd="0" destOrd="0" presId="urn:microsoft.com/office/officeart/2005/8/layout/cycle2"/>
    <dgm:cxn modelId="{242B7E23-6453-4DD2-9B18-27620B894253}" type="presOf" srcId="{8E5B1F23-F5CA-4B0F-BD2F-50709B1CF925}" destId="{17B82FBB-618D-4DEC-A180-D626E2AF2CDB}" srcOrd="0" destOrd="0" presId="urn:microsoft.com/office/officeart/2005/8/layout/cycle2"/>
    <dgm:cxn modelId="{3BE5EF79-03A0-4FB6-8D0E-11E0FBAD1941}" type="presOf" srcId="{1E79070D-C0A5-475F-96CE-6D4BF27F383A}" destId="{FEED5301-D123-4330-BE07-2E3A28F40009}" srcOrd="0" destOrd="0" presId="urn:microsoft.com/office/officeart/2005/8/layout/cycle2"/>
    <dgm:cxn modelId="{C9E80B54-44BD-4201-81D9-83605436757B}" type="presOf" srcId="{F8225F62-5E09-4BBB-ABEF-CED320724FDC}" destId="{D0303E84-5C3A-495B-B7EE-38E8D7A45138}" srcOrd="0" destOrd="0" presId="urn:microsoft.com/office/officeart/2005/8/layout/cycle2"/>
    <dgm:cxn modelId="{665EAC92-5F13-43D3-8F76-5D924E12644E}" type="presOf" srcId="{C98304E9-0B4B-4C38-ACF6-0117D1BECDB1}" destId="{6A40ACFE-16FB-44EE-838D-04B7B61F1F24}" srcOrd="0" destOrd="0" presId="urn:microsoft.com/office/officeart/2005/8/layout/cycle2"/>
    <dgm:cxn modelId="{5941BA8E-5394-4D47-BC98-54EF954DF1C5}" type="presOf" srcId="{9B87494E-2FA5-422E-BBDC-77CB0B26442F}" destId="{F7D82E97-DD5F-4C22-A237-0F356B02E094}" srcOrd="0" destOrd="0" presId="urn:microsoft.com/office/officeart/2005/8/layout/cycle2"/>
    <dgm:cxn modelId="{9EEAA1B3-3A5E-4B4D-95CC-665F5F4115CD}" type="presOf" srcId="{59BBD4C8-FB8A-4221-95E1-BF9A56E509CF}" destId="{B8AF1D17-5FA6-41F0-90A3-287E4E5AEDEC}" srcOrd="0" destOrd="0" presId="urn:microsoft.com/office/officeart/2005/8/layout/cycle2"/>
    <dgm:cxn modelId="{E1BE272B-3BEE-4D2C-AE45-D3636864D50E}" srcId="{CFD3A592-1068-42E1-B306-084357B28874}" destId="{F8225F62-5E09-4BBB-ABEF-CED320724FDC}" srcOrd="10" destOrd="0" parTransId="{2811680B-55CB-4489-9C1F-91FEAC899513}" sibTransId="{1AED8949-1C11-4407-8C25-73EB906E972F}"/>
    <dgm:cxn modelId="{1ECD620F-4AB0-483D-A75C-32C7D0EE3766}" type="presOf" srcId="{A1A39C55-8304-4BA5-B115-D58752D94C62}" destId="{D31D1CB1-3CE3-46C7-9928-3D46C4373507}" srcOrd="0" destOrd="0" presId="urn:microsoft.com/office/officeart/2005/8/layout/cycle2"/>
    <dgm:cxn modelId="{0F3547CB-49C3-497F-A049-84B4D95320D8}" srcId="{CFD3A592-1068-42E1-B306-084357B28874}" destId="{59A0B067-DA85-4BDC-A17E-32B02B244F5A}" srcOrd="6" destOrd="0" parTransId="{E3739A27-224D-45EC-9E4D-AD83D1C4D9E1}" sibTransId="{60F21AC1-F38F-4AF5-8412-B24C92989A88}"/>
    <dgm:cxn modelId="{C50899BA-A1A7-4FED-BE51-ED635F107E90}" type="presOf" srcId="{412EE6B3-9FD0-40F8-B5DF-8253DAF970F6}" destId="{CB786B45-FB27-4A85-BCAD-EAF2635D1B15}" srcOrd="0" destOrd="0" presId="urn:microsoft.com/office/officeart/2005/8/layout/cycle2"/>
    <dgm:cxn modelId="{A0EBFBE9-080E-4F43-9A25-11003717BA17}" type="presOf" srcId="{9B87494E-2FA5-422E-BBDC-77CB0B26442F}" destId="{6AAA5F6C-000A-4C6C-B227-3AF4FD640CE6}" srcOrd="1" destOrd="0" presId="urn:microsoft.com/office/officeart/2005/8/layout/cycle2"/>
    <dgm:cxn modelId="{8496A33F-942A-435C-BD24-0E63E07A6E7D}" type="presOf" srcId="{E8462B11-8965-48D7-AA22-B6D39536C73D}" destId="{50044473-1FF5-45C1-82B1-DD0A8BC30F4F}" srcOrd="0" destOrd="0" presId="urn:microsoft.com/office/officeart/2005/8/layout/cycle2"/>
    <dgm:cxn modelId="{4B4A11F4-7849-4DC1-91DB-6C92A32AE5D5}" srcId="{CFD3A592-1068-42E1-B306-084357B28874}" destId="{1E79070D-C0A5-475F-96CE-6D4BF27F383A}" srcOrd="4" destOrd="0" parTransId="{1675CA77-5815-4599-8176-7EB69734130C}" sibTransId="{BF7F7F1A-6C6C-4951-86C7-3C57E4A8DE2F}"/>
    <dgm:cxn modelId="{268877FA-D239-4569-8AA3-D052446E5D4B}" type="presOf" srcId="{BF7F7F1A-6C6C-4951-86C7-3C57E4A8DE2F}" destId="{5139205B-542A-4916-9089-05BC24281FEF}" srcOrd="0" destOrd="0" presId="urn:microsoft.com/office/officeart/2005/8/layout/cycle2"/>
    <dgm:cxn modelId="{C7EA80D4-5A75-40A9-83C8-0157E50D1AF2}" type="presOf" srcId="{A1A39C55-8304-4BA5-B115-D58752D94C62}" destId="{6AC5AB44-4045-45C2-B1F0-F4EBBBAEB9CC}" srcOrd="1" destOrd="0" presId="urn:microsoft.com/office/officeart/2005/8/layout/cycle2"/>
    <dgm:cxn modelId="{FD0C804B-458A-4BAB-AD88-D916DFD9BCB1}" type="presOf" srcId="{30869351-9D39-463C-BC46-E1F388D499F2}" destId="{C585BE43-24B6-4F23-A46F-D3B086FFE49B}" srcOrd="0" destOrd="0" presId="urn:microsoft.com/office/officeart/2005/8/layout/cycle2"/>
    <dgm:cxn modelId="{B3906251-46F4-494D-B34F-B791BB52EC5A}" type="presOf" srcId="{412EE6B3-9FD0-40F8-B5DF-8253DAF970F6}" destId="{0F47457A-17B4-46FF-844A-06A6C7830424}" srcOrd="1" destOrd="0" presId="urn:microsoft.com/office/officeart/2005/8/layout/cycle2"/>
    <dgm:cxn modelId="{C0CB23A2-8657-41AD-ACDB-752D7A9B679E}" type="presOf" srcId="{60F21AC1-F38F-4AF5-8412-B24C92989A88}" destId="{21A5828D-E2DE-4277-BEA5-B36E4A590D85}" srcOrd="1" destOrd="0" presId="urn:microsoft.com/office/officeart/2005/8/layout/cycle2"/>
    <dgm:cxn modelId="{7A475201-7CF8-49ED-868B-270CE98BD513}" type="presOf" srcId="{DEFC9004-4608-49B6-981F-198B012420A7}" destId="{A1DE65F1-973E-4B5D-A491-B71E223435DE}" srcOrd="0" destOrd="0" presId="urn:microsoft.com/office/officeart/2005/8/layout/cycle2"/>
    <dgm:cxn modelId="{F1ACDAAD-695D-4A9B-9DF9-2F2C287810F3}" type="presOf" srcId="{60F21AC1-F38F-4AF5-8412-B24C92989A88}" destId="{E7A65E5F-F2C6-42A3-999D-F2A627B50041}" srcOrd="0" destOrd="0" presId="urn:microsoft.com/office/officeart/2005/8/layout/cycle2"/>
    <dgm:cxn modelId="{3FD91233-4F24-452A-BC80-10E4BBBA7030}" type="presOf" srcId="{F3045734-D668-4F21-8090-35B79DBB0929}" destId="{C814D095-A980-4E4A-A2A9-4AD8C09B43FB}" srcOrd="0" destOrd="0" presId="urn:microsoft.com/office/officeart/2005/8/layout/cycle2"/>
    <dgm:cxn modelId="{5BF13CC2-DFED-4C22-953B-93F7A74AD96C}" srcId="{CFD3A592-1068-42E1-B306-084357B28874}" destId="{59BBD4C8-FB8A-4221-95E1-BF9A56E509CF}" srcOrd="5" destOrd="0" parTransId="{DAB5972A-75E9-4585-9C4F-6C5ED6D4EAAA}" sibTransId="{412EE6B3-9FD0-40F8-B5DF-8253DAF970F6}"/>
    <dgm:cxn modelId="{AAD2E9A4-3175-4F04-AA9C-EE74842DC478}" type="presOf" srcId="{E85BC640-7AF1-4A2C-A275-DA2E34B75B56}" destId="{08F33979-AEB7-4DA0-AC09-22E48EAB231F}" srcOrd="0" destOrd="0" presId="urn:microsoft.com/office/officeart/2005/8/layout/cycle2"/>
    <dgm:cxn modelId="{0036116E-CFF4-4CB4-870E-C955ACCE950E}" type="presParOf" srcId="{7F36C0C0-9AF0-4636-8D7C-361DDE4B42BF}" destId="{26B30D0D-252C-4567-8305-67EC3676601E}" srcOrd="0" destOrd="0" presId="urn:microsoft.com/office/officeart/2005/8/layout/cycle2"/>
    <dgm:cxn modelId="{4D0DDB54-E2D3-442D-BDFC-7E2C03AD0A2A}" type="presParOf" srcId="{7F36C0C0-9AF0-4636-8D7C-361DDE4B42BF}" destId="{F7D82E97-DD5F-4C22-A237-0F356B02E094}" srcOrd="1" destOrd="0" presId="urn:microsoft.com/office/officeart/2005/8/layout/cycle2"/>
    <dgm:cxn modelId="{763445F9-0E1A-4F9C-B8AD-0E5B4961C96C}" type="presParOf" srcId="{F7D82E97-DD5F-4C22-A237-0F356B02E094}" destId="{6AAA5F6C-000A-4C6C-B227-3AF4FD640CE6}" srcOrd="0" destOrd="0" presId="urn:microsoft.com/office/officeart/2005/8/layout/cycle2"/>
    <dgm:cxn modelId="{7438348C-5042-4A0B-B371-82170D5067DD}" type="presParOf" srcId="{7F36C0C0-9AF0-4636-8D7C-361DDE4B42BF}" destId="{58EEDC7B-4E25-49E2-AFF1-E2A45529F9E0}" srcOrd="2" destOrd="0" presId="urn:microsoft.com/office/officeart/2005/8/layout/cycle2"/>
    <dgm:cxn modelId="{63F92DA4-70FC-49D9-9CFA-646367723334}" type="presParOf" srcId="{7F36C0C0-9AF0-4636-8D7C-361DDE4B42BF}" destId="{2F66AD5A-E0CD-4B80-9E2B-660ED9F0479F}" srcOrd="3" destOrd="0" presId="urn:microsoft.com/office/officeart/2005/8/layout/cycle2"/>
    <dgm:cxn modelId="{D22EAC0D-97F6-4DA8-B8B4-90AAB9F0A9B0}" type="presParOf" srcId="{2F66AD5A-E0CD-4B80-9E2B-660ED9F0479F}" destId="{A2B3A5B2-1EDD-4C86-B29F-6659D2DAC6D9}" srcOrd="0" destOrd="0" presId="urn:microsoft.com/office/officeart/2005/8/layout/cycle2"/>
    <dgm:cxn modelId="{93CFB5B9-44C4-44D1-8D32-DDD777FE59FE}" type="presParOf" srcId="{7F36C0C0-9AF0-4636-8D7C-361DDE4B42BF}" destId="{6A40ACFE-16FB-44EE-838D-04B7B61F1F24}" srcOrd="4" destOrd="0" presId="urn:microsoft.com/office/officeart/2005/8/layout/cycle2"/>
    <dgm:cxn modelId="{69B8122E-2E97-4832-8769-514740E80454}" type="presParOf" srcId="{7F36C0C0-9AF0-4636-8D7C-361DDE4B42BF}" destId="{C814D095-A980-4E4A-A2A9-4AD8C09B43FB}" srcOrd="5" destOrd="0" presId="urn:microsoft.com/office/officeart/2005/8/layout/cycle2"/>
    <dgm:cxn modelId="{435359BC-ABA6-42FE-A083-6882864D0A99}" type="presParOf" srcId="{C814D095-A980-4E4A-A2A9-4AD8C09B43FB}" destId="{6881AEDB-5F93-4DD3-A834-CAAE4BFA0699}" srcOrd="0" destOrd="0" presId="urn:microsoft.com/office/officeart/2005/8/layout/cycle2"/>
    <dgm:cxn modelId="{D7F19D5D-3ABD-4A39-83E4-BEC4435F4B7D}" type="presParOf" srcId="{7F36C0C0-9AF0-4636-8D7C-361DDE4B42BF}" destId="{17B82FBB-618D-4DEC-A180-D626E2AF2CDB}" srcOrd="6" destOrd="0" presId="urn:microsoft.com/office/officeart/2005/8/layout/cycle2"/>
    <dgm:cxn modelId="{B5837430-3519-404F-9E1C-36A64C2EF2EE}" type="presParOf" srcId="{7F36C0C0-9AF0-4636-8D7C-361DDE4B42BF}" destId="{CDA47D66-3EDE-4919-90D8-0BCC1519E021}" srcOrd="7" destOrd="0" presId="urn:microsoft.com/office/officeart/2005/8/layout/cycle2"/>
    <dgm:cxn modelId="{9E7C67B1-5EEB-4CB5-B5E2-73ADDCF7D7C7}" type="presParOf" srcId="{CDA47D66-3EDE-4919-90D8-0BCC1519E021}" destId="{D17B68AE-1785-4E5D-A562-83D3DD1FAAF4}" srcOrd="0" destOrd="0" presId="urn:microsoft.com/office/officeart/2005/8/layout/cycle2"/>
    <dgm:cxn modelId="{A013DE46-2768-436C-90E9-09C250308EC7}" type="presParOf" srcId="{7F36C0C0-9AF0-4636-8D7C-361DDE4B42BF}" destId="{FEED5301-D123-4330-BE07-2E3A28F40009}" srcOrd="8" destOrd="0" presId="urn:microsoft.com/office/officeart/2005/8/layout/cycle2"/>
    <dgm:cxn modelId="{5FBDEF50-1488-4D73-BCD4-D1BC6A807DB5}" type="presParOf" srcId="{7F36C0C0-9AF0-4636-8D7C-361DDE4B42BF}" destId="{5139205B-542A-4916-9089-05BC24281FEF}" srcOrd="9" destOrd="0" presId="urn:microsoft.com/office/officeart/2005/8/layout/cycle2"/>
    <dgm:cxn modelId="{72452467-0C51-481F-9746-698314523CE9}" type="presParOf" srcId="{5139205B-542A-4916-9089-05BC24281FEF}" destId="{1804ECCE-2FA6-4C39-BE22-8E68547BB510}" srcOrd="0" destOrd="0" presId="urn:microsoft.com/office/officeart/2005/8/layout/cycle2"/>
    <dgm:cxn modelId="{D0069853-D84C-4FB4-8A76-5946F5ED9F0C}" type="presParOf" srcId="{7F36C0C0-9AF0-4636-8D7C-361DDE4B42BF}" destId="{B8AF1D17-5FA6-41F0-90A3-287E4E5AEDEC}" srcOrd="10" destOrd="0" presId="urn:microsoft.com/office/officeart/2005/8/layout/cycle2"/>
    <dgm:cxn modelId="{8B0EAAEF-2B1D-409F-B99D-CB0ED7174685}" type="presParOf" srcId="{7F36C0C0-9AF0-4636-8D7C-361DDE4B42BF}" destId="{CB786B45-FB27-4A85-BCAD-EAF2635D1B15}" srcOrd="11" destOrd="0" presId="urn:microsoft.com/office/officeart/2005/8/layout/cycle2"/>
    <dgm:cxn modelId="{FFC81616-3A03-436D-9492-A45E0B30DC88}" type="presParOf" srcId="{CB786B45-FB27-4A85-BCAD-EAF2635D1B15}" destId="{0F47457A-17B4-46FF-844A-06A6C7830424}" srcOrd="0" destOrd="0" presId="urn:microsoft.com/office/officeart/2005/8/layout/cycle2"/>
    <dgm:cxn modelId="{E4E1C296-6F22-413F-965B-55A960335CD4}" type="presParOf" srcId="{7F36C0C0-9AF0-4636-8D7C-361DDE4B42BF}" destId="{70D13920-D7DA-4167-A091-A931A8E9CA33}" srcOrd="12" destOrd="0" presId="urn:microsoft.com/office/officeart/2005/8/layout/cycle2"/>
    <dgm:cxn modelId="{CF954418-1F97-42CD-AF88-0792FA0C7DBE}" type="presParOf" srcId="{7F36C0C0-9AF0-4636-8D7C-361DDE4B42BF}" destId="{E7A65E5F-F2C6-42A3-999D-F2A627B50041}" srcOrd="13" destOrd="0" presId="urn:microsoft.com/office/officeart/2005/8/layout/cycle2"/>
    <dgm:cxn modelId="{DB434C63-B438-4BC4-8AB3-491D8FB8CFFD}" type="presParOf" srcId="{E7A65E5F-F2C6-42A3-999D-F2A627B50041}" destId="{21A5828D-E2DE-4277-BEA5-B36E4A590D85}" srcOrd="0" destOrd="0" presId="urn:microsoft.com/office/officeart/2005/8/layout/cycle2"/>
    <dgm:cxn modelId="{3FD6E97B-6C18-4EE6-B404-972B5983BE7D}" type="presParOf" srcId="{7F36C0C0-9AF0-4636-8D7C-361DDE4B42BF}" destId="{C585BE43-24B6-4F23-A46F-D3B086FFE49B}" srcOrd="14" destOrd="0" presId="urn:microsoft.com/office/officeart/2005/8/layout/cycle2"/>
    <dgm:cxn modelId="{980DB75C-0BE4-40A7-8EB1-1A7E9E009C5E}" type="presParOf" srcId="{7F36C0C0-9AF0-4636-8D7C-361DDE4B42BF}" destId="{0C366C98-CCA2-42E4-B774-E9B9F690460E}" srcOrd="15" destOrd="0" presId="urn:microsoft.com/office/officeart/2005/8/layout/cycle2"/>
    <dgm:cxn modelId="{387D961E-C9CC-4943-AD6F-668E70521AD7}" type="presParOf" srcId="{0C366C98-CCA2-42E4-B774-E9B9F690460E}" destId="{F51EA73C-ECDC-4D59-ABB1-38A0ADFF1BDE}" srcOrd="0" destOrd="0" presId="urn:microsoft.com/office/officeart/2005/8/layout/cycle2"/>
    <dgm:cxn modelId="{7D784C5B-B709-4254-ABCC-862479C3E68D}" type="presParOf" srcId="{7F36C0C0-9AF0-4636-8D7C-361DDE4B42BF}" destId="{50044473-1FF5-45C1-82B1-DD0A8BC30F4F}" srcOrd="16" destOrd="0" presId="urn:microsoft.com/office/officeart/2005/8/layout/cycle2"/>
    <dgm:cxn modelId="{F7CC805D-00ED-4153-B0CC-3EC98DBF134C}" type="presParOf" srcId="{7F36C0C0-9AF0-4636-8D7C-361DDE4B42BF}" destId="{D31D1CB1-3CE3-46C7-9928-3D46C4373507}" srcOrd="17" destOrd="0" presId="urn:microsoft.com/office/officeart/2005/8/layout/cycle2"/>
    <dgm:cxn modelId="{BCD2D139-8E8F-40FB-96AD-172668AE7668}" type="presParOf" srcId="{D31D1CB1-3CE3-46C7-9928-3D46C4373507}" destId="{6AC5AB44-4045-45C2-B1F0-F4EBBBAEB9CC}" srcOrd="0" destOrd="0" presId="urn:microsoft.com/office/officeart/2005/8/layout/cycle2"/>
    <dgm:cxn modelId="{CAE87204-0FA2-4CC4-902F-B93EF624B6FD}" type="presParOf" srcId="{7F36C0C0-9AF0-4636-8D7C-361DDE4B42BF}" destId="{A1DE65F1-973E-4B5D-A491-B71E223435DE}" srcOrd="18" destOrd="0" presId="urn:microsoft.com/office/officeart/2005/8/layout/cycle2"/>
    <dgm:cxn modelId="{C1820A15-0212-4D81-A34B-FFFEF9952841}" type="presParOf" srcId="{7F36C0C0-9AF0-4636-8D7C-361DDE4B42BF}" destId="{08F33979-AEB7-4DA0-AC09-22E48EAB231F}" srcOrd="19" destOrd="0" presId="urn:microsoft.com/office/officeart/2005/8/layout/cycle2"/>
    <dgm:cxn modelId="{3A4FFA98-A3D6-48B8-8AD8-97D322EF7B69}" type="presParOf" srcId="{08F33979-AEB7-4DA0-AC09-22E48EAB231F}" destId="{367B63CB-0BF8-4A1E-9E9C-62D523EE15B1}" srcOrd="0" destOrd="0" presId="urn:microsoft.com/office/officeart/2005/8/layout/cycle2"/>
    <dgm:cxn modelId="{284014EC-6CAC-42DF-941C-31C0AC277D68}" type="presParOf" srcId="{7F36C0C0-9AF0-4636-8D7C-361DDE4B42BF}" destId="{D0303E84-5C3A-495B-B7EE-38E8D7A45138}" srcOrd="20" destOrd="0" presId="urn:microsoft.com/office/officeart/2005/8/layout/cycle2"/>
    <dgm:cxn modelId="{1D83C484-13C9-4EFC-8FCD-5A0371DAB7BF}" type="presParOf" srcId="{7F36C0C0-9AF0-4636-8D7C-361DDE4B42BF}" destId="{2AD69DBB-E7F2-49A5-8D0C-39399CD0CBCE}" srcOrd="21" destOrd="0" presId="urn:microsoft.com/office/officeart/2005/8/layout/cycle2"/>
    <dgm:cxn modelId="{08DE0CE4-49EF-4B73-B0EF-E3F17804B222}" type="presParOf" srcId="{2AD69DBB-E7F2-49A5-8D0C-39399CD0CBCE}" destId="{C8DBB47A-F2D6-45FE-9158-8D55B1C5ACBA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C7637D2-6DA4-48E5-A503-E35283070C78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D113307-4863-45E3-8060-8B4A89C5EB64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pPr rtl="0"/>
          <a:r>
            <a:rPr lang="de-DE" sz="1000"/>
            <a:t>Kundenanfrage/ Bedarf geweckt</a:t>
          </a:r>
        </a:p>
      </dgm:t>
    </dgm:pt>
    <dgm:pt modelId="{B5323142-970E-4B18-9DE6-3DC45C3F3657}" type="parTrans" cxnId="{1842A3BD-395A-42AD-B98A-2EC877EC5730}">
      <dgm:prSet/>
      <dgm:spPr/>
      <dgm:t>
        <a:bodyPr/>
        <a:lstStyle/>
        <a:p>
          <a:endParaRPr lang="de-DE" sz="1000"/>
        </a:p>
      </dgm:t>
    </dgm:pt>
    <dgm:pt modelId="{453786E6-AADA-4D77-8100-E06E6515EE7A}" type="sibTrans" cxnId="{1842A3BD-395A-42AD-B98A-2EC877EC5730}">
      <dgm:prSet custT="1"/>
      <dgm:spPr/>
      <dgm:t>
        <a:bodyPr/>
        <a:lstStyle/>
        <a:p>
          <a:endParaRPr lang="de-DE" sz="1000"/>
        </a:p>
      </dgm:t>
    </dgm:pt>
    <dgm:pt modelId="{21341223-5117-46D5-92D5-1E9FCE74387F}">
      <dgm:prSet custT="1"/>
      <dgm:spPr>
        <a:solidFill>
          <a:srgbClr val="00B050"/>
        </a:solidFill>
      </dgm:spPr>
      <dgm:t>
        <a:bodyPr/>
        <a:lstStyle/>
        <a:p>
          <a:pPr rtl="0"/>
          <a:r>
            <a:rPr lang="de-DE" sz="1000" dirty="0"/>
            <a:t>Branchen-kompass fragen</a:t>
          </a:r>
        </a:p>
      </dgm:t>
    </dgm:pt>
    <dgm:pt modelId="{DDCA60C0-B2B7-4D69-B438-3A0CB5B43F04}" type="parTrans" cxnId="{BA42FE45-E2B3-4AAF-845D-3AD4C7869E1F}">
      <dgm:prSet/>
      <dgm:spPr/>
      <dgm:t>
        <a:bodyPr/>
        <a:lstStyle/>
        <a:p>
          <a:endParaRPr lang="de-DE" sz="1000"/>
        </a:p>
      </dgm:t>
    </dgm:pt>
    <dgm:pt modelId="{1E83B358-B2A4-438F-88F2-4DC8B7D16317}" type="sibTrans" cxnId="{BA42FE45-E2B3-4AAF-845D-3AD4C7869E1F}">
      <dgm:prSet custT="1"/>
      <dgm:spPr/>
      <dgm:t>
        <a:bodyPr/>
        <a:lstStyle/>
        <a:p>
          <a:endParaRPr lang="de-DE" sz="1000"/>
        </a:p>
      </dgm:t>
    </dgm:pt>
    <dgm:pt modelId="{4F57E9B6-C6BF-41D4-B92C-EAF1E5EF992A}">
      <dgm:prSet custT="1"/>
      <dgm:spPr>
        <a:solidFill>
          <a:srgbClr val="00B050"/>
        </a:solidFill>
      </dgm:spPr>
      <dgm:t>
        <a:bodyPr/>
        <a:lstStyle/>
        <a:p>
          <a:pPr rtl="0"/>
          <a:r>
            <a:rPr lang="de-DE" sz="1000"/>
            <a:t>Antragsmodell wählen</a:t>
          </a:r>
        </a:p>
      </dgm:t>
    </dgm:pt>
    <dgm:pt modelId="{D1A0580C-28B6-412B-BE5A-EE9AFA2DD3E0}" type="parTrans" cxnId="{DD72B543-2CD7-498B-80E0-F56D20D408D8}">
      <dgm:prSet/>
      <dgm:spPr/>
      <dgm:t>
        <a:bodyPr/>
        <a:lstStyle/>
        <a:p>
          <a:endParaRPr lang="de-DE" sz="1000"/>
        </a:p>
      </dgm:t>
    </dgm:pt>
    <dgm:pt modelId="{EE236190-5CD1-4398-A485-6F20F541D4F3}" type="sibTrans" cxnId="{DD72B543-2CD7-498B-80E0-F56D20D408D8}">
      <dgm:prSet custT="1"/>
      <dgm:spPr/>
      <dgm:t>
        <a:bodyPr/>
        <a:lstStyle/>
        <a:p>
          <a:endParaRPr lang="de-DE" sz="1000"/>
        </a:p>
      </dgm:t>
    </dgm:pt>
    <dgm:pt modelId="{12801326-5075-40C7-B439-2660817F53A3}">
      <dgm:prSet custT="1"/>
      <dgm:spPr>
        <a:solidFill>
          <a:srgbClr val="FFFF00"/>
        </a:solidFill>
      </dgm:spPr>
      <dgm:t>
        <a:bodyPr/>
        <a:lstStyle/>
        <a:p>
          <a:pPr rtl="0"/>
          <a:r>
            <a:rPr lang="de-DE" sz="1000" dirty="0">
              <a:solidFill>
                <a:schemeClr val="tx1"/>
              </a:solidFill>
            </a:rPr>
            <a:t>Wenige Risikofragen ausfüllen</a:t>
          </a:r>
        </a:p>
      </dgm:t>
    </dgm:pt>
    <dgm:pt modelId="{5F3C7638-F3E9-4D13-95F8-FA67B659C92C}" type="parTrans" cxnId="{7FCA194C-2CDE-45AD-9703-FB66479B6B09}">
      <dgm:prSet/>
      <dgm:spPr/>
      <dgm:t>
        <a:bodyPr/>
        <a:lstStyle/>
        <a:p>
          <a:endParaRPr lang="de-DE" sz="1000"/>
        </a:p>
      </dgm:t>
    </dgm:pt>
    <dgm:pt modelId="{B369D390-4859-4408-95F6-E1827483946F}" type="sibTrans" cxnId="{7FCA194C-2CDE-45AD-9703-FB66479B6B09}">
      <dgm:prSet custT="1"/>
      <dgm:spPr/>
      <dgm:t>
        <a:bodyPr/>
        <a:lstStyle/>
        <a:p>
          <a:endParaRPr lang="de-DE" sz="1000"/>
        </a:p>
      </dgm:t>
    </dgm:pt>
    <dgm:pt modelId="{A1241CD4-D6A5-4FA5-9101-CAE39E31137D}">
      <dgm:prSet custT="1"/>
      <dgm:spPr>
        <a:solidFill>
          <a:srgbClr val="FFFF00"/>
        </a:solidFill>
      </dgm:spPr>
      <dgm:t>
        <a:bodyPr/>
        <a:lstStyle/>
        <a:p>
          <a:pPr rtl="0"/>
          <a:r>
            <a:rPr lang="de-DE" sz="1000">
              <a:solidFill>
                <a:schemeClr val="tx1"/>
              </a:solidFill>
            </a:rPr>
            <a:t>Ergebnisse präsentieren</a:t>
          </a:r>
        </a:p>
      </dgm:t>
    </dgm:pt>
    <dgm:pt modelId="{E641046F-D31F-4B03-B83A-7933ECB24967}" type="parTrans" cxnId="{0F480B4F-2BB8-4A49-ACCB-BC65E437D9C5}">
      <dgm:prSet/>
      <dgm:spPr/>
      <dgm:t>
        <a:bodyPr/>
        <a:lstStyle/>
        <a:p>
          <a:endParaRPr lang="de-DE" sz="1000"/>
        </a:p>
      </dgm:t>
    </dgm:pt>
    <dgm:pt modelId="{2677C965-8A43-4330-9241-DF6101286011}" type="sibTrans" cxnId="{0F480B4F-2BB8-4A49-ACCB-BC65E437D9C5}">
      <dgm:prSet custT="1"/>
      <dgm:spPr/>
      <dgm:t>
        <a:bodyPr/>
        <a:lstStyle/>
        <a:p>
          <a:endParaRPr lang="de-DE" sz="1000"/>
        </a:p>
      </dgm:t>
    </dgm:pt>
    <dgm:pt modelId="{757F243F-E9E3-4FE6-A8FC-BDFB7821774E}">
      <dgm:prSet custT="1"/>
      <dgm:spPr>
        <a:solidFill>
          <a:srgbClr val="00B050"/>
        </a:solidFill>
      </dgm:spPr>
      <dgm:t>
        <a:bodyPr/>
        <a:lstStyle/>
        <a:p>
          <a:pPr rtl="0"/>
          <a:r>
            <a:rPr lang="de-DE" sz="1000"/>
            <a:t>Deckung beauftragen</a:t>
          </a:r>
        </a:p>
      </dgm:t>
    </dgm:pt>
    <dgm:pt modelId="{85962E8F-3FF6-417C-BFA6-9D50C6A91E8E}" type="parTrans" cxnId="{42677A1D-2EA7-4D6C-ABB2-611E6BEFA8C2}">
      <dgm:prSet/>
      <dgm:spPr/>
      <dgm:t>
        <a:bodyPr/>
        <a:lstStyle/>
        <a:p>
          <a:endParaRPr lang="de-DE" sz="1000"/>
        </a:p>
      </dgm:t>
    </dgm:pt>
    <dgm:pt modelId="{55854A13-A3E6-4153-B3DA-CCB499BFC128}" type="sibTrans" cxnId="{42677A1D-2EA7-4D6C-ABB2-611E6BEFA8C2}">
      <dgm:prSet custT="1"/>
      <dgm:spPr/>
      <dgm:t>
        <a:bodyPr/>
        <a:lstStyle/>
        <a:p>
          <a:endParaRPr lang="de-DE" sz="1000"/>
        </a:p>
      </dgm:t>
    </dgm:pt>
    <dgm:pt modelId="{BC2E4CFF-A05C-4865-AED1-F1D1AE63020A}">
      <dgm:prSet custT="1"/>
      <dgm:spPr>
        <a:solidFill>
          <a:srgbClr val="00B050"/>
        </a:solidFill>
      </dgm:spPr>
      <dgm:t>
        <a:bodyPr/>
        <a:lstStyle/>
        <a:p>
          <a:pPr rtl="0"/>
          <a:r>
            <a:rPr lang="de-DE" sz="1000"/>
            <a:t>Police kontrollieren</a:t>
          </a:r>
        </a:p>
      </dgm:t>
    </dgm:pt>
    <dgm:pt modelId="{E237A7F5-FAC6-40CD-842E-3498CE92897F}" type="parTrans" cxnId="{5938F7D4-FBCB-4323-8665-3931A042D99B}">
      <dgm:prSet/>
      <dgm:spPr/>
      <dgm:t>
        <a:bodyPr/>
        <a:lstStyle/>
        <a:p>
          <a:endParaRPr lang="de-DE" sz="1000"/>
        </a:p>
      </dgm:t>
    </dgm:pt>
    <dgm:pt modelId="{713CB884-7F54-403F-B016-F2D66155265A}" type="sibTrans" cxnId="{5938F7D4-FBCB-4323-8665-3931A042D99B}">
      <dgm:prSet custT="1"/>
      <dgm:spPr/>
      <dgm:t>
        <a:bodyPr/>
        <a:lstStyle/>
        <a:p>
          <a:endParaRPr lang="de-DE" sz="1000"/>
        </a:p>
      </dgm:t>
    </dgm:pt>
    <dgm:pt modelId="{E6F023C4-249B-432A-9F81-1714A3902B26}" type="pres">
      <dgm:prSet presAssocID="{EC7637D2-6DA4-48E5-A503-E35283070C7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4A1B0AF8-3D28-41D2-BF59-B101B9996C52}" type="pres">
      <dgm:prSet presAssocID="{3D113307-4863-45E3-8060-8B4A89C5EB64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A54A1AC-B96B-4EEB-B560-D210655416F7}" type="pres">
      <dgm:prSet presAssocID="{453786E6-AADA-4D77-8100-E06E6515EE7A}" presName="sibTrans" presStyleLbl="sibTrans2D1" presStyleIdx="0" presStyleCnt="7"/>
      <dgm:spPr/>
      <dgm:t>
        <a:bodyPr/>
        <a:lstStyle/>
        <a:p>
          <a:endParaRPr lang="de-DE"/>
        </a:p>
      </dgm:t>
    </dgm:pt>
    <dgm:pt modelId="{13C78FC6-D8BD-4A1D-973B-B249A08792FC}" type="pres">
      <dgm:prSet presAssocID="{453786E6-AADA-4D77-8100-E06E6515EE7A}" presName="connectorText" presStyleLbl="sibTrans2D1" presStyleIdx="0" presStyleCnt="7"/>
      <dgm:spPr/>
      <dgm:t>
        <a:bodyPr/>
        <a:lstStyle/>
        <a:p>
          <a:endParaRPr lang="de-DE"/>
        </a:p>
      </dgm:t>
    </dgm:pt>
    <dgm:pt modelId="{8BF95241-EE25-4331-931C-9058EBD9AD13}" type="pres">
      <dgm:prSet presAssocID="{21341223-5117-46D5-92D5-1E9FCE74387F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01963EE-B057-4AAD-B896-6BF64A81D433}" type="pres">
      <dgm:prSet presAssocID="{1E83B358-B2A4-438F-88F2-4DC8B7D16317}" presName="sibTrans" presStyleLbl="sibTrans2D1" presStyleIdx="1" presStyleCnt="7"/>
      <dgm:spPr/>
      <dgm:t>
        <a:bodyPr/>
        <a:lstStyle/>
        <a:p>
          <a:endParaRPr lang="de-DE"/>
        </a:p>
      </dgm:t>
    </dgm:pt>
    <dgm:pt modelId="{144DF715-06B6-47CC-B826-DBEFE85245B8}" type="pres">
      <dgm:prSet presAssocID="{1E83B358-B2A4-438F-88F2-4DC8B7D16317}" presName="connectorText" presStyleLbl="sibTrans2D1" presStyleIdx="1" presStyleCnt="7"/>
      <dgm:spPr/>
      <dgm:t>
        <a:bodyPr/>
        <a:lstStyle/>
        <a:p>
          <a:endParaRPr lang="de-DE"/>
        </a:p>
      </dgm:t>
    </dgm:pt>
    <dgm:pt modelId="{F2882F64-61B1-4929-9AF7-8387DC11EBB3}" type="pres">
      <dgm:prSet presAssocID="{4F57E9B6-C6BF-41D4-B92C-EAF1E5EF992A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9749D5E-33E0-4711-83E5-8754300A4661}" type="pres">
      <dgm:prSet presAssocID="{EE236190-5CD1-4398-A485-6F20F541D4F3}" presName="sibTrans" presStyleLbl="sibTrans2D1" presStyleIdx="2" presStyleCnt="7"/>
      <dgm:spPr/>
      <dgm:t>
        <a:bodyPr/>
        <a:lstStyle/>
        <a:p>
          <a:endParaRPr lang="de-DE"/>
        </a:p>
      </dgm:t>
    </dgm:pt>
    <dgm:pt modelId="{ACE6CB8A-9465-4502-8D8C-42AD18840D80}" type="pres">
      <dgm:prSet presAssocID="{EE236190-5CD1-4398-A485-6F20F541D4F3}" presName="connectorText" presStyleLbl="sibTrans2D1" presStyleIdx="2" presStyleCnt="7"/>
      <dgm:spPr/>
      <dgm:t>
        <a:bodyPr/>
        <a:lstStyle/>
        <a:p>
          <a:endParaRPr lang="de-DE"/>
        </a:p>
      </dgm:t>
    </dgm:pt>
    <dgm:pt modelId="{E42613DC-1B35-447F-971D-076534C45133}" type="pres">
      <dgm:prSet presAssocID="{12801326-5075-40C7-B439-2660817F53A3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0ED788D-4D06-4725-92EB-BCA0CCF47F44}" type="pres">
      <dgm:prSet presAssocID="{B369D390-4859-4408-95F6-E1827483946F}" presName="sibTrans" presStyleLbl="sibTrans2D1" presStyleIdx="3" presStyleCnt="7"/>
      <dgm:spPr/>
      <dgm:t>
        <a:bodyPr/>
        <a:lstStyle/>
        <a:p>
          <a:endParaRPr lang="de-DE"/>
        </a:p>
      </dgm:t>
    </dgm:pt>
    <dgm:pt modelId="{B0E15D5D-E365-477B-87C7-CD6F7D0DDA8F}" type="pres">
      <dgm:prSet presAssocID="{B369D390-4859-4408-95F6-E1827483946F}" presName="connectorText" presStyleLbl="sibTrans2D1" presStyleIdx="3" presStyleCnt="7"/>
      <dgm:spPr/>
      <dgm:t>
        <a:bodyPr/>
        <a:lstStyle/>
        <a:p>
          <a:endParaRPr lang="de-DE"/>
        </a:p>
      </dgm:t>
    </dgm:pt>
    <dgm:pt modelId="{F4F44F4A-8393-4E99-B15C-2E10765422FC}" type="pres">
      <dgm:prSet presAssocID="{A1241CD4-D6A5-4FA5-9101-CAE39E31137D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3A17C1C-EC21-43D6-A5A4-C052EB87DBE8}" type="pres">
      <dgm:prSet presAssocID="{2677C965-8A43-4330-9241-DF6101286011}" presName="sibTrans" presStyleLbl="sibTrans2D1" presStyleIdx="4" presStyleCnt="7"/>
      <dgm:spPr/>
      <dgm:t>
        <a:bodyPr/>
        <a:lstStyle/>
        <a:p>
          <a:endParaRPr lang="de-DE"/>
        </a:p>
      </dgm:t>
    </dgm:pt>
    <dgm:pt modelId="{EC685B10-89C9-483D-B935-92A7CD0E5637}" type="pres">
      <dgm:prSet presAssocID="{2677C965-8A43-4330-9241-DF6101286011}" presName="connectorText" presStyleLbl="sibTrans2D1" presStyleIdx="4" presStyleCnt="7"/>
      <dgm:spPr/>
      <dgm:t>
        <a:bodyPr/>
        <a:lstStyle/>
        <a:p>
          <a:endParaRPr lang="de-DE"/>
        </a:p>
      </dgm:t>
    </dgm:pt>
    <dgm:pt modelId="{5BAB46B8-11E9-4610-B515-0EE236B2FC57}" type="pres">
      <dgm:prSet presAssocID="{757F243F-E9E3-4FE6-A8FC-BDFB7821774E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F1076B8-5989-4A89-AC15-87C7301D933A}" type="pres">
      <dgm:prSet presAssocID="{55854A13-A3E6-4153-B3DA-CCB499BFC128}" presName="sibTrans" presStyleLbl="sibTrans2D1" presStyleIdx="5" presStyleCnt="7"/>
      <dgm:spPr/>
      <dgm:t>
        <a:bodyPr/>
        <a:lstStyle/>
        <a:p>
          <a:endParaRPr lang="de-DE"/>
        </a:p>
      </dgm:t>
    </dgm:pt>
    <dgm:pt modelId="{58C804D3-D238-4E40-96E4-BD63FBE702D0}" type="pres">
      <dgm:prSet presAssocID="{55854A13-A3E6-4153-B3DA-CCB499BFC128}" presName="connectorText" presStyleLbl="sibTrans2D1" presStyleIdx="5" presStyleCnt="7"/>
      <dgm:spPr/>
      <dgm:t>
        <a:bodyPr/>
        <a:lstStyle/>
        <a:p>
          <a:endParaRPr lang="de-DE"/>
        </a:p>
      </dgm:t>
    </dgm:pt>
    <dgm:pt modelId="{B370BBDA-6DBF-4D49-BB4A-75352CE921C8}" type="pres">
      <dgm:prSet presAssocID="{BC2E4CFF-A05C-4865-AED1-F1D1AE63020A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B0B90EC-9C65-44D0-8A03-D93F5CA2A993}" type="pres">
      <dgm:prSet presAssocID="{713CB884-7F54-403F-B016-F2D66155265A}" presName="sibTrans" presStyleLbl="sibTrans2D1" presStyleIdx="6" presStyleCnt="7"/>
      <dgm:spPr/>
      <dgm:t>
        <a:bodyPr/>
        <a:lstStyle/>
        <a:p>
          <a:endParaRPr lang="de-DE"/>
        </a:p>
      </dgm:t>
    </dgm:pt>
    <dgm:pt modelId="{96689E51-0BE1-4255-BA73-C70D180689A5}" type="pres">
      <dgm:prSet presAssocID="{713CB884-7F54-403F-B016-F2D66155265A}" presName="connectorText" presStyleLbl="sibTrans2D1" presStyleIdx="6" presStyleCnt="7"/>
      <dgm:spPr/>
      <dgm:t>
        <a:bodyPr/>
        <a:lstStyle/>
        <a:p>
          <a:endParaRPr lang="de-DE"/>
        </a:p>
      </dgm:t>
    </dgm:pt>
  </dgm:ptLst>
  <dgm:cxnLst>
    <dgm:cxn modelId="{E0BD7C8C-55BB-45A4-B06E-EAC757AAB85F}" type="presOf" srcId="{2677C965-8A43-4330-9241-DF6101286011}" destId="{EC685B10-89C9-483D-B935-92A7CD0E5637}" srcOrd="1" destOrd="0" presId="urn:microsoft.com/office/officeart/2005/8/layout/cycle2"/>
    <dgm:cxn modelId="{0F480B4F-2BB8-4A49-ACCB-BC65E437D9C5}" srcId="{EC7637D2-6DA4-48E5-A503-E35283070C78}" destId="{A1241CD4-D6A5-4FA5-9101-CAE39E31137D}" srcOrd="4" destOrd="0" parTransId="{E641046F-D31F-4B03-B83A-7933ECB24967}" sibTransId="{2677C965-8A43-4330-9241-DF6101286011}"/>
    <dgm:cxn modelId="{D4744A55-6B20-4F5B-8EEB-96B3875EABFD}" type="presOf" srcId="{12801326-5075-40C7-B439-2660817F53A3}" destId="{E42613DC-1B35-447F-971D-076534C45133}" srcOrd="0" destOrd="0" presId="urn:microsoft.com/office/officeart/2005/8/layout/cycle2"/>
    <dgm:cxn modelId="{88097CFC-F72F-40AB-AB2A-7F794E5663D8}" type="presOf" srcId="{1E83B358-B2A4-438F-88F2-4DC8B7D16317}" destId="{001963EE-B057-4AAD-B896-6BF64A81D433}" srcOrd="0" destOrd="0" presId="urn:microsoft.com/office/officeart/2005/8/layout/cycle2"/>
    <dgm:cxn modelId="{B3D0F2B6-15C7-49D4-8F80-B37B09E50868}" type="presOf" srcId="{B369D390-4859-4408-95F6-E1827483946F}" destId="{70ED788D-4D06-4725-92EB-BCA0CCF47F44}" srcOrd="0" destOrd="0" presId="urn:microsoft.com/office/officeart/2005/8/layout/cycle2"/>
    <dgm:cxn modelId="{D2701552-3D72-404D-A06C-D0E25570B335}" type="presOf" srcId="{55854A13-A3E6-4153-B3DA-CCB499BFC128}" destId="{58C804D3-D238-4E40-96E4-BD63FBE702D0}" srcOrd="1" destOrd="0" presId="urn:microsoft.com/office/officeart/2005/8/layout/cycle2"/>
    <dgm:cxn modelId="{4EF0C1F7-682D-4C46-84CC-FE517B8CDFD6}" type="presOf" srcId="{713CB884-7F54-403F-B016-F2D66155265A}" destId="{CB0B90EC-9C65-44D0-8A03-D93F5CA2A993}" srcOrd="0" destOrd="0" presId="urn:microsoft.com/office/officeart/2005/8/layout/cycle2"/>
    <dgm:cxn modelId="{BCEFBCBF-B9BF-4508-865D-9448290BCC2C}" type="presOf" srcId="{EC7637D2-6DA4-48E5-A503-E35283070C78}" destId="{E6F023C4-249B-432A-9F81-1714A3902B26}" srcOrd="0" destOrd="0" presId="urn:microsoft.com/office/officeart/2005/8/layout/cycle2"/>
    <dgm:cxn modelId="{B40D7DD6-C863-4DFB-BB17-1EADEA22B53D}" type="presOf" srcId="{EE236190-5CD1-4398-A485-6F20F541D4F3}" destId="{ACE6CB8A-9465-4502-8D8C-42AD18840D80}" srcOrd="1" destOrd="0" presId="urn:microsoft.com/office/officeart/2005/8/layout/cycle2"/>
    <dgm:cxn modelId="{0D583044-2F26-40C5-A76E-55BD79524082}" type="presOf" srcId="{EE236190-5CD1-4398-A485-6F20F541D4F3}" destId="{E9749D5E-33E0-4711-83E5-8754300A4661}" srcOrd="0" destOrd="0" presId="urn:microsoft.com/office/officeart/2005/8/layout/cycle2"/>
    <dgm:cxn modelId="{41D6031D-DB7D-475D-B64C-DD27E4E7AE0B}" type="presOf" srcId="{713CB884-7F54-403F-B016-F2D66155265A}" destId="{96689E51-0BE1-4255-BA73-C70D180689A5}" srcOrd="1" destOrd="0" presId="urn:microsoft.com/office/officeart/2005/8/layout/cycle2"/>
    <dgm:cxn modelId="{31E14668-1BDE-4BAB-B751-09BE73726EC4}" type="presOf" srcId="{B369D390-4859-4408-95F6-E1827483946F}" destId="{B0E15D5D-E365-477B-87C7-CD6F7D0DDA8F}" srcOrd="1" destOrd="0" presId="urn:microsoft.com/office/officeart/2005/8/layout/cycle2"/>
    <dgm:cxn modelId="{6F5E7ACF-7820-4A8B-BF95-6E935B50669B}" type="presOf" srcId="{21341223-5117-46D5-92D5-1E9FCE74387F}" destId="{8BF95241-EE25-4331-931C-9058EBD9AD13}" srcOrd="0" destOrd="0" presId="urn:microsoft.com/office/officeart/2005/8/layout/cycle2"/>
    <dgm:cxn modelId="{9ACD1F9D-89DB-46B4-8376-267CCC289C73}" type="presOf" srcId="{453786E6-AADA-4D77-8100-E06E6515EE7A}" destId="{13C78FC6-D8BD-4A1D-973B-B249A08792FC}" srcOrd="1" destOrd="0" presId="urn:microsoft.com/office/officeart/2005/8/layout/cycle2"/>
    <dgm:cxn modelId="{7FCA194C-2CDE-45AD-9703-FB66479B6B09}" srcId="{EC7637D2-6DA4-48E5-A503-E35283070C78}" destId="{12801326-5075-40C7-B439-2660817F53A3}" srcOrd="3" destOrd="0" parTransId="{5F3C7638-F3E9-4D13-95F8-FA67B659C92C}" sibTransId="{B369D390-4859-4408-95F6-E1827483946F}"/>
    <dgm:cxn modelId="{1C7B5237-7EAC-482A-8AA5-F67CCE76583E}" type="presOf" srcId="{2677C965-8A43-4330-9241-DF6101286011}" destId="{E3A17C1C-EC21-43D6-A5A4-C052EB87DBE8}" srcOrd="0" destOrd="0" presId="urn:microsoft.com/office/officeart/2005/8/layout/cycle2"/>
    <dgm:cxn modelId="{BA42FE45-E2B3-4AAF-845D-3AD4C7869E1F}" srcId="{EC7637D2-6DA4-48E5-A503-E35283070C78}" destId="{21341223-5117-46D5-92D5-1E9FCE74387F}" srcOrd="1" destOrd="0" parTransId="{DDCA60C0-B2B7-4D69-B438-3A0CB5B43F04}" sibTransId="{1E83B358-B2A4-438F-88F2-4DC8B7D16317}"/>
    <dgm:cxn modelId="{42677A1D-2EA7-4D6C-ABB2-611E6BEFA8C2}" srcId="{EC7637D2-6DA4-48E5-A503-E35283070C78}" destId="{757F243F-E9E3-4FE6-A8FC-BDFB7821774E}" srcOrd="5" destOrd="0" parTransId="{85962E8F-3FF6-417C-BFA6-9D50C6A91E8E}" sibTransId="{55854A13-A3E6-4153-B3DA-CCB499BFC128}"/>
    <dgm:cxn modelId="{5938F7D4-FBCB-4323-8665-3931A042D99B}" srcId="{EC7637D2-6DA4-48E5-A503-E35283070C78}" destId="{BC2E4CFF-A05C-4865-AED1-F1D1AE63020A}" srcOrd="6" destOrd="0" parTransId="{E237A7F5-FAC6-40CD-842E-3498CE92897F}" sibTransId="{713CB884-7F54-403F-B016-F2D66155265A}"/>
    <dgm:cxn modelId="{9D70205C-252F-44BB-BF97-32FC2BFD01D6}" type="presOf" srcId="{3D113307-4863-45E3-8060-8B4A89C5EB64}" destId="{4A1B0AF8-3D28-41D2-BF59-B101B9996C52}" srcOrd="0" destOrd="0" presId="urn:microsoft.com/office/officeart/2005/8/layout/cycle2"/>
    <dgm:cxn modelId="{D8252791-ADD8-4C77-8A2A-024EC8D4F7AD}" type="presOf" srcId="{4F57E9B6-C6BF-41D4-B92C-EAF1E5EF992A}" destId="{F2882F64-61B1-4929-9AF7-8387DC11EBB3}" srcOrd="0" destOrd="0" presId="urn:microsoft.com/office/officeart/2005/8/layout/cycle2"/>
    <dgm:cxn modelId="{9B31F7F1-F591-4339-B378-8DA8D3738293}" type="presOf" srcId="{757F243F-E9E3-4FE6-A8FC-BDFB7821774E}" destId="{5BAB46B8-11E9-4610-B515-0EE236B2FC57}" srcOrd="0" destOrd="0" presId="urn:microsoft.com/office/officeart/2005/8/layout/cycle2"/>
    <dgm:cxn modelId="{1842A3BD-395A-42AD-B98A-2EC877EC5730}" srcId="{EC7637D2-6DA4-48E5-A503-E35283070C78}" destId="{3D113307-4863-45E3-8060-8B4A89C5EB64}" srcOrd="0" destOrd="0" parTransId="{B5323142-970E-4B18-9DE6-3DC45C3F3657}" sibTransId="{453786E6-AADA-4D77-8100-E06E6515EE7A}"/>
    <dgm:cxn modelId="{88549C2F-FFCF-473C-90ED-527FF05AD43E}" type="presOf" srcId="{A1241CD4-D6A5-4FA5-9101-CAE39E31137D}" destId="{F4F44F4A-8393-4E99-B15C-2E10765422FC}" srcOrd="0" destOrd="0" presId="urn:microsoft.com/office/officeart/2005/8/layout/cycle2"/>
    <dgm:cxn modelId="{CE5A19FD-D2F4-4F1A-925D-67F9721EB910}" type="presOf" srcId="{BC2E4CFF-A05C-4865-AED1-F1D1AE63020A}" destId="{B370BBDA-6DBF-4D49-BB4A-75352CE921C8}" srcOrd="0" destOrd="0" presId="urn:microsoft.com/office/officeart/2005/8/layout/cycle2"/>
    <dgm:cxn modelId="{8D19E088-F43A-4F83-9A3C-0F146EEF326E}" type="presOf" srcId="{55854A13-A3E6-4153-B3DA-CCB499BFC128}" destId="{2F1076B8-5989-4A89-AC15-87C7301D933A}" srcOrd="0" destOrd="0" presId="urn:microsoft.com/office/officeart/2005/8/layout/cycle2"/>
    <dgm:cxn modelId="{58744516-7BA3-4207-8D10-07E13D696DF0}" type="presOf" srcId="{453786E6-AADA-4D77-8100-E06E6515EE7A}" destId="{8A54A1AC-B96B-4EEB-B560-D210655416F7}" srcOrd="0" destOrd="0" presId="urn:microsoft.com/office/officeart/2005/8/layout/cycle2"/>
    <dgm:cxn modelId="{DD72B543-2CD7-498B-80E0-F56D20D408D8}" srcId="{EC7637D2-6DA4-48E5-A503-E35283070C78}" destId="{4F57E9B6-C6BF-41D4-B92C-EAF1E5EF992A}" srcOrd="2" destOrd="0" parTransId="{D1A0580C-28B6-412B-BE5A-EE9AFA2DD3E0}" sibTransId="{EE236190-5CD1-4398-A485-6F20F541D4F3}"/>
    <dgm:cxn modelId="{1284068E-B7B9-4734-B7F3-613E05996FFC}" type="presOf" srcId="{1E83B358-B2A4-438F-88F2-4DC8B7D16317}" destId="{144DF715-06B6-47CC-B826-DBEFE85245B8}" srcOrd="1" destOrd="0" presId="urn:microsoft.com/office/officeart/2005/8/layout/cycle2"/>
    <dgm:cxn modelId="{89CBCE40-9891-4FFE-9CD5-56A3E3086877}" type="presParOf" srcId="{E6F023C4-249B-432A-9F81-1714A3902B26}" destId="{4A1B0AF8-3D28-41D2-BF59-B101B9996C52}" srcOrd="0" destOrd="0" presId="urn:microsoft.com/office/officeart/2005/8/layout/cycle2"/>
    <dgm:cxn modelId="{CA34EF5C-B820-4B92-A0FD-39C37B8E5853}" type="presParOf" srcId="{E6F023C4-249B-432A-9F81-1714A3902B26}" destId="{8A54A1AC-B96B-4EEB-B560-D210655416F7}" srcOrd="1" destOrd="0" presId="urn:microsoft.com/office/officeart/2005/8/layout/cycle2"/>
    <dgm:cxn modelId="{95CC7D79-FC23-4A47-BA14-87E98F297E18}" type="presParOf" srcId="{8A54A1AC-B96B-4EEB-B560-D210655416F7}" destId="{13C78FC6-D8BD-4A1D-973B-B249A08792FC}" srcOrd="0" destOrd="0" presId="urn:microsoft.com/office/officeart/2005/8/layout/cycle2"/>
    <dgm:cxn modelId="{D7785660-EA7A-473F-A904-05E4E53743BF}" type="presParOf" srcId="{E6F023C4-249B-432A-9F81-1714A3902B26}" destId="{8BF95241-EE25-4331-931C-9058EBD9AD13}" srcOrd="2" destOrd="0" presId="urn:microsoft.com/office/officeart/2005/8/layout/cycle2"/>
    <dgm:cxn modelId="{4DCCC6E1-443E-4919-9A90-42DDB2F270EC}" type="presParOf" srcId="{E6F023C4-249B-432A-9F81-1714A3902B26}" destId="{001963EE-B057-4AAD-B896-6BF64A81D433}" srcOrd="3" destOrd="0" presId="urn:microsoft.com/office/officeart/2005/8/layout/cycle2"/>
    <dgm:cxn modelId="{89454580-B487-4B48-A9A7-C7CD7BE357AB}" type="presParOf" srcId="{001963EE-B057-4AAD-B896-6BF64A81D433}" destId="{144DF715-06B6-47CC-B826-DBEFE85245B8}" srcOrd="0" destOrd="0" presId="urn:microsoft.com/office/officeart/2005/8/layout/cycle2"/>
    <dgm:cxn modelId="{D1351D21-79E2-48AA-89FC-9B9201B03CD2}" type="presParOf" srcId="{E6F023C4-249B-432A-9F81-1714A3902B26}" destId="{F2882F64-61B1-4929-9AF7-8387DC11EBB3}" srcOrd="4" destOrd="0" presId="urn:microsoft.com/office/officeart/2005/8/layout/cycle2"/>
    <dgm:cxn modelId="{AC0D84FD-EDF6-4520-963B-357C3463701B}" type="presParOf" srcId="{E6F023C4-249B-432A-9F81-1714A3902B26}" destId="{E9749D5E-33E0-4711-83E5-8754300A4661}" srcOrd="5" destOrd="0" presId="urn:microsoft.com/office/officeart/2005/8/layout/cycle2"/>
    <dgm:cxn modelId="{541780D1-CF70-43FE-A8C0-3B8509C57569}" type="presParOf" srcId="{E9749D5E-33E0-4711-83E5-8754300A4661}" destId="{ACE6CB8A-9465-4502-8D8C-42AD18840D80}" srcOrd="0" destOrd="0" presId="urn:microsoft.com/office/officeart/2005/8/layout/cycle2"/>
    <dgm:cxn modelId="{B63F1734-296C-4F76-BC02-5A71215AE556}" type="presParOf" srcId="{E6F023C4-249B-432A-9F81-1714A3902B26}" destId="{E42613DC-1B35-447F-971D-076534C45133}" srcOrd="6" destOrd="0" presId="urn:microsoft.com/office/officeart/2005/8/layout/cycle2"/>
    <dgm:cxn modelId="{9F843527-CE91-433C-9ABF-029F2F7986C9}" type="presParOf" srcId="{E6F023C4-249B-432A-9F81-1714A3902B26}" destId="{70ED788D-4D06-4725-92EB-BCA0CCF47F44}" srcOrd="7" destOrd="0" presId="urn:microsoft.com/office/officeart/2005/8/layout/cycle2"/>
    <dgm:cxn modelId="{8F136DDA-E307-46E2-BF1F-928CD5EC59D0}" type="presParOf" srcId="{70ED788D-4D06-4725-92EB-BCA0CCF47F44}" destId="{B0E15D5D-E365-477B-87C7-CD6F7D0DDA8F}" srcOrd="0" destOrd="0" presId="urn:microsoft.com/office/officeart/2005/8/layout/cycle2"/>
    <dgm:cxn modelId="{DA82F147-D926-486B-81C3-6EBE6B205285}" type="presParOf" srcId="{E6F023C4-249B-432A-9F81-1714A3902B26}" destId="{F4F44F4A-8393-4E99-B15C-2E10765422FC}" srcOrd="8" destOrd="0" presId="urn:microsoft.com/office/officeart/2005/8/layout/cycle2"/>
    <dgm:cxn modelId="{63EE6247-CD9D-4DE7-B572-42C2C78B8F85}" type="presParOf" srcId="{E6F023C4-249B-432A-9F81-1714A3902B26}" destId="{E3A17C1C-EC21-43D6-A5A4-C052EB87DBE8}" srcOrd="9" destOrd="0" presId="urn:microsoft.com/office/officeart/2005/8/layout/cycle2"/>
    <dgm:cxn modelId="{2D74DF81-8504-49B9-AF9A-FD771630DE9E}" type="presParOf" srcId="{E3A17C1C-EC21-43D6-A5A4-C052EB87DBE8}" destId="{EC685B10-89C9-483D-B935-92A7CD0E5637}" srcOrd="0" destOrd="0" presId="urn:microsoft.com/office/officeart/2005/8/layout/cycle2"/>
    <dgm:cxn modelId="{C3F932EC-9DD3-4855-A1CB-F8E03BEC01DF}" type="presParOf" srcId="{E6F023C4-249B-432A-9F81-1714A3902B26}" destId="{5BAB46B8-11E9-4610-B515-0EE236B2FC57}" srcOrd="10" destOrd="0" presId="urn:microsoft.com/office/officeart/2005/8/layout/cycle2"/>
    <dgm:cxn modelId="{75F6B4EC-6DEE-45E9-B790-C4682A205791}" type="presParOf" srcId="{E6F023C4-249B-432A-9F81-1714A3902B26}" destId="{2F1076B8-5989-4A89-AC15-87C7301D933A}" srcOrd="11" destOrd="0" presId="urn:microsoft.com/office/officeart/2005/8/layout/cycle2"/>
    <dgm:cxn modelId="{FA0AC5C1-8F08-4B42-BFD2-793F45AF9C7E}" type="presParOf" srcId="{2F1076B8-5989-4A89-AC15-87C7301D933A}" destId="{58C804D3-D238-4E40-96E4-BD63FBE702D0}" srcOrd="0" destOrd="0" presId="urn:microsoft.com/office/officeart/2005/8/layout/cycle2"/>
    <dgm:cxn modelId="{297BD385-B307-49B8-9348-7DAFC8ADC43B}" type="presParOf" srcId="{E6F023C4-249B-432A-9F81-1714A3902B26}" destId="{B370BBDA-6DBF-4D49-BB4A-75352CE921C8}" srcOrd="12" destOrd="0" presId="urn:microsoft.com/office/officeart/2005/8/layout/cycle2"/>
    <dgm:cxn modelId="{B0FF375B-9264-463E-A546-749BE46BF5EA}" type="presParOf" srcId="{E6F023C4-249B-432A-9F81-1714A3902B26}" destId="{CB0B90EC-9C65-44D0-8A03-D93F5CA2A993}" srcOrd="13" destOrd="0" presId="urn:microsoft.com/office/officeart/2005/8/layout/cycle2"/>
    <dgm:cxn modelId="{D8655C38-06AE-42CE-9B4D-2D59E7943189}" type="presParOf" srcId="{CB0B90EC-9C65-44D0-8A03-D93F5CA2A993}" destId="{96689E51-0BE1-4255-BA73-C70D180689A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9604E5E-B233-4CD3-A6B0-B2A8DCCB6420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567B4293-92F1-40B7-8ACF-3ABABFD8A878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pPr rtl="0"/>
          <a:r>
            <a:rPr lang="de-DE" dirty="0"/>
            <a:t>Kundenanfrage/ Bedarf geweckt</a:t>
          </a:r>
        </a:p>
      </dgm:t>
    </dgm:pt>
    <dgm:pt modelId="{81DFAEA1-34F7-4002-B255-8AD7C4C18544}" type="parTrans" cxnId="{8AA01070-6F39-451D-9B1E-D4E557E85F9A}">
      <dgm:prSet/>
      <dgm:spPr/>
      <dgm:t>
        <a:bodyPr/>
        <a:lstStyle/>
        <a:p>
          <a:endParaRPr lang="de-DE"/>
        </a:p>
      </dgm:t>
    </dgm:pt>
    <dgm:pt modelId="{A19C70E5-B366-44F6-85C9-B3210D180AAA}" type="sibTrans" cxnId="{8AA01070-6F39-451D-9B1E-D4E557E85F9A}">
      <dgm:prSet/>
      <dgm:spPr/>
      <dgm:t>
        <a:bodyPr/>
        <a:lstStyle/>
        <a:p>
          <a:endParaRPr lang="de-DE"/>
        </a:p>
      </dgm:t>
    </dgm:pt>
    <dgm:pt modelId="{05520214-90EA-4B23-82D1-FF3CABE0124D}">
      <dgm:prSet/>
      <dgm:spPr>
        <a:solidFill>
          <a:srgbClr val="00B050"/>
        </a:solidFill>
      </dgm:spPr>
      <dgm:t>
        <a:bodyPr/>
        <a:lstStyle/>
        <a:p>
          <a:pPr rtl="0"/>
          <a:r>
            <a:rPr lang="de-DE"/>
            <a:t>Branche &amp; Produkt auswählen</a:t>
          </a:r>
        </a:p>
      </dgm:t>
    </dgm:pt>
    <dgm:pt modelId="{F35F9F19-9656-400A-AC92-6C6630AA5781}" type="parTrans" cxnId="{A0A4E169-3025-4B89-8965-E3CA44D5DF21}">
      <dgm:prSet/>
      <dgm:spPr/>
      <dgm:t>
        <a:bodyPr/>
        <a:lstStyle/>
        <a:p>
          <a:endParaRPr lang="de-DE"/>
        </a:p>
      </dgm:t>
    </dgm:pt>
    <dgm:pt modelId="{60C0CF65-7CDB-4592-B98E-FD1BB0762EE7}" type="sibTrans" cxnId="{A0A4E169-3025-4B89-8965-E3CA44D5DF21}">
      <dgm:prSet/>
      <dgm:spPr/>
      <dgm:t>
        <a:bodyPr/>
        <a:lstStyle/>
        <a:p>
          <a:endParaRPr lang="de-DE"/>
        </a:p>
      </dgm:t>
    </dgm:pt>
    <dgm:pt modelId="{5420EF8E-A053-402D-A06E-A0DCECD9E9DC}">
      <dgm:prSet/>
      <dgm:spPr>
        <a:solidFill>
          <a:srgbClr val="00B050"/>
        </a:solidFill>
      </dgm:spPr>
      <dgm:t>
        <a:bodyPr/>
        <a:lstStyle/>
        <a:p>
          <a:pPr rtl="0"/>
          <a:r>
            <a:rPr lang="de-DE" dirty="0"/>
            <a:t>Risikofragen vom Kunden ausfüllen lassen</a:t>
          </a:r>
        </a:p>
      </dgm:t>
    </dgm:pt>
    <dgm:pt modelId="{13FE31A5-EFF7-4A51-9046-2EF5A5D3D82B}" type="parTrans" cxnId="{7FB520E0-66DF-49A9-B5F0-F89681C1F730}">
      <dgm:prSet/>
      <dgm:spPr/>
      <dgm:t>
        <a:bodyPr/>
        <a:lstStyle/>
        <a:p>
          <a:endParaRPr lang="de-DE"/>
        </a:p>
      </dgm:t>
    </dgm:pt>
    <dgm:pt modelId="{313597CD-99D1-4927-948D-3D519576D87E}" type="sibTrans" cxnId="{7FB520E0-66DF-49A9-B5F0-F89681C1F730}">
      <dgm:prSet/>
      <dgm:spPr/>
      <dgm:t>
        <a:bodyPr/>
        <a:lstStyle/>
        <a:p>
          <a:endParaRPr lang="de-DE"/>
        </a:p>
      </dgm:t>
    </dgm:pt>
    <dgm:pt modelId="{A1A01DC6-BB9F-46DD-A364-F194FEE715C7}">
      <dgm:prSet/>
      <dgm:spPr>
        <a:solidFill>
          <a:srgbClr val="00B050"/>
        </a:solidFill>
      </dgm:spPr>
      <dgm:t>
        <a:bodyPr/>
        <a:lstStyle/>
        <a:p>
          <a:pPr rtl="0"/>
          <a:r>
            <a:rPr lang="de-DE"/>
            <a:t>Ergebnis auswerten</a:t>
          </a:r>
        </a:p>
      </dgm:t>
    </dgm:pt>
    <dgm:pt modelId="{7727F6EC-9F1C-4D5C-A929-BCD683E1CAF6}" type="parTrans" cxnId="{68AAD725-791B-4345-8A28-50048FE82239}">
      <dgm:prSet/>
      <dgm:spPr/>
      <dgm:t>
        <a:bodyPr/>
        <a:lstStyle/>
        <a:p>
          <a:endParaRPr lang="de-DE"/>
        </a:p>
      </dgm:t>
    </dgm:pt>
    <dgm:pt modelId="{40E11723-D6FD-4E72-8921-EE85372489A1}" type="sibTrans" cxnId="{68AAD725-791B-4345-8A28-50048FE82239}">
      <dgm:prSet/>
      <dgm:spPr/>
      <dgm:t>
        <a:bodyPr/>
        <a:lstStyle/>
        <a:p>
          <a:endParaRPr lang="de-DE"/>
        </a:p>
      </dgm:t>
    </dgm:pt>
    <dgm:pt modelId="{C486FB91-2FD1-4A27-8A0A-56806DBEE40D}">
      <dgm:prSet/>
      <dgm:spPr>
        <a:solidFill>
          <a:srgbClr val="FFFF00"/>
        </a:solidFill>
      </dgm:spPr>
      <dgm:t>
        <a:bodyPr/>
        <a:lstStyle/>
        <a:p>
          <a:pPr rtl="0"/>
          <a:r>
            <a:rPr lang="de-DE">
              <a:solidFill>
                <a:schemeClr val="tx1"/>
              </a:solidFill>
            </a:rPr>
            <a:t>Ergebnis präsentieren</a:t>
          </a:r>
        </a:p>
      </dgm:t>
    </dgm:pt>
    <dgm:pt modelId="{5124FDB6-25C3-4510-B9D3-FE1C5588FE5E}" type="parTrans" cxnId="{F776FDCD-A846-4C96-8D9A-E541B6D39F05}">
      <dgm:prSet/>
      <dgm:spPr/>
      <dgm:t>
        <a:bodyPr/>
        <a:lstStyle/>
        <a:p>
          <a:endParaRPr lang="de-DE"/>
        </a:p>
      </dgm:t>
    </dgm:pt>
    <dgm:pt modelId="{30CED6C6-F847-4EF1-B509-A84F78BA305B}" type="sibTrans" cxnId="{F776FDCD-A846-4C96-8D9A-E541B6D39F05}">
      <dgm:prSet/>
      <dgm:spPr/>
      <dgm:t>
        <a:bodyPr/>
        <a:lstStyle/>
        <a:p>
          <a:endParaRPr lang="de-DE"/>
        </a:p>
      </dgm:t>
    </dgm:pt>
    <dgm:pt modelId="{96FBB67F-4A02-4373-832E-A42653E88B40}">
      <dgm:prSet/>
      <dgm:spPr>
        <a:solidFill>
          <a:srgbClr val="00B050"/>
        </a:solidFill>
      </dgm:spPr>
      <dgm:t>
        <a:bodyPr/>
        <a:lstStyle/>
        <a:p>
          <a:pPr rtl="0"/>
          <a:r>
            <a:rPr lang="de-DE" dirty="0"/>
            <a:t>Deckung beauftragen</a:t>
          </a:r>
        </a:p>
      </dgm:t>
    </dgm:pt>
    <dgm:pt modelId="{3658E419-9396-4821-B4EF-2195D5E9E4A0}" type="parTrans" cxnId="{9171C7EB-3BDD-4901-A6FC-CA9D9D4C8D60}">
      <dgm:prSet/>
      <dgm:spPr/>
      <dgm:t>
        <a:bodyPr/>
        <a:lstStyle/>
        <a:p>
          <a:endParaRPr lang="de-DE"/>
        </a:p>
      </dgm:t>
    </dgm:pt>
    <dgm:pt modelId="{F377722B-AD7C-4A0F-B78A-4109FB8F515C}" type="sibTrans" cxnId="{9171C7EB-3BDD-4901-A6FC-CA9D9D4C8D60}">
      <dgm:prSet/>
      <dgm:spPr/>
      <dgm:t>
        <a:bodyPr/>
        <a:lstStyle/>
        <a:p>
          <a:endParaRPr lang="de-DE"/>
        </a:p>
      </dgm:t>
    </dgm:pt>
    <dgm:pt modelId="{1B3273A2-648C-49A8-9200-7AE9E452E574}">
      <dgm:prSet/>
      <dgm:spPr>
        <a:solidFill>
          <a:srgbClr val="00B050"/>
        </a:solidFill>
      </dgm:spPr>
      <dgm:t>
        <a:bodyPr/>
        <a:lstStyle/>
        <a:p>
          <a:pPr rtl="0"/>
          <a:r>
            <a:rPr lang="de-DE"/>
            <a:t>Police kontrollieren</a:t>
          </a:r>
        </a:p>
      </dgm:t>
    </dgm:pt>
    <dgm:pt modelId="{0288DC65-4714-4A72-A62C-157A4EBAD23A}" type="parTrans" cxnId="{37972D35-F21C-444B-9102-E416110107F0}">
      <dgm:prSet/>
      <dgm:spPr/>
      <dgm:t>
        <a:bodyPr/>
        <a:lstStyle/>
        <a:p>
          <a:endParaRPr lang="de-DE"/>
        </a:p>
      </dgm:t>
    </dgm:pt>
    <dgm:pt modelId="{36BE04F3-B487-490F-903C-85764D97BFB2}" type="sibTrans" cxnId="{37972D35-F21C-444B-9102-E416110107F0}">
      <dgm:prSet/>
      <dgm:spPr/>
      <dgm:t>
        <a:bodyPr/>
        <a:lstStyle/>
        <a:p>
          <a:endParaRPr lang="de-DE"/>
        </a:p>
      </dgm:t>
    </dgm:pt>
    <dgm:pt modelId="{EEB7DE12-86E7-4ED5-87E9-238531F01280}" type="pres">
      <dgm:prSet presAssocID="{F9604E5E-B233-4CD3-A6B0-B2A8DCCB642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C11DC7C0-37F3-4062-895C-83E718B1D8B5}" type="pres">
      <dgm:prSet presAssocID="{567B4293-92F1-40B7-8ACF-3ABABFD8A878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2092EB6-AD9D-4D01-9A2F-A22F6EC61B47}" type="pres">
      <dgm:prSet presAssocID="{A19C70E5-B366-44F6-85C9-B3210D180AAA}" presName="sibTrans" presStyleLbl="sibTrans2D1" presStyleIdx="0" presStyleCnt="7"/>
      <dgm:spPr/>
      <dgm:t>
        <a:bodyPr/>
        <a:lstStyle/>
        <a:p>
          <a:endParaRPr lang="de-DE"/>
        </a:p>
      </dgm:t>
    </dgm:pt>
    <dgm:pt modelId="{C259445B-72B4-490B-B3B8-4386D31DCE2E}" type="pres">
      <dgm:prSet presAssocID="{A19C70E5-B366-44F6-85C9-B3210D180AAA}" presName="connectorText" presStyleLbl="sibTrans2D1" presStyleIdx="0" presStyleCnt="7"/>
      <dgm:spPr/>
      <dgm:t>
        <a:bodyPr/>
        <a:lstStyle/>
        <a:p>
          <a:endParaRPr lang="de-DE"/>
        </a:p>
      </dgm:t>
    </dgm:pt>
    <dgm:pt modelId="{FAFEAE14-63D8-45CD-B579-6209C3C31F1C}" type="pres">
      <dgm:prSet presAssocID="{05520214-90EA-4B23-82D1-FF3CABE0124D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E76E123-55EB-4294-8B44-543B69076138}" type="pres">
      <dgm:prSet presAssocID="{60C0CF65-7CDB-4592-B98E-FD1BB0762EE7}" presName="sibTrans" presStyleLbl="sibTrans2D1" presStyleIdx="1" presStyleCnt="7"/>
      <dgm:spPr/>
      <dgm:t>
        <a:bodyPr/>
        <a:lstStyle/>
        <a:p>
          <a:endParaRPr lang="de-DE"/>
        </a:p>
      </dgm:t>
    </dgm:pt>
    <dgm:pt modelId="{038532D1-AF33-4892-B89F-4844DAEC6AB9}" type="pres">
      <dgm:prSet presAssocID="{60C0CF65-7CDB-4592-B98E-FD1BB0762EE7}" presName="connectorText" presStyleLbl="sibTrans2D1" presStyleIdx="1" presStyleCnt="7"/>
      <dgm:spPr/>
      <dgm:t>
        <a:bodyPr/>
        <a:lstStyle/>
        <a:p>
          <a:endParaRPr lang="de-DE"/>
        </a:p>
      </dgm:t>
    </dgm:pt>
    <dgm:pt modelId="{6BE653A3-95F2-44C9-9D8B-D3E51B1C35F1}" type="pres">
      <dgm:prSet presAssocID="{5420EF8E-A053-402D-A06E-A0DCECD9E9DC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7314E8A-6E43-4EBB-B4AF-63D15051EE9F}" type="pres">
      <dgm:prSet presAssocID="{313597CD-99D1-4927-948D-3D519576D87E}" presName="sibTrans" presStyleLbl="sibTrans2D1" presStyleIdx="2" presStyleCnt="7"/>
      <dgm:spPr/>
      <dgm:t>
        <a:bodyPr/>
        <a:lstStyle/>
        <a:p>
          <a:endParaRPr lang="de-DE"/>
        </a:p>
      </dgm:t>
    </dgm:pt>
    <dgm:pt modelId="{6D4B1024-5FB5-449D-9E8A-8D37754E6B46}" type="pres">
      <dgm:prSet presAssocID="{313597CD-99D1-4927-948D-3D519576D87E}" presName="connectorText" presStyleLbl="sibTrans2D1" presStyleIdx="2" presStyleCnt="7"/>
      <dgm:spPr/>
      <dgm:t>
        <a:bodyPr/>
        <a:lstStyle/>
        <a:p>
          <a:endParaRPr lang="de-DE"/>
        </a:p>
      </dgm:t>
    </dgm:pt>
    <dgm:pt modelId="{58355960-1E94-4671-8D4D-78762AB6BDBC}" type="pres">
      <dgm:prSet presAssocID="{A1A01DC6-BB9F-46DD-A364-F194FEE715C7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2DBC87A-946F-4984-8B5D-C35E12409084}" type="pres">
      <dgm:prSet presAssocID="{40E11723-D6FD-4E72-8921-EE85372489A1}" presName="sibTrans" presStyleLbl="sibTrans2D1" presStyleIdx="3" presStyleCnt="7"/>
      <dgm:spPr/>
      <dgm:t>
        <a:bodyPr/>
        <a:lstStyle/>
        <a:p>
          <a:endParaRPr lang="de-DE"/>
        </a:p>
      </dgm:t>
    </dgm:pt>
    <dgm:pt modelId="{BE10D7F5-CBCE-4FF8-B32A-BAA3AC9CAEE8}" type="pres">
      <dgm:prSet presAssocID="{40E11723-D6FD-4E72-8921-EE85372489A1}" presName="connectorText" presStyleLbl="sibTrans2D1" presStyleIdx="3" presStyleCnt="7"/>
      <dgm:spPr/>
      <dgm:t>
        <a:bodyPr/>
        <a:lstStyle/>
        <a:p>
          <a:endParaRPr lang="de-DE"/>
        </a:p>
      </dgm:t>
    </dgm:pt>
    <dgm:pt modelId="{9A85E30D-5A84-4FB5-8050-74527029AC6E}" type="pres">
      <dgm:prSet presAssocID="{C486FB91-2FD1-4A27-8A0A-56806DBEE40D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116E823-834F-49FC-AFA9-619ABB48368D}" type="pres">
      <dgm:prSet presAssocID="{30CED6C6-F847-4EF1-B509-A84F78BA305B}" presName="sibTrans" presStyleLbl="sibTrans2D1" presStyleIdx="4" presStyleCnt="7"/>
      <dgm:spPr/>
      <dgm:t>
        <a:bodyPr/>
        <a:lstStyle/>
        <a:p>
          <a:endParaRPr lang="de-DE"/>
        </a:p>
      </dgm:t>
    </dgm:pt>
    <dgm:pt modelId="{315CB0CC-63B4-4FE3-8BAA-330FC5232929}" type="pres">
      <dgm:prSet presAssocID="{30CED6C6-F847-4EF1-B509-A84F78BA305B}" presName="connectorText" presStyleLbl="sibTrans2D1" presStyleIdx="4" presStyleCnt="7"/>
      <dgm:spPr/>
      <dgm:t>
        <a:bodyPr/>
        <a:lstStyle/>
        <a:p>
          <a:endParaRPr lang="de-DE"/>
        </a:p>
      </dgm:t>
    </dgm:pt>
    <dgm:pt modelId="{E4DA360F-C3D6-410A-8BD2-3FADE9B084FC}" type="pres">
      <dgm:prSet presAssocID="{96FBB67F-4A02-4373-832E-A42653E88B40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8CAA252-2835-4BA9-8F36-B16AD129AE8B}" type="pres">
      <dgm:prSet presAssocID="{F377722B-AD7C-4A0F-B78A-4109FB8F515C}" presName="sibTrans" presStyleLbl="sibTrans2D1" presStyleIdx="5" presStyleCnt="7"/>
      <dgm:spPr/>
      <dgm:t>
        <a:bodyPr/>
        <a:lstStyle/>
        <a:p>
          <a:endParaRPr lang="de-DE"/>
        </a:p>
      </dgm:t>
    </dgm:pt>
    <dgm:pt modelId="{3BAFFAAC-2F66-44A9-8D4F-3B8B1ECB16E2}" type="pres">
      <dgm:prSet presAssocID="{F377722B-AD7C-4A0F-B78A-4109FB8F515C}" presName="connectorText" presStyleLbl="sibTrans2D1" presStyleIdx="5" presStyleCnt="7"/>
      <dgm:spPr/>
      <dgm:t>
        <a:bodyPr/>
        <a:lstStyle/>
        <a:p>
          <a:endParaRPr lang="de-DE"/>
        </a:p>
      </dgm:t>
    </dgm:pt>
    <dgm:pt modelId="{F0D53BAC-4327-4F65-8904-559972867923}" type="pres">
      <dgm:prSet presAssocID="{1B3273A2-648C-49A8-9200-7AE9E452E574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0950803-80AC-4736-BB8D-D28C9783E91A}" type="pres">
      <dgm:prSet presAssocID="{36BE04F3-B487-490F-903C-85764D97BFB2}" presName="sibTrans" presStyleLbl="sibTrans2D1" presStyleIdx="6" presStyleCnt="7"/>
      <dgm:spPr/>
      <dgm:t>
        <a:bodyPr/>
        <a:lstStyle/>
        <a:p>
          <a:endParaRPr lang="de-DE"/>
        </a:p>
      </dgm:t>
    </dgm:pt>
    <dgm:pt modelId="{BC16AEC2-160E-46DA-BB46-E2265ABEE4A0}" type="pres">
      <dgm:prSet presAssocID="{36BE04F3-B487-490F-903C-85764D97BFB2}" presName="connectorText" presStyleLbl="sibTrans2D1" presStyleIdx="6" presStyleCnt="7"/>
      <dgm:spPr/>
      <dgm:t>
        <a:bodyPr/>
        <a:lstStyle/>
        <a:p>
          <a:endParaRPr lang="de-DE"/>
        </a:p>
      </dgm:t>
    </dgm:pt>
  </dgm:ptLst>
  <dgm:cxnLst>
    <dgm:cxn modelId="{9171C7EB-3BDD-4901-A6FC-CA9D9D4C8D60}" srcId="{F9604E5E-B233-4CD3-A6B0-B2A8DCCB6420}" destId="{96FBB67F-4A02-4373-832E-A42653E88B40}" srcOrd="5" destOrd="0" parTransId="{3658E419-9396-4821-B4EF-2195D5E9E4A0}" sibTransId="{F377722B-AD7C-4A0F-B78A-4109FB8F515C}"/>
    <dgm:cxn modelId="{BB1B911D-08A1-4C97-9A99-6CFCF36BEFC6}" type="presOf" srcId="{60C0CF65-7CDB-4592-B98E-FD1BB0762EE7}" destId="{038532D1-AF33-4892-B89F-4844DAEC6AB9}" srcOrd="1" destOrd="0" presId="urn:microsoft.com/office/officeart/2005/8/layout/cycle2"/>
    <dgm:cxn modelId="{B4F8CFA3-E774-4C57-8FA5-B917CD9462F9}" type="presOf" srcId="{313597CD-99D1-4927-948D-3D519576D87E}" destId="{77314E8A-6E43-4EBB-B4AF-63D15051EE9F}" srcOrd="0" destOrd="0" presId="urn:microsoft.com/office/officeart/2005/8/layout/cycle2"/>
    <dgm:cxn modelId="{DC7D5727-640E-439F-AA78-44EF0F38E9D2}" type="presOf" srcId="{96FBB67F-4A02-4373-832E-A42653E88B40}" destId="{E4DA360F-C3D6-410A-8BD2-3FADE9B084FC}" srcOrd="0" destOrd="0" presId="urn:microsoft.com/office/officeart/2005/8/layout/cycle2"/>
    <dgm:cxn modelId="{1BD59E6F-CE30-4175-BC34-39AE5A3C8885}" type="presOf" srcId="{F377722B-AD7C-4A0F-B78A-4109FB8F515C}" destId="{3BAFFAAC-2F66-44A9-8D4F-3B8B1ECB16E2}" srcOrd="1" destOrd="0" presId="urn:microsoft.com/office/officeart/2005/8/layout/cycle2"/>
    <dgm:cxn modelId="{37972D35-F21C-444B-9102-E416110107F0}" srcId="{F9604E5E-B233-4CD3-A6B0-B2A8DCCB6420}" destId="{1B3273A2-648C-49A8-9200-7AE9E452E574}" srcOrd="6" destOrd="0" parTransId="{0288DC65-4714-4A72-A62C-157A4EBAD23A}" sibTransId="{36BE04F3-B487-490F-903C-85764D97BFB2}"/>
    <dgm:cxn modelId="{BEE87B83-9006-4C46-9392-7D29514749AA}" type="presOf" srcId="{A19C70E5-B366-44F6-85C9-B3210D180AAA}" destId="{D2092EB6-AD9D-4D01-9A2F-A22F6EC61B47}" srcOrd="0" destOrd="0" presId="urn:microsoft.com/office/officeart/2005/8/layout/cycle2"/>
    <dgm:cxn modelId="{A0A4E169-3025-4B89-8965-E3CA44D5DF21}" srcId="{F9604E5E-B233-4CD3-A6B0-B2A8DCCB6420}" destId="{05520214-90EA-4B23-82D1-FF3CABE0124D}" srcOrd="1" destOrd="0" parTransId="{F35F9F19-9656-400A-AC92-6C6630AA5781}" sibTransId="{60C0CF65-7CDB-4592-B98E-FD1BB0762EE7}"/>
    <dgm:cxn modelId="{F7095651-FF40-41ED-B142-1710A5A42090}" type="presOf" srcId="{A19C70E5-B366-44F6-85C9-B3210D180AAA}" destId="{C259445B-72B4-490B-B3B8-4386D31DCE2E}" srcOrd="1" destOrd="0" presId="urn:microsoft.com/office/officeart/2005/8/layout/cycle2"/>
    <dgm:cxn modelId="{A55B4AD5-E26C-48E0-8297-CF2FAE058AFE}" type="presOf" srcId="{1B3273A2-648C-49A8-9200-7AE9E452E574}" destId="{F0D53BAC-4327-4F65-8904-559972867923}" srcOrd="0" destOrd="0" presId="urn:microsoft.com/office/officeart/2005/8/layout/cycle2"/>
    <dgm:cxn modelId="{92E0784B-661A-4734-8AEE-E219205B3718}" type="presOf" srcId="{40E11723-D6FD-4E72-8921-EE85372489A1}" destId="{BE10D7F5-CBCE-4FF8-B32A-BAA3AC9CAEE8}" srcOrd="1" destOrd="0" presId="urn:microsoft.com/office/officeart/2005/8/layout/cycle2"/>
    <dgm:cxn modelId="{ED8241D6-2011-4276-9F5E-B946F24F8ED3}" type="presOf" srcId="{313597CD-99D1-4927-948D-3D519576D87E}" destId="{6D4B1024-5FB5-449D-9E8A-8D37754E6B46}" srcOrd="1" destOrd="0" presId="urn:microsoft.com/office/officeart/2005/8/layout/cycle2"/>
    <dgm:cxn modelId="{A035504F-A696-4879-ADE7-2ADDDC35D012}" type="presOf" srcId="{C486FB91-2FD1-4A27-8A0A-56806DBEE40D}" destId="{9A85E30D-5A84-4FB5-8050-74527029AC6E}" srcOrd="0" destOrd="0" presId="urn:microsoft.com/office/officeart/2005/8/layout/cycle2"/>
    <dgm:cxn modelId="{AD508486-1DA8-45D0-8D8D-B09F966F4775}" type="presOf" srcId="{05520214-90EA-4B23-82D1-FF3CABE0124D}" destId="{FAFEAE14-63D8-45CD-B579-6209C3C31F1C}" srcOrd="0" destOrd="0" presId="urn:microsoft.com/office/officeart/2005/8/layout/cycle2"/>
    <dgm:cxn modelId="{FA586491-8AB5-4F2A-9A62-B8CF065D6E11}" type="presOf" srcId="{30CED6C6-F847-4EF1-B509-A84F78BA305B}" destId="{315CB0CC-63B4-4FE3-8BAA-330FC5232929}" srcOrd="1" destOrd="0" presId="urn:microsoft.com/office/officeart/2005/8/layout/cycle2"/>
    <dgm:cxn modelId="{7A4DA1E3-A82A-4C7C-92E6-C67217549E23}" type="presOf" srcId="{36BE04F3-B487-490F-903C-85764D97BFB2}" destId="{90950803-80AC-4736-BB8D-D28C9783E91A}" srcOrd="0" destOrd="0" presId="urn:microsoft.com/office/officeart/2005/8/layout/cycle2"/>
    <dgm:cxn modelId="{0BA979E4-C56C-4A48-914D-55DFE5A12CDA}" type="presOf" srcId="{567B4293-92F1-40B7-8ACF-3ABABFD8A878}" destId="{C11DC7C0-37F3-4062-895C-83E718B1D8B5}" srcOrd="0" destOrd="0" presId="urn:microsoft.com/office/officeart/2005/8/layout/cycle2"/>
    <dgm:cxn modelId="{E566E7A8-8705-44A9-9710-2C2E9714C92F}" type="presOf" srcId="{36BE04F3-B487-490F-903C-85764D97BFB2}" destId="{BC16AEC2-160E-46DA-BB46-E2265ABEE4A0}" srcOrd="1" destOrd="0" presId="urn:microsoft.com/office/officeart/2005/8/layout/cycle2"/>
    <dgm:cxn modelId="{217051D1-B003-407D-A78A-6AD39028081B}" type="presOf" srcId="{5420EF8E-A053-402D-A06E-A0DCECD9E9DC}" destId="{6BE653A3-95F2-44C9-9D8B-D3E51B1C35F1}" srcOrd="0" destOrd="0" presId="urn:microsoft.com/office/officeart/2005/8/layout/cycle2"/>
    <dgm:cxn modelId="{CC50D914-5324-4D73-B576-623FB80D889F}" type="presOf" srcId="{F9604E5E-B233-4CD3-A6B0-B2A8DCCB6420}" destId="{EEB7DE12-86E7-4ED5-87E9-238531F01280}" srcOrd="0" destOrd="0" presId="urn:microsoft.com/office/officeart/2005/8/layout/cycle2"/>
    <dgm:cxn modelId="{8AA01070-6F39-451D-9B1E-D4E557E85F9A}" srcId="{F9604E5E-B233-4CD3-A6B0-B2A8DCCB6420}" destId="{567B4293-92F1-40B7-8ACF-3ABABFD8A878}" srcOrd="0" destOrd="0" parTransId="{81DFAEA1-34F7-4002-B255-8AD7C4C18544}" sibTransId="{A19C70E5-B366-44F6-85C9-B3210D180AAA}"/>
    <dgm:cxn modelId="{0E9DC51E-9C39-42A1-9631-AAF5C46B56C5}" type="presOf" srcId="{F377722B-AD7C-4A0F-B78A-4109FB8F515C}" destId="{98CAA252-2835-4BA9-8F36-B16AD129AE8B}" srcOrd="0" destOrd="0" presId="urn:microsoft.com/office/officeart/2005/8/layout/cycle2"/>
    <dgm:cxn modelId="{F776FDCD-A846-4C96-8D9A-E541B6D39F05}" srcId="{F9604E5E-B233-4CD3-A6B0-B2A8DCCB6420}" destId="{C486FB91-2FD1-4A27-8A0A-56806DBEE40D}" srcOrd="4" destOrd="0" parTransId="{5124FDB6-25C3-4510-B9D3-FE1C5588FE5E}" sibTransId="{30CED6C6-F847-4EF1-B509-A84F78BA305B}"/>
    <dgm:cxn modelId="{1CF82C85-8CFB-4B10-902C-A63213CB0F37}" type="presOf" srcId="{40E11723-D6FD-4E72-8921-EE85372489A1}" destId="{02DBC87A-946F-4984-8B5D-C35E12409084}" srcOrd="0" destOrd="0" presId="urn:microsoft.com/office/officeart/2005/8/layout/cycle2"/>
    <dgm:cxn modelId="{68AAD725-791B-4345-8A28-50048FE82239}" srcId="{F9604E5E-B233-4CD3-A6B0-B2A8DCCB6420}" destId="{A1A01DC6-BB9F-46DD-A364-F194FEE715C7}" srcOrd="3" destOrd="0" parTransId="{7727F6EC-9F1C-4D5C-A929-BCD683E1CAF6}" sibTransId="{40E11723-D6FD-4E72-8921-EE85372489A1}"/>
    <dgm:cxn modelId="{7FB520E0-66DF-49A9-B5F0-F89681C1F730}" srcId="{F9604E5E-B233-4CD3-A6B0-B2A8DCCB6420}" destId="{5420EF8E-A053-402D-A06E-A0DCECD9E9DC}" srcOrd="2" destOrd="0" parTransId="{13FE31A5-EFF7-4A51-9046-2EF5A5D3D82B}" sibTransId="{313597CD-99D1-4927-948D-3D519576D87E}"/>
    <dgm:cxn modelId="{39ED8EEF-A164-4ED3-A60B-0625E09BD378}" type="presOf" srcId="{A1A01DC6-BB9F-46DD-A364-F194FEE715C7}" destId="{58355960-1E94-4671-8D4D-78762AB6BDBC}" srcOrd="0" destOrd="0" presId="urn:microsoft.com/office/officeart/2005/8/layout/cycle2"/>
    <dgm:cxn modelId="{EB9F74D5-4F86-457A-B1F8-1C999BADF6B8}" type="presOf" srcId="{60C0CF65-7CDB-4592-B98E-FD1BB0762EE7}" destId="{4E76E123-55EB-4294-8B44-543B69076138}" srcOrd="0" destOrd="0" presId="urn:microsoft.com/office/officeart/2005/8/layout/cycle2"/>
    <dgm:cxn modelId="{AA82FF52-04ED-476B-8EEE-B1CABEEC65AE}" type="presOf" srcId="{30CED6C6-F847-4EF1-B509-A84F78BA305B}" destId="{7116E823-834F-49FC-AFA9-619ABB48368D}" srcOrd="0" destOrd="0" presId="urn:microsoft.com/office/officeart/2005/8/layout/cycle2"/>
    <dgm:cxn modelId="{267EEE59-8477-489F-B744-A0B7AC8F0807}" type="presParOf" srcId="{EEB7DE12-86E7-4ED5-87E9-238531F01280}" destId="{C11DC7C0-37F3-4062-895C-83E718B1D8B5}" srcOrd="0" destOrd="0" presId="urn:microsoft.com/office/officeart/2005/8/layout/cycle2"/>
    <dgm:cxn modelId="{41428A7D-69AB-4422-B066-C440582ECF45}" type="presParOf" srcId="{EEB7DE12-86E7-4ED5-87E9-238531F01280}" destId="{D2092EB6-AD9D-4D01-9A2F-A22F6EC61B47}" srcOrd="1" destOrd="0" presId="urn:microsoft.com/office/officeart/2005/8/layout/cycle2"/>
    <dgm:cxn modelId="{FEF9F59B-3C99-45ED-8BD3-061C9D0A4FFA}" type="presParOf" srcId="{D2092EB6-AD9D-4D01-9A2F-A22F6EC61B47}" destId="{C259445B-72B4-490B-B3B8-4386D31DCE2E}" srcOrd="0" destOrd="0" presId="urn:microsoft.com/office/officeart/2005/8/layout/cycle2"/>
    <dgm:cxn modelId="{16934EC1-E520-408C-A252-6F8EFEB53E31}" type="presParOf" srcId="{EEB7DE12-86E7-4ED5-87E9-238531F01280}" destId="{FAFEAE14-63D8-45CD-B579-6209C3C31F1C}" srcOrd="2" destOrd="0" presId="urn:microsoft.com/office/officeart/2005/8/layout/cycle2"/>
    <dgm:cxn modelId="{0FE90E1C-FFF4-459B-B6F7-6ADCBE2B25C9}" type="presParOf" srcId="{EEB7DE12-86E7-4ED5-87E9-238531F01280}" destId="{4E76E123-55EB-4294-8B44-543B69076138}" srcOrd="3" destOrd="0" presId="urn:microsoft.com/office/officeart/2005/8/layout/cycle2"/>
    <dgm:cxn modelId="{230429B9-D8D0-4D0E-BDC4-BA65E2F95E25}" type="presParOf" srcId="{4E76E123-55EB-4294-8B44-543B69076138}" destId="{038532D1-AF33-4892-B89F-4844DAEC6AB9}" srcOrd="0" destOrd="0" presId="urn:microsoft.com/office/officeart/2005/8/layout/cycle2"/>
    <dgm:cxn modelId="{DAD37A9E-A7AA-4649-B64C-FA1658E2FD14}" type="presParOf" srcId="{EEB7DE12-86E7-4ED5-87E9-238531F01280}" destId="{6BE653A3-95F2-44C9-9D8B-D3E51B1C35F1}" srcOrd="4" destOrd="0" presId="urn:microsoft.com/office/officeart/2005/8/layout/cycle2"/>
    <dgm:cxn modelId="{D27C0F9F-A6B9-4292-B52E-2F5D1B66B31F}" type="presParOf" srcId="{EEB7DE12-86E7-4ED5-87E9-238531F01280}" destId="{77314E8A-6E43-4EBB-B4AF-63D15051EE9F}" srcOrd="5" destOrd="0" presId="urn:microsoft.com/office/officeart/2005/8/layout/cycle2"/>
    <dgm:cxn modelId="{7242879E-5FAF-498B-86BE-D0FCE1D7C0FC}" type="presParOf" srcId="{77314E8A-6E43-4EBB-B4AF-63D15051EE9F}" destId="{6D4B1024-5FB5-449D-9E8A-8D37754E6B46}" srcOrd="0" destOrd="0" presId="urn:microsoft.com/office/officeart/2005/8/layout/cycle2"/>
    <dgm:cxn modelId="{D70AB092-6ADE-463E-B09F-9CEC05CAD750}" type="presParOf" srcId="{EEB7DE12-86E7-4ED5-87E9-238531F01280}" destId="{58355960-1E94-4671-8D4D-78762AB6BDBC}" srcOrd="6" destOrd="0" presId="urn:microsoft.com/office/officeart/2005/8/layout/cycle2"/>
    <dgm:cxn modelId="{4DA02C65-D056-40DF-9352-641896E919B9}" type="presParOf" srcId="{EEB7DE12-86E7-4ED5-87E9-238531F01280}" destId="{02DBC87A-946F-4984-8B5D-C35E12409084}" srcOrd="7" destOrd="0" presId="urn:microsoft.com/office/officeart/2005/8/layout/cycle2"/>
    <dgm:cxn modelId="{B519C8A9-6110-4144-9869-4375D1CFD3FE}" type="presParOf" srcId="{02DBC87A-946F-4984-8B5D-C35E12409084}" destId="{BE10D7F5-CBCE-4FF8-B32A-BAA3AC9CAEE8}" srcOrd="0" destOrd="0" presId="urn:microsoft.com/office/officeart/2005/8/layout/cycle2"/>
    <dgm:cxn modelId="{E46B3B81-5745-4361-82A2-ACF4947C6B24}" type="presParOf" srcId="{EEB7DE12-86E7-4ED5-87E9-238531F01280}" destId="{9A85E30D-5A84-4FB5-8050-74527029AC6E}" srcOrd="8" destOrd="0" presId="urn:microsoft.com/office/officeart/2005/8/layout/cycle2"/>
    <dgm:cxn modelId="{8C9C564B-01F1-4A51-9F82-1635B79447EE}" type="presParOf" srcId="{EEB7DE12-86E7-4ED5-87E9-238531F01280}" destId="{7116E823-834F-49FC-AFA9-619ABB48368D}" srcOrd="9" destOrd="0" presId="urn:microsoft.com/office/officeart/2005/8/layout/cycle2"/>
    <dgm:cxn modelId="{7B2702AA-0453-42F3-8844-5FA9018F15D4}" type="presParOf" srcId="{7116E823-834F-49FC-AFA9-619ABB48368D}" destId="{315CB0CC-63B4-4FE3-8BAA-330FC5232929}" srcOrd="0" destOrd="0" presId="urn:microsoft.com/office/officeart/2005/8/layout/cycle2"/>
    <dgm:cxn modelId="{3CF7D737-5D66-44E7-8FBC-E631EB03D554}" type="presParOf" srcId="{EEB7DE12-86E7-4ED5-87E9-238531F01280}" destId="{E4DA360F-C3D6-410A-8BD2-3FADE9B084FC}" srcOrd="10" destOrd="0" presId="urn:microsoft.com/office/officeart/2005/8/layout/cycle2"/>
    <dgm:cxn modelId="{827BDA1F-A046-4407-B17A-A3D72B93E988}" type="presParOf" srcId="{EEB7DE12-86E7-4ED5-87E9-238531F01280}" destId="{98CAA252-2835-4BA9-8F36-B16AD129AE8B}" srcOrd="11" destOrd="0" presId="urn:microsoft.com/office/officeart/2005/8/layout/cycle2"/>
    <dgm:cxn modelId="{02B34F4F-2BEC-4B43-BF23-28812B01902E}" type="presParOf" srcId="{98CAA252-2835-4BA9-8F36-B16AD129AE8B}" destId="{3BAFFAAC-2F66-44A9-8D4F-3B8B1ECB16E2}" srcOrd="0" destOrd="0" presId="urn:microsoft.com/office/officeart/2005/8/layout/cycle2"/>
    <dgm:cxn modelId="{07EBEA3A-84FE-4B74-B570-8FDACC07D0ED}" type="presParOf" srcId="{EEB7DE12-86E7-4ED5-87E9-238531F01280}" destId="{F0D53BAC-4327-4F65-8904-559972867923}" srcOrd="12" destOrd="0" presId="urn:microsoft.com/office/officeart/2005/8/layout/cycle2"/>
    <dgm:cxn modelId="{7F4A31AD-44DE-42DA-B1B1-82E20E0B5B2F}" type="presParOf" srcId="{EEB7DE12-86E7-4ED5-87E9-238531F01280}" destId="{90950803-80AC-4736-BB8D-D28C9783E91A}" srcOrd="13" destOrd="0" presId="urn:microsoft.com/office/officeart/2005/8/layout/cycle2"/>
    <dgm:cxn modelId="{4CC8C5D6-7A3D-491B-BC5C-2656904760AD}" type="presParOf" srcId="{90950803-80AC-4736-BB8D-D28C9783E91A}" destId="{BC16AEC2-160E-46DA-BB46-E2265ABEE4A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19.06.2025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2" y="9428586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5" y="9428586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19.06.2025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3013"/>
            <a:ext cx="5946775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428586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5" y="9428586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3749" userDrawn="1">
          <p15:clr>
            <a:srgbClr val="FBAE40"/>
          </p15:clr>
        </p15:guide>
        <p15:guide id="1" orient="horz" pos="709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Am Musterplatz 123 | 54321 Musterstadt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mustermann@afm-gruppe.de | www.afm-gruppe.de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Geschäftsstelle Musterstadt | Manfred Mustermann</a:t>
            </a:r>
          </a:p>
          <a:p>
            <a:pPr algn="ctr"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=""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=""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../../../2025/ZW%20II/Firmen/Firmen%20Hiscox%20Vortrag%20afm%20Juni%202025.pptx" TargetMode="Externa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diagramLayout" Target="../diagrams/layout12.xml"/><Relationship Id="rId7" Type="http://schemas.openxmlformats.org/officeDocument/2006/relationships/diagramData" Target="../diagrams/data13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0" Type="http://schemas.openxmlformats.org/officeDocument/2006/relationships/diagramColors" Target="../diagrams/colors13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fm-berater.de/produktwelt/firmenversicherungen/branchenkompass/" TargetMode="Externa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edu.thinksurance.de/knowledge/vorschlagsdokument-erstellen" TargetMode="External"/><Relationship Id="rId3" Type="http://schemas.openxmlformats.org/officeDocument/2006/relationships/hyperlink" Target="https://edu.thinksurance.de/knowledge/willkommen" TargetMode="External"/><Relationship Id="rId7" Type="http://schemas.openxmlformats.org/officeDocument/2006/relationships/hyperlink" Target="https://edu.thinksurance.de/knowledge/angebote-vergleichen" TargetMode="External"/><Relationship Id="rId2" Type="http://schemas.openxmlformats.org/officeDocument/2006/relationships/hyperlink" Target="mailto:firmenversicherungen@afm-gruppe.d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du.thinksurance.de/knowledge/risikoerfassung" TargetMode="External"/><Relationship Id="rId5" Type="http://schemas.openxmlformats.org/officeDocument/2006/relationships/hyperlink" Target="https://edu.thinksurance.de/knowledge/betriebsart" TargetMode="External"/><Relationship Id="rId4" Type="http://schemas.openxmlformats.org/officeDocument/2006/relationships/hyperlink" Target="https://edu.thinksurance.de/knowledge/beratung-starten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fm-berater.de/produktwelt/aktionen-im-ueberblick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ZWII 2025 / </a:t>
            </a:r>
            <a:r>
              <a:rPr lang="de-DE" dirty="0"/>
              <a:t>Firmenversicherung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473243" y="2395240"/>
            <a:ext cx="1121801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1D2D4B"/>
                </a:solidFill>
                <a:latin typeface="Arial" panose="020B0604020202020204" pitchFamily="34" charset="0"/>
              </a:rPr>
              <a:t>Effizienzsteigerung im Firmengeschäft durch strukturierte Risikoanalyse, digitale Prozesse &amp; schlanke Antragsmodelle - </a:t>
            </a:r>
            <a:r>
              <a:rPr lang="de-DE" b="1" dirty="0" err="1">
                <a:solidFill>
                  <a:srgbClr val="1D2D4B"/>
                </a:solidFill>
                <a:latin typeface="Arial" panose="020B0604020202020204" pitchFamily="34" charset="0"/>
              </a:rPr>
              <a:t>afm</a:t>
            </a:r>
            <a:r>
              <a:rPr lang="de-DE" b="1" dirty="0">
                <a:solidFill>
                  <a:srgbClr val="1D2D4B"/>
                </a:solidFill>
                <a:latin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1D2D4B"/>
                </a:solidFill>
                <a:latin typeface="Arial" panose="020B0604020202020204" pitchFamily="34" charset="0"/>
              </a:rPr>
              <a:t>Sideletter</a:t>
            </a:r>
            <a:r>
              <a:rPr lang="de-DE" b="1" dirty="0">
                <a:solidFill>
                  <a:srgbClr val="1D2D4B"/>
                </a:solidFill>
                <a:latin typeface="Arial" panose="020B0604020202020204" pitchFamily="34" charset="0"/>
              </a:rPr>
              <a:t> und Bausteinlösungen im Antragsmodell der </a:t>
            </a:r>
            <a:r>
              <a:rPr lang="de-DE" b="1" dirty="0" err="1">
                <a:solidFill>
                  <a:srgbClr val="1D2D4B"/>
                </a:solidFill>
                <a:latin typeface="Arial" panose="020B0604020202020204" pitchFamily="34" charset="0"/>
              </a:rPr>
              <a:t>Hiscox</a:t>
            </a:r>
            <a:r>
              <a:rPr lang="de-DE" b="1" dirty="0">
                <a:solidFill>
                  <a:srgbClr val="1D2D4B"/>
                </a:solidFill>
                <a:latin typeface="Arial" panose="020B0604020202020204" pitchFamily="34" charset="0"/>
              </a:rPr>
              <a:t>! </a:t>
            </a:r>
          </a:p>
          <a:p>
            <a:pPr lvl="0"/>
            <a:endParaRPr lang="de-DE" dirty="0">
              <a:solidFill>
                <a:srgbClr val="1D2D4B"/>
              </a:solidFill>
            </a:endParaRPr>
          </a:p>
          <a:p>
            <a:r>
              <a:rPr lang="de-DE" dirty="0">
                <a:solidFill>
                  <a:srgbClr val="1D2D4B"/>
                </a:solidFill>
                <a:latin typeface="Arial" panose="020B0604020202020204" pitchFamily="34" charset="0"/>
              </a:rPr>
              <a:t>Cyberversicherung – </a:t>
            </a:r>
            <a:r>
              <a:rPr lang="de-DE" dirty="0" err="1">
                <a:solidFill>
                  <a:srgbClr val="1D2D4B"/>
                </a:solidFill>
                <a:latin typeface="Arial" panose="020B0604020202020204" pitchFamily="34" charset="0"/>
              </a:rPr>
              <a:t>Hiscox</a:t>
            </a:r>
            <a:r>
              <a:rPr lang="de-DE" dirty="0">
                <a:solidFill>
                  <a:srgbClr val="1D2D4B"/>
                </a:solidFill>
                <a:latin typeface="Arial" panose="020B0604020202020204" pitchFamily="34" charset="0"/>
              </a:rPr>
              <a:t> Antragsmodelle, Sonderrabatte </a:t>
            </a:r>
            <a:endParaRPr lang="de-DE" dirty="0">
              <a:solidFill>
                <a:srgbClr val="1D2D4B"/>
              </a:solidFill>
              <a:latin typeface="Wingdings" panose="05000000000000000000" pitchFamily="2" charset="2"/>
            </a:endParaRPr>
          </a:p>
          <a:p>
            <a:r>
              <a:rPr lang="de-DE" dirty="0">
                <a:solidFill>
                  <a:srgbClr val="1D2D4B"/>
                </a:solidFill>
                <a:latin typeface="Arial" panose="020B0604020202020204" pitchFamily="34" charset="0"/>
              </a:rPr>
              <a:t>Vertriebsansätze neue </a:t>
            </a:r>
            <a:r>
              <a:rPr lang="de-DE" dirty="0" err="1">
                <a:solidFill>
                  <a:srgbClr val="1D2D4B"/>
                </a:solidFill>
                <a:latin typeface="Arial" panose="020B0604020202020204" pitchFamily="34" charset="0"/>
              </a:rPr>
              <a:t>Hiscox</a:t>
            </a:r>
            <a:r>
              <a:rPr lang="de-DE" dirty="0">
                <a:solidFill>
                  <a:srgbClr val="1D2D4B"/>
                </a:solidFill>
                <a:latin typeface="Arial" panose="020B0604020202020204" pitchFamily="34" charset="0"/>
              </a:rPr>
              <a:t>-Produkte – </a:t>
            </a:r>
            <a:r>
              <a:rPr lang="de-DE" dirty="0" smtClean="0">
                <a:solidFill>
                  <a:srgbClr val="1D2D4B"/>
                </a:solidFill>
                <a:latin typeface="Arial" panose="020B0604020202020204" pitchFamily="34" charset="0"/>
              </a:rPr>
              <a:t>Heilnebenberufe</a:t>
            </a:r>
            <a:r>
              <a:rPr lang="de-DE" dirty="0">
                <a:solidFill>
                  <a:srgbClr val="1D2D4B"/>
                </a:solidFill>
                <a:latin typeface="Arial" panose="020B0604020202020204" pitchFamily="34" charset="0"/>
              </a:rPr>
              <a:t>, Arbeitsausfallversicherung, Beauty </a:t>
            </a:r>
            <a:r>
              <a:rPr lang="de-DE" dirty="0">
                <a:solidFill>
                  <a:srgbClr val="1D2D4B"/>
                </a:solidFill>
                <a:latin typeface="Arial" panose="020B0604020202020204" pitchFamily="34" charset="0"/>
              </a:rPr>
              <a:t>&amp; Wellnessbranche, </a:t>
            </a:r>
            <a:r>
              <a:rPr lang="de-DE" dirty="0" smtClean="0">
                <a:solidFill>
                  <a:srgbClr val="1D2D4B"/>
                </a:solidFill>
                <a:latin typeface="Arial" panose="020B0604020202020204" pitchFamily="34" charset="0"/>
              </a:rPr>
              <a:t>Medien </a:t>
            </a:r>
            <a:endParaRPr lang="de-DE" dirty="0">
              <a:solidFill>
                <a:srgbClr val="1D2D4B"/>
              </a:solidFill>
              <a:latin typeface="Arial" panose="020B0604020202020204" pitchFamily="34" charset="0"/>
            </a:endParaRPr>
          </a:p>
          <a:p>
            <a:endParaRPr lang="de-DE" dirty="0">
              <a:solidFill>
                <a:srgbClr val="1D2D4B"/>
              </a:solidFill>
              <a:latin typeface="Arial" panose="020B0604020202020204" pitchFamily="34" charset="0"/>
            </a:endParaRPr>
          </a:p>
          <a:p>
            <a:r>
              <a:rPr lang="de-DE" dirty="0">
                <a:solidFill>
                  <a:srgbClr val="1D2D4B"/>
                </a:solidFill>
              </a:rPr>
              <a:t>Referent: Bastian Lutz (</a:t>
            </a:r>
            <a:r>
              <a:rPr lang="de-DE" dirty="0" err="1">
                <a:solidFill>
                  <a:srgbClr val="1D2D4B"/>
                </a:solidFill>
              </a:rPr>
              <a:t>Hiscox</a:t>
            </a:r>
            <a:r>
              <a:rPr lang="de-DE" dirty="0">
                <a:solidFill>
                  <a:srgbClr val="1D2D4B"/>
                </a:solidFill>
              </a:rPr>
              <a:t>)</a:t>
            </a:r>
          </a:p>
          <a:p>
            <a:endParaRPr lang="de-DE" dirty="0">
              <a:solidFill>
                <a:srgbClr val="1D2D4B"/>
              </a:solidFill>
              <a:latin typeface="Wingdings" panose="05000000000000000000" pitchFamily="2" charset="2"/>
            </a:endParaRPr>
          </a:p>
          <a:p>
            <a:r>
              <a:rPr lang="de-DE" dirty="0">
                <a:solidFill>
                  <a:srgbClr val="1D2D4B"/>
                </a:solidFill>
                <a:latin typeface="Arial" panose="020B0604020202020204" pitchFamily="34" charset="0"/>
              </a:rPr>
              <a:t>Effizienzsteigerung im Firmengeschäft </a:t>
            </a:r>
            <a:endParaRPr lang="de-DE" dirty="0">
              <a:solidFill>
                <a:srgbClr val="1D2D4B"/>
              </a:solidFill>
              <a:latin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1D2D4B"/>
                </a:solidFill>
                <a:latin typeface="Arial" panose="020B0604020202020204" pitchFamily="34" charset="0"/>
              </a:rPr>
              <a:t>Risikoanalyse/ Risikocheck/ Risikopläne </a:t>
            </a:r>
            <a:endParaRPr lang="de-DE" dirty="0">
              <a:solidFill>
                <a:srgbClr val="1D2D4B"/>
              </a:solidFill>
              <a:latin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1D2D4B"/>
                </a:solidFill>
                <a:latin typeface="Arial" panose="020B0604020202020204" pitchFamily="34" charset="0"/>
              </a:rPr>
              <a:t>Thinksurance – der schnelle Weg zum Angebot </a:t>
            </a:r>
            <a:endParaRPr lang="de-DE" dirty="0">
              <a:solidFill>
                <a:srgbClr val="1D2D4B"/>
              </a:solidFill>
              <a:latin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1D2D4B"/>
                </a:solidFill>
              </a:rPr>
              <a:t>Aktionen</a:t>
            </a:r>
          </a:p>
          <a:p>
            <a:endParaRPr lang="de-DE" dirty="0">
              <a:solidFill>
                <a:srgbClr val="1D2D4B"/>
              </a:solidFill>
            </a:endParaRPr>
          </a:p>
          <a:p>
            <a:r>
              <a:rPr lang="de-DE" dirty="0">
                <a:solidFill>
                  <a:srgbClr val="1D2D4B"/>
                </a:solidFill>
              </a:rPr>
              <a:t>Referenten: Ulrich Kiesl, Marcel Schulte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0873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10</a:t>
            </a:fld>
            <a:endParaRPr lang="de-DE"/>
          </a:p>
        </p:txBody>
      </p:sp>
      <p:sp>
        <p:nvSpPr>
          <p:cNvPr id="5" name="Titel 3"/>
          <p:cNvSpPr txBox="1">
            <a:spLocks/>
          </p:cNvSpPr>
          <p:nvPr/>
        </p:nvSpPr>
        <p:spPr>
          <a:xfrm>
            <a:off x="9255967" y="96914"/>
            <a:ext cx="2696547" cy="66744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 cap="all" baseline="0">
                <a:solidFill>
                  <a:srgbClr val="1D2D4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dirty="0"/>
              <a:t>Ablauf </a:t>
            </a:r>
            <a:r>
              <a:rPr lang="de-DE" dirty="0" err="1"/>
              <a:t>Thinksurance</a:t>
            </a:r>
            <a:endParaRPr lang="de-DE" dirty="0"/>
          </a:p>
          <a:p>
            <a:r>
              <a:rPr lang="de-DE" dirty="0"/>
              <a:t>Anlass-bezogene </a:t>
            </a:r>
            <a:r>
              <a:rPr lang="de-DE" dirty="0" err="1" smtClean="0"/>
              <a:t>beratung</a:t>
            </a:r>
            <a:endParaRPr lang="de-DE" dirty="0"/>
          </a:p>
        </p:txBody>
      </p:sp>
      <p:graphicFrame>
        <p:nvGraphicFramePr>
          <p:cNvPr id="3" name="Diagramm 2"/>
          <p:cNvGraphicFramePr/>
          <p:nvPr>
            <p:extLst>
              <p:ext uri="{D42A27DB-BD31-4B8C-83A1-F6EECF244321}">
                <p14:modId xmlns:p14="http://schemas.microsoft.com/office/powerpoint/2010/main" val="2750336824"/>
              </p:ext>
            </p:extLst>
          </p:nvPr>
        </p:nvGraphicFramePr>
        <p:xfrm>
          <a:off x="989045" y="173449"/>
          <a:ext cx="7679093" cy="652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Ellipse 13"/>
          <p:cNvSpPr/>
          <p:nvPr/>
        </p:nvSpPr>
        <p:spPr>
          <a:xfrm>
            <a:off x="10735032" y="4737546"/>
            <a:ext cx="1063047" cy="106304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Ellipse 12"/>
          <p:cNvSpPr/>
          <p:nvPr/>
        </p:nvSpPr>
        <p:spPr>
          <a:xfrm>
            <a:off x="9517550" y="4737545"/>
            <a:ext cx="1063047" cy="1063047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" name="Textfeld 3"/>
          <p:cNvSpPr txBox="1"/>
          <p:nvPr/>
        </p:nvSpPr>
        <p:spPr>
          <a:xfrm>
            <a:off x="9696201" y="5069013"/>
            <a:ext cx="7557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solidFill>
                  <a:schemeClr val="bg1"/>
                </a:solidFill>
              </a:rPr>
              <a:t>Geringer Zeitbedarf</a:t>
            </a:r>
          </a:p>
        </p:txBody>
      </p:sp>
      <p:sp>
        <p:nvSpPr>
          <p:cNvPr id="6" name="Rechteck 5"/>
          <p:cNvSpPr/>
          <p:nvPr/>
        </p:nvSpPr>
        <p:spPr>
          <a:xfrm>
            <a:off x="10842180" y="5071504"/>
            <a:ext cx="8801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000" dirty="0"/>
              <a:t>Mittlerer Zeitbedarf</a:t>
            </a:r>
          </a:p>
        </p:txBody>
      </p:sp>
    </p:spTree>
    <p:extLst>
      <p:ext uri="{BB962C8B-B14F-4D97-AF65-F5344CB8AC3E}">
        <p14:creationId xmlns:p14="http://schemas.microsoft.com/office/powerpoint/2010/main" val="40737096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11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Vergleich der Anlassbezogenen Beratungen</a:t>
            </a:r>
            <a:endParaRPr lang="de-DE" dirty="0"/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1722118"/>
              </p:ext>
            </p:extLst>
          </p:nvPr>
        </p:nvGraphicFramePr>
        <p:xfrm>
          <a:off x="364219" y="1713462"/>
          <a:ext cx="11327038" cy="43570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2001"/>
                <a:gridCol w="3676262"/>
                <a:gridCol w="4198775"/>
              </a:tblGrid>
              <a:tr h="498205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Kriterium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Klassisch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Antragsmodell</a:t>
                      </a:r>
                      <a:endParaRPr lang="de-DE" dirty="0"/>
                    </a:p>
                  </a:txBody>
                  <a:tcPr/>
                </a:tc>
              </a:tr>
              <a:tr h="802121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Versicherer ansprechen</a:t>
                      </a:r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chemeClr val="bg1"/>
                          </a:solidFill>
                        </a:rPr>
                        <a:t>Einzelansprache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chemeClr val="bg1"/>
                          </a:solidFill>
                        </a:rPr>
                        <a:t>Einzelansprache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</a:tr>
              <a:tr h="821094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Angebotsvergleiche</a:t>
                      </a:r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chemeClr val="bg1"/>
                          </a:solidFill>
                        </a:rPr>
                        <a:t>Meist</a:t>
                      </a:r>
                      <a:r>
                        <a:rPr lang="de-DE" baseline="0" dirty="0" smtClean="0">
                          <a:solidFill>
                            <a:schemeClr val="bg1"/>
                          </a:solidFill>
                        </a:rPr>
                        <a:t> selbst vorzunehmen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aseline="0" dirty="0" smtClean="0"/>
                        <a:t>Nicht notwendig</a:t>
                      </a:r>
                      <a:endParaRPr lang="de-DE" dirty="0"/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</a:tr>
              <a:tr h="793102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Angebotsunterlagen</a:t>
                      </a:r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aseline="0" dirty="0" smtClean="0"/>
                        <a:t>Nicht immer </a:t>
                      </a:r>
                    </a:p>
                    <a:p>
                      <a:pPr algn="ctr"/>
                      <a:r>
                        <a:rPr lang="de-DE" baseline="0" dirty="0" smtClean="0"/>
                        <a:t>vollständig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Immer</a:t>
                      </a:r>
                      <a:r>
                        <a:rPr lang="de-DE" baseline="0" dirty="0" smtClean="0"/>
                        <a:t> vollständig</a:t>
                      </a:r>
                      <a:endParaRPr lang="de-DE" dirty="0"/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</a:tr>
              <a:tr h="498205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Angebotspräsentation</a:t>
                      </a:r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chemeClr val="bg1"/>
                          </a:solidFill>
                        </a:rPr>
                        <a:t>Muss in</a:t>
                      </a:r>
                      <a:r>
                        <a:rPr lang="de-DE" baseline="0" dirty="0" smtClean="0">
                          <a:solidFill>
                            <a:schemeClr val="bg1"/>
                          </a:solidFill>
                        </a:rPr>
                        <a:t> der Regel selbst erstellt werden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Entfällt, wenn eine Vorauswahl getroffen wurde</a:t>
                      </a:r>
                      <a:endParaRPr lang="de-DE" dirty="0"/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</a:tr>
              <a:tr h="802432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Deckungsnote</a:t>
                      </a:r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Per</a:t>
                      </a:r>
                      <a:r>
                        <a:rPr lang="de-DE" baseline="0" dirty="0" smtClean="0"/>
                        <a:t> Mail an Versicherer / Maklerbetreuer</a:t>
                      </a:r>
                      <a:endParaRPr lang="de-DE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Online oder per </a:t>
                      </a:r>
                      <a:r>
                        <a:rPr lang="de-DE" dirty="0" err="1" smtClean="0"/>
                        <a:t>pdf</a:t>
                      </a:r>
                      <a:r>
                        <a:rPr lang="de-DE" dirty="0" smtClean="0"/>
                        <a:t> Formular</a:t>
                      </a:r>
                      <a:endParaRPr lang="de-DE" dirty="0"/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3966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12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Vergleich der Anlassbezogenen Beratungen</a:t>
            </a:r>
            <a:endParaRPr lang="de-DE" dirty="0"/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357959"/>
              </p:ext>
            </p:extLst>
          </p:nvPr>
        </p:nvGraphicFramePr>
        <p:xfrm>
          <a:off x="364219" y="1713462"/>
          <a:ext cx="11280384" cy="44989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8654"/>
                <a:gridCol w="3741576"/>
                <a:gridCol w="4040154"/>
              </a:tblGrid>
              <a:tr h="498205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Kriterium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Digitallösungen</a:t>
                      </a:r>
                    </a:p>
                    <a:p>
                      <a:pPr algn="ctr"/>
                      <a:r>
                        <a:rPr lang="de-DE" dirty="0" smtClean="0"/>
                        <a:t>Einzeln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Digitallösung</a:t>
                      </a:r>
                    </a:p>
                    <a:p>
                      <a:pPr algn="ctr"/>
                      <a:r>
                        <a:rPr lang="de-DE" dirty="0" err="1" smtClean="0"/>
                        <a:t>Thinksurance</a:t>
                      </a:r>
                      <a:endParaRPr lang="de-DE" dirty="0"/>
                    </a:p>
                  </a:txBody>
                  <a:tcPr/>
                </a:tc>
              </a:tr>
              <a:tr h="802121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Versicherer ansprechen</a:t>
                      </a:r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chemeClr val="bg1"/>
                          </a:solidFill>
                        </a:rPr>
                        <a:t>Einzelansprache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BHV: 31; Inhalt: 27;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Cyber</a:t>
                      </a:r>
                      <a:r>
                        <a:rPr lang="de-DE" baseline="0" dirty="0" smtClean="0"/>
                        <a:t>: 12, RS: 13, etc.</a:t>
                      </a:r>
                      <a:endParaRPr lang="de-DE" dirty="0"/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</a:tr>
              <a:tr h="821094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Angebotsvergleiche</a:t>
                      </a:r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aseline="0" dirty="0" smtClean="0"/>
                        <a:t>Nicht notwendig</a:t>
                      </a:r>
                      <a:endParaRPr lang="de-DE" dirty="0"/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Aus dem Programm jeweils 3 Angebote</a:t>
                      </a:r>
                      <a:endParaRPr lang="de-DE" dirty="0"/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</a:tr>
              <a:tr h="793102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Angebotsunterlagen</a:t>
                      </a:r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Immer</a:t>
                      </a:r>
                      <a:r>
                        <a:rPr lang="de-DE" baseline="0" dirty="0" smtClean="0"/>
                        <a:t> vollständig</a:t>
                      </a:r>
                      <a:endParaRPr lang="de-DE" dirty="0"/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Immer vollständig</a:t>
                      </a:r>
                      <a:endParaRPr lang="de-DE" dirty="0"/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</a:tr>
              <a:tr h="498205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Angebotspräsentation</a:t>
                      </a:r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Versicherer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branding</a:t>
                      </a:r>
                      <a:endParaRPr lang="de-DE" dirty="0"/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Grundsätzlich</a:t>
                      </a:r>
                      <a:r>
                        <a:rPr lang="de-DE" baseline="0" dirty="0" smtClean="0"/>
                        <a:t> aus dem Programm in teilweise </a:t>
                      </a:r>
                      <a:r>
                        <a:rPr lang="de-DE" baseline="0" dirty="0" err="1" smtClean="0"/>
                        <a:t>afm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look</a:t>
                      </a:r>
                      <a:r>
                        <a:rPr lang="de-DE" baseline="0" dirty="0" smtClean="0"/>
                        <a:t> &amp; </a:t>
                      </a:r>
                      <a:r>
                        <a:rPr lang="de-DE" baseline="0" dirty="0" err="1" smtClean="0"/>
                        <a:t>feel</a:t>
                      </a:r>
                      <a:endParaRPr lang="de-DE" dirty="0"/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</a:tr>
              <a:tr h="802432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Deckungsnote</a:t>
                      </a:r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Online oder per </a:t>
                      </a:r>
                      <a:r>
                        <a:rPr lang="de-DE" dirty="0" err="1" smtClean="0"/>
                        <a:t>pdf</a:t>
                      </a:r>
                      <a:r>
                        <a:rPr lang="de-DE" dirty="0" smtClean="0"/>
                        <a:t> Formular</a:t>
                      </a:r>
                      <a:endParaRPr lang="de-DE" dirty="0"/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Online mit Dunkelverarbeitung</a:t>
                      </a:r>
                      <a:endParaRPr lang="de-DE" dirty="0"/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9057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13</a:t>
            </a:fld>
            <a:endParaRPr lang="de-DE" dirty="0"/>
          </a:p>
        </p:txBody>
      </p:sp>
      <p:graphicFrame>
        <p:nvGraphicFramePr>
          <p:cNvPr id="9" name="Diagramm 8"/>
          <p:cNvGraphicFramePr/>
          <p:nvPr/>
        </p:nvGraphicFramePr>
        <p:xfrm>
          <a:off x="6133032" y="2593786"/>
          <a:ext cx="5579544" cy="3998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FF0000"/>
                </a:solidFill>
              </a:rPr>
              <a:t>Digitallösungen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Zwei Wege der </a:t>
            </a:r>
            <a:r>
              <a:rPr lang="de-DE" dirty="0" err="1"/>
              <a:t>effizienzsteigerung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FF0000"/>
                </a:solidFill>
              </a:rPr>
              <a:t>Antragsmodelle</a:t>
            </a:r>
          </a:p>
        </p:txBody>
      </p:sp>
      <p:graphicFrame>
        <p:nvGraphicFramePr>
          <p:cNvPr id="8" name="Diagramm 7"/>
          <p:cNvGraphicFramePr/>
          <p:nvPr>
            <p:extLst>
              <p:ext uri="{D42A27DB-BD31-4B8C-83A1-F6EECF244321}">
                <p14:modId xmlns:p14="http://schemas.microsoft.com/office/powerpoint/2010/main" val="3407210573"/>
              </p:ext>
            </p:extLst>
          </p:nvPr>
        </p:nvGraphicFramePr>
        <p:xfrm>
          <a:off x="369358" y="2595824"/>
          <a:ext cx="5582180" cy="4001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853051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>
                <a:hlinkClick r:id="rId2" action="ppaction://hlinkpres?slideindex=1&amp;slidetitle="/>
              </a:rPr>
              <a:t>..\..\..\2025\ZW II\Firmen\Firmen Hiscox Vortrag afm Juni 2025.pptx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Vortrag Bastian Lutz / </a:t>
            </a:r>
            <a:r>
              <a:rPr lang="de-DE" dirty="0" err="1"/>
              <a:t>Hiscox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93602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15</a:t>
            </a:fld>
            <a:endParaRPr lang="de-DE" dirty="0"/>
          </a:p>
        </p:txBody>
      </p:sp>
      <p:graphicFrame>
        <p:nvGraphicFramePr>
          <p:cNvPr id="9" name="Diagramm 8"/>
          <p:cNvGraphicFramePr/>
          <p:nvPr>
            <p:extLst>
              <p:ext uri="{D42A27DB-BD31-4B8C-83A1-F6EECF244321}">
                <p14:modId xmlns:p14="http://schemas.microsoft.com/office/powerpoint/2010/main" val="825203232"/>
              </p:ext>
            </p:extLst>
          </p:nvPr>
        </p:nvGraphicFramePr>
        <p:xfrm>
          <a:off x="6133032" y="2593786"/>
          <a:ext cx="5579544" cy="3998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FF0000"/>
                </a:solidFill>
              </a:rPr>
              <a:t>Digitallösungen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Zwei Wege der </a:t>
            </a:r>
            <a:r>
              <a:rPr lang="de-DE" dirty="0" err="1"/>
              <a:t>effizienzsteigerung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FF0000"/>
                </a:solidFill>
              </a:rPr>
              <a:t>Antragsmodelle</a:t>
            </a:r>
          </a:p>
        </p:txBody>
      </p:sp>
      <p:graphicFrame>
        <p:nvGraphicFramePr>
          <p:cNvPr id="8" name="Diagramm 7"/>
          <p:cNvGraphicFramePr/>
          <p:nvPr/>
        </p:nvGraphicFramePr>
        <p:xfrm>
          <a:off x="369358" y="2595824"/>
          <a:ext cx="5582180" cy="4001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2298234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="" xmlns:a16="http://schemas.microsoft.com/office/drawing/2014/main" id="{B801DBF8-1B6F-490E-92E8-F51CF5AA34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16</a:t>
            </a:fld>
            <a:endParaRPr lang="de-DE" dirty="0"/>
          </a:p>
        </p:txBody>
      </p:sp>
      <p:graphicFrame>
        <p:nvGraphicFramePr>
          <p:cNvPr id="7" name="Diagramm 6">
            <a:extLst>
              <a:ext uri="{FF2B5EF4-FFF2-40B4-BE49-F238E27FC236}">
                <a16:creationId xmlns="" xmlns:a16="http://schemas.microsoft.com/office/drawing/2014/main" id="{6B767124-25BE-40AB-80FF-0124962E62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4294983"/>
              </p:ext>
            </p:extLst>
          </p:nvPr>
        </p:nvGraphicFramePr>
        <p:xfrm>
          <a:off x="367096" y="858416"/>
          <a:ext cx="11345480" cy="57392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el 3">
            <a:extLst>
              <a:ext uri="{FF2B5EF4-FFF2-40B4-BE49-F238E27FC236}">
                <a16:creationId xmlns="" xmlns:a16="http://schemas.microsoft.com/office/drawing/2014/main" id="{26F8196D-6555-4A76-80D3-12809CA2C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Herzlichen Dank an die Thinksurance </a:t>
            </a:r>
            <a:r>
              <a:rPr lang="de-DE" dirty="0" err="1"/>
              <a:t>tester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074667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17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Thinksurance</a:t>
            </a:r>
            <a:r>
              <a:rPr lang="de-DE" dirty="0"/>
              <a:t> LIVE</a:t>
            </a:r>
          </a:p>
        </p:txBody>
      </p:sp>
    </p:spTree>
    <p:extLst>
      <p:ext uri="{BB962C8B-B14F-4D97-AF65-F5344CB8AC3E}">
        <p14:creationId xmlns:p14="http://schemas.microsoft.com/office/powerpoint/2010/main" val="11294679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18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Vergleich der Anlassbezogenen Beratungen</a:t>
            </a:r>
            <a:endParaRPr lang="de-DE" dirty="0"/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6957113"/>
              </p:ext>
            </p:extLst>
          </p:nvPr>
        </p:nvGraphicFramePr>
        <p:xfrm>
          <a:off x="366788" y="1801058"/>
          <a:ext cx="11348356" cy="18694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7089"/>
                <a:gridCol w="2837089"/>
                <a:gridCol w="2837089"/>
                <a:gridCol w="2837089"/>
              </a:tblGrid>
              <a:tr h="498205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Kriterium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Klassisch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Antragsmodell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 smtClean="0"/>
                        <a:t>Thinksurance</a:t>
                      </a:r>
                      <a:endParaRPr lang="de-DE" dirty="0"/>
                    </a:p>
                  </a:txBody>
                  <a:tcPr/>
                </a:tc>
              </a:tr>
              <a:tr h="1371288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Wann ist welche</a:t>
                      </a:r>
                      <a:r>
                        <a:rPr lang="de-DE" baseline="0" dirty="0" smtClean="0"/>
                        <a:t> Methode am sinnvollsten?</a:t>
                      </a:r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Wenn keine effizientere Methode verfügbar ist</a:t>
                      </a:r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Wenn eine Vorauswahl auf einen Versicherer/   ein Produkt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dirty="0" smtClean="0"/>
                        <a:t>möglich ist</a:t>
                      </a:r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Wenn Branche und Sparte</a:t>
                      </a:r>
                      <a:r>
                        <a:rPr lang="de-DE" baseline="0" dirty="0" smtClean="0"/>
                        <a:t> ein Angebot    liefern können</a:t>
                      </a:r>
                      <a:endParaRPr lang="de-DE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74695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19</a:t>
            </a:fld>
            <a:endParaRPr lang="de-DE" dirty="0"/>
          </a:p>
        </p:txBody>
      </p:sp>
      <p:graphicFrame>
        <p:nvGraphicFramePr>
          <p:cNvPr id="5" name="Diagramm 4"/>
          <p:cNvGraphicFramePr/>
          <p:nvPr>
            <p:extLst>
              <p:ext uri="{D42A27DB-BD31-4B8C-83A1-F6EECF244321}">
                <p14:modId xmlns:p14="http://schemas.microsoft.com/office/powerpoint/2010/main" val="3258142586"/>
              </p:ext>
            </p:extLst>
          </p:nvPr>
        </p:nvGraphicFramePr>
        <p:xfrm>
          <a:off x="367096" y="1799146"/>
          <a:ext cx="11345480" cy="4798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Branchenkompass liefert</a:t>
            </a:r>
          </a:p>
        </p:txBody>
      </p:sp>
    </p:spTree>
    <p:extLst>
      <p:ext uri="{BB962C8B-B14F-4D97-AF65-F5344CB8AC3E}">
        <p14:creationId xmlns:p14="http://schemas.microsoft.com/office/powerpoint/2010/main" val="3608592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0" indent="0">
              <a:buNone/>
            </a:pPr>
            <a:endParaRPr lang="de-DE" b="1" dirty="0" smtClean="0"/>
          </a:p>
          <a:p>
            <a:pPr marL="0" indent="0">
              <a:buNone/>
            </a:pPr>
            <a:endParaRPr lang="de-DE" b="1" dirty="0"/>
          </a:p>
          <a:p>
            <a:pPr marL="0" indent="0" algn="ctr">
              <a:buNone/>
            </a:pPr>
            <a:r>
              <a:rPr lang="de-DE" sz="4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„Effizienz </a:t>
            </a:r>
            <a:r>
              <a:rPr lang="de-DE" sz="4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bedeutet, die Dinge richtig zu machen.</a:t>
            </a:r>
            <a:r>
              <a:rPr lang="de-DE" sz="4000" dirty="0">
                <a:solidFill>
                  <a:srgbClr val="002060"/>
                </a:solidFill>
                <a:latin typeface="Monotype Corsiva" panose="03010101010201010101" pitchFamily="66" charset="0"/>
              </a:rPr>
              <a:t> </a:t>
            </a:r>
            <a:r>
              <a:rPr lang="de-DE" sz="4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Effektivität bedeutet, das Richtige zu tun</a:t>
            </a:r>
            <a:r>
              <a:rPr lang="de-DE" sz="4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.“</a:t>
            </a:r>
          </a:p>
          <a:p>
            <a:pPr marL="0" indent="0" algn="ctr">
              <a:buNone/>
            </a:pPr>
            <a:endParaRPr lang="de-DE" sz="40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marL="0" indent="0" algn="ctr">
              <a:buNone/>
            </a:pPr>
            <a:r>
              <a:rPr lang="de-DE" sz="4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Peter Drucker</a:t>
            </a:r>
            <a:endParaRPr lang="de-DE" sz="40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4501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>
                <a:hlinkClick r:id="rId2"/>
              </a:rPr>
              <a:t>https://www.afm-berater.de/produktwelt/firmenversicherungen/branchenkompass/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Live Branchenkompass</a:t>
            </a:r>
          </a:p>
        </p:txBody>
      </p:sp>
    </p:spTree>
    <p:extLst>
      <p:ext uri="{BB962C8B-B14F-4D97-AF65-F5344CB8AC3E}">
        <p14:creationId xmlns:p14="http://schemas.microsoft.com/office/powerpoint/2010/main" val="15650738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21</a:t>
            </a:fld>
            <a:endParaRPr lang="de-DE" dirty="0"/>
          </a:p>
        </p:txBody>
      </p:sp>
      <p:graphicFrame>
        <p:nvGraphicFramePr>
          <p:cNvPr id="6" name="Tabellenplatzhalter 5"/>
          <p:cNvGraphicFramePr>
            <a:graphicFrameLocks noGrp="1"/>
          </p:cNvGraphicFramePr>
          <p:nvPr>
            <p:ph type="tbl" sz="quarter" idx="10"/>
            <p:extLst>
              <p:ext uri="{D42A27DB-BD31-4B8C-83A1-F6EECF244321}">
                <p14:modId xmlns:p14="http://schemas.microsoft.com/office/powerpoint/2010/main" val="1400321326"/>
              </p:ext>
            </p:extLst>
          </p:nvPr>
        </p:nvGraphicFramePr>
        <p:xfrm>
          <a:off x="493519" y="1626917"/>
          <a:ext cx="11228388" cy="4838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139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7139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7139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7139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87139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87139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BHV Branche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BHV VR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Inhalt Branche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Inhalt VR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/>
                        <a:t>Cyber</a:t>
                      </a:r>
                      <a:r>
                        <a:rPr lang="de-DE" dirty="0"/>
                        <a:t> Branche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/>
                        <a:t>Cyber</a:t>
                      </a:r>
                      <a:r>
                        <a:rPr lang="de-DE" dirty="0"/>
                        <a:t> VR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Physiotherapeut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Baloise</a:t>
                      </a:r>
                      <a:endParaRPr lang="de-DE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Ferienwohnung (vermietet, entgeltlich genutzt)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HDI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Immobilienmakler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Markel</a:t>
                      </a:r>
                      <a:endParaRPr lang="de-DE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Friseur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Interlloyd</a:t>
                      </a:r>
                      <a:endParaRPr lang="de-DE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Ferienwohnung (vermietet, entgeltlich genutzt)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HDI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Restaurant (kein Imbiss, keine Bar oder Diskothek)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Baloise</a:t>
                      </a:r>
                      <a:endParaRPr lang="de-DE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Physiotherapeut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Gothaer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Arztpraxis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HDI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Gebäudereinigungsbetrieb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SV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Haushaltsnahe DL</a:t>
                      </a:r>
                      <a:r>
                        <a:rPr lang="de-DE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(handwerklich)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andsafe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Restaurant (kein Imbiss, keine Bar oder Diskothek)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Württembergische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Friseur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Interlloyd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Autopflegebetrieb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Baloise</a:t>
                      </a:r>
                      <a:endParaRPr lang="de-DE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Elektroinstallateur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VHV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Gartenartikelhandel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HDI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Campingplatz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HDI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Kita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Gothaer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2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4" name="Textplatzhalter 3"/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Thinksurance</a:t>
            </a:r>
            <a:r>
              <a:rPr lang="de-DE" dirty="0"/>
              <a:t> </a:t>
            </a:r>
            <a:r>
              <a:rPr lang="de-DE" dirty="0" smtClean="0"/>
              <a:t>(positivliste)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989252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22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Das </a:t>
            </a:r>
            <a:r>
              <a:rPr lang="de-DE" dirty="0" err="1" smtClean="0"/>
              <a:t>Onboarding</a:t>
            </a:r>
            <a:r>
              <a:rPr lang="de-DE" dirty="0" smtClean="0"/>
              <a:t> hat in der Testgruppe gut geklappt mit den Schritten:</a:t>
            </a:r>
          </a:p>
          <a:p>
            <a:endParaRPr lang="de-DE" dirty="0"/>
          </a:p>
          <a:p>
            <a:pPr marL="457200" indent="-457200">
              <a:buAutoNum type="arabicPeriod"/>
            </a:pPr>
            <a:r>
              <a:rPr lang="de-DE" dirty="0" smtClean="0"/>
              <a:t>Anmeldung zur Nutzung über </a:t>
            </a:r>
            <a:r>
              <a:rPr lang="de-DE" dirty="0" smtClean="0">
                <a:hlinkClick r:id="rId2"/>
              </a:rPr>
              <a:t>firmenversicherungen@afm-gruppe.de</a:t>
            </a:r>
            <a:endParaRPr lang="de-DE" dirty="0" smtClean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e-DE" dirty="0" smtClean="0"/>
              <a:t>Nutzer ist der Betreuer, der Innendienst nutzt den Zugang des Betreuers</a:t>
            </a:r>
          </a:p>
          <a:p>
            <a:pPr marL="457200" indent="-457200">
              <a:buAutoNum type="arabicPeriod"/>
            </a:pPr>
            <a:r>
              <a:rPr lang="de-DE" dirty="0" smtClean="0"/>
              <a:t>Grundlegende Einführung in das </a:t>
            </a:r>
            <a:r>
              <a:rPr lang="de-DE" dirty="0" err="1" smtClean="0"/>
              <a:t>Thinksurance</a:t>
            </a:r>
            <a:r>
              <a:rPr lang="de-DE" dirty="0" smtClean="0"/>
              <a:t> Programm (jederzeit)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e-DE" dirty="0" smtClean="0"/>
              <a:t>8 Minuten Video: </a:t>
            </a:r>
            <a:r>
              <a:rPr lang="de-DE" dirty="0">
                <a:hlinkClick r:id="rId3"/>
              </a:rPr>
              <a:t>Willkommen bei </a:t>
            </a:r>
            <a:r>
              <a:rPr lang="de-DE" dirty="0" err="1">
                <a:hlinkClick r:id="rId3"/>
              </a:rPr>
              <a:t>Thinksurance</a:t>
            </a:r>
            <a:endParaRPr lang="de-DE" dirty="0" smtClean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e-DE" dirty="0" smtClean="0"/>
              <a:t>Schritt für Schritt: </a:t>
            </a:r>
            <a:r>
              <a:rPr lang="de-DE" b="1" dirty="0" smtClean="0">
                <a:hlinkClick r:id="rId4"/>
              </a:rPr>
              <a:t>So </a:t>
            </a:r>
            <a:r>
              <a:rPr lang="de-DE" b="1" dirty="0">
                <a:hlinkClick r:id="rId4"/>
              </a:rPr>
              <a:t>starten Sie Ihre Beratung</a:t>
            </a:r>
            <a:r>
              <a:rPr lang="de-DE" b="1" dirty="0"/>
              <a:t> </a:t>
            </a:r>
            <a:r>
              <a:rPr lang="de-DE" b="1" dirty="0" smtClean="0">
                <a:hlinkClick r:id="rId5"/>
              </a:rPr>
              <a:t>Die </a:t>
            </a:r>
            <a:r>
              <a:rPr lang="de-DE" b="1" dirty="0">
                <a:hlinkClick r:id="rId5"/>
              </a:rPr>
              <a:t>Betriebsart Ihres Kunden angeben</a:t>
            </a:r>
            <a:r>
              <a:rPr lang="de-DE" b="1" dirty="0"/>
              <a:t> </a:t>
            </a:r>
            <a:r>
              <a:rPr lang="de-DE" b="1" dirty="0" smtClean="0">
                <a:hlinkClick r:id="rId6"/>
              </a:rPr>
              <a:t>So </a:t>
            </a:r>
            <a:r>
              <a:rPr lang="de-DE" b="1" dirty="0">
                <a:hlinkClick r:id="rId6"/>
              </a:rPr>
              <a:t>gelingt Ihre Risikoerfassung</a:t>
            </a:r>
            <a:r>
              <a:rPr lang="de-DE" b="1" dirty="0"/>
              <a:t> </a:t>
            </a:r>
            <a:r>
              <a:rPr lang="de-DE" b="1" dirty="0" smtClean="0">
                <a:hlinkClick r:id="rId7"/>
              </a:rPr>
              <a:t>Angebote </a:t>
            </a:r>
            <a:r>
              <a:rPr lang="de-DE" b="1" dirty="0">
                <a:hlinkClick r:id="rId7"/>
              </a:rPr>
              <a:t>vergleichen und auswählen</a:t>
            </a:r>
            <a:r>
              <a:rPr lang="de-DE" b="1" dirty="0"/>
              <a:t> </a:t>
            </a:r>
            <a:r>
              <a:rPr lang="de-DE" b="1" dirty="0" smtClean="0">
                <a:hlinkClick r:id="rId8"/>
              </a:rPr>
              <a:t>Wie </a:t>
            </a:r>
            <a:r>
              <a:rPr lang="de-DE" b="1" dirty="0">
                <a:hlinkClick r:id="rId8"/>
              </a:rPr>
              <a:t>Sie ein Vorschlagsdokument erstellen (neue Version – 4 Schritte)</a:t>
            </a:r>
            <a:r>
              <a:rPr lang="de-DE" b="1" dirty="0"/>
              <a:t> </a:t>
            </a:r>
            <a:r>
              <a:rPr lang="de-DE" b="1" dirty="0" smtClean="0"/>
              <a:t>…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Einführungsvideo Testgruppe (jederzeit)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Branchenkompass und Positivliste </a:t>
            </a:r>
            <a:r>
              <a:rPr lang="de-DE" dirty="0" err="1" smtClean="0"/>
              <a:t>Thinksurance</a:t>
            </a:r>
            <a:r>
              <a:rPr lang="de-DE" dirty="0" smtClean="0"/>
              <a:t> (jederzeit)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Erfahrungsaustausch in der </a:t>
            </a:r>
            <a:r>
              <a:rPr lang="de-DE" dirty="0" err="1" smtClean="0"/>
              <a:t>Thinksurance-Teamsgruppe</a:t>
            </a:r>
            <a:r>
              <a:rPr lang="de-DE" dirty="0" smtClean="0"/>
              <a:t> (15-20 Minuten)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e-DE" dirty="0" smtClean="0"/>
              <a:t>Wöchentliches Q&amp;A-Meeting mit kleiner Schulungssequenz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Thinksurance</a:t>
            </a:r>
            <a:r>
              <a:rPr lang="de-DE" dirty="0" smtClean="0"/>
              <a:t> ist freigegeben.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98706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23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>
                <a:hlinkClick r:id="rId2"/>
              </a:rPr>
              <a:t>https://www.afm-berater.de/produktwelt/aktionen-im-ueberblick/</a:t>
            </a:r>
            <a:endParaRPr lang="de-DE" dirty="0"/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Aktionen</a:t>
            </a:r>
          </a:p>
        </p:txBody>
      </p:sp>
    </p:spTree>
    <p:extLst>
      <p:ext uri="{BB962C8B-B14F-4D97-AF65-F5344CB8AC3E}">
        <p14:creationId xmlns:p14="http://schemas.microsoft.com/office/powerpoint/2010/main" val="22100654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000" dirty="0"/>
              <a:t>ZW II – Firmenversicherung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364221" y="2719137"/>
            <a:ext cx="8029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Vielen Dank für Ihre Aufmerksamkeit!</a:t>
            </a:r>
          </a:p>
        </p:txBody>
      </p:sp>
    </p:spTree>
    <p:extLst>
      <p:ext uri="{BB962C8B-B14F-4D97-AF65-F5344CB8AC3E}">
        <p14:creationId xmlns:p14="http://schemas.microsoft.com/office/powerpoint/2010/main" val="144278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Wirtschaftlich: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(lat.) Effizienz beschreibt das Verhältnis zwischen eingesetzten Mitteln (Kosten) und erreichtem Erfolg (Nutzen) und gibt damit Auskunft über die Wirtschaftlichkeit einer Handlung oder Maßnahme. </a:t>
            </a:r>
          </a:p>
          <a:p>
            <a:pPr marL="0" indent="0">
              <a:buNone/>
            </a:pPr>
            <a:r>
              <a:rPr lang="de-DE" dirty="0"/>
              <a:t>Von einer hohen Effizienz spricht man, wenn ein </a:t>
            </a:r>
            <a:r>
              <a:rPr lang="de-DE" b="1" dirty="0"/>
              <a:t>vorgegebenes Ziel </a:t>
            </a:r>
            <a:r>
              <a:rPr lang="de-DE" dirty="0"/>
              <a:t>mit möglichst geringem Aufwand erreicht wird oder mit vorgegebenen Mitteln ein möglichst hoher Ertrag erzielt wird.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Technisch: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i="1" dirty="0"/>
              <a:t>Verhältnis zwischen dem er­reich­ten Ergebnis und den ein­ge­setz­ten Ressourcen.</a:t>
            </a:r>
            <a:endParaRPr lang="de-DE" dirty="0"/>
          </a:p>
          <a:p>
            <a:pPr marL="0" indent="0">
              <a:buNone/>
            </a:pPr>
            <a:r>
              <a:rPr lang="de-DE" i="1" dirty="0"/>
              <a:t>Quelle: ISO 9001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Effizienz </a:t>
            </a:r>
            <a:r>
              <a:rPr lang="de-DE" b="1" dirty="0"/>
              <a:t/>
            </a:r>
            <a:br>
              <a:rPr lang="de-DE" b="1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052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 rot="19582392">
            <a:off x="1253028" y="3563029"/>
            <a:ext cx="88874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Folie vom ZWII 2023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480362" y="1738126"/>
            <a:ext cx="11343218" cy="4796592"/>
          </a:xfrm>
        </p:spPr>
        <p:txBody>
          <a:bodyPr/>
          <a:lstStyle/>
          <a:p>
            <a:r>
              <a:rPr lang="de-DE" dirty="0">
                <a:solidFill>
                  <a:srgbClr val="002060"/>
                </a:solidFill>
              </a:rPr>
              <a:t>Marktkonzentration aufgrund folgender Faktoren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2060"/>
                </a:solidFill>
              </a:rPr>
              <a:t>Fachkräftemangel  </a:t>
            </a:r>
          </a:p>
          <a:p>
            <a:pPr lvl="1"/>
            <a:r>
              <a:rPr lang="de-DE" dirty="0" err="1">
                <a:solidFill>
                  <a:srgbClr val="002060"/>
                </a:solidFill>
              </a:rPr>
              <a:t>Sach</a:t>
            </a:r>
            <a:r>
              <a:rPr lang="de-DE" dirty="0">
                <a:solidFill>
                  <a:srgbClr val="002060"/>
                </a:solidFill>
              </a:rPr>
              <a:t>, Betrieb, Kundenbetreuung, 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2060"/>
                </a:solidFill>
              </a:rPr>
              <a:t>Nachfolgeproblematik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2060"/>
                </a:solidFill>
              </a:rPr>
              <a:t>Kosten der Digitalisierung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2060"/>
                </a:solidFill>
              </a:rPr>
              <a:t>Digitalisierung bringt </a:t>
            </a:r>
            <a:r>
              <a:rPr lang="de-DE" dirty="0">
                <a:solidFill>
                  <a:srgbClr val="00B050"/>
                </a:solidFill>
              </a:rPr>
              <a:t>Vorteile</a:t>
            </a:r>
            <a:r>
              <a:rPr lang="de-DE" dirty="0">
                <a:solidFill>
                  <a:srgbClr val="002060"/>
                </a:solidFill>
              </a:rPr>
              <a:t>, wenn die Prozesse von A-Z funktionieren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2060"/>
                </a:solidFill>
              </a:rPr>
              <a:t>Digitalisierung bringt </a:t>
            </a:r>
            <a:r>
              <a:rPr lang="de-DE" dirty="0">
                <a:solidFill>
                  <a:schemeClr val="accent4">
                    <a:lumMod val="50000"/>
                  </a:schemeClr>
                </a:solidFill>
              </a:rPr>
              <a:t>Nachteile</a:t>
            </a:r>
            <a:r>
              <a:rPr lang="de-DE" dirty="0">
                <a:solidFill>
                  <a:srgbClr val="002060"/>
                </a:solidFill>
              </a:rPr>
              <a:t>, wenn „tote Bahnhöfe“ erzeugt werden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2060"/>
                </a:solidFill>
              </a:rPr>
              <a:t>Immer mehr Branchen werden durch Spezialmakler optimiert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2060"/>
                </a:solidFill>
              </a:rPr>
              <a:t>Verschärfung der Maklerhaftung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1. Allgemeine Markt- und Vertriebstrends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914400" y="5685935"/>
            <a:ext cx="100677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rgbClr val="FF0000"/>
                </a:solidFill>
              </a:rPr>
              <a:t>Hat sich etwas verändert?</a:t>
            </a:r>
          </a:p>
        </p:txBody>
      </p:sp>
    </p:spTree>
    <p:extLst>
      <p:ext uri="{BB962C8B-B14F-4D97-AF65-F5344CB8AC3E}">
        <p14:creationId xmlns:p14="http://schemas.microsoft.com/office/powerpoint/2010/main" val="2669506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Allgemeine Markt- und Vertriebstrends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de-DE" dirty="0"/>
              <a:t>2023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FF0000"/>
                </a:solidFill>
              </a:rPr>
              <a:t>2025</a:t>
            </a:r>
          </a:p>
        </p:txBody>
      </p:sp>
      <p:graphicFrame>
        <p:nvGraphicFramePr>
          <p:cNvPr id="9" name="Diagramm 8"/>
          <p:cNvGraphicFramePr/>
          <p:nvPr>
            <p:extLst>
              <p:ext uri="{D42A27DB-BD31-4B8C-83A1-F6EECF244321}">
                <p14:modId xmlns:p14="http://schemas.microsoft.com/office/powerpoint/2010/main" val="4231415140"/>
              </p:ext>
            </p:extLst>
          </p:nvPr>
        </p:nvGraphicFramePr>
        <p:xfrm>
          <a:off x="6130393" y="2233837"/>
          <a:ext cx="5582181" cy="43485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m 7"/>
          <p:cNvGraphicFramePr/>
          <p:nvPr>
            <p:extLst>
              <p:ext uri="{D42A27DB-BD31-4B8C-83A1-F6EECF244321}">
                <p14:modId xmlns:p14="http://schemas.microsoft.com/office/powerpoint/2010/main" val="56605410"/>
              </p:ext>
            </p:extLst>
          </p:nvPr>
        </p:nvGraphicFramePr>
        <p:xfrm>
          <a:off x="368967" y="2235670"/>
          <a:ext cx="5578789" cy="43467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680627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2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b="1" dirty="0"/>
              <a:t>Neu- und </a:t>
            </a:r>
            <a:r>
              <a:rPr lang="de-DE" b="1" dirty="0" smtClean="0"/>
              <a:t>Bestandskunden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dirty="0" smtClean="0"/>
              <a:t>Klassisch</a:t>
            </a:r>
            <a:endParaRPr lang="de-DE" b="1" dirty="0"/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dirty="0" err="1"/>
              <a:t>afm</a:t>
            </a:r>
            <a:r>
              <a:rPr lang="de-DE" dirty="0"/>
              <a:t> Teilrisikoanalyse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dirty="0" err="1"/>
              <a:t>afm</a:t>
            </a:r>
            <a:r>
              <a:rPr lang="de-DE" dirty="0"/>
              <a:t> Risikofragenbogen </a:t>
            </a:r>
            <a:r>
              <a:rPr lang="de-DE" sz="1200" dirty="0"/>
              <a:t>(mit Premiumpartnern abgestimmt)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dirty="0"/>
              <a:t>Versicherer-Risikofragebogen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dirty="0" smtClean="0">
                <a:solidFill>
                  <a:srgbClr val="FF0000"/>
                </a:solidFill>
              </a:rPr>
              <a:t>Antragsmodelle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dirty="0">
              <a:solidFill>
                <a:srgbClr val="FF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dirty="0" smtClean="0">
                <a:solidFill>
                  <a:srgbClr val="FF0000"/>
                </a:solidFill>
              </a:rPr>
              <a:t>Digitallösungen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dirty="0">
              <a:solidFill>
                <a:srgbClr val="FF0000"/>
              </a:solidFill>
            </a:endParaRPr>
          </a:p>
        </p:txBody>
      </p:sp>
      <p:graphicFrame>
        <p:nvGraphicFramePr>
          <p:cNvPr id="9" name="Diagramm 8"/>
          <p:cNvGraphicFramePr/>
          <p:nvPr>
            <p:extLst>
              <p:ext uri="{D42A27DB-BD31-4B8C-83A1-F6EECF244321}">
                <p14:modId xmlns:p14="http://schemas.microsoft.com/office/powerpoint/2010/main" val="1900537492"/>
              </p:ext>
            </p:extLst>
          </p:nvPr>
        </p:nvGraphicFramePr>
        <p:xfrm>
          <a:off x="6130910" y="1754156"/>
          <a:ext cx="5581666" cy="741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Risikoanalyse – risikocheck - </a:t>
            </a:r>
            <a:r>
              <a:rPr lang="de-DE" dirty="0" err="1"/>
              <a:t>risikopläne</a:t>
            </a:r>
            <a:endParaRPr lang="de-DE" dirty="0"/>
          </a:p>
        </p:txBody>
      </p:sp>
      <p:graphicFrame>
        <p:nvGraphicFramePr>
          <p:cNvPr id="8" name="Diagramm 7"/>
          <p:cNvGraphicFramePr/>
          <p:nvPr>
            <p:extLst>
              <p:ext uri="{D42A27DB-BD31-4B8C-83A1-F6EECF244321}">
                <p14:modId xmlns:p14="http://schemas.microsoft.com/office/powerpoint/2010/main" val="89056997"/>
              </p:ext>
            </p:extLst>
          </p:nvPr>
        </p:nvGraphicFramePr>
        <p:xfrm>
          <a:off x="364586" y="1755536"/>
          <a:ext cx="5586952" cy="7401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Textplatzhalter 6"/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r>
              <a:rPr lang="de-DE" b="1" dirty="0"/>
              <a:t>Neukunden</a:t>
            </a:r>
          </a:p>
          <a:p>
            <a:endParaRPr lang="de-DE" dirty="0"/>
          </a:p>
          <a:p>
            <a:r>
              <a:rPr lang="de-DE" dirty="0"/>
              <a:t>Risikoanalyse – Risikoplan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b="1" dirty="0"/>
              <a:t>Bestandskunden</a:t>
            </a:r>
          </a:p>
          <a:p>
            <a:endParaRPr lang="de-DE" dirty="0"/>
          </a:p>
          <a:p>
            <a:r>
              <a:rPr lang="de-DE" dirty="0"/>
              <a:t>Risikocheck – Aktualisierung Risikoplan</a:t>
            </a:r>
          </a:p>
        </p:txBody>
      </p:sp>
    </p:spTree>
    <p:extLst>
      <p:ext uri="{BB962C8B-B14F-4D97-AF65-F5344CB8AC3E}">
        <p14:creationId xmlns:p14="http://schemas.microsoft.com/office/powerpoint/2010/main" val="4214756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7</a:t>
            </a:fld>
            <a:endParaRPr lang="de-DE" dirty="0"/>
          </a:p>
        </p:txBody>
      </p:sp>
      <p:graphicFrame>
        <p:nvGraphicFramePr>
          <p:cNvPr id="9" name="Diagramm 8"/>
          <p:cNvGraphicFramePr/>
          <p:nvPr/>
        </p:nvGraphicFramePr>
        <p:xfrm>
          <a:off x="6133032" y="2593786"/>
          <a:ext cx="5579544" cy="3998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FF0000"/>
                </a:solidFill>
              </a:rPr>
              <a:t>Digitallösungen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Zwei Wege der </a:t>
            </a:r>
            <a:r>
              <a:rPr lang="de-DE" dirty="0" err="1"/>
              <a:t>effizienzsteigerung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FF0000"/>
                </a:solidFill>
              </a:rPr>
              <a:t>Antragsmodelle</a:t>
            </a:r>
          </a:p>
        </p:txBody>
      </p:sp>
      <p:graphicFrame>
        <p:nvGraphicFramePr>
          <p:cNvPr id="8" name="Diagramm 7"/>
          <p:cNvGraphicFramePr/>
          <p:nvPr>
            <p:extLst>
              <p:ext uri="{D42A27DB-BD31-4B8C-83A1-F6EECF244321}">
                <p14:modId xmlns:p14="http://schemas.microsoft.com/office/powerpoint/2010/main" val="775080175"/>
              </p:ext>
            </p:extLst>
          </p:nvPr>
        </p:nvGraphicFramePr>
        <p:xfrm>
          <a:off x="369358" y="2595824"/>
          <a:ext cx="5582180" cy="4001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618205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8</a:t>
            </a:fld>
            <a:endParaRPr lang="de-DE"/>
          </a:p>
        </p:txBody>
      </p:sp>
      <p:graphicFrame>
        <p:nvGraphicFramePr>
          <p:cNvPr id="6" name="Diagramm 5"/>
          <p:cNvGraphicFramePr/>
          <p:nvPr>
            <p:extLst>
              <p:ext uri="{D42A27DB-BD31-4B8C-83A1-F6EECF244321}">
                <p14:modId xmlns:p14="http://schemas.microsoft.com/office/powerpoint/2010/main" val="3406951084"/>
              </p:ext>
            </p:extLst>
          </p:nvPr>
        </p:nvGraphicFramePr>
        <p:xfrm>
          <a:off x="317242" y="96914"/>
          <a:ext cx="8033656" cy="6620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9234498" y="96914"/>
            <a:ext cx="2434964" cy="6674409"/>
          </a:xfrm>
        </p:spPr>
        <p:txBody>
          <a:bodyPr>
            <a:normAutofit/>
          </a:bodyPr>
          <a:lstStyle/>
          <a:p>
            <a:r>
              <a:rPr lang="de-DE" dirty="0"/>
              <a:t>Klassischer Ablauf anlass-bezogene </a:t>
            </a:r>
            <a:r>
              <a:rPr lang="de-DE" dirty="0" err="1" smtClean="0"/>
              <a:t>beratung</a:t>
            </a:r>
            <a:endParaRPr lang="de-DE" dirty="0"/>
          </a:p>
        </p:txBody>
      </p:sp>
      <p:grpSp>
        <p:nvGrpSpPr>
          <p:cNvPr id="7" name="Gruppieren 6"/>
          <p:cNvGrpSpPr/>
          <p:nvPr/>
        </p:nvGrpSpPr>
        <p:grpSpPr>
          <a:xfrm>
            <a:off x="10566231" y="4645229"/>
            <a:ext cx="1063047" cy="1063047"/>
            <a:chOff x="6062682" y="1658997"/>
            <a:chExt cx="1063047" cy="1063047"/>
          </a:xfrm>
        </p:grpSpPr>
        <p:sp>
          <p:nvSpPr>
            <p:cNvPr id="8" name="Ellipse 7"/>
            <p:cNvSpPr/>
            <p:nvPr/>
          </p:nvSpPr>
          <p:spPr>
            <a:xfrm>
              <a:off x="6062682" y="1658997"/>
              <a:ext cx="1063047" cy="1063047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Ellipse 4"/>
            <p:cNvSpPr/>
            <p:nvPr/>
          </p:nvSpPr>
          <p:spPr>
            <a:xfrm>
              <a:off x="6218362" y="1814677"/>
              <a:ext cx="751687" cy="7516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4445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000" dirty="0"/>
                <a:t>Zeitfresser</a:t>
              </a:r>
              <a:endParaRPr lang="de-DE" sz="1000" kern="1200" dirty="0"/>
            </a:p>
          </p:txBody>
        </p:sp>
      </p:grpSp>
      <p:grpSp>
        <p:nvGrpSpPr>
          <p:cNvPr id="10" name="Gruppieren 9"/>
          <p:cNvGrpSpPr/>
          <p:nvPr/>
        </p:nvGrpSpPr>
        <p:grpSpPr>
          <a:xfrm>
            <a:off x="9349066" y="4635909"/>
            <a:ext cx="1063047" cy="1063047"/>
            <a:chOff x="6289893" y="3239285"/>
            <a:chExt cx="1063047" cy="1063047"/>
          </a:xfrm>
        </p:grpSpPr>
        <p:sp>
          <p:nvSpPr>
            <p:cNvPr id="11" name="Ellipse 10"/>
            <p:cNvSpPr/>
            <p:nvPr/>
          </p:nvSpPr>
          <p:spPr>
            <a:xfrm>
              <a:off x="6289893" y="3239285"/>
              <a:ext cx="1063047" cy="1063047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Ellipse 4"/>
            <p:cNvSpPr/>
            <p:nvPr/>
          </p:nvSpPr>
          <p:spPr>
            <a:xfrm>
              <a:off x="6445573" y="3394965"/>
              <a:ext cx="751687" cy="7516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4445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000" kern="1200" dirty="0" smtClean="0">
                  <a:solidFill>
                    <a:schemeClr val="tx1"/>
                  </a:solidFill>
                </a:rPr>
                <a:t>Mittlerer Zeitbedarf</a:t>
              </a:r>
              <a:endParaRPr lang="de-DE" sz="10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uppieren 12"/>
          <p:cNvGrpSpPr/>
          <p:nvPr/>
        </p:nvGrpSpPr>
        <p:grpSpPr>
          <a:xfrm>
            <a:off x="9957649" y="5654234"/>
            <a:ext cx="1063047" cy="1063047"/>
            <a:chOff x="6062682" y="1658997"/>
            <a:chExt cx="1063047" cy="1063047"/>
          </a:xfrm>
        </p:grpSpPr>
        <p:sp>
          <p:nvSpPr>
            <p:cNvPr id="14" name="Ellipse 13"/>
            <p:cNvSpPr/>
            <p:nvPr/>
          </p:nvSpPr>
          <p:spPr>
            <a:xfrm>
              <a:off x="6062682" y="1658997"/>
              <a:ext cx="1063047" cy="1063047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Ellipse 4"/>
            <p:cNvSpPr/>
            <p:nvPr/>
          </p:nvSpPr>
          <p:spPr>
            <a:xfrm>
              <a:off x="6218362" y="1814677"/>
              <a:ext cx="751687" cy="7516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4445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000" dirty="0" smtClean="0"/>
                <a:t>Geringer Zeitbedarf</a:t>
              </a:r>
              <a:endParaRPr lang="de-DE" sz="10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66395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9</a:t>
            </a:fld>
            <a:endParaRPr lang="de-DE"/>
          </a:p>
        </p:txBody>
      </p:sp>
      <p:graphicFrame>
        <p:nvGraphicFramePr>
          <p:cNvPr id="6" name="Diagramm 5"/>
          <p:cNvGraphicFramePr/>
          <p:nvPr>
            <p:extLst>
              <p:ext uri="{D42A27DB-BD31-4B8C-83A1-F6EECF244321}">
                <p14:modId xmlns:p14="http://schemas.microsoft.com/office/powerpoint/2010/main" val="2331586521"/>
              </p:ext>
            </p:extLst>
          </p:nvPr>
        </p:nvGraphicFramePr>
        <p:xfrm>
          <a:off x="1287625" y="96914"/>
          <a:ext cx="6736702" cy="65100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el 3"/>
          <p:cNvSpPr txBox="1">
            <a:spLocks/>
          </p:cNvSpPr>
          <p:nvPr/>
        </p:nvSpPr>
        <p:spPr>
          <a:xfrm>
            <a:off x="9531709" y="1599143"/>
            <a:ext cx="2434964" cy="28142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 cap="all" baseline="0">
                <a:solidFill>
                  <a:srgbClr val="1D2D4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dirty="0"/>
              <a:t>Ablauf Antrags-</a:t>
            </a:r>
            <a:r>
              <a:rPr lang="de-DE" dirty="0" err="1"/>
              <a:t>modellE</a:t>
            </a:r>
            <a:endParaRPr lang="de-DE" dirty="0"/>
          </a:p>
          <a:p>
            <a:r>
              <a:rPr lang="de-DE" dirty="0"/>
              <a:t>Anlass-bezogene </a:t>
            </a:r>
            <a:r>
              <a:rPr lang="de-DE" dirty="0" err="1" smtClean="0"/>
              <a:t>beratung</a:t>
            </a:r>
            <a:endParaRPr lang="de-DE" dirty="0"/>
          </a:p>
        </p:txBody>
      </p:sp>
      <p:grpSp>
        <p:nvGrpSpPr>
          <p:cNvPr id="7" name="Gruppieren 6"/>
          <p:cNvGrpSpPr/>
          <p:nvPr/>
        </p:nvGrpSpPr>
        <p:grpSpPr>
          <a:xfrm>
            <a:off x="9517550" y="4737545"/>
            <a:ext cx="1063047" cy="1063047"/>
            <a:chOff x="6062682" y="1658997"/>
            <a:chExt cx="1063047" cy="1063047"/>
          </a:xfrm>
        </p:grpSpPr>
        <p:sp>
          <p:nvSpPr>
            <p:cNvPr id="8" name="Ellipse 7"/>
            <p:cNvSpPr/>
            <p:nvPr/>
          </p:nvSpPr>
          <p:spPr>
            <a:xfrm>
              <a:off x="6062682" y="1658997"/>
              <a:ext cx="1063047" cy="1063047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Ellipse 4"/>
            <p:cNvSpPr/>
            <p:nvPr/>
          </p:nvSpPr>
          <p:spPr>
            <a:xfrm>
              <a:off x="6218362" y="1814677"/>
              <a:ext cx="751687" cy="7516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4445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000" dirty="0" smtClean="0"/>
                <a:t>Geringer Zeitbedarf</a:t>
              </a:r>
              <a:endParaRPr lang="de-DE" sz="1000" kern="1200" dirty="0"/>
            </a:p>
          </p:txBody>
        </p:sp>
      </p:grpSp>
      <p:grpSp>
        <p:nvGrpSpPr>
          <p:cNvPr id="10" name="Gruppieren 9"/>
          <p:cNvGrpSpPr/>
          <p:nvPr/>
        </p:nvGrpSpPr>
        <p:grpSpPr>
          <a:xfrm>
            <a:off x="10735032" y="4737546"/>
            <a:ext cx="1063047" cy="1063047"/>
            <a:chOff x="6289893" y="3239285"/>
            <a:chExt cx="1063047" cy="1063047"/>
          </a:xfrm>
        </p:grpSpPr>
        <p:sp>
          <p:nvSpPr>
            <p:cNvPr id="11" name="Ellipse 10"/>
            <p:cNvSpPr/>
            <p:nvPr/>
          </p:nvSpPr>
          <p:spPr>
            <a:xfrm>
              <a:off x="6289893" y="3239285"/>
              <a:ext cx="1063047" cy="1063047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Ellipse 4"/>
            <p:cNvSpPr/>
            <p:nvPr/>
          </p:nvSpPr>
          <p:spPr>
            <a:xfrm>
              <a:off x="6445573" y="3394965"/>
              <a:ext cx="751687" cy="7516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4445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000" kern="1200" dirty="0" smtClean="0">
                  <a:solidFill>
                    <a:schemeClr val="tx1"/>
                  </a:solidFill>
                </a:rPr>
                <a:t>Mittlerer Zeitbedarf</a:t>
              </a:r>
              <a:endParaRPr lang="de-DE" sz="1000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8419882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872</Words>
  <Application>Microsoft Office PowerPoint</Application>
  <PresentationFormat>Breitbild</PresentationFormat>
  <Paragraphs>277</Paragraphs>
  <Slides>24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30" baseType="lpstr">
      <vt:lpstr>Arial</vt:lpstr>
      <vt:lpstr>Calibri</vt:lpstr>
      <vt:lpstr>Monotype Corsiva</vt:lpstr>
      <vt:lpstr>Symbol</vt:lpstr>
      <vt:lpstr>Wingdings</vt:lpstr>
      <vt:lpstr>Design_afm</vt:lpstr>
      <vt:lpstr>ZWII 2025 / Firmenversicherung</vt:lpstr>
      <vt:lpstr>PowerPoint-Präsentation</vt:lpstr>
      <vt:lpstr>Effizienz  </vt:lpstr>
      <vt:lpstr>1. Allgemeine Markt- und Vertriebstrends</vt:lpstr>
      <vt:lpstr>Allgemeine Markt- und Vertriebstrends</vt:lpstr>
      <vt:lpstr>Risikoanalyse – risikocheck - risikopläne</vt:lpstr>
      <vt:lpstr>Zwei Wege der effizienzsteigerung</vt:lpstr>
      <vt:lpstr>Klassischer Ablauf anlass-bezogene beratung</vt:lpstr>
      <vt:lpstr>PowerPoint-Präsentation</vt:lpstr>
      <vt:lpstr>PowerPoint-Präsentation</vt:lpstr>
      <vt:lpstr>Vergleich der Anlassbezogenen Beratungen</vt:lpstr>
      <vt:lpstr>Vergleich der Anlassbezogenen Beratungen</vt:lpstr>
      <vt:lpstr>Zwei Wege der effizienzsteigerung</vt:lpstr>
      <vt:lpstr>Vortrag Bastian Lutz / Hiscox</vt:lpstr>
      <vt:lpstr>Zwei Wege der effizienzsteigerung</vt:lpstr>
      <vt:lpstr>Herzlichen Dank an die Thinksurance tester</vt:lpstr>
      <vt:lpstr>Thinksurance LIVE</vt:lpstr>
      <vt:lpstr>Vergleich der Anlassbezogenen Beratungen</vt:lpstr>
      <vt:lpstr>Branchenkompass liefert</vt:lpstr>
      <vt:lpstr>Live Branchenkompass</vt:lpstr>
      <vt:lpstr>Thinksurance (positivliste)</vt:lpstr>
      <vt:lpstr>Thinksurance ist freigegeben.</vt:lpstr>
      <vt:lpstr>Aktionen</vt:lpstr>
      <vt:lpstr>ZW II – Firmenversicherung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Quartalsworkshop II / 2022 - Firmenversicherung</dc:title>
  <dc:creator>Maximilian Jund</dc:creator>
  <cp:lastModifiedBy>Kiesl, Ulrich H.</cp:lastModifiedBy>
  <cp:revision>353</cp:revision>
  <cp:lastPrinted>2025-06-18T14:07:50Z</cp:lastPrinted>
  <dcterms:created xsi:type="dcterms:W3CDTF">2022-04-29T11:15:39Z</dcterms:created>
  <dcterms:modified xsi:type="dcterms:W3CDTF">2025-06-19T07:29:05Z</dcterms:modified>
</cp:coreProperties>
</file>