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30"/>
  </p:notesMasterIdLst>
  <p:handoutMasterIdLst>
    <p:handoutMasterId r:id="rId31"/>
  </p:handoutMasterIdLst>
  <p:sldIdLst>
    <p:sldId id="284" r:id="rId2"/>
    <p:sldId id="256" r:id="rId3"/>
    <p:sldId id="293" r:id="rId4"/>
    <p:sldId id="274" r:id="rId5"/>
    <p:sldId id="275" r:id="rId6"/>
    <p:sldId id="287" r:id="rId7"/>
    <p:sldId id="264" r:id="rId8"/>
    <p:sldId id="261" r:id="rId9"/>
    <p:sldId id="297" r:id="rId10"/>
    <p:sldId id="270" r:id="rId11"/>
    <p:sldId id="262" r:id="rId12"/>
    <p:sldId id="277" r:id="rId13"/>
    <p:sldId id="279" r:id="rId14"/>
    <p:sldId id="263" r:id="rId15"/>
    <p:sldId id="295" r:id="rId16"/>
    <p:sldId id="259" r:id="rId17"/>
    <p:sldId id="282" r:id="rId18"/>
    <p:sldId id="283" r:id="rId19"/>
    <p:sldId id="260" r:id="rId20"/>
    <p:sldId id="288" r:id="rId21"/>
    <p:sldId id="296" r:id="rId22"/>
    <p:sldId id="265" r:id="rId23"/>
    <p:sldId id="272" r:id="rId24"/>
    <p:sldId id="285" r:id="rId25"/>
    <p:sldId id="280" r:id="rId26"/>
    <p:sldId id="281" r:id="rId27"/>
    <p:sldId id="273" r:id="rId28"/>
    <p:sldId id="286" r:id="rId29"/>
  </p:sldIdLst>
  <p:sldSz cx="12192000" cy="6858000"/>
  <p:notesSz cx="6794500" cy="100076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3" orient="horz" pos="4315" userDrawn="1">
          <p15:clr>
            <a:srgbClr val="F26B43"/>
          </p15:clr>
        </p15:guide>
        <p15:guide id="38" pos="768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D2D4B"/>
    <a:srgbClr val="C60000"/>
    <a:srgbClr val="D6D6D6"/>
    <a:srgbClr val="AAA295"/>
    <a:srgbClr val="5C87AA"/>
    <a:srgbClr val="137C9B"/>
    <a:srgbClr val="FF3399"/>
    <a:srgbClr val="EDEDED"/>
    <a:srgbClr val="D0CEC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4589" autoAdjust="0"/>
    <p:restoredTop sz="86401" autoAdjust="0"/>
  </p:normalViewPr>
  <p:slideViewPr>
    <p:cSldViewPr snapToGrid="0" showGuides="1">
      <p:cViewPr varScale="1">
        <p:scale>
          <a:sx n="131" d="100"/>
          <a:sy n="131" d="100"/>
        </p:scale>
        <p:origin x="954" y="120"/>
      </p:cViewPr>
      <p:guideLst>
        <p:guide orient="horz" pos="4315"/>
        <p:guide pos="7680"/>
      </p:guideLst>
    </p:cSldViewPr>
  </p:slideViewPr>
  <p:outlineViewPr>
    <p:cViewPr>
      <p:scale>
        <a:sx n="33" d="100"/>
        <a:sy n="33" d="100"/>
      </p:scale>
      <p:origin x="0" y="0"/>
    </p:cViewPr>
  </p:outlineViewPr>
  <p:notesTextViewPr>
    <p:cViewPr>
      <p:scale>
        <a:sx n="1" d="1"/>
        <a:sy n="1" d="1"/>
      </p:scale>
      <p:origin x="0" y="0"/>
    </p:cViewPr>
  </p:notesTextViewPr>
  <p:sorterViewPr>
    <p:cViewPr>
      <p:scale>
        <a:sx n="200" d="100"/>
        <a:sy n="200" d="100"/>
      </p:scale>
      <p:origin x="0" y="0"/>
    </p:cViewPr>
  </p:sorterViewPr>
  <p:notesViewPr>
    <p:cSldViewPr snapToGrid="0">
      <p:cViewPr varScale="1">
        <p:scale>
          <a:sx n="125" d="100"/>
          <a:sy n="125" d="100"/>
        </p:scale>
        <p:origin x="4928" y="64"/>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 Id="rId35" Type="http://schemas.openxmlformats.org/officeDocument/2006/relationships/tableStyles" Target="tableStyles.xml"/><Relationship Id="rId8" Type="http://schemas.openxmlformats.org/officeDocument/2006/relationships/slide" Target="slides/slide7.xml"/></Relationships>
</file>

<file path=ppt/diagrams/colors1.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1C7510F-C919-449B-9F8D-E620392D9347}" type="doc">
      <dgm:prSet loTypeId="urn:microsoft.com/office/officeart/2009/3/layout/DescendingProcess" loCatId="process" qsTypeId="urn:microsoft.com/office/officeart/2005/8/quickstyle/simple1" qsCatId="simple" csTypeId="urn:microsoft.com/office/officeart/2005/8/colors/accent0_3" csCatId="mainScheme" phldr="1"/>
      <dgm:spPr/>
      <dgm:t>
        <a:bodyPr/>
        <a:lstStyle/>
        <a:p>
          <a:endParaRPr lang="de-DE"/>
        </a:p>
      </dgm:t>
    </dgm:pt>
    <dgm:pt modelId="{BF4EF3F2-4292-4173-8816-9A2D6A2F4088}">
      <dgm:prSet custT="1"/>
      <dgm:spPr/>
      <dgm:t>
        <a:bodyPr/>
        <a:lstStyle/>
        <a:p>
          <a:r>
            <a:rPr lang="de-DE" sz="2000" b="1" kern="1200" dirty="0">
              <a:solidFill>
                <a:srgbClr val="1D2D4B"/>
              </a:solidFill>
              <a:latin typeface="Arial" panose="020B0604020202020204" pitchFamily="34" charset="0"/>
              <a:ea typeface="+mn-ea"/>
              <a:cs typeface="Arial" panose="020B0604020202020204" pitchFamily="34" charset="0"/>
            </a:rPr>
            <a:t>1. Kundenselektion</a:t>
          </a:r>
        </a:p>
      </dgm:t>
    </dgm:pt>
    <dgm:pt modelId="{A0977BDB-B674-46E5-B38E-EA8BEA218AA0}" type="parTrans" cxnId="{94D17670-F68E-4550-9722-48689DD97B11}">
      <dgm:prSet/>
      <dgm:spPr/>
      <dgm:t>
        <a:bodyPr/>
        <a:lstStyle/>
        <a:p>
          <a:endParaRPr lang="de-DE"/>
        </a:p>
      </dgm:t>
    </dgm:pt>
    <dgm:pt modelId="{D3722840-76FD-449E-BEEB-89F170E78406}" type="sibTrans" cxnId="{94D17670-F68E-4550-9722-48689DD97B11}">
      <dgm:prSet/>
      <dgm:spPr/>
      <dgm:t>
        <a:bodyPr/>
        <a:lstStyle/>
        <a:p>
          <a:endParaRPr lang="de-DE"/>
        </a:p>
      </dgm:t>
    </dgm:pt>
    <dgm:pt modelId="{04007898-87B4-4F67-A9C7-5114F3855D39}">
      <dgm:prSet custT="1"/>
      <dgm:spPr/>
      <dgm:t>
        <a:bodyPr/>
        <a:lstStyle/>
        <a:p>
          <a:r>
            <a:rPr lang="de-DE" sz="2000" b="1" kern="1200" dirty="0">
              <a:solidFill>
                <a:srgbClr val="1D2D4B"/>
              </a:solidFill>
              <a:latin typeface="Arial" panose="020B0604020202020204" pitchFamily="34" charset="0"/>
              <a:ea typeface="+mn-ea"/>
              <a:cs typeface="Arial" panose="020B0604020202020204" pitchFamily="34" charset="0"/>
            </a:rPr>
            <a:t>2. Kundenkontakt</a:t>
          </a:r>
        </a:p>
      </dgm:t>
    </dgm:pt>
    <dgm:pt modelId="{3275586D-DA48-408D-ABA0-5F7F6000E1E9}" type="parTrans" cxnId="{695BD03F-E01A-4818-9181-1EB151B57AC0}">
      <dgm:prSet/>
      <dgm:spPr/>
      <dgm:t>
        <a:bodyPr/>
        <a:lstStyle/>
        <a:p>
          <a:endParaRPr lang="de-DE"/>
        </a:p>
      </dgm:t>
    </dgm:pt>
    <dgm:pt modelId="{47AB3CCB-7E5F-4266-B7D7-B1362A8878F5}" type="sibTrans" cxnId="{695BD03F-E01A-4818-9181-1EB151B57AC0}">
      <dgm:prSet/>
      <dgm:spPr/>
      <dgm:t>
        <a:bodyPr/>
        <a:lstStyle/>
        <a:p>
          <a:endParaRPr lang="de-DE"/>
        </a:p>
      </dgm:t>
    </dgm:pt>
    <dgm:pt modelId="{93F1EC4B-1F6A-4375-BB0C-A11B2A814EB8}">
      <dgm:prSet custT="1"/>
      <dgm:spPr/>
      <dgm:t>
        <a:bodyPr/>
        <a:lstStyle/>
        <a:p>
          <a:r>
            <a:rPr lang="de-DE" sz="2000" b="1" kern="1200" dirty="0">
              <a:solidFill>
                <a:srgbClr val="1D2D4B"/>
              </a:solidFill>
              <a:latin typeface="Arial" panose="020B0604020202020204" pitchFamily="34" charset="0"/>
              <a:ea typeface="+mn-ea"/>
              <a:cs typeface="Arial" panose="020B0604020202020204" pitchFamily="34" charset="0"/>
            </a:rPr>
            <a:t>3. Vorbereitung</a:t>
          </a:r>
        </a:p>
      </dgm:t>
    </dgm:pt>
    <dgm:pt modelId="{8BE416DD-D18E-4950-B7C2-51D18A52AC17}" type="parTrans" cxnId="{8E4B4004-FF57-47B7-B612-9698B44CD04A}">
      <dgm:prSet/>
      <dgm:spPr/>
      <dgm:t>
        <a:bodyPr/>
        <a:lstStyle/>
        <a:p>
          <a:endParaRPr lang="de-DE"/>
        </a:p>
      </dgm:t>
    </dgm:pt>
    <dgm:pt modelId="{C5AE9AB2-D17A-4494-874E-9C84E8B4AB9D}" type="sibTrans" cxnId="{8E4B4004-FF57-47B7-B612-9698B44CD04A}">
      <dgm:prSet/>
      <dgm:spPr/>
      <dgm:t>
        <a:bodyPr/>
        <a:lstStyle/>
        <a:p>
          <a:endParaRPr lang="de-DE"/>
        </a:p>
      </dgm:t>
    </dgm:pt>
    <dgm:pt modelId="{EC2459D7-F0E3-4A7C-B2F6-14991EBAECC5}">
      <dgm:prSet custT="1"/>
      <dgm:spPr/>
      <dgm:t>
        <a:bodyPr/>
        <a:lstStyle/>
        <a:p>
          <a:r>
            <a:rPr lang="de-DE" sz="2000" b="1" kern="1200" dirty="0">
              <a:solidFill>
                <a:srgbClr val="1D2D4B"/>
              </a:solidFill>
              <a:latin typeface="Arial" panose="020B0604020202020204" pitchFamily="34" charset="0"/>
              <a:ea typeface="+mn-ea"/>
              <a:cs typeface="Arial" panose="020B0604020202020204" pitchFamily="34" charset="0"/>
            </a:rPr>
            <a:t>4. Ausarbeitung</a:t>
          </a:r>
        </a:p>
      </dgm:t>
    </dgm:pt>
    <dgm:pt modelId="{1E34EF74-6C12-4AC1-BE2D-2489A7BC5935}" type="parTrans" cxnId="{6BDE026A-3986-49CD-9CD9-4405DD7521FB}">
      <dgm:prSet/>
      <dgm:spPr/>
      <dgm:t>
        <a:bodyPr/>
        <a:lstStyle/>
        <a:p>
          <a:endParaRPr lang="de-DE"/>
        </a:p>
      </dgm:t>
    </dgm:pt>
    <dgm:pt modelId="{9B08838D-C3E1-4DAE-8AEA-04FD83348A6F}" type="sibTrans" cxnId="{6BDE026A-3986-49CD-9CD9-4405DD7521FB}">
      <dgm:prSet/>
      <dgm:spPr/>
      <dgm:t>
        <a:bodyPr/>
        <a:lstStyle/>
        <a:p>
          <a:endParaRPr lang="de-DE"/>
        </a:p>
      </dgm:t>
    </dgm:pt>
    <dgm:pt modelId="{75F317EC-AD42-44C5-92F1-419CE3717A2A}">
      <dgm:prSet custT="1"/>
      <dgm:spPr/>
      <dgm:t>
        <a:bodyPr/>
        <a:lstStyle/>
        <a:p>
          <a:r>
            <a:rPr lang="de-DE" sz="2000" b="1" kern="1200" dirty="0">
              <a:solidFill>
                <a:srgbClr val="1D2D4B"/>
              </a:solidFill>
              <a:latin typeface="Arial" panose="020B0604020202020204" pitchFamily="34" charset="0"/>
              <a:ea typeface="+mn-ea"/>
              <a:cs typeface="Arial" panose="020B0604020202020204" pitchFamily="34" charset="0"/>
            </a:rPr>
            <a:t>5. Durchführung</a:t>
          </a:r>
        </a:p>
      </dgm:t>
    </dgm:pt>
    <dgm:pt modelId="{08C1FAAB-F8B2-4D28-AB0D-8AACAC0FE91F}" type="parTrans" cxnId="{7B85E288-1318-47C9-A373-7968098FAD53}">
      <dgm:prSet/>
      <dgm:spPr/>
      <dgm:t>
        <a:bodyPr/>
        <a:lstStyle/>
        <a:p>
          <a:endParaRPr lang="de-DE"/>
        </a:p>
      </dgm:t>
    </dgm:pt>
    <dgm:pt modelId="{0E954CB4-9A75-4EB9-9FF3-07A6E4D2186A}" type="sibTrans" cxnId="{7B85E288-1318-47C9-A373-7968098FAD53}">
      <dgm:prSet/>
      <dgm:spPr/>
      <dgm:t>
        <a:bodyPr/>
        <a:lstStyle/>
        <a:p>
          <a:endParaRPr lang="de-DE"/>
        </a:p>
      </dgm:t>
    </dgm:pt>
    <dgm:pt modelId="{AE3F969F-A525-4248-A248-5D6669F9CB0C}">
      <dgm:prSet custT="1"/>
      <dgm:spPr/>
      <dgm:t>
        <a:bodyPr/>
        <a:lstStyle/>
        <a:p>
          <a:r>
            <a:rPr lang="de-DE" sz="2000" b="1" kern="1200" dirty="0">
              <a:solidFill>
                <a:srgbClr val="1D2D4B"/>
              </a:solidFill>
              <a:latin typeface="Arial" panose="020B0604020202020204" pitchFamily="34" charset="0"/>
              <a:ea typeface="+mn-ea"/>
              <a:cs typeface="Arial" panose="020B0604020202020204" pitchFamily="34" charset="0"/>
            </a:rPr>
            <a:t>6. Nachbereitung</a:t>
          </a:r>
        </a:p>
      </dgm:t>
    </dgm:pt>
    <dgm:pt modelId="{073AB775-E423-4E7B-9D1D-3576BDC4185D}" type="parTrans" cxnId="{25BE301A-419D-4493-B0E1-5DDFA251CECB}">
      <dgm:prSet/>
      <dgm:spPr/>
      <dgm:t>
        <a:bodyPr/>
        <a:lstStyle/>
        <a:p>
          <a:endParaRPr lang="de-DE"/>
        </a:p>
      </dgm:t>
    </dgm:pt>
    <dgm:pt modelId="{445F6D01-CA5D-475A-B523-C6EFFBC923E9}" type="sibTrans" cxnId="{25BE301A-419D-4493-B0E1-5DDFA251CECB}">
      <dgm:prSet/>
      <dgm:spPr/>
      <dgm:t>
        <a:bodyPr/>
        <a:lstStyle/>
        <a:p>
          <a:endParaRPr lang="de-DE"/>
        </a:p>
      </dgm:t>
    </dgm:pt>
    <dgm:pt modelId="{6F124CCE-5965-4716-BBB0-B44530661412}">
      <dgm:prSet custT="1"/>
      <dgm:spPr/>
      <dgm:t>
        <a:bodyPr/>
        <a:lstStyle/>
        <a:p>
          <a:r>
            <a:rPr lang="de-DE" sz="2000" b="1" dirty="0">
              <a:solidFill>
                <a:srgbClr val="1D2D4B"/>
              </a:solidFill>
              <a:latin typeface="Arial" panose="020B0604020202020204" pitchFamily="34" charset="0"/>
              <a:cs typeface="Arial" panose="020B0604020202020204" pitchFamily="34" charset="0"/>
            </a:rPr>
            <a:t>7. Best </a:t>
          </a:r>
          <a:r>
            <a:rPr lang="de-DE" sz="2000" b="1" dirty="0" err="1">
              <a:solidFill>
                <a:srgbClr val="1D2D4B"/>
              </a:solidFill>
              <a:latin typeface="Arial" panose="020B0604020202020204" pitchFamily="34" charset="0"/>
              <a:cs typeface="Arial" panose="020B0604020202020204" pitchFamily="34" charset="0"/>
            </a:rPr>
            <a:t>practice</a:t>
          </a:r>
          <a:r>
            <a:rPr lang="de-DE" sz="2000" b="1" dirty="0">
              <a:solidFill>
                <a:srgbClr val="1D2D4B"/>
              </a:solidFill>
              <a:latin typeface="Arial" panose="020B0604020202020204" pitchFamily="34" charset="0"/>
              <a:cs typeface="Arial" panose="020B0604020202020204" pitchFamily="34" charset="0"/>
            </a:rPr>
            <a:t> und Fragen</a:t>
          </a:r>
        </a:p>
      </dgm:t>
    </dgm:pt>
    <dgm:pt modelId="{E6F71AEF-96CD-402D-AA20-385084B5F0CF}" type="parTrans" cxnId="{E001867F-78EA-4804-8451-F449AC349860}">
      <dgm:prSet/>
      <dgm:spPr/>
      <dgm:t>
        <a:bodyPr/>
        <a:lstStyle/>
        <a:p>
          <a:endParaRPr lang="de-DE"/>
        </a:p>
      </dgm:t>
    </dgm:pt>
    <dgm:pt modelId="{9E2F6C20-EB4A-4B3D-A8DB-18E024C65912}" type="sibTrans" cxnId="{E001867F-78EA-4804-8451-F449AC349860}">
      <dgm:prSet/>
      <dgm:spPr/>
      <dgm:t>
        <a:bodyPr/>
        <a:lstStyle/>
        <a:p>
          <a:endParaRPr lang="de-DE"/>
        </a:p>
      </dgm:t>
    </dgm:pt>
    <dgm:pt modelId="{24B092EA-DED7-48DC-87BE-24A97280ADF6}" type="pres">
      <dgm:prSet presAssocID="{81C7510F-C919-449B-9F8D-E620392D9347}" presName="Name0" presStyleCnt="0">
        <dgm:presLayoutVars>
          <dgm:chMax val="7"/>
          <dgm:chPref val="5"/>
        </dgm:presLayoutVars>
      </dgm:prSet>
      <dgm:spPr/>
    </dgm:pt>
    <dgm:pt modelId="{D0F2ADFD-0FA1-4EAF-93F1-415AC8605088}" type="pres">
      <dgm:prSet presAssocID="{81C7510F-C919-449B-9F8D-E620392D9347}" presName="arrowNode" presStyleLbl="node1" presStyleIdx="0" presStyleCnt="1"/>
      <dgm:spPr/>
    </dgm:pt>
    <dgm:pt modelId="{D36C5435-06AD-4D07-A2EF-E6CFD3591696}" type="pres">
      <dgm:prSet presAssocID="{BF4EF3F2-4292-4173-8816-9A2D6A2F4088}" presName="txNode1" presStyleLbl="revTx" presStyleIdx="0" presStyleCnt="7">
        <dgm:presLayoutVars>
          <dgm:bulletEnabled val="1"/>
        </dgm:presLayoutVars>
      </dgm:prSet>
      <dgm:spPr/>
    </dgm:pt>
    <dgm:pt modelId="{7D4EAAB2-909C-48B7-9E25-23C3608B6DE4}" type="pres">
      <dgm:prSet presAssocID="{04007898-87B4-4F67-A9C7-5114F3855D39}" presName="txNode2" presStyleLbl="revTx" presStyleIdx="1" presStyleCnt="7">
        <dgm:presLayoutVars>
          <dgm:bulletEnabled val="1"/>
        </dgm:presLayoutVars>
      </dgm:prSet>
      <dgm:spPr/>
    </dgm:pt>
    <dgm:pt modelId="{881BFD98-A68E-4344-92A7-4DEC04185BDC}" type="pres">
      <dgm:prSet presAssocID="{47AB3CCB-7E5F-4266-B7D7-B1362A8878F5}" presName="dotNode2" presStyleCnt="0"/>
      <dgm:spPr/>
    </dgm:pt>
    <dgm:pt modelId="{E9842B46-C554-478F-BADC-D01744DB49A8}" type="pres">
      <dgm:prSet presAssocID="{47AB3CCB-7E5F-4266-B7D7-B1362A8878F5}" presName="dotRepeatNode" presStyleLbl="fgShp" presStyleIdx="0" presStyleCnt="5"/>
      <dgm:spPr/>
    </dgm:pt>
    <dgm:pt modelId="{D8555562-C941-44C5-9F50-178EA7101A2F}" type="pres">
      <dgm:prSet presAssocID="{93F1EC4B-1F6A-4375-BB0C-A11B2A814EB8}" presName="txNode3" presStyleLbl="revTx" presStyleIdx="2" presStyleCnt="7">
        <dgm:presLayoutVars>
          <dgm:bulletEnabled val="1"/>
        </dgm:presLayoutVars>
      </dgm:prSet>
      <dgm:spPr/>
    </dgm:pt>
    <dgm:pt modelId="{9013E164-C0B5-45A2-9817-6A8417B929F5}" type="pres">
      <dgm:prSet presAssocID="{C5AE9AB2-D17A-4494-874E-9C84E8B4AB9D}" presName="dotNode3" presStyleCnt="0"/>
      <dgm:spPr/>
    </dgm:pt>
    <dgm:pt modelId="{BD1F48DF-4C04-4DF3-98EB-522F5845430E}" type="pres">
      <dgm:prSet presAssocID="{C5AE9AB2-D17A-4494-874E-9C84E8B4AB9D}" presName="dotRepeatNode" presStyleLbl="fgShp" presStyleIdx="1" presStyleCnt="5"/>
      <dgm:spPr/>
    </dgm:pt>
    <dgm:pt modelId="{48260FA0-7FC4-42AE-B82F-041BFD5FA703}" type="pres">
      <dgm:prSet presAssocID="{EC2459D7-F0E3-4A7C-B2F6-14991EBAECC5}" presName="txNode4" presStyleLbl="revTx" presStyleIdx="3" presStyleCnt="7">
        <dgm:presLayoutVars>
          <dgm:bulletEnabled val="1"/>
        </dgm:presLayoutVars>
      </dgm:prSet>
      <dgm:spPr/>
    </dgm:pt>
    <dgm:pt modelId="{B1F5F82B-3EF7-40F4-9F11-3B2C5E14F43F}" type="pres">
      <dgm:prSet presAssocID="{9B08838D-C3E1-4DAE-8AEA-04FD83348A6F}" presName="dotNode4" presStyleCnt="0"/>
      <dgm:spPr/>
    </dgm:pt>
    <dgm:pt modelId="{0F36E936-BDFC-4F05-BAB9-E5ABE951FD0C}" type="pres">
      <dgm:prSet presAssocID="{9B08838D-C3E1-4DAE-8AEA-04FD83348A6F}" presName="dotRepeatNode" presStyleLbl="fgShp" presStyleIdx="2" presStyleCnt="5"/>
      <dgm:spPr/>
    </dgm:pt>
    <dgm:pt modelId="{58B6E2C3-556D-4CB7-89DB-B3155E5C59C6}" type="pres">
      <dgm:prSet presAssocID="{75F317EC-AD42-44C5-92F1-419CE3717A2A}" presName="txNode5" presStyleLbl="revTx" presStyleIdx="4" presStyleCnt="7">
        <dgm:presLayoutVars>
          <dgm:bulletEnabled val="1"/>
        </dgm:presLayoutVars>
      </dgm:prSet>
      <dgm:spPr/>
    </dgm:pt>
    <dgm:pt modelId="{D1829118-7154-4F9D-81F6-2447669AA9CB}" type="pres">
      <dgm:prSet presAssocID="{0E954CB4-9A75-4EB9-9FF3-07A6E4D2186A}" presName="dotNode5" presStyleCnt="0"/>
      <dgm:spPr/>
    </dgm:pt>
    <dgm:pt modelId="{44D8F787-4174-4B48-B4AB-CA780778EADA}" type="pres">
      <dgm:prSet presAssocID="{0E954CB4-9A75-4EB9-9FF3-07A6E4D2186A}" presName="dotRepeatNode" presStyleLbl="fgShp" presStyleIdx="3" presStyleCnt="5"/>
      <dgm:spPr/>
    </dgm:pt>
    <dgm:pt modelId="{488AC76C-0BE6-4D9D-8D1E-8514DAE3FDE9}" type="pres">
      <dgm:prSet presAssocID="{AE3F969F-A525-4248-A248-5D6669F9CB0C}" presName="txNode6" presStyleLbl="revTx" presStyleIdx="5" presStyleCnt="7" custScaleX="131482" custLinFactNeighborX="3416" custLinFactNeighborY="-7784">
        <dgm:presLayoutVars>
          <dgm:bulletEnabled val="1"/>
        </dgm:presLayoutVars>
      </dgm:prSet>
      <dgm:spPr/>
    </dgm:pt>
    <dgm:pt modelId="{F067D969-68A4-4846-8A21-B05EDD2BCABB}" type="pres">
      <dgm:prSet presAssocID="{445F6D01-CA5D-475A-B523-C6EFFBC923E9}" presName="dotNode6" presStyleCnt="0"/>
      <dgm:spPr/>
    </dgm:pt>
    <dgm:pt modelId="{4EB2C454-F93B-484B-8392-BF5463C10B42}" type="pres">
      <dgm:prSet presAssocID="{445F6D01-CA5D-475A-B523-C6EFFBC923E9}" presName="dotRepeatNode" presStyleLbl="fgShp" presStyleIdx="4" presStyleCnt="5"/>
      <dgm:spPr/>
    </dgm:pt>
    <dgm:pt modelId="{304BD723-E919-475F-A04D-AE765EC40A9F}" type="pres">
      <dgm:prSet presAssocID="{6F124CCE-5965-4716-BBB0-B44530661412}" presName="txNode7" presStyleLbl="revTx" presStyleIdx="6" presStyleCnt="7" custScaleX="112668" custScaleY="59591" custLinFactNeighborY="-3892">
        <dgm:presLayoutVars>
          <dgm:bulletEnabled val="1"/>
        </dgm:presLayoutVars>
      </dgm:prSet>
      <dgm:spPr/>
    </dgm:pt>
  </dgm:ptLst>
  <dgm:cxnLst>
    <dgm:cxn modelId="{8E4B4004-FF57-47B7-B612-9698B44CD04A}" srcId="{81C7510F-C919-449B-9F8D-E620392D9347}" destId="{93F1EC4B-1F6A-4375-BB0C-A11B2A814EB8}" srcOrd="2" destOrd="0" parTransId="{8BE416DD-D18E-4950-B7C2-51D18A52AC17}" sibTransId="{C5AE9AB2-D17A-4494-874E-9C84E8B4AB9D}"/>
    <dgm:cxn modelId="{25BE301A-419D-4493-B0E1-5DDFA251CECB}" srcId="{81C7510F-C919-449B-9F8D-E620392D9347}" destId="{AE3F969F-A525-4248-A248-5D6669F9CB0C}" srcOrd="5" destOrd="0" parTransId="{073AB775-E423-4E7B-9D1D-3576BDC4185D}" sibTransId="{445F6D01-CA5D-475A-B523-C6EFFBC923E9}"/>
    <dgm:cxn modelId="{DBCC202C-AD9C-4A26-BD2B-BA582CE962F3}" type="presOf" srcId="{6F124CCE-5965-4716-BBB0-B44530661412}" destId="{304BD723-E919-475F-A04D-AE765EC40A9F}" srcOrd="0" destOrd="0" presId="urn:microsoft.com/office/officeart/2009/3/layout/DescendingProcess"/>
    <dgm:cxn modelId="{695BD03F-E01A-4818-9181-1EB151B57AC0}" srcId="{81C7510F-C919-449B-9F8D-E620392D9347}" destId="{04007898-87B4-4F67-A9C7-5114F3855D39}" srcOrd="1" destOrd="0" parTransId="{3275586D-DA48-408D-ABA0-5F7F6000E1E9}" sibTransId="{47AB3CCB-7E5F-4266-B7D7-B1362A8878F5}"/>
    <dgm:cxn modelId="{6BDE026A-3986-49CD-9CD9-4405DD7521FB}" srcId="{81C7510F-C919-449B-9F8D-E620392D9347}" destId="{EC2459D7-F0E3-4A7C-B2F6-14991EBAECC5}" srcOrd="3" destOrd="0" parTransId="{1E34EF74-6C12-4AC1-BE2D-2489A7BC5935}" sibTransId="{9B08838D-C3E1-4DAE-8AEA-04FD83348A6F}"/>
    <dgm:cxn modelId="{672D244F-F279-4DCB-AAEB-2EDC2AB9581D}" type="presOf" srcId="{AE3F969F-A525-4248-A248-5D6669F9CB0C}" destId="{488AC76C-0BE6-4D9D-8D1E-8514DAE3FDE9}" srcOrd="0" destOrd="0" presId="urn:microsoft.com/office/officeart/2009/3/layout/DescendingProcess"/>
    <dgm:cxn modelId="{66BDB04F-55DB-4798-B6AC-4D4944D97B18}" type="presOf" srcId="{75F317EC-AD42-44C5-92F1-419CE3717A2A}" destId="{58B6E2C3-556D-4CB7-89DB-B3155E5C59C6}" srcOrd="0" destOrd="0" presId="urn:microsoft.com/office/officeart/2009/3/layout/DescendingProcess"/>
    <dgm:cxn modelId="{94D17670-F68E-4550-9722-48689DD97B11}" srcId="{81C7510F-C919-449B-9F8D-E620392D9347}" destId="{BF4EF3F2-4292-4173-8816-9A2D6A2F4088}" srcOrd="0" destOrd="0" parTransId="{A0977BDB-B674-46E5-B38E-EA8BEA218AA0}" sibTransId="{D3722840-76FD-449E-BEEB-89F170E78406}"/>
    <dgm:cxn modelId="{C633AB54-DF51-4884-B903-D20B0E5D6612}" type="presOf" srcId="{0E954CB4-9A75-4EB9-9FF3-07A6E4D2186A}" destId="{44D8F787-4174-4B48-B4AB-CA780778EADA}" srcOrd="0" destOrd="0" presId="urn:microsoft.com/office/officeart/2009/3/layout/DescendingProcess"/>
    <dgm:cxn modelId="{BC61B57D-FDA0-4882-8F21-1E953DCE8B36}" type="presOf" srcId="{EC2459D7-F0E3-4A7C-B2F6-14991EBAECC5}" destId="{48260FA0-7FC4-42AE-B82F-041BFD5FA703}" srcOrd="0" destOrd="0" presId="urn:microsoft.com/office/officeart/2009/3/layout/DescendingProcess"/>
    <dgm:cxn modelId="{40FFB77D-B344-4663-8F53-A6AB7EF5B6ED}" type="presOf" srcId="{C5AE9AB2-D17A-4494-874E-9C84E8B4AB9D}" destId="{BD1F48DF-4C04-4DF3-98EB-522F5845430E}" srcOrd="0" destOrd="0" presId="urn:microsoft.com/office/officeart/2009/3/layout/DescendingProcess"/>
    <dgm:cxn modelId="{E001867F-78EA-4804-8451-F449AC349860}" srcId="{81C7510F-C919-449B-9F8D-E620392D9347}" destId="{6F124CCE-5965-4716-BBB0-B44530661412}" srcOrd="6" destOrd="0" parTransId="{E6F71AEF-96CD-402D-AA20-385084B5F0CF}" sibTransId="{9E2F6C20-EB4A-4B3D-A8DB-18E024C65912}"/>
    <dgm:cxn modelId="{7B85E288-1318-47C9-A373-7968098FAD53}" srcId="{81C7510F-C919-449B-9F8D-E620392D9347}" destId="{75F317EC-AD42-44C5-92F1-419CE3717A2A}" srcOrd="4" destOrd="0" parTransId="{08C1FAAB-F8B2-4D28-AB0D-8AACAC0FE91F}" sibTransId="{0E954CB4-9A75-4EB9-9FF3-07A6E4D2186A}"/>
    <dgm:cxn modelId="{88F4908F-404D-47AE-808B-EC53AF3353C1}" type="presOf" srcId="{93F1EC4B-1F6A-4375-BB0C-A11B2A814EB8}" destId="{D8555562-C941-44C5-9F50-178EA7101A2F}" srcOrd="0" destOrd="0" presId="urn:microsoft.com/office/officeart/2009/3/layout/DescendingProcess"/>
    <dgm:cxn modelId="{51ECE69F-0F57-4B2E-BF4E-82C33747A608}" type="presOf" srcId="{445F6D01-CA5D-475A-B523-C6EFFBC923E9}" destId="{4EB2C454-F93B-484B-8392-BF5463C10B42}" srcOrd="0" destOrd="0" presId="urn:microsoft.com/office/officeart/2009/3/layout/DescendingProcess"/>
    <dgm:cxn modelId="{303565A3-EA73-44C5-A04C-6B59D5C20042}" type="presOf" srcId="{47AB3CCB-7E5F-4266-B7D7-B1362A8878F5}" destId="{E9842B46-C554-478F-BADC-D01744DB49A8}" srcOrd="0" destOrd="0" presId="urn:microsoft.com/office/officeart/2009/3/layout/DescendingProcess"/>
    <dgm:cxn modelId="{EF3C97A5-39FD-4846-8A32-BFEF150B0C47}" type="presOf" srcId="{BF4EF3F2-4292-4173-8816-9A2D6A2F4088}" destId="{D36C5435-06AD-4D07-A2EF-E6CFD3591696}" srcOrd="0" destOrd="0" presId="urn:microsoft.com/office/officeart/2009/3/layout/DescendingProcess"/>
    <dgm:cxn modelId="{663786B1-6802-4399-95F8-78B6D2892392}" type="presOf" srcId="{9B08838D-C3E1-4DAE-8AEA-04FD83348A6F}" destId="{0F36E936-BDFC-4F05-BAB9-E5ABE951FD0C}" srcOrd="0" destOrd="0" presId="urn:microsoft.com/office/officeart/2009/3/layout/DescendingProcess"/>
    <dgm:cxn modelId="{CD8C3ACD-EE8D-4D8B-8D69-552597F01E05}" type="presOf" srcId="{81C7510F-C919-449B-9F8D-E620392D9347}" destId="{24B092EA-DED7-48DC-87BE-24A97280ADF6}" srcOrd="0" destOrd="0" presId="urn:microsoft.com/office/officeart/2009/3/layout/DescendingProcess"/>
    <dgm:cxn modelId="{43C416D5-0F76-42EB-BCDB-15F3B0402F2B}" type="presOf" srcId="{04007898-87B4-4F67-A9C7-5114F3855D39}" destId="{7D4EAAB2-909C-48B7-9E25-23C3608B6DE4}" srcOrd="0" destOrd="0" presId="urn:microsoft.com/office/officeart/2009/3/layout/DescendingProcess"/>
    <dgm:cxn modelId="{89425ED7-8055-477A-90FE-5F720B3A574E}" type="presParOf" srcId="{24B092EA-DED7-48DC-87BE-24A97280ADF6}" destId="{D0F2ADFD-0FA1-4EAF-93F1-415AC8605088}" srcOrd="0" destOrd="0" presId="urn:microsoft.com/office/officeart/2009/3/layout/DescendingProcess"/>
    <dgm:cxn modelId="{BC6BBD9D-94F9-48F4-97F8-C6D0C8681901}" type="presParOf" srcId="{24B092EA-DED7-48DC-87BE-24A97280ADF6}" destId="{D36C5435-06AD-4D07-A2EF-E6CFD3591696}" srcOrd="1" destOrd="0" presId="urn:microsoft.com/office/officeart/2009/3/layout/DescendingProcess"/>
    <dgm:cxn modelId="{600CD031-EE26-4DDC-A0EC-2EA2C84B4DA2}" type="presParOf" srcId="{24B092EA-DED7-48DC-87BE-24A97280ADF6}" destId="{7D4EAAB2-909C-48B7-9E25-23C3608B6DE4}" srcOrd="2" destOrd="0" presId="urn:microsoft.com/office/officeart/2009/3/layout/DescendingProcess"/>
    <dgm:cxn modelId="{24F86D34-9338-46D6-B342-EEAEF84F403E}" type="presParOf" srcId="{24B092EA-DED7-48DC-87BE-24A97280ADF6}" destId="{881BFD98-A68E-4344-92A7-4DEC04185BDC}" srcOrd="3" destOrd="0" presId="urn:microsoft.com/office/officeart/2009/3/layout/DescendingProcess"/>
    <dgm:cxn modelId="{F0E1143B-5DF3-417A-A1D7-06F390276DE9}" type="presParOf" srcId="{881BFD98-A68E-4344-92A7-4DEC04185BDC}" destId="{E9842B46-C554-478F-BADC-D01744DB49A8}" srcOrd="0" destOrd="0" presId="urn:microsoft.com/office/officeart/2009/3/layout/DescendingProcess"/>
    <dgm:cxn modelId="{3CFC856A-4021-41B9-BB88-E814608BED0B}" type="presParOf" srcId="{24B092EA-DED7-48DC-87BE-24A97280ADF6}" destId="{D8555562-C941-44C5-9F50-178EA7101A2F}" srcOrd="4" destOrd="0" presId="urn:microsoft.com/office/officeart/2009/3/layout/DescendingProcess"/>
    <dgm:cxn modelId="{B475DE09-6E0F-4011-A355-90C14E4C040B}" type="presParOf" srcId="{24B092EA-DED7-48DC-87BE-24A97280ADF6}" destId="{9013E164-C0B5-45A2-9817-6A8417B929F5}" srcOrd="5" destOrd="0" presId="urn:microsoft.com/office/officeart/2009/3/layout/DescendingProcess"/>
    <dgm:cxn modelId="{66AA1AC2-0DC4-4F53-A2A0-9CB38B526AD2}" type="presParOf" srcId="{9013E164-C0B5-45A2-9817-6A8417B929F5}" destId="{BD1F48DF-4C04-4DF3-98EB-522F5845430E}" srcOrd="0" destOrd="0" presId="urn:microsoft.com/office/officeart/2009/3/layout/DescendingProcess"/>
    <dgm:cxn modelId="{9F5F1084-1263-417A-86E6-D59A30A9E40F}" type="presParOf" srcId="{24B092EA-DED7-48DC-87BE-24A97280ADF6}" destId="{48260FA0-7FC4-42AE-B82F-041BFD5FA703}" srcOrd="6" destOrd="0" presId="urn:microsoft.com/office/officeart/2009/3/layout/DescendingProcess"/>
    <dgm:cxn modelId="{56C774BD-EB74-497D-9ED2-69F3F3797230}" type="presParOf" srcId="{24B092EA-DED7-48DC-87BE-24A97280ADF6}" destId="{B1F5F82B-3EF7-40F4-9F11-3B2C5E14F43F}" srcOrd="7" destOrd="0" presId="urn:microsoft.com/office/officeart/2009/3/layout/DescendingProcess"/>
    <dgm:cxn modelId="{F5CD44D7-AEC0-4255-B2F9-F052C001AB19}" type="presParOf" srcId="{B1F5F82B-3EF7-40F4-9F11-3B2C5E14F43F}" destId="{0F36E936-BDFC-4F05-BAB9-E5ABE951FD0C}" srcOrd="0" destOrd="0" presId="urn:microsoft.com/office/officeart/2009/3/layout/DescendingProcess"/>
    <dgm:cxn modelId="{944F9505-33B2-4F04-93D0-B6686B416D8C}" type="presParOf" srcId="{24B092EA-DED7-48DC-87BE-24A97280ADF6}" destId="{58B6E2C3-556D-4CB7-89DB-B3155E5C59C6}" srcOrd="8" destOrd="0" presId="urn:microsoft.com/office/officeart/2009/3/layout/DescendingProcess"/>
    <dgm:cxn modelId="{11E5ACA7-0433-4AEA-A812-AAA43577F2C4}" type="presParOf" srcId="{24B092EA-DED7-48DC-87BE-24A97280ADF6}" destId="{D1829118-7154-4F9D-81F6-2447669AA9CB}" srcOrd="9" destOrd="0" presId="urn:microsoft.com/office/officeart/2009/3/layout/DescendingProcess"/>
    <dgm:cxn modelId="{5D681490-61EB-450B-BE36-2A2B788143C4}" type="presParOf" srcId="{D1829118-7154-4F9D-81F6-2447669AA9CB}" destId="{44D8F787-4174-4B48-B4AB-CA780778EADA}" srcOrd="0" destOrd="0" presId="urn:microsoft.com/office/officeart/2009/3/layout/DescendingProcess"/>
    <dgm:cxn modelId="{75D8AD54-FA26-4AFE-8BDD-497A129CFDF2}" type="presParOf" srcId="{24B092EA-DED7-48DC-87BE-24A97280ADF6}" destId="{488AC76C-0BE6-4D9D-8D1E-8514DAE3FDE9}" srcOrd="10" destOrd="0" presId="urn:microsoft.com/office/officeart/2009/3/layout/DescendingProcess"/>
    <dgm:cxn modelId="{6D16B7E8-8822-4AE4-8404-63A8E2C5B7A4}" type="presParOf" srcId="{24B092EA-DED7-48DC-87BE-24A97280ADF6}" destId="{F067D969-68A4-4846-8A21-B05EDD2BCABB}" srcOrd="11" destOrd="0" presId="urn:microsoft.com/office/officeart/2009/3/layout/DescendingProcess"/>
    <dgm:cxn modelId="{0C54FDB4-716B-448F-89BA-04A827F365DD}" type="presParOf" srcId="{F067D969-68A4-4846-8A21-B05EDD2BCABB}" destId="{4EB2C454-F93B-484B-8392-BF5463C10B42}" srcOrd="0" destOrd="0" presId="urn:microsoft.com/office/officeart/2009/3/layout/DescendingProcess"/>
    <dgm:cxn modelId="{C7272830-6D79-4C4F-A85C-D22BB59FD094}" type="presParOf" srcId="{24B092EA-DED7-48DC-87BE-24A97280ADF6}" destId="{304BD723-E919-475F-A04D-AE765EC40A9F}" srcOrd="12" destOrd="0" presId="urn:microsoft.com/office/officeart/2009/3/layout/DescendingProces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0F2ADFD-0FA1-4EAF-93F1-415AC8605088}">
      <dsp:nvSpPr>
        <dsp:cNvPr id="0" name=""/>
        <dsp:cNvSpPr/>
      </dsp:nvSpPr>
      <dsp:spPr>
        <a:xfrm rot="4396374">
          <a:off x="2784152" y="1217353"/>
          <a:ext cx="5281069" cy="3682887"/>
        </a:xfrm>
        <a:prstGeom prst="swooshArrow">
          <a:avLst>
            <a:gd name="adj1" fmla="val 16310"/>
            <a:gd name="adj2" fmla="val 31370"/>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9842B46-C554-478F-BADC-D01744DB49A8}">
      <dsp:nvSpPr>
        <dsp:cNvPr id="0" name=""/>
        <dsp:cNvSpPr/>
      </dsp:nvSpPr>
      <dsp:spPr>
        <a:xfrm>
          <a:off x="4584129" y="1580786"/>
          <a:ext cx="133363" cy="133363"/>
        </a:xfrm>
        <a:prstGeom prst="ellipse">
          <a:avLst/>
        </a:prstGeom>
        <a:solidFill>
          <a:schemeClr val="dk2">
            <a:tint val="60000"/>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BD1F48DF-4C04-4DF3-98EB-522F5845430E}">
      <dsp:nvSpPr>
        <dsp:cNvPr id="0" name=""/>
        <dsp:cNvSpPr/>
      </dsp:nvSpPr>
      <dsp:spPr>
        <a:xfrm>
          <a:off x="5223418" y="2027982"/>
          <a:ext cx="133363" cy="133363"/>
        </a:xfrm>
        <a:prstGeom prst="ellipse">
          <a:avLst/>
        </a:prstGeom>
        <a:solidFill>
          <a:schemeClr val="dk2">
            <a:tint val="60000"/>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0F36E936-BDFC-4F05-BAB9-E5ABE951FD0C}">
      <dsp:nvSpPr>
        <dsp:cNvPr id="0" name=""/>
        <dsp:cNvSpPr/>
      </dsp:nvSpPr>
      <dsp:spPr>
        <a:xfrm>
          <a:off x="5761766" y="2549201"/>
          <a:ext cx="133363" cy="133363"/>
        </a:xfrm>
        <a:prstGeom prst="ellipse">
          <a:avLst/>
        </a:prstGeom>
        <a:solidFill>
          <a:schemeClr val="dk2">
            <a:tint val="60000"/>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D36C5435-06AD-4D07-A2EF-E6CFD3591696}">
      <dsp:nvSpPr>
        <dsp:cNvPr id="0" name=""/>
        <dsp:cNvSpPr/>
      </dsp:nvSpPr>
      <dsp:spPr>
        <a:xfrm>
          <a:off x="2430125" y="0"/>
          <a:ext cx="2489860" cy="97881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5400" tIns="25400" rIns="25400" bIns="25400" numCol="1" spcCol="1270" anchor="b" anchorCtr="0">
          <a:noAutofit/>
        </a:bodyPr>
        <a:lstStyle/>
        <a:p>
          <a:pPr marL="0" lvl="0" indent="0" algn="ctr" defTabSz="889000">
            <a:lnSpc>
              <a:spcPct val="90000"/>
            </a:lnSpc>
            <a:spcBef>
              <a:spcPct val="0"/>
            </a:spcBef>
            <a:spcAft>
              <a:spcPct val="35000"/>
            </a:spcAft>
            <a:buNone/>
          </a:pPr>
          <a:r>
            <a:rPr lang="de-DE" sz="2000" b="1" kern="1200" dirty="0">
              <a:solidFill>
                <a:srgbClr val="1D2D4B"/>
              </a:solidFill>
              <a:latin typeface="Arial" panose="020B0604020202020204" pitchFamily="34" charset="0"/>
              <a:ea typeface="+mn-ea"/>
              <a:cs typeface="Arial" panose="020B0604020202020204" pitchFamily="34" charset="0"/>
            </a:rPr>
            <a:t>1. Kundenselektion</a:t>
          </a:r>
        </a:p>
      </dsp:txBody>
      <dsp:txXfrm>
        <a:off x="2430125" y="0"/>
        <a:ext cx="2489860" cy="978815"/>
      </dsp:txXfrm>
    </dsp:sp>
    <dsp:sp modelId="{7D4EAAB2-909C-48B7-9E25-23C3608B6DE4}">
      <dsp:nvSpPr>
        <dsp:cNvPr id="0" name=""/>
        <dsp:cNvSpPr/>
      </dsp:nvSpPr>
      <dsp:spPr>
        <a:xfrm>
          <a:off x="5391040" y="1158060"/>
          <a:ext cx="3768437" cy="97881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5400" tIns="25400" rIns="25400" bIns="25400" numCol="1" spcCol="1270" anchor="ctr" anchorCtr="0">
          <a:noAutofit/>
        </a:bodyPr>
        <a:lstStyle/>
        <a:p>
          <a:pPr marL="0" lvl="0" indent="0" algn="l" defTabSz="889000">
            <a:lnSpc>
              <a:spcPct val="90000"/>
            </a:lnSpc>
            <a:spcBef>
              <a:spcPct val="0"/>
            </a:spcBef>
            <a:spcAft>
              <a:spcPct val="35000"/>
            </a:spcAft>
            <a:buNone/>
          </a:pPr>
          <a:r>
            <a:rPr lang="de-DE" sz="2000" b="1" kern="1200" dirty="0">
              <a:solidFill>
                <a:srgbClr val="1D2D4B"/>
              </a:solidFill>
              <a:latin typeface="Arial" panose="020B0604020202020204" pitchFamily="34" charset="0"/>
              <a:ea typeface="+mn-ea"/>
              <a:cs typeface="Arial" panose="020B0604020202020204" pitchFamily="34" charset="0"/>
            </a:rPr>
            <a:t>2. Kundenkontakt</a:t>
          </a:r>
        </a:p>
      </dsp:txBody>
      <dsp:txXfrm>
        <a:off x="5391040" y="1158060"/>
        <a:ext cx="3768437" cy="978815"/>
      </dsp:txXfrm>
    </dsp:sp>
    <dsp:sp modelId="{D8555562-C941-44C5-9F50-178EA7101A2F}">
      <dsp:nvSpPr>
        <dsp:cNvPr id="0" name=""/>
        <dsp:cNvSpPr/>
      </dsp:nvSpPr>
      <dsp:spPr>
        <a:xfrm>
          <a:off x="2430125" y="1605256"/>
          <a:ext cx="2220686" cy="97881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5400" tIns="25400" rIns="25400" bIns="25400" numCol="1" spcCol="1270" anchor="ctr" anchorCtr="0">
          <a:noAutofit/>
        </a:bodyPr>
        <a:lstStyle/>
        <a:p>
          <a:pPr marL="0" lvl="0" indent="0" algn="r" defTabSz="889000">
            <a:lnSpc>
              <a:spcPct val="90000"/>
            </a:lnSpc>
            <a:spcBef>
              <a:spcPct val="0"/>
            </a:spcBef>
            <a:spcAft>
              <a:spcPct val="35000"/>
            </a:spcAft>
            <a:buNone/>
          </a:pPr>
          <a:r>
            <a:rPr lang="de-DE" sz="2000" b="1" kern="1200" dirty="0">
              <a:solidFill>
                <a:srgbClr val="1D2D4B"/>
              </a:solidFill>
              <a:latin typeface="Arial" panose="020B0604020202020204" pitchFamily="34" charset="0"/>
              <a:ea typeface="+mn-ea"/>
              <a:cs typeface="Arial" panose="020B0604020202020204" pitchFamily="34" charset="0"/>
            </a:rPr>
            <a:t>3. Vorbereitung</a:t>
          </a:r>
        </a:p>
      </dsp:txBody>
      <dsp:txXfrm>
        <a:off x="2430125" y="1605256"/>
        <a:ext cx="2220686" cy="978815"/>
      </dsp:txXfrm>
    </dsp:sp>
    <dsp:sp modelId="{44D8F787-4174-4B48-B4AB-CA780778EADA}">
      <dsp:nvSpPr>
        <dsp:cNvPr id="0" name=""/>
        <dsp:cNvSpPr/>
      </dsp:nvSpPr>
      <dsp:spPr>
        <a:xfrm>
          <a:off x="6227437" y="3125478"/>
          <a:ext cx="133363" cy="133363"/>
        </a:xfrm>
        <a:prstGeom prst="ellipse">
          <a:avLst/>
        </a:prstGeom>
        <a:solidFill>
          <a:schemeClr val="dk2">
            <a:tint val="60000"/>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48260FA0-7FC4-42AE-B82F-041BFD5FA703}">
      <dsp:nvSpPr>
        <dsp:cNvPr id="0" name=""/>
        <dsp:cNvSpPr/>
      </dsp:nvSpPr>
      <dsp:spPr>
        <a:xfrm>
          <a:off x="6535030" y="2126475"/>
          <a:ext cx="2624447" cy="97881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5400" tIns="25400" rIns="25400" bIns="25400" numCol="1" spcCol="1270" anchor="ctr" anchorCtr="0">
          <a:noAutofit/>
        </a:bodyPr>
        <a:lstStyle/>
        <a:p>
          <a:pPr marL="0" lvl="0" indent="0" algn="l" defTabSz="889000">
            <a:lnSpc>
              <a:spcPct val="90000"/>
            </a:lnSpc>
            <a:spcBef>
              <a:spcPct val="0"/>
            </a:spcBef>
            <a:spcAft>
              <a:spcPct val="35000"/>
            </a:spcAft>
            <a:buNone/>
          </a:pPr>
          <a:r>
            <a:rPr lang="de-DE" sz="2000" b="1" kern="1200" dirty="0">
              <a:solidFill>
                <a:srgbClr val="1D2D4B"/>
              </a:solidFill>
              <a:latin typeface="Arial" panose="020B0604020202020204" pitchFamily="34" charset="0"/>
              <a:ea typeface="+mn-ea"/>
              <a:cs typeface="Arial" panose="020B0604020202020204" pitchFamily="34" charset="0"/>
            </a:rPr>
            <a:t>4. Ausarbeitung</a:t>
          </a:r>
        </a:p>
      </dsp:txBody>
      <dsp:txXfrm>
        <a:off x="6535030" y="2126475"/>
        <a:ext cx="2624447" cy="978815"/>
      </dsp:txXfrm>
    </dsp:sp>
    <dsp:sp modelId="{58B6E2C3-556D-4CB7-89DB-B3155E5C59C6}">
      <dsp:nvSpPr>
        <dsp:cNvPr id="0" name=""/>
        <dsp:cNvSpPr/>
      </dsp:nvSpPr>
      <dsp:spPr>
        <a:xfrm>
          <a:off x="2430125" y="2702753"/>
          <a:ext cx="3364676" cy="97881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5400" tIns="25400" rIns="25400" bIns="25400" numCol="1" spcCol="1270" anchor="ctr" anchorCtr="0">
          <a:noAutofit/>
        </a:bodyPr>
        <a:lstStyle/>
        <a:p>
          <a:pPr marL="0" lvl="0" indent="0" algn="r" defTabSz="889000">
            <a:lnSpc>
              <a:spcPct val="90000"/>
            </a:lnSpc>
            <a:spcBef>
              <a:spcPct val="0"/>
            </a:spcBef>
            <a:spcAft>
              <a:spcPct val="35000"/>
            </a:spcAft>
            <a:buNone/>
          </a:pPr>
          <a:r>
            <a:rPr lang="de-DE" sz="2000" b="1" kern="1200" dirty="0">
              <a:solidFill>
                <a:srgbClr val="1D2D4B"/>
              </a:solidFill>
              <a:latin typeface="Arial" panose="020B0604020202020204" pitchFamily="34" charset="0"/>
              <a:ea typeface="+mn-ea"/>
              <a:cs typeface="Arial" panose="020B0604020202020204" pitchFamily="34" charset="0"/>
            </a:rPr>
            <a:t>5. Durchführung</a:t>
          </a:r>
        </a:p>
      </dsp:txBody>
      <dsp:txXfrm>
        <a:off x="2430125" y="2702753"/>
        <a:ext cx="3364676" cy="978815"/>
      </dsp:txXfrm>
    </dsp:sp>
    <dsp:sp modelId="{4EB2C454-F93B-484B-8392-BF5463C10B42}">
      <dsp:nvSpPr>
        <dsp:cNvPr id="0" name=""/>
        <dsp:cNvSpPr/>
      </dsp:nvSpPr>
      <dsp:spPr>
        <a:xfrm>
          <a:off x="6602935" y="3713379"/>
          <a:ext cx="133363" cy="133363"/>
        </a:xfrm>
        <a:prstGeom prst="ellipse">
          <a:avLst/>
        </a:prstGeom>
        <a:solidFill>
          <a:schemeClr val="dk2">
            <a:tint val="60000"/>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488AC76C-0BE6-4D9D-8D1E-8514DAE3FDE9}">
      <dsp:nvSpPr>
        <dsp:cNvPr id="0" name=""/>
        <dsp:cNvSpPr/>
      </dsp:nvSpPr>
      <dsp:spPr>
        <a:xfrm>
          <a:off x="6967442" y="3214462"/>
          <a:ext cx="2565887" cy="97881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5400" tIns="25400" rIns="25400" bIns="25400" numCol="1" spcCol="1270" anchor="ctr" anchorCtr="0">
          <a:noAutofit/>
        </a:bodyPr>
        <a:lstStyle/>
        <a:p>
          <a:pPr marL="0" lvl="0" indent="0" algn="l" defTabSz="889000">
            <a:lnSpc>
              <a:spcPct val="90000"/>
            </a:lnSpc>
            <a:spcBef>
              <a:spcPct val="0"/>
            </a:spcBef>
            <a:spcAft>
              <a:spcPct val="35000"/>
            </a:spcAft>
            <a:buNone/>
          </a:pPr>
          <a:r>
            <a:rPr lang="de-DE" sz="2000" b="1" kern="1200" dirty="0">
              <a:solidFill>
                <a:srgbClr val="1D2D4B"/>
              </a:solidFill>
              <a:latin typeface="Arial" panose="020B0604020202020204" pitchFamily="34" charset="0"/>
              <a:ea typeface="+mn-ea"/>
              <a:cs typeface="Arial" panose="020B0604020202020204" pitchFamily="34" charset="0"/>
            </a:rPr>
            <a:t>6. Nachbereitung</a:t>
          </a:r>
        </a:p>
      </dsp:txBody>
      <dsp:txXfrm>
        <a:off x="6967442" y="3214462"/>
        <a:ext cx="2565887" cy="978815"/>
      </dsp:txXfrm>
    </dsp:sp>
    <dsp:sp modelId="{304BD723-E919-475F-A04D-AE765EC40A9F}">
      <dsp:nvSpPr>
        <dsp:cNvPr id="0" name=""/>
        <dsp:cNvSpPr/>
      </dsp:nvSpPr>
      <dsp:spPr>
        <a:xfrm>
          <a:off x="5581683" y="5298448"/>
          <a:ext cx="3790913" cy="58328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5400" tIns="25400" rIns="25400" bIns="25400" numCol="1" spcCol="1270" anchor="t" anchorCtr="0">
          <a:noAutofit/>
        </a:bodyPr>
        <a:lstStyle/>
        <a:p>
          <a:pPr marL="0" lvl="0" indent="0" algn="ctr" defTabSz="889000">
            <a:lnSpc>
              <a:spcPct val="90000"/>
            </a:lnSpc>
            <a:spcBef>
              <a:spcPct val="0"/>
            </a:spcBef>
            <a:spcAft>
              <a:spcPct val="35000"/>
            </a:spcAft>
            <a:buNone/>
          </a:pPr>
          <a:r>
            <a:rPr lang="de-DE" sz="2000" b="1" kern="1200" dirty="0">
              <a:solidFill>
                <a:srgbClr val="1D2D4B"/>
              </a:solidFill>
              <a:latin typeface="Arial" panose="020B0604020202020204" pitchFamily="34" charset="0"/>
              <a:cs typeface="Arial" panose="020B0604020202020204" pitchFamily="34" charset="0"/>
            </a:rPr>
            <a:t>7. Best </a:t>
          </a:r>
          <a:r>
            <a:rPr lang="de-DE" sz="2000" b="1" kern="1200" dirty="0" err="1">
              <a:solidFill>
                <a:srgbClr val="1D2D4B"/>
              </a:solidFill>
              <a:latin typeface="Arial" panose="020B0604020202020204" pitchFamily="34" charset="0"/>
              <a:cs typeface="Arial" panose="020B0604020202020204" pitchFamily="34" charset="0"/>
            </a:rPr>
            <a:t>practice</a:t>
          </a:r>
          <a:r>
            <a:rPr lang="de-DE" sz="2000" b="1" kern="1200" dirty="0">
              <a:solidFill>
                <a:srgbClr val="1D2D4B"/>
              </a:solidFill>
              <a:latin typeface="Arial" panose="020B0604020202020204" pitchFamily="34" charset="0"/>
              <a:cs typeface="Arial" panose="020B0604020202020204" pitchFamily="34" charset="0"/>
            </a:rPr>
            <a:t> und Fragen</a:t>
          </a:r>
        </a:p>
      </dsp:txBody>
      <dsp:txXfrm>
        <a:off x="5581683" y="5298448"/>
        <a:ext cx="3790913" cy="583285"/>
      </dsp:txXfrm>
    </dsp:sp>
  </dsp:spTree>
</dsp:drawing>
</file>

<file path=ppt/diagrams/layout1.xml><?xml version="1.0" encoding="utf-8"?>
<dgm:layoutDef xmlns:dgm="http://schemas.openxmlformats.org/drawingml/2006/diagram" xmlns:a="http://schemas.openxmlformats.org/drawingml/2006/main" uniqueId="urn:microsoft.com/office/officeart/2009/3/layout/DescendingProcess">
  <dgm:title val=""/>
  <dgm:desc val=""/>
  <dgm:catLst>
    <dgm:cat type="process" pri="235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clrData>
  <dgm:layoutNode name="Name0">
    <dgm:varLst>
      <dgm:chMax val="7"/>
      <dgm:chPref val="5"/>
    </dgm:varLst>
    <dgm:alg type="composite">
      <dgm:param type="ar" val="1.1"/>
    </dgm:alg>
    <dgm:shape xmlns:r="http://schemas.openxmlformats.org/officeDocument/2006/relationships" r:blip="">
      <dgm:adjLst/>
    </dgm:shape>
    <dgm:choose name="Name1">
      <dgm:if name="Name2" axis="ch" ptType="node" func="cnt" op="equ" val="1">
        <dgm:constrLst>
          <dgm:constr type="primFontSz" for="ch" ptType="node" op="equ" val="65"/>
          <dgm:constr type="w" for="ch" forName="arrowNode" refType="w" fact="0.75"/>
          <dgm:constr type="h" for="ch" forName="arrowNode" refType="h"/>
          <dgm:constr type="l" for="ch" forName="arrowNode" refType="w" fact="0.07"/>
          <dgm:constr type="t" for="ch" forName="arrowNode"/>
          <dgm:constr type="l" for="ch" forName="txNode1" refType="w" fact="0"/>
          <dgm:constr type="t" for="ch" forName="txNode1" refType="h" fact="0"/>
          <dgm:constr type="r" for="ch" forName="txNode1" refType="w" fact="0.37"/>
          <dgm:constr type="h" for="ch" forName="txNode1" refType="h" fact="0.16"/>
        </dgm:constrLst>
      </dgm:if>
      <dgm:if name="Name3" axis="ch" ptType="node" func="cnt" op="equ" val="2">
        <dgm:constrLst>
          <dgm:constr type="primFontSz" for="ch" ptType="node" op="equ" val="65"/>
          <dgm:constr type="w" for="ch" forName="arrowNode" refType="w" fact="0.75"/>
          <dgm:constr type="h" for="ch" forName="arrowNode" refType="h"/>
          <dgm:constr type="l" for="ch" forName="arrowNode" refType="w" fact="0.07"/>
          <dgm:constr type="t" for="ch" forName="arrowNode"/>
          <dgm:constr type="l" for="ch" forName="txNode1" refType="w" fact="0"/>
          <dgm:constr type="t" for="ch" forName="txNode1" refType="h" fact="0"/>
          <dgm:constr type="r" for="ch" forName="txNode1" refType="w" fact="0.37"/>
          <dgm:constr type="h" for="ch" forName="txNode1" refType="h" fact="0.16"/>
          <dgm:constr type="l" for="ch" forName="txNode2" refType="w" fact="0.5"/>
          <dgm:constr type="b" for="ch" forName="txNode2" refType="h"/>
          <dgm:constr type="r" for="ch" forName="txNode2" refType="w"/>
          <dgm:constr type="h" for="ch" forName="txNode2" refType="h" fact="0.16"/>
        </dgm:constrLst>
      </dgm:if>
      <dgm:if name="Name4" axis="ch" ptType="node" func="cnt" op="equ" val="3">
        <dgm:constrLst>
          <dgm:constr type="primFontSz" for="ch" ptType="node" op="equ" val="65"/>
          <dgm:constr type="w" for="ch" forName="arrowNode" refType="w" fact="0.75"/>
          <dgm:constr type="h" for="ch" forName="arrowNode" refType="h"/>
          <dgm:constr type="l" for="ch" forName="arrowNode" refType="w" fact="0.07"/>
          <dgm:constr type="t" for="ch" forName="arrowNode"/>
          <dgm:constr type="l" for="ch" forName="txNode1" refType="w" fact="0"/>
          <dgm:constr type="t" for="ch" forName="txNode1" refType="h" fact="0"/>
          <dgm:constr type="r" for="ch" forName="txNode1" refType="w" fact="0.37"/>
          <dgm:constr type="h" for="ch" forName="txNode1" refType="h" fact="0.16"/>
          <dgm:constr type="l" for="ch" forName="txNode2" refType="w" fact="0.56"/>
          <dgm:constr type="ctrY" for="ch" forName="txNode2" refType="h" fact="0.3992"/>
          <dgm:constr type="r" for="ch" forName="txNode2" refType="w"/>
          <dgm:constr type="h" for="ch" forName="txNode2" refType="h" fact="0.16"/>
          <dgm:constr type="l" for="ch" forName="txNode3" refType="w" fact="0.5"/>
          <dgm:constr type="b" for="ch" forName="txNode3" refType="h"/>
          <dgm:constr type="r" for="ch" forName="txNode3" refType="w"/>
          <dgm:constr type="h" for="ch" forName="txNode3" refType="h" fact="0.16"/>
          <dgm:constr type="ctrX" for="ch" forName="dotNode2" refType="w" fact="0.4782"/>
          <dgm:constr type="ctrY" for="ch" forName="dotNode2" refType="h" fact="0.3992"/>
          <dgm:constr type="h" for="ch" forName="dotNode2" refType="h" fact="0.0218"/>
          <dgm:constr type="w" for="ch" forName="dotNode2" refType="h" refFor="ch" refForName="dotNode2"/>
        </dgm:constrLst>
      </dgm:if>
      <dgm:if name="Name5" axis="ch" ptType="node" func="cnt" op="equ" val="4">
        <dgm:constrLst>
          <dgm:constr type="primFontSz" for="ch" ptType="node" op="equ" val="65"/>
          <dgm:constr type="w" for="ch" forName="arrowNode" refType="w" fact="0.75"/>
          <dgm:constr type="h" for="ch" forName="arrowNode" refType="h"/>
          <dgm:constr type="l" for="ch" forName="arrowNode" refType="w" fact="0.07"/>
          <dgm:constr type="t" for="ch" forName="arrowNode"/>
          <dgm:constr type="l" for="ch" forName="txNode1" refType="w" fact="0"/>
          <dgm:constr type="t" for="ch" forName="txNode1" refType="h" fact="0"/>
          <dgm:constr type="r" for="ch" forName="txNode1" refType="w" fact="0.37"/>
          <dgm:constr type="h" for="ch" forName="txNode1" refType="h" fact="0.16"/>
          <dgm:constr type="l" for="ch" forName="txNode2" refType="w" fact="0.49"/>
          <dgm:constr type="ctrY" for="ch" forName="txNode2" refType="h" fact="0.3153"/>
          <dgm:constr type="r" for="ch" forName="txNode2" refType="w"/>
          <dgm:constr type="h" for="ch" forName="txNode2" refType="h" fact="0.16"/>
          <dgm:constr type="l" for="ch" forName="txNode3" refType="w" fact="0"/>
          <dgm:constr type="ctrY" for="ch" forName="txNode3" refType="h" fact="0.5004"/>
          <dgm:constr type="r" for="ch" forName="txNode3" refType="w" fact="0.5"/>
          <dgm:constr type="h" for="ch" forName="txNode3" refType="h" fact="0.16"/>
          <dgm:constr type="l" for="ch" forName="txNode4" refType="w" fact="0.5"/>
          <dgm:constr type="b" for="ch" forName="txNode4" refType="h"/>
          <dgm:constr type="r" for="ch" forName="txNode4" refType="w"/>
          <dgm:constr type="h" for="ch" forName="txNode4" refType="h" fact="0.16"/>
          <dgm:constr type="ctrX" for="ch" forName="dotNode2" refType="w" fact="0.39"/>
          <dgm:constr type="ctrY" for="ch" forName="dotNode2" refType="h" fact="0.3153"/>
          <dgm:constr type="h" for="ch" forName="dotNode2" refType="h" fact="0.0218"/>
          <dgm:constr type="w" for="ch" forName="dotNode2" refType="h" refFor="ch" refForName="dotNode2"/>
          <dgm:constr type="ctrX" for="ch" forName="dotNode3" refType="w" fact="0.5626"/>
          <dgm:constr type="ctrY" for="ch" forName="dotNode3" refType="h" fact="0.5004"/>
          <dgm:constr type="h" for="ch" forName="dotNode3" refType="h" fact="0.0218"/>
          <dgm:constr type="w" for="ch" forName="dotNode3" refType="h" refFor="ch" refForName="dotNode3"/>
        </dgm:constrLst>
      </dgm:if>
      <dgm:if name="Name6" axis="ch" ptType="node" func="cnt" op="equ" val="5">
        <dgm:constrLst>
          <dgm:constr type="primFontSz" for="ch" ptType="node" op="equ" val="65"/>
          <dgm:constr type="w" for="ch" forName="arrowNode" refType="w" fact="0.75"/>
          <dgm:constr type="h" for="ch" forName="arrowNode" refType="h"/>
          <dgm:constr type="l" for="ch" forName="arrowNode" refType="w" fact="0.07"/>
          <dgm:constr type="t" for="ch" forName="arrowNode"/>
          <dgm:constr type="l" for="ch" forName="txNode1" refType="w" fact="0"/>
          <dgm:constr type="t" for="ch" forName="txNode1" refType="h" fact="0"/>
          <dgm:constr type="r" for="ch" forName="txNode1" refType="w" fact="0.37"/>
          <dgm:constr type="h" for="ch" forName="txNode1" refType="h" fact="0.16"/>
          <dgm:constr type="l" for="ch" forName="txNode2" refType="w" fact="0.46"/>
          <dgm:constr type="ctrY" for="ch" forName="txNode2" refType="h" fact="0.2885"/>
          <dgm:constr type="r" for="ch" forName="txNode2" refType="w"/>
          <dgm:constr type="h" for="ch" forName="txNode2" refType="h" fact="0.16"/>
          <dgm:constr type="l" for="ch" forName="txNode3" refType="w" fact="0"/>
          <dgm:constr type="ctrY" for="ch" forName="txNode3" refType="h" fact="0.4089"/>
          <dgm:constr type="r" for="ch" forName="txNode3" refType="w" fact="0.43"/>
          <dgm:constr type="h" for="ch" forName="txNode3" refType="h" fact="0.16"/>
          <dgm:constr type="l" for="ch" forName="txNode4" refType="w" fact="0.67"/>
          <dgm:constr type="ctrY" for="ch" forName="txNode4" refType="h" fact="0.5497"/>
          <dgm:constr type="r" for="ch" forName="txNode4" refType="w"/>
          <dgm:constr type="h" for="ch" forName="txNode4" refType="h" fact="0.16"/>
          <dgm:constr type="l" for="ch" forName="txNode5" refType="w" fact="0.5"/>
          <dgm:constr type="b" for="ch" forName="txNode5" refType="h"/>
          <dgm:constr type="r" for="ch" forName="txNode5" refType="w"/>
          <dgm:constr type="h" for="ch" forName="txNode5" refType="h" fact="0.16"/>
          <dgm:constr type="ctrX" for="ch" forName="dotNode2" refType="w" fact="0.3565"/>
          <dgm:constr type="ctrY" for="ch" forName="dotNode2" refType="h" fact="0.2885"/>
          <dgm:constr type="h" for="ch" forName="dotNode2" refType="h" fact="0.0218"/>
          <dgm:constr type="w" for="ch" forName="dotNode2" refType="h" refFor="ch" refForName="dotNode2"/>
          <dgm:constr type="ctrX" for="ch" forName="dotNode3" refType="w" fact="0.4922"/>
          <dgm:constr type="ctrY" for="ch" forName="dotNode3" refType="h" fact="0.4089"/>
          <dgm:constr type="h" for="ch" forName="dotNode3" refType="h" fact="0.0218"/>
          <dgm:constr type="w" for="ch" forName="dotNode3" refType="h" refFor="ch" refForName="dotNode3"/>
          <dgm:constr type="ctrX" for="ch" forName="dotNode4" refType="w" fact="0.5939"/>
          <dgm:constr type="ctrY" for="ch" forName="dotNode4" refType="h" fact="0.5497"/>
          <dgm:constr type="h" for="ch" forName="dotNode4" refType="h" fact="0.0218"/>
          <dgm:constr type="w" for="ch" forName="dotNode4" refType="h" refFor="ch" refForName="dotNode4"/>
        </dgm:constrLst>
      </dgm:if>
      <dgm:if name="Name7" axis="ch" ptType="node" func="cnt" op="equ" val="6">
        <dgm:constrLst>
          <dgm:constr type="primFontSz" for="ch" ptType="node" op="equ" val="65"/>
          <dgm:constr type="w" for="ch" forName="arrowNode" refType="w" fact="0.75"/>
          <dgm:constr type="h" for="ch" forName="arrowNode" refType="h"/>
          <dgm:constr type="l" for="ch" forName="arrowNode" refType="w" fact="0.07"/>
          <dgm:constr type="t" for="ch" forName="arrowNode"/>
          <dgm:constr type="l" for="ch" forName="txNode1" refType="w" fact="0"/>
          <dgm:constr type="t" for="ch" forName="txNode1" refType="h" fact="0"/>
          <dgm:constr type="r" for="ch" forName="txNode1" refType="w" fact="0.37"/>
          <dgm:constr type="h" for="ch" forName="txNode1" refType="h" fact="0.16"/>
          <dgm:constr type="l" for="ch" forName="txNode2" refType="w" fact="0.45"/>
          <dgm:constr type="ctrY" for="ch" forName="txNode2" refType="h" fact="0.2693"/>
          <dgm:constr type="r" for="ch" forName="txNode2" refType="w"/>
          <dgm:constr type="h" for="ch" forName="txNode2" refType="h" fact="0.16"/>
          <dgm:constr type="l" for="ch" forName="txNode3" refType="w" fact="0"/>
          <dgm:constr type="ctrY" for="ch" forName="txNode3" refType="h" fact="0.3638"/>
          <dgm:constr type="r" for="ch" forName="txNode3" refType="w" fact="0.37"/>
          <dgm:constr type="h" for="ch" forName="txNode3" refType="h" fact="0.16"/>
          <dgm:constr type="l" for="ch" forName="txNode4" refType="w" fact="0.63"/>
          <dgm:constr type="ctrY" for="ch" forName="txNode4" refType="h" fact="0.4744"/>
          <dgm:constr type="r" for="ch" forName="txNode4" refType="w"/>
          <dgm:constr type="h" for="ch" forName="txNode4" refType="h" fact="0.16"/>
          <dgm:constr type="l" for="ch" forName="txNode5" refType="w" fact="0"/>
          <dgm:constr type="ctrY" for="ch" forName="txNode5" refType="h" fact="0.5961"/>
          <dgm:constr type="r" for="ch" forName="txNode5" refType="w" fact="0.55"/>
          <dgm:constr type="h" for="ch" forName="txNode5" refType="h" fact="0.16"/>
          <dgm:constr type="l" for="ch" forName="txNode6" refType="w" fact="0.5"/>
          <dgm:constr type="b" for="ch" forName="txNode6" refType="h"/>
          <dgm:constr type="r" for="ch" forName="txNode6" refType="w"/>
          <dgm:constr type="h" for="ch" forName="txNode6" refType="h" fact="0.16"/>
          <dgm:constr type="ctrX" for="ch" forName="dotNode2" refType="w" fact="0.33"/>
          <dgm:constr type="ctrY" for="ch" forName="dotNode2" refType="h" fact="0.2693"/>
          <dgm:constr type="h" for="ch" forName="dotNode2" refType="h" fact="0.0218"/>
          <dgm:constr type="w" for="ch" forName="dotNode2" refType="h" refFor="ch" refForName="dotNode2"/>
          <dgm:constr type="ctrX" for="ch" forName="dotNode3" refType="w" fact="0.4419"/>
          <dgm:constr type="ctrY" for="ch" forName="dotNode3" refType="h" fact="0.3638"/>
          <dgm:constr type="h" for="ch" forName="dotNode3" refType="h" fact="0.0218"/>
          <dgm:constr type="w" for="ch" forName="dotNode3" refType="h" refFor="ch" refForName="dotNode3"/>
          <dgm:constr type="ctrX" for="ch" forName="dotNode4" refType="w" fact="0.5425"/>
          <dgm:constr type="ctrY" for="ch" forName="dotNode4" refType="h" fact="0.4744"/>
          <dgm:constr type="h" for="ch" forName="dotNode4" refType="h" fact="0.0218"/>
          <dgm:constr type="w" for="ch" forName="dotNode4" refType="h" refFor="ch" refForName="dotNode4"/>
          <dgm:constr type="ctrX" for="ch" forName="dotNode5" refType="w" fact="0.6153"/>
          <dgm:constr type="ctrY" for="ch" forName="dotNode5" refType="h" fact="0.5961"/>
          <dgm:constr type="h" for="ch" forName="dotNode5" refType="h" fact="0.0218"/>
          <dgm:constr type="w" for="ch" forName="dotNode5" refType="h" refFor="ch" refForName="dotNode5"/>
        </dgm:constrLst>
      </dgm:if>
      <dgm:else name="Name8">
        <dgm:constrLst>
          <dgm:constr type="primFontSz" for="ch" ptType="node" op="equ" val="65"/>
          <dgm:constr type="w" for="ch" forName="arrowNode" refType="w" fact="0.75"/>
          <dgm:constr type="h" for="ch" forName="arrowNode" refType="h"/>
          <dgm:constr type="l" for="ch" forName="arrowNode" refType="w" fact="0.07"/>
          <dgm:constr type="t" for="ch" forName="arrowNode"/>
          <dgm:constr type="l" for="ch" forName="txNode1" refType="w" fact="0"/>
          <dgm:constr type="t" for="ch" forName="txNode1" refType="h" fact="0"/>
          <dgm:constr type="r" for="ch" forName="txNode1" refType="w" fact="0.37"/>
          <dgm:constr type="h" for="ch" forName="txNode1" refType="h" fact="0.16"/>
          <dgm:constr type="l" for="ch" forName="txNode2" refType="w" fact="0.44"/>
          <dgm:constr type="ctrY" for="ch" forName="txNode2" refType="h" fact="0.2693"/>
          <dgm:constr type="r" for="ch" forName="txNode2" refType="w"/>
          <dgm:constr type="h" for="ch" forName="txNode2" refType="h" fact="0.16"/>
          <dgm:constr type="l" for="ch" forName="txNode3" refType="w" fact="0"/>
          <dgm:constr type="ctrY" for="ch" forName="txNode3" refType="h" fact="0.3424"/>
          <dgm:constr type="r" for="ch" forName="txNode3" refType="w" fact="0.33"/>
          <dgm:constr type="h" for="ch" forName="txNode3" refType="h" fact="0.16"/>
          <dgm:constr type="l" for="ch" forName="txNode4" refType="w" fact="0.61"/>
          <dgm:constr type="ctrY" for="ch" forName="txNode4" refType="h" fact="0.4276"/>
          <dgm:constr type="r" for="ch" forName="txNode4" refType="w"/>
          <dgm:constr type="h" for="ch" forName="txNode4" refType="h" fact="0.16"/>
          <dgm:constr type="l" for="ch" forName="txNode5" refType="w" fact="0"/>
          <dgm:constr type="ctrY" for="ch" forName="txNode5" refType="h" fact="0.5218"/>
          <dgm:constr type="r" for="ch" forName="txNode5" refType="w" fact="0.5"/>
          <dgm:constr type="h" for="ch" forName="txNode5" refType="h" fact="0.16"/>
          <dgm:constr type="l" for="ch" forName="txNode6" refType="w" fact="0.71"/>
          <dgm:constr type="ctrY" for="ch" forName="txNode6" refType="h" fact="0.6179"/>
          <dgm:constr type="r" for="ch" forName="txNode6" refType="w"/>
          <dgm:constr type="h" for="ch" forName="txNode6" refType="h" fact="0.16"/>
          <dgm:constr type="l" for="ch" forName="txNode7" refType="w" fact="0.5"/>
          <dgm:constr type="b" for="ch" forName="txNode7" refType="h"/>
          <dgm:constr type="r" for="ch" forName="txNode7" refType="w"/>
          <dgm:constr type="h" for="ch" forName="txNode7" refType="h" fact="0.16"/>
          <dgm:constr type="ctrX" for="ch" forName="dotNode2" refType="w" fact="0.33"/>
          <dgm:constr type="ctrY" for="ch" forName="dotNode2" refType="h" fact="0.2693"/>
          <dgm:constr type="h" for="ch" forName="dotNode2" refType="h" fact="0.0218"/>
          <dgm:constr type="w" for="ch" forName="dotNode2" refType="h" refFor="ch" refForName="dotNode2"/>
          <dgm:constr type="ctrX" for="ch" forName="dotNode3" refType="w" fact="0.425"/>
          <dgm:constr type="ctrY" for="ch" forName="dotNode3" refType="h" fact="0.3424"/>
          <dgm:constr type="h" for="ch" forName="dotNode3" refType="h" fact="0.0218"/>
          <dgm:constr type="w" for="ch" forName="dotNode3" refType="h" refFor="ch" refForName="dotNode3"/>
          <dgm:constr type="ctrX" for="ch" forName="dotNode4" refType="w" fact="0.505"/>
          <dgm:constr type="ctrY" for="ch" forName="dotNode4" refType="h" fact="0.4276"/>
          <dgm:constr type="h" for="ch" forName="dotNode4" refType="h" fact="0.0218"/>
          <dgm:constr type="w" for="ch" forName="dotNode4" refType="h" refFor="ch" refForName="dotNode4"/>
          <dgm:constr type="ctrX" for="ch" forName="dotNode5" refType="w" fact="0.5742"/>
          <dgm:constr type="ctrY" for="ch" forName="dotNode5" refType="h" fact="0.5218"/>
          <dgm:constr type="h" for="ch" forName="dotNode5" refType="h" fact="0.0218"/>
          <dgm:constr type="w" for="ch" forName="dotNode5" refType="h" refFor="ch" refForName="dotNode5"/>
          <dgm:constr type="ctrX" for="ch" forName="dotNode6" refType="w" fact="0.63"/>
          <dgm:constr type="ctrY" for="ch" forName="dotNode6" refType="h" fact="0.6179"/>
          <dgm:constr type="h" for="ch" forName="dotNode6" refType="h" fact="0.0218"/>
          <dgm:constr type="w" for="ch" forName="dotNode6" refType="h" refFor="ch" refForName="dotNode6"/>
        </dgm:constrLst>
      </dgm:else>
    </dgm:choose>
    <dgm:forEach name="Name9" axis="self" ptType="parTrans">
      <dgm:forEach name="Name10" axis="self" ptType="sibTrans" st="2">
        <dgm:forEach name="dotRepeat" axis="self">
          <dgm:layoutNode name="dotRepeatNode" styleLbl="fgShp">
            <dgm:alg type="sp"/>
            <dgm:shape xmlns:r="http://schemas.openxmlformats.org/officeDocument/2006/relationships" type="ellipse" r:blip="">
              <dgm:adjLst/>
            </dgm:shape>
            <dgm:presOf axis="self"/>
          </dgm:layoutNode>
        </dgm:forEach>
      </dgm:forEach>
    </dgm:forEach>
    <dgm:choose name="Name11">
      <dgm:if name="Name12" axis="ch" ptType="node" func="cnt" op="gte" val="1">
        <dgm:layoutNode name="arrowNode" styleLbl="node1">
          <dgm:alg type="sp"/>
          <dgm:shape xmlns:r="http://schemas.openxmlformats.org/officeDocument/2006/relationships" rot="73.2729" type="swooshArrow" r:blip="">
            <dgm:adjLst>
              <dgm:adj idx="1" val="0.1631"/>
              <dgm:adj idx="2" val="0.3137"/>
            </dgm:adjLst>
          </dgm:shape>
          <dgm:presOf/>
        </dgm:layoutNode>
      </dgm:if>
      <dgm:else name="Name13"/>
    </dgm:choose>
    <dgm:forEach name="Name14" axis="ch" ptType="node" cnt="1">
      <dgm:layoutNode name="txNode1" styleLbl="revTx">
        <dgm:varLst>
          <dgm:bulletEnabled val="1"/>
        </dgm:varLst>
        <dgm:alg type="tx">
          <dgm:param type="txAnchorVert" val="b"/>
        </dgm:alg>
        <dgm:shape xmlns:r="http://schemas.openxmlformats.org/officeDocument/2006/relationships" type="rect" r:blip="" zOrderOff="10">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15" axis="ch" ptType="node" st="2" cnt="1">
      <dgm:layoutNode name="txNode2" styleLbl="revTx">
        <dgm:varLst>
          <dgm:bulletEnabled val="1"/>
        </dgm:varLst>
        <dgm:choose name="Name16">
          <dgm:if name="Name17" axis="self" ptType="node" func="revPos" op="equ" val="1">
            <dgm:alg type="tx">
              <dgm:param type="txAnchorVert" val="t"/>
            </dgm:alg>
          </dgm:if>
          <dgm:if name="Name18" axis="self" ptType="node" func="posOdd" op="equ" val="1">
            <dgm:alg type="tx">
              <dgm:param type="parTxLTRAlign" val="r"/>
              <dgm:param type="parTxRTLAlign" val="r"/>
            </dgm:alg>
          </dgm:if>
          <dgm:else name="Name19">
            <dgm:alg type="tx">
              <dgm:param type="parTxLTRAlign" val="l"/>
              <dgm:param type="parTxRTLAlign" val="l"/>
            </dgm:alg>
          </dgm:else>
        </dgm:choose>
        <dgm:shape xmlns:r="http://schemas.openxmlformats.org/officeDocument/2006/relationships" type="rect" r:blip="" zOrderOff="10">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20">
        <dgm:if name="Name21" axis="par ch" ptType="all node" func="cnt" op="neq" val="2">
          <dgm:forEach name="Name22" axis="follow" ptType="sibTrans" cnt="1">
            <dgm:layoutNode name="dotNode2">
              <dgm:alg type="sp"/>
              <dgm:shape xmlns:r="http://schemas.openxmlformats.org/officeDocument/2006/relationships" r:blip="">
                <dgm:adjLst/>
              </dgm:shape>
              <dgm:presOf/>
              <dgm:forEach name="Name23" ref="dotRepeat"/>
            </dgm:layoutNode>
          </dgm:forEach>
        </dgm:if>
        <dgm:else name="Name24"/>
      </dgm:choose>
    </dgm:forEach>
    <dgm:forEach name="Name25" axis="ch" ptType="node" st="3" cnt="1">
      <dgm:layoutNode name="txNode3" styleLbl="revTx">
        <dgm:varLst>
          <dgm:bulletEnabled val="1"/>
        </dgm:varLst>
        <dgm:choose name="Name26">
          <dgm:if name="Name27" axis="self" ptType="node" func="revPos" op="equ" val="1">
            <dgm:alg type="tx">
              <dgm:param type="txAnchorVert" val="t"/>
            </dgm:alg>
          </dgm:if>
          <dgm:if name="Name28" axis="self" ptType="node" func="posOdd" op="equ" val="1">
            <dgm:alg type="tx">
              <dgm:param type="parTxLTRAlign" val="r"/>
              <dgm:param type="parTxRTLAlign" val="r"/>
            </dgm:alg>
          </dgm:if>
          <dgm:else name="Name29">
            <dgm:alg type="tx">
              <dgm:param type="parTxLTRAlign" val="l"/>
              <dgm:param type="parTxRTLAlign" val="l"/>
            </dgm:alg>
          </dgm:else>
        </dgm:choose>
        <dgm:shape xmlns:r="http://schemas.openxmlformats.org/officeDocument/2006/relationships" type="rect" r:blip="" zOrderOff="10">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30">
        <dgm:if name="Name31" axis="par ch" ptType="all node" func="cnt" op="neq" val="3">
          <dgm:forEach name="Name32" axis="follow" ptType="sibTrans" cnt="1">
            <dgm:layoutNode name="dotNode3">
              <dgm:alg type="sp"/>
              <dgm:shape xmlns:r="http://schemas.openxmlformats.org/officeDocument/2006/relationships" r:blip="">
                <dgm:adjLst/>
              </dgm:shape>
              <dgm:presOf/>
              <dgm:forEach name="Name33" ref="dotRepeat"/>
            </dgm:layoutNode>
          </dgm:forEach>
        </dgm:if>
        <dgm:else name="Name34"/>
      </dgm:choose>
    </dgm:forEach>
    <dgm:forEach name="Name35" axis="ch" ptType="node" st="4" cnt="1">
      <dgm:layoutNode name="txNode4" styleLbl="revTx">
        <dgm:varLst>
          <dgm:bulletEnabled val="1"/>
        </dgm:varLst>
        <dgm:choose name="Name36">
          <dgm:if name="Name37" axis="self" ptType="node" func="revPos" op="equ" val="1">
            <dgm:alg type="tx">
              <dgm:param type="txAnchorVert" val="t"/>
            </dgm:alg>
          </dgm:if>
          <dgm:if name="Name38" axis="self" ptType="node" func="posOdd" op="equ" val="1">
            <dgm:alg type="tx">
              <dgm:param type="parTxLTRAlign" val="r"/>
              <dgm:param type="parTxRTLAlign" val="r"/>
            </dgm:alg>
          </dgm:if>
          <dgm:else name="Name39">
            <dgm:alg type="tx">
              <dgm:param type="parTxLTRAlign" val="l"/>
              <dgm:param type="parTxRTLAlign" val="l"/>
            </dgm:alg>
          </dgm:else>
        </dgm:choose>
        <dgm:shape xmlns:r="http://schemas.openxmlformats.org/officeDocument/2006/relationships" type="rect" r:blip="" zOrderOff="10">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40">
        <dgm:if name="Name41" axis="par ch" ptType="all node" func="cnt" op="neq" val="4">
          <dgm:forEach name="Name42" axis="follow" ptType="sibTrans" cnt="1">
            <dgm:layoutNode name="dotNode4">
              <dgm:alg type="sp"/>
              <dgm:shape xmlns:r="http://schemas.openxmlformats.org/officeDocument/2006/relationships" r:blip="">
                <dgm:adjLst/>
              </dgm:shape>
              <dgm:presOf/>
              <dgm:forEach name="Name43" ref="dotRepeat"/>
            </dgm:layoutNode>
          </dgm:forEach>
        </dgm:if>
        <dgm:else name="Name44"/>
      </dgm:choose>
    </dgm:forEach>
    <dgm:forEach name="Name45" axis="ch" ptType="node" st="5" cnt="1">
      <dgm:layoutNode name="txNode5" styleLbl="revTx">
        <dgm:varLst>
          <dgm:bulletEnabled val="1"/>
        </dgm:varLst>
        <dgm:choose name="Name46">
          <dgm:if name="Name47" axis="self" ptType="node" func="revPos" op="equ" val="1">
            <dgm:alg type="tx">
              <dgm:param type="txAnchorVert" val="t"/>
            </dgm:alg>
          </dgm:if>
          <dgm:if name="Name48" axis="self" ptType="node" func="posOdd" op="equ" val="1">
            <dgm:alg type="tx">
              <dgm:param type="parTxLTRAlign" val="r"/>
              <dgm:param type="parTxRTLAlign" val="r"/>
            </dgm:alg>
          </dgm:if>
          <dgm:else name="Name49">
            <dgm:alg type="tx">
              <dgm:param type="parTxLTRAlign" val="l"/>
              <dgm:param type="parTxRTLAlign" val="l"/>
            </dgm:alg>
          </dgm:else>
        </dgm:choose>
        <dgm:shape xmlns:r="http://schemas.openxmlformats.org/officeDocument/2006/relationships" type="rect" r:blip="" zOrderOff="10">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50">
        <dgm:if name="Name51" axis="par ch" ptType="all node" func="cnt" op="neq" val="5">
          <dgm:forEach name="Name52" axis="follow" ptType="sibTrans" cnt="1">
            <dgm:layoutNode name="dotNode5">
              <dgm:alg type="sp"/>
              <dgm:shape xmlns:r="http://schemas.openxmlformats.org/officeDocument/2006/relationships" r:blip="">
                <dgm:adjLst/>
              </dgm:shape>
              <dgm:presOf/>
              <dgm:forEach name="Name53" ref="dotRepeat"/>
            </dgm:layoutNode>
          </dgm:forEach>
        </dgm:if>
        <dgm:else name="Name54"/>
      </dgm:choose>
    </dgm:forEach>
    <dgm:forEach name="Name55" axis="ch" ptType="node" st="6" cnt="1">
      <dgm:layoutNode name="txNode6" styleLbl="revTx">
        <dgm:varLst>
          <dgm:bulletEnabled val="1"/>
        </dgm:varLst>
        <dgm:choose name="Name56">
          <dgm:if name="Name57" axis="self" ptType="node" func="revPos" op="equ" val="1">
            <dgm:alg type="tx">
              <dgm:param type="txAnchorVert" val="t"/>
            </dgm:alg>
          </dgm:if>
          <dgm:if name="Name58" axis="self" ptType="node" func="posOdd" op="equ" val="1">
            <dgm:alg type="tx">
              <dgm:param type="parTxLTRAlign" val="r"/>
              <dgm:param type="parTxRTLAlign" val="r"/>
            </dgm:alg>
          </dgm:if>
          <dgm:else name="Name59">
            <dgm:alg type="tx">
              <dgm:param type="parTxLTRAlign" val="l"/>
              <dgm:param type="parTxRTLAlign" val="l"/>
            </dgm:alg>
          </dgm:else>
        </dgm:choose>
        <dgm:shape xmlns:r="http://schemas.openxmlformats.org/officeDocument/2006/relationships" type="rect" r:blip="" zOrderOff="10">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60">
        <dgm:if name="Name61" axis="par ch" ptType="all node" func="cnt" op="neq" val="6">
          <dgm:forEach name="Name62" axis="follow" ptType="sibTrans" cnt="1">
            <dgm:layoutNode name="dotNode6">
              <dgm:alg type="sp"/>
              <dgm:shape xmlns:r="http://schemas.openxmlformats.org/officeDocument/2006/relationships" r:blip="">
                <dgm:adjLst/>
              </dgm:shape>
              <dgm:presOf/>
              <dgm:forEach name="Name63" ref="dotRepeat"/>
            </dgm:layoutNode>
          </dgm:forEach>
        </dgm:if>
        <dgm:else name="Name64"/>
      </dgm:choose>
    </dgm:forEach>
    <dgm:forEach name="Name65" axis="ch" ptType="node" st="7" cnt="1">
      <dgm:layoutNode name="txNode7" styleLbl="revTx">
        <dgm:varLst>
          <dgm:bulletEnabled val="1"/>
        </dgm:varLst>
        <dgm:alg type="tx">
          <dgm:param type="txAnchorVert" val="t"/>
        </dgm:alg>
        <dgm:shape xmlns:r="http://schemas.openxmlformats.org/officeDocument/2006/relationships" type="rect" r:blip="" zOrderOff="10">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44283" cy="502118"/>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sz="quarter" idx="1"/>
          </p:nvPr>
        </p:nvSpPr>
        <p:spPr>
          <a:xfrm>
            <a:off x="3848645" y="0"/>
            <a:ext cx="2944283" cy="502118"/>
          </a:xfrm>
          <a:prstGeom prst="rect">
            <a:avLst/>
          </a:prstGeom>
        </p:spPr>
        <p:txBody>
          <a:bodyPr vert="horz" lIns="91440" tIns="45720" rIns="91440" bIns="45720" rtlCol="0"/>
          <a:lstStyle>
            <a:lvl1pPr algn="r">
              <a:defRPr sz="1200"/>
            </a:lvl1pPr>
          </a:lstStyle>
          <a:p>
            <a:fld id="{BC262AAD-EE45-4569-A43C-3777BCDBA7C9}" type="datetimeFigureOut">
              <a:rPr lang="de-DE" smtClean="0"/>
              <a:t>12.06.2025</a:t>
            </a:fld>
            <a:endParaRPr lang="de-DE"/>
          </a:p>
        </p:txBody>
      </p:sp>
      <p:sp>
        <p:nvSpPr>
          <p:cNvPr id="4" name="Fußzeilenplatzhalter 3"/>
          <p:cNvSpPr>
            <a:spLocks noGrp="1"/>
          </p:cNvSpPr>
          <p:nvPr>
            <p:ph type="ftr" sz="quarter" idx="2"/>
          </p:nvPr>
        </p:nvSpPr>
        <p:spPr>
          <a:xfrm>
            <a:off x="0" y="9505484"/>
            <a:ext cx="2944283" cy="502117"/>
          </a:xfrm>
          <a:prstGeom prst="rect">
            <a:avLst/>
          </a:prstGeom>
        </p:spPr>
        <p:txBody>
          <a:bodyPr vert="horz" lIns="91440" tIns="45720" rIns="91440" bIns="45720" rtlCol="0" anchor="b"/>
          <a:lstStyle>
            <a:lvl1pPr algn="l">
              <a:defRPr sz="1200"/>
            </a:lvl1pPr>
          </a:lstStyle>
          <a:p>
            <a:endParaRPr lang="de-DE"/>
          </a:p>
        </p:txBody>
      </p:sp>
      <p:sp>
        <p:nvSpPr>
          <p:cNvPr id="5" name="Foliennummernplatzhalter 4"/>
          <p:cNvSpPr>
            <a:spLocks noGrp="1"/>
          </p:cNvSpPr>
          <p:nvPr>
            <p:ph type="sldNum" sz="quarter" idx="3"/>
          </p:nvPr>
        </p:nvSpPr>
        <p:spPr>
          <a:xfrm>
            <a:off x="3848645" y="9505484"/>
            <a:ext cx="2944283" cy="502117"/>
          </a:xfrm>
          <a:prstGeom prst="rect">
            <a:avLst/>
          </a:prstGeom>
        </p:spPr>
        <p:txBody>
          <a:bodyPr vert="horz" lIns="91440" tIns="45720" rIns="91440" bIns="45720" rtlCol="0" anchor="b"/>
          <a:lstStyle>
            <a:lvl1pPr algn="r">
              <a:defRPr sz="1200"/>
            </a:lvl1pPr>
          </a:lstStyle>
          <a:p>
            <a:fld id="{7D1140E1-5310-4036-A144-230CEA51986E}" type="slidenum">
              <a:rPr lang="de-DE" smtClean="0"/>
              <a:t>‹Nr.›</a:t>
            </a:fld>
            <a:endParaRPr lang="de-DE"/>
          </a:p>
        </p:txBody>
      </p:sp>
    </p:spTree>
    <p:extLst>
      <p:ext uri="{BB962C8B-B14F-4D97-AF65-F5344CB8AC3E}">
        <p14:creationId xmlns:p14="http://schemas.microsoft.com/office/powerpoint/2010/main" val="4068868561"/>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44283" cy="502118"/>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idx="1"/>
          </p:nvPr>
        </p:nvSpPr>
        <p:spPr>
          <a:xfrm>
            <a:off x="3848645" y="0"/>
            <a:ext cx="2944283" cy="502118"/>
          </a:xfrm>
          <a:prstGeom prst="rect">
            <a:avLst/>
          </a:prstGeom>
        </p:spPr>
        <p:txBody>
          <a:bodyPr vert="horz" lIns="91440" tIns="45720" rIns="91440" bIns="45720" rtlCol="0"/>
          <a:lstStyle>
            <a:lvl1pPr algn="r">
              <a:defRPr sz="1200"/>
            </a:lvl1pPr>
          </a:lstStyle>
          <a:p>
            <a:fld id="{5AC9ED1C-5157-4F32-B542-B10EF038D16B}" type="datetimeFigureOut">
              <a:rPr lang="de-DE" smtClean="0"/>
              <a:t>12.06.2025</a:t>
            </a:fld>
            <a:endParaRPr lang="de-DE"/>
          </a:p>
        </p:txBody>
      </p:sp>
      <p:sp>
        <p:nvSpPr>
          <p:cNvPr id="4" name="Folienbildplatzhalter 3"/>
          <p:cNvSpPr>
            <a:spLocks noGrp="1" noRot="1" noChangeAspect="1"/>
          </p:cNvSpPr>
          <p:nvPr>
            <p:ph type="sldImg" idx="2"/>
          </p:nvPr>
        </p:nvSpPr>
        <p:spPr>
          <a:xfrm>
            <a:off x="395288" y="1250950"/>
            <a:ext cx="6003925" cy="3378200"/>
          </a:xfrm>
          <a:prstGeom prst="rect">
            <a:avLst/>
          </a:prstGeom>
          <a:noFill/>
          <a:ln w="12700">
            <a:solidFill>
              <a:prstClr val="black"/>
            </a:solidFill>
          </a:ln>
        </p:spPr>
        <p:txBody>
          <a:bodyPr vert="horz" lIns="91440" tIns="45720" rIns="91440" bIns="45720" rtlCol="0" anchor="ctr"/>
          <a:lstStyle/>
          <a:p>
            <a:endParaRPr lang="de-DE"/>
          </a:p>
        </p:txBody>
      </p:sp>
      <p:sp>
        <p:nvSpPr>
          <p:cNvPr id="5" name="Notizenplatzhalter 4"/>
          <p:cNvSpPr>
            <a:spLocks noGrp="1"/>
          </p:cNvSpPr>
          <p:nvPr>
            <p:ph type="body" sz="quarter" idx="3"/>
          </p:nvPr>
        </p:nvSpPr>
        <p:spPr>
          <a:xfrm>
            <a:off x="679450" y="4816157"/>
            <a:ext cx="5435600" cy="3940493"/>
          </a:xfrm>
          <a:prstGeom prst="rect">
            <a:avLst/>
          </a:prstGeom>
        </p:spPr>
        <p:txBody>
          <a:bodyPr vert="horz" lIns="91440" tIns="45720" rIns="91440" bIns="45720" rtlCol="0"/>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6" name="Fußzeilenplatzhalter 5"/>
          <p:cNvSpPr>
            <a:spLocks noGrp="1"/>
          </p:cNvSpPr>
          <p:nvPr>
            <p:ph type="ftr" sz="quarter" idx="4"/>
          </p:nvPr>
        </p:nvSpPr>
        <p:spPr>
          <a:xfrm>
            <a:off x="0" y="9505484"/>
            <a:ext cx="2944283" cy="502117"/>
          </a:xfrm>
          <a:prstGeom prst="rect">
            <a:avLst/>
          </a:prstGeom>
        </p:spPr>
        <p:txBody>
          <a:bodyPr vert="horz" lIns="91440" tIns="45720" rIns="91440" bIns="45720" rtlCol="0" anchor="b"/>
          <a:lstStyle>
            <a:lvl1pPr algn="l">
              <a:defRPr sz="1200"/>
            </a:lvl1pPr>
          </a:lstStyle>
          <a:p>
            <a:endParaRPr lang="de-DE"/>
          </a:p>
        </p:txBody>
      </p:sp>
      <p:sp>
        <p:nvSpPr>
          <p:cNvPr id="7" name="Foliennummernplatzhalter 6"/>
          <p:cNvSpPr>
            <a:spLocks noGrp="1"/>
          </p:cNvSpPr>
          <p:nvPr>
            <p:ph type="sldNum" sz="quarter" idx="5"/>
          </p:nvPr>
        </p:nvSpPr>
        <p:spPr>
          <a:xfrm>
            <a:off x="3848645" y="9505484"/>
            <a:ext cx="2944283" cy="502117"/>
          </a:xfrm>
          <a:prstGeom prst="rect">
            <a:avLst/>
          </a:prstGeom>
        </p:spPr>
        <p:txBody>
          <a:bodyPr vert="horz" lIns="91440" tIns="45720" rIns="91440" bIns="45720" rtlCol="0" anchor="b"/>
          <a:lstStyle>
            <a:lvl1pPr algn="r">
              <a:defRPr sz="1200"/>
            </a:lvl1pPr>
          </a:lstStyle>
          <a:p>
            <a:fld id="{0BE10007-DD6A-49C3-B266-EDEF5C5CFD52}" type="slidenum">
              <a:rPr lang="de-DE" smtClean="0"/>
              <a:t>‹Nr.›</a:t>
            </a:fld>
            <a:endParaRPr lang="de-DE"/>
          </a:p>
        </p:txBody>
      </p:sp>
    </p:spTree>
    <p:extLst>
      <p:ext uri="{BB962C8B-B14F-4D97-AF65-F5344CB8AC3E}">
        <p14:creationId xmlns:p14="http://schemas.microsoft.com/office/powerpoint/2010/main" val="3001120341"/>
      </p:ext>
    </p:extLst>
  </p:cSld>
  <p:clrMap bg1="lt1" tx1="dk1" bg2="lt2" tx2="dk2" accent1="accent1" accent2="accent2" accent3="accent3" accent4="accent4" accent5="accent5" accent6="accent6" hlink="hlink" folHlink="folHlink"/>
  <p:hf sldNum="0"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Tree>
    <p:extLst>
      <p:ext uri="{BB962C8B-B14F-4D97-AF65-F5344CB8AC3E}">
        <p14:creationId xmlns:p14="http://schemas.microsoft.com/office/powerpoint/2010/main" val="69144986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Tree>
    <p:extLst>
      <p:ext uri="{BB962C8B-B14F-4D97-AF65-F5344CB8AC3E}">
        <p14:creationId xmlns:p14="http://schemas.microsoft.com/office/powerpoint/2010/main" val="240796092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Tree>
    <p:extLst>
      <p:ext uri="{BB962C8B-B14F-4D97-AF65-F5344CB8AC3E}">
        <p14:creationId xmlns:p14="http://schemas.microsoft.com/office/powerpoint/2010/main" val="188990696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Tree>
    <p:extLst>
      <p:ext uri="{BB962C8B-B14F-4D97-AF65-F5344CB8AC3E}">
        <p14:creationId xmlns:p14="http://schemas.microsoft.com/office/powerpoint/2010/main" val="192182047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el">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394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5" name="Rechteck 4"/>
          <p:cNvSpPr/>
          <p:nvPr userDrawn="1"/>
        </p:nvSpPr>
        <p:spPr>
          <a:xfrm>
            <a:off x="479425" y="4192819"/>
            <a:ext cx="8426035" cy="1012005"/>
          </a:xfrm>
          <a:prstGeom prst="rect">
            <a:avLst/>
          </a:prstGeom>
          <a:solidFill>
            <a:schemeClr val="bg1">
              <a:alpha val="6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7" name="Inhaltsplatzhalter 2"/>
          <p:cNvSpPr txBox="1">
            <a:spLocks/>
          </p:cNvSpPr>
          <p:nvPr userDrawn="1"/>
        </p:nvSpPr>
        <p:spPr>
          <a:xfrm>
            <a:off x="538235" y="356688"/>
            <a:ext cx="11600674" cy="4738352"/>
          </a:xfrm>
          <a:prstGeom prst="rect">
            <a:avLst/>
          </a:prstGeom>
        </p:spPr>
        <p:txBody>
          <a:bodyPr anchor="b">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buNone/>
            </a:pPr>
            <a:endParaRPr lang="de-DE" sz="2400" kern="0" dirty="0">
              <a:solidFill>
                <a:srgbClr val="1D2D4B"/>
              </a:solidFill>
              <a:latin typeface="Arial" panose="020B0604020202020204" pitchFamily="34" charset="0"/>
              <a:cs typeface="Arial" panose="020B0604020202020204" pitchFamily="34" charset="0"/>
            </a:endParaRPr>
          </a:p>
        </p:txBody>
      </p:sp>
      <p:sp>
        <p:nvSpPr>
          <p:cNvPr id="9"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a:lvl1pPr>
          </a:lstStyle>
          <a:p>
            <a:r>
              <a:rPr lang="de-DE" dirty="0"/>
              <a:t>TITELMASTERFORMAT DURCH KLICKEN BEARBEITEN</a:t>
            </a:r>
          </a:p>
        </p:txBody>
      </p:sp>
      <p:pic>
        <p:nvPicPr>
          <p:cNvPr id="10" name="Grafik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491133" y="728085"/>
            <a:ext cx="2234142" cy="413328"/>
          </a:xfrm>
          <a:prstGeom prst="rect">
            <a:avLst/>
          </a:prstGeom>
        </p:spPr>
      </p:pic>
    </p:spTree>
    <p:extLst>
      <p:ext uri="{BB962C8B-B14F-4D97-AF65-F5344CB8AC3E}">
        <p14:creationId xmlns:p14="http://schemas.microsoft.com/office/powerpoint/2010/main" val="4217575639"/>
      </p:ext>
    </p:extLst>
  </p:cSld>
  <p:clrMapOvr>
    <a:masterClrMapping/>
  </p:clrMapOvr>
  <p:extLst>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Bild_rechts_Aufzählungszeichen">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11" name="Bildplatzhalter 2"/>
          <p:cNvSpPr>
            <a:spLocks noGrp="1"/>
          </p:cNvSpPr>
          <p:nvPr>
            <p:ph type="pic" idx="1"/>
          </p:nvPr>
        </p:nvSpPr>
        <p:spPr>
          <a:xfrm>
            <a:off x="7221239" y="1797696"/>
            <a:ext cx="3183255" cy="4224337"/>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a:t>Bild durch Klicken auf Symbol hinzufügen</a:t>
            </a:r>
            <a:endParaRPr lang="de-DE" dirty="0"/>
          </a:p>
        </p:txBody>
      </p:sp>
      <p:sp>
        <p:nvSpPr>
          <p:cNvPr id="12" name="Textplatzhalter 3"/>
          <p:cNvSpPr>
            <a:spLocks noGrp="1"/>
          </p:cNvSpPr>
          <p:nvPr>
            <p:ph type="body" sz="half" idx="2"/>
          </p:nvPr>
        </p:nvSpPr>
        <p:spPr>
          <a:xfrm>
            <a:off x="367096" y="1803381"/>
            <a:ext cx="11345480" cy="3811588"/>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DE" dirty="0"/>
          </a:p>
        </p:txBody>
      </p:sp>
      <p:sp>
        <p:nvSpPr>
          <p:cNvPr id="7"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a:lvl1pPr>
          </a:lstStyle>
          <a:p>
            <a:r>
              <a:rPr lang="de-DE" dirty="0"/>
              <a:t>TITELMASTERFORMAT DURCH KLICKEN BEARBEITEN</a:t>
            </a:r>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Tree>
    <p:extLst>
      <p:ext uri="{BB962C8B-B14F-4D97-AF65-F5344CB8AC3E}">
        <p14:creationId xmlns:p14="http://schemas.microsoft.com/office/powerpoint/2010/main" val="2708890922"/>
      </p:ext>
    </p:extLst>
  </p:cSld>
  <p:clrMapOvr>
    <a:masterClrMapping/>
  </p:clrMapOvr>
  <p:extLst>
    <p:ext uri="{DCECCB84-F9BA-43D5-87BE-67443E8EF086}">
      <p15:sldGuideLst xmlns:p15="http://schemas.microsoft.com/office/powerpoint/2012/main">
        <p15:guide id="4" orient="horz" pos="709">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zwei_Unterüberschriften_Text">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14" name="Textplatzhalter 2"/>
          <p:cNvSpPr>
            <a:spLocks noGrp="1"/>
          </p:cNvSpPr>
          <p:nvPr>
            <p:ph type="body" sz="quarter" idx="10" hasCustomPrompt="1"/>
          </p:nvPr>
        </p:nvSpPr>
        <p:spPr>
          <a:xfrm>
            <a:off x="362549" y="1760300"/>
            <a:ext cx="11350026"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p:txBody>
      </p:sp>
      <p:sp>
        <p:nvSpPr>
          <p:cNvPr id="15" name="Textplatzhalter 3"/>
          <p:cNvSpPr>
            <a:spLocks noGrp="1"/>
          </p:cNvSpPr>
          <p:nvPr>
            <p:ph type="body" sz="half" idx="2"/>
          </p:nvPr>
        </p:nvSpPr>
        <p:spPr>
          <a:xfrm>
            <a:off x="370036" y="2281237"/>
            <a:ext cx="11342539" cy="692038"/>
          </a:xfrm>
          <a:prstGeom prst="rect">
            <a:avLst/>
          </a:prstGeom>
        </p:spPr>
        <p:txBody>
          <a:bodyPr/>
          <a:lstStyle>
            <a:lvl1pPr marL="0" indent="0">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DE" dirty="0"/>
          </a:p>
        </p:txBody>
      </p:sp>
      <p:sp>
        <p:nvSpPr>
          <p:cNvPr id="17" name="Textplatzhalter 2"/>
          <p:cNvSpPr>
            <a:spLocks noGrp="1"/>
          </p:cNvSpPr>
          <p:nvPr>
            <p:ph type="body" sz="quarter" idx="12" hasCustomPrompt="1"/>
          </p:nvPr>
        </p:nvSpPr>
        <p:spPr>
          <a:xfrm>
            <a:off x="361238" y="4183952"/>
            <a:ext cx="11351337"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p:txBody>
      </p:sp>
      <p:sp>
        <p:nvSpPr>
          <p:cNvPr id="18" name="Textplatzhalter 3"/>
          <p:cNvSpPr>
            <a:spLocks noGrp="1"/>
          </p:cNvSpPr>
          <p:nvPr>
            <p:ph type="body" sz="half" idx="13"/>
          </p:nvPr>
        </p:nvSpPr>
        <p:spPr>
          <a:xfrm>
            <a:off x="341052" y="4704887"/>
            <a:ext cx="11371524" cy="692038"/>
          </a:xfrm>
          <a:prstGeom prst="rect">
            <a:avLst/>
          </a:prstGeom>
        </p:spPr>
        <p:txBody>
          <a:bodyPr/>
          <a:lstStyle>
            <a:lvl1pPr marL="0" indent="0">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DE" dirty="0"/>
          </a:p>
        </p:txBody>
      </p:sp>
      <p:sp>
        <p:nvSpPr>
          <p:cNvPr id="12" name="Titelplatzhalter 1"/>
          <p:cNvSpPr>
            <a:spLocks noGrp="1"/>
          </p:cNvSpPr>
          <p:nvPr>
            <p:ph type="title" hasCustomPrompt="1"/>
          </p:nvPr>
        </p:nvSpPr>
        <p:spPr>
          <a:xfrm>
            <a:off x="365475" y="205347"/>
            <a:ext cx="10346975" cy="1325563"/>
          </a:xfrm>
          <a:prstGeom prst="rect">
            <a:avLst/>
          </a:prstGeom>
        </p:spPr>
        <p:txBody>
          <a:bodyPr vert="horz" lIns="91440" tIns="45720" rIns="91440" bIns="45720" rtlCol="0" anchor="ctr">
            <a:normAutofit/>
          </a:bodyPr>
          <a:lstStyle>
            <a:lvl1pPr>
              <a:defRPr b="0"/>
            </a:lvl1pPr>
          </a:lstStyle>
          <a:p>
            <a:r>
              <a:rPr lang="de-DE" dirty="0"/>
              <a:t>TITELMASTERFORMAT DURCH KLICKEN </a:t>
            </a:r>
            <a:br>
              <a:rPr lang="de-DE" dirty="0"/>
            </a:br>
            <a:r>
              <a:rPr lang="de-DE" dirty="0"/>
              <a:t>BEARBEITEN ZWEIZEILIG</a:t>
            </a:r>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Tree>
    <p:extLst>
      <p:ext uri="{BB962C8B-B14F-4D97-AF65-F5344CB8AC3E}">
        <p14:creationId xmlns:p14="http://schemas.microsoft.com/office/powerpoint/2010/main" val="1365163810"/>
      </p:ext>
    </p:extLst>
  </p:cSld>
  <p:clrMapOvr>
    <a:masterClrMapping/>
  </p:clrMapOvr>
  <p:extLst>
    <p:ext uri="{DCECCB84-F9BA-43D5-87BE-67443E8EF086}">
      <p15:sldGuideLst xmlns:p15="http://schemas.microsoft.com/office/powerpoint/2012/main">
        <p15:guide id="4" orient="horz" pos="709">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Zweizeilig_Unterüberschrift_Aufzählung">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14" name="Textplatzhalter 2"/>
          <p:cNvSpPr>
            <a:spLocks noGrp="1"/>
          </p:cNvSpPr>
          <p:nvPr>
            <p:ph type="body" sz="quarter" idx="10" hasCustomPrompt="1"/>
          </p:nvPr>
        </p:nvSpPr>
        <p:spPr>
          <a:xfrm>
            <a:off x="362549" y="1760300"/>
            <a:ext cx="11350026"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p:txBody>
      </p:sp>
      <p:sp>
        <p:nvSpPr>
          <p:cNvPr id="11" name="Textplatzhalter 3"/>
          <p:cNvSpPr>
            <a:spLocks noGrp="1"/>
          </p:cNvSpPr>
          <p:nvPr>
            <p:ph type="body" sz="half" idx="2"/>
          </p:nvPr>
        </p:nvSpPr>
        <p:spPr>
          <a:xfrm>
            <a:off x="368967" y="2221553"/>
            <a:ext cx="11343608" cy="1782036"/>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a:p>
            <a:pPr lvl="1"/>
            <a:r>
              <a:rPr lang="de-DE"/>
              <a:t>Zweite Ebene</a:t>
            </a:r>
          </a:p>
          <a:p>
            <a:pPr lvl="2"/>
            <a:r>
              <a:rPr lang="de-DE"/>
              <a:t>Dritte Ebene</a:t>
            </a:r>
          </a:p>
        </p:txBody>
      </p:sp>
      <p:sp>
        <p:nvSpPr>
          <p:cNvPr id="15" name="Titelplatzhalter 1"/>
          <p:cNvSpPr>
            <a:spLocks noGrp="1"/>
          </p:cNvSpPr>
          <p:nvPr>
            <p:ph type="title" hasCustomPrompt="1"/>
          </p:nvPr>
        </p:nvSpPr>
        <p:spPr>
          <a:xfrm>
            <a:off x="365475" y="205347"/>
            <a:ext cx="10289825" cy="1325563"/>
          </a:xfrm>
          <a:prstGeom prst="rect">
            <a:avLst/>
          </a:prstGeom>
        </p:spPr>
        <p:txBody>
          <a:bodyPr vert="horz" lIns="91440" tIns="45720" rIns="91440" bIns="45720" rtlCol="0" anchor="ctr">
            <a:normAutofit/>
          </a:bodyPr>
          <a:lstStyle>
            <a:lvl1pPr>
              <a:defRPr b="0"/>
            </a:lvl1pPr>
          </a:lstStyle>
          <a:p>
            <a:r>
              <a:rPr lang="de-DE" dirty="0"/>
              <a:t>TITELMASTERFORMAT DURCH KLICKEN </a:t>
            </a:r>
            <a:br>
              <a:rPr lang="de-DE" dirty="0"/>
            </a:br>
            <a:r>
              <a:rPr lang="de-DE" dirty="0"/>
              <a:t>BEARBEITEN ZWEIZEILIG</a:t>
            </a:r>
          </a:p>
        </p:txBody>
      </p:sp>
      <p:pic>
        <p:nvPicPr>
          <p:cNvPr id="7" name="Grafik 6"/>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Tree>
    <p:extLst>
      <p:ext uri="{BB962C8B-B14F-4D97-AF65-F5344CB8AC3E}">
        <p14:creationId xmlns:p14="http://schemas.microsoft.com/office/powerpoint/2010/main" val="2791439710"/>
      </p:ext>
    </p:extLst>
  </p:cSld>
  <p:clrMapOvr>
    <a:masterClrMapping/>
  </p:clrMapOvr>
  <p:extLst>
    <p:ext uri="{DCECCB84-F9BA-43D5-87BE-67443E8EF086}">
      <p15:sldGuideLst xmlns:p15="http://schemas.microsoft.com/office/powerpoint/2012/main">
        <p15:guide id="1" orient="horz" pos="709">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zweizeilige HL_Unterüberschriften_Aufzählung">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14" name="Textplatzhalter 2"/>
          <p:cNvSpPr>
            <a:spLocks noGrp="1"/>
          </p:cNvSpPr>
          <p:nvPr>
            <p:ph type="body" sz="quarter" idx="10" hasCustomPrompt="1"/>
          </p:nvPr>
        </p:nvSpPr>
        <p:spPr>
          <a:xfrm>
            <a:off x="362549" y="1760300"/>
            <a:ext cx="11350026"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p:txBody>
      </p:sp>
      <p:sp>
        <p:nvSpPr>
          <p:cNvPr id="17" name="Textplatzhalter 2"/>
          <p:cNvSpPr>
            <a:spLocks noGrp="1"/>
          </p:cNvSpPr>
          <p:nvPr>
            <p:ph type="body" sz="quarter" idx="12" hasCustomPrompt="1"/>
          </p:nvPr>
        </p:nvSpPr>
        <p:spPr>
          <a:xfrm>
            <a:off x="364925" y="4183952"/>
            <a:ext cx="11343456"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p:txBody>
      </p:sp>
      <p:sp>
        <p:nvSpPr>
          <p:cNvPr id="11" name="Textplatzhalter 3"/>
          <p:cNvSpPr>
            <a:spLocks noGrp="1"/>
          </p:cNvSpPr>
          <p:nvPr>
            <p:ph type="body" sz="half" idx="2"/>
          </p:nvPr>
        </p:nvSpPr>
        <p:spPr>
          <a:xfrm>
            <a:off x="368967" y="2221553"/>
            <a:ext cx="11343608" cy="1782036"/>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a:p>
            <a:pPr lvl="1"/>
            <a:r>
              <a:rPr lang="de-DE"/>
              <a:t>Zweite Ebene</a:t>
            </a:r>
          </a:p>
          <a:p>
            <a:pPr lvl="2"/>
            <a:r>
              <a:rPr lang="de-DE"/>
              <a:t>Dritte Ebene</a:t>
            </a:r>
          </a:p>
        </p:txBody>
      </p:sp>
      <p:sp>
        <p:nvSpPr>
          <p:cNvPr id="13" name="Textplatzhalter 3"/>
          <p:cNvSpPr>
            <a:spLocks noGrp="1"/>
          </p:cNvSpPr>
          <p:nvPr>
            <p:ph type="body" sz="half" idx="13"/>
          </p:nvPr>
        </p:nvSpPr>
        <p:spPr>
          <a:xfrm>
            <a:off x="371549" y="4671152"/>
            <a:ext cx="11336832" cy="1782036"/>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a:p>
            <a:pPr lvl="1"/>
            <a:r>
              <a:rPr lang="de-DE"/>
              <a:t>Zweite Ebene</a:t>
            </a:r>
          </a:p>
          <a:p>
            <a:pPr lvl="2"/>
            <a:r>
              <a:rPr lang="de-DE"/>
              <a:t>Dritte Ebene</a:t>
            </a:r>
          </a:p>
        </p:txBody>
      </p:sp>
      <p:sp>
        <p:nvSpPr>
          <p:cNvPr id="15" name="Titelplatzhalter 1"/>
          <p:cNvSpPr>
            <a:spLocks noGrp="1"/>
          </p:cNvSpPr>
          <p:nvPr>
            <p:ph type="title" hasCustomPrompt="1"/>
          </p:nvPr>
        </p:nvSpPr>
        <p:spPr>
          <a:xfrm>
            <a:off x="365475" y="205347"/>
            <a:ext cx="10289825" cy="1325563"/>
          </a:xfrm>
          <a:prstGeom prst="rect">
            <a:avLst/>
          </a:prstGeom>
        </p:spPr>
        <p:txBody>
          <a:bodyPr vert="horz" lIns="91440" tIns="45720" rIns="91440" bIns="45720" rtlCol="0" anchor="ctr">
            <a:normAutofit/>
          </a:bodyPr>
          <a:lstStyle>
            <a:lvl1pPr>
              <a:defRPr b="0"/>
            </a:lvl1pPr>
          </a:lstStyle>
          <a:p>
            <a:r>
              <a:rPr lang="de-DE" dirty="0"/>
              <a:t>TITELMASTERFORMAT DURCH KLICKEN </a:t>
            </a:r>
            <a:br>
              <a:rPr lang="de-DE" dirty="0"/>
            </a:br>
            <a:r>
              <a:rPr lang="de-DE" dirty="0"/>
              <a:t>BEARBEITEN ZWEIZEILIG</a:t>
            </a:r>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Tree>
    <p:extLst>
      <p:ext uri="{BB962C8B-B14F-4D97-AF65-F5344CB8AC3E}">
        <p14:creationId xmlns:p14="http://schemas.microsoft.com/office/powerpoint/2010/main" val="1074484276"/>
      </p:ext>
    </p:extLst>
  </p:cSld>
  <p:clrMapOvr>
    <a:masterClrMapping/>
  </p:clrMapOvr>
  <p:extLst>
    <p:ext uri="{DCECCB84-F9BA-43D5-87BE-67443E8EF086}">
      <p15:sldGuideLst xmlns:p15="http://schemas.microsoft.com/office/powerpoint/2012/main">
        <p15:guide id="4" orient="horz" pos="709">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HL_Unterüberschriften_Aufzählung">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14" name="Textplatzhalter 2"/>
          <p:cNvSpPr>
            <a:spLocks noGrp="1"/>
          </p:cNvSpPr>
          <p:nvPr>
            <p:ph type="body" sz="quarter" idx="10" hasCustomPrompt="1"/>
          </p:nvPr>
        </p:nvSpPr>
        <p:spPr>
          <a:xfrm>
            <a:off x="362549" y="1760300"/>
            <a:ext cx="11350026"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p:txBody>
      </p:sp>
      <p:sp>
        <p:nvSpPr>
          <p:cNvPr id="17" name="Textplatzhalter 2"/>
          <p:cNvSpPr>
            <a:spLocks noGrp="1"/>
          </p:cNvSpPr>
          <p:nvPr>
            <p:ph type="body" sz="quarter" idx="12" hasCustomPrompt="1"/>
          </p:nvPr>
        </p:nvSpPr>
        <p:spPr>
          <a:xfrm>
            <a:off x="364925" y="4183952"/>
            <a:ext cx="11343456"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p:txBody>
      </p:sp>
      <p:sp>
        <p:nvSpPr>
          <p:cNvPr id="11" name="Textplatzhalter 3"/>
          <p:cNvSpPr>
            <a:spLocks noGrp="1"/>
          </p:cNvSpPr>
          <p:nvPr>
            <p:ph type="body" sz="half" idx="2"/>
          </p:nvPr>
        </p:nvSpPr>
        <p:spPr>
          <a:xfrm>
            <a:off x="368967" y="2221553"/>
            <a:ext cx="11343608" cy="1782036"/>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a:p>
            <a:pPr lvl="1"/>
            <a:r>
              <a:rPr lang="de-DE"/>
              <a:t>Zweite Ebene</a:t>
            </a:r>
          </a:p>
          <a:p>
            <a:pPr lvl="2"/>
            <a:r>
              <a:rPr lang="de-DE"/>
              <a:t>Dritte Ebene</a:t>
            </a:r>
          </a:p>
        </p:txBody>
      </p:sp>
      <p:sp>
        <p:nvSpPr>
          <p:cNvPr id="13" name="Textplatzhalter 3"/>
          <p:cNvSpPr>
            <a:spLocks noGrp="1"/>
          </p:cNvSpPr>
          <p:nvPr>
            <p:ph type="body" sz="half" idx="13"/>
          </p:nvPr>
        </p:nvSpPr>
        <p:spPr>
          <a:xfrm>
            <a:off x="367355" y="4671152"/>
            <a:ext cx="11336832" cy="1782036"/>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a:p>
            <a:pPr lvl="1"/>
            <a:r>
              <a:rPr lang="de-DE"/>
              <a:t>Zweite Ebene</a:t>
            </a:r>
          </a:p>
          <a:p>
            <a:pPr lvl="2"/>
            <a:r>
              <a:rPr lang="de-DE"/>
              <a:t>Dritte Ebene</a:t>
            </a:r>
          </a:p>
        </p:txBody>
      </p:sp>
      <p:sp>
        <p:nvSpPr>
          <p:cNvPr id="12"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a:lvl1pPr>
          </a:lstStyle>
          <a:p>
            <a:r>
              <a:rPr lang="de-DE" dirty="0"/>
              <a:t>TITELMASTERFORMAT DURCH KLICKEN BEARBEITEN</a:t>
            </a:r>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Tree>
    <p:extLst>
      <p:ext uri="{BB962C8B-B14F-4D97-AF65-F5344CB8AC3E}">
        <p14:creationId xmlns:p14="http://schemas.microsoft.com/office/powerpoint/2010/main" val="530280923"/>
      </p:ext>
    </p:extLst>
  </p:cSld>
  <p:clrMapOvr>
    <a:masterClrMapping/>
  </p:clrMapOvr>
  <p:extLst>
    <p:ext uri="{DCECCB84-F9BA-43D5-87BE-67443E8EF086}">
      <p15:sldGuideLst xmlns:p15="http://schemas.microsoft.com/office/powerpoint/2012/main">
        <p15:guide id="1" orient="horz" pos="709">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ext_Aufzählung_Quellenangabe">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12" name="Textplatzhalter 3"/>
          <p:cNvSpPr>
            <a:spLocks noGrp="1"/>
          </p:cNvSpPr>
          <p:nvPr>
            <p:ph type="body" sz="half" idx="2" hasCustomPrompt="1"/>
          </p:nvPr>
        </p:nvSpPr>
        <p:spPr>
          <a:xfrm>
            <a:off x="368448" y="1809281"/>
            <a:ext cx="11344128" cy="438619"/>
          </a:xfrm>
          <a:prstGeom prst="rect">
            <a:avLst/>
          </a:prstGeom>
        </p:spPr>
        <p:txBody>
          <a:bodyPr/>
          <a:lstStyle>
            <a:lvl1pPr marL="0" indent="0">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Textmasterformat bearbeiten </a:t>
            </a:r>
          </a:p>
        </p:txBody>
      </p:sp>
      <p:sp>
        <p:nvSpPr>
          <p:cNvPr id="15" name="Textplatzhalter 3"/>
          <p:cNvSpPr>
            <a:spLocks noGrp="1"/>
          </p:cNvSpPr>
          <p:nvPr>
            <p:ph type="body" sz="half" idx="10"/>
          </p:nvPr>
        </p:nvSpPr>
        <p:spPr>
          <a:xfrm>
            <a:off x="367376" y="3186753"/>
            <a:ext cx="11345199" cy="432747"/>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a:p>
            <a:pPr lvl="1"/>
            <a:r>
              <a:rPr lang="de-DE"/>
              <a:t>Zweite Ebene</a:t>
            </a:r>
          </a:p>
          <a:p>
            <a:pPr lvl="2"/>
            <a:r>
              <a:rPr lang="de-DE"/>
              <a:t>Dritte Ebene</a:t>
            </a:r>
          </a:p>
        </p:txBody>
      </p:sp>
      <p:sp>
        <p:nvSpPr>
          <p:cNvPr id="16" name="Textplatzhalter 3"/>
          <p:cNvSpPr>
            <a:spLocks noGrp="1"/>
          </p:cNvSpPr>
          <p:nvPr>
            <p:ph type="body" sz="half" idx="11"/>
          </p:nvPr>
        </p:nvSpPr>
        <p:spPr>
          <a:xfrm>
            <a:off x="379561" y="5752631"/>
            <a:ext cx="11333014" cy="438619"/>
          </a:xfrm>
          <a:prstGeom prst="rect">
            <a:avLst/>
          </a:prstGeom>
        </p:spPr>
        <p:txBody>
          <a:bodyPr/>
          <a:lstStyle>
            <a:lvl1pPr marL="0" indent="0">
              <a:buNone/>
              <a:defRPr sz="1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8"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a:lvl1pPr>
          </a:lstStyle>
          <a:p>
            <a:r>
              <a:rPr lang="de-DE" dirty="0"/>
              <a:t>TITELMASTERFORMAT DURCH KLICKEN BEARBEITEN</a:t>
            </a:r>
          </a:p>
        </p:txBody>
      </p:sp>
      <p:pic>
        <p:nvPicPr>
          <p:cNvPr id="11" name="Grafik 10"/>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Tree>
    <p:extLst>
      <p:ext uri="{BB962C8B-B14F-4D97-AF65-F5344CB8AC3E}">
        <p14:creationId xmlns:p14="http://schemas.microsoft.com/office/powerpoint/2010/main" val="135915057"/>
      </p:ext>
    </p:extLst>
  </p:cSld>
  <p:clrMapOvr>
    <a:masterClrMapping/>
  </p:clrMapOvr>
  <p:extLst>
    <p:ext uri="{DCECCB84-F9BA-43D5-87BE-67443E8EF086}">
      <p15:sldGuideLst xmlns:p15="http://schemas.microsoft.com/office/powerpoint/2012/main">
        <p15:guide id="1" orient="horz" pos="2160">
          <p15:clr>
            <a:srgbClr val="FBAE40"/>
          </p15:clr>
        </p15:guide>
        <p15:guide id="4" orient="horz" pos="709">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Überschrift_zweizeilig_Unterüberschrift_Text_Aufzählung">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11" name="Textplatzhalter 2"/>
          <p:cNvSpPr>
            <a:spLocks noGrp="1"/>
          </p:cNvSpPr>
          <p:nvPr>
            <p:ph type="body" sz="quarter" idx="10" hasCustomPrompt="1"/>
          </p:nvPr>
        </p:nvSpPr>
        <p:spPr>
          <a:xfrm>
            <a:off x="362549" y="1760300"/>
            <a:ext cx="11354790"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p:txBody>
      </p:sp>
      <p:sp>
        <p:nvSpPr>
          <p:cNvPr id="13" name="Textplatzhalter 3"/>
          <p:cNvSpPr>
            <a:spLocks noGrp="1"/>
          </p:cNvSpPr>
          <p:nvPr>
            <p:ph type="body" sz="half" idx="2"/>
          </p:nvPr>
        </p:nvSpPr>
        <p:spPr>
          <a:xfrm>
            <a:off x="368454" y="2281237"/>
            <a:ext cx="11344122" cy="692038"/>
          </a:xfrm>
          <a:prstGeom prst="rect">
            <a:avLst/>
          </a:prstGeom>
        </p:spPr>
        <p:txBody>
          <a:bodyPr/>
          <a:lstStyle>
            <a:lvl1pPr marL="0" indent="0">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DE" dirty="0"/>
          </a:p>
        </p:txBody>
      </p:sp>
      <p:sp>
        <p:nvSpPr>
          <p:cNvPr id="14" name="Textplatzhalter 3"/>
          <p:cNvSpPr>
            <a:spLocks noGrp="1"/>
          </p:cNvSpPr>
          <p:nvPr>
            <p:ph type="body" sz="half" idx="13"/>
          </p:nvPr>
        </p:nvSpPr>
        <p:spPr>
          <a:xfrm>
            <a:off x="367803" y="4674327"/>
            <a:ext cx="11344772" cy="1782036"/>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a:p>
            <a:pPr lvl="1"/>
            <a:r>
              <a:rPr lang="de-DE"/>
              <a:t>Zweite Ebene</a:t>
            </a:r>
          </a:p>
          <a:p>
            <a:pPr lvl="2"/>
            <a:r>
              <a:rPr lang="de-DE"/>
              <a:t>Dritte Ebene</a:t>
            </a:r>
          </a:p>
        </p:txBody>
      </p:sp>
      <p:sp>
        <p:nvSpPr>
          <p:cNvPr id="15"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a:lvl1pPr>
          </a:lstStyle>
          <a:p>
            <a:r>
              <a:rPr lang="de-DE" dirty="0"/>
              <a:t>TITELMASTERFORMAT DURCH KLICKEN </a:t>
            </a:r>
            <a:br>
              <a:rPr lang="de-DE" dirty="0"/>
            </a:br>
            <a:r>
              <a:rPr lang="de-DE" dirty="0"/>
              <a:t>BEARBEITEN ZWEIZEILIG</a:t>
            </a:r>
          </a:p>
        </p:txBody>
      </p:sp>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Tree>
    <p:extLst>
      <p:ext uri="{BB962C8B-B14F-4D97-AF65-F5344CB8AC3E}">
        <p14:creationId xmlns:p14="http://schemas.microsoft.com/office/powerpoint/2010/main" val="2668983262"/>
      </p:ext>
    </p:extLst>
  </p:cSld>
  <p:clrMapOvr>
    <a:masterClrMapping/>
  </p:clrMapOvr>
  <p:extLst>
    <p:ext uri="{DCECCB84-F9BA-43D5-87BE-67443E8EF086}">
      <p15:sldGuideLst xmlns:p15="http://schemas.microsoft.com/office/powerpoint/2012/main">
        <p15:guide id="4" orient="horz" pos="709"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Unterüberschrift_mit_Text">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3" name="Textplatzhalter 2"/>
          <p:cNvSpPr>
            <a:spLocks noGrp="1"/>
          </p:cNvSpPr>
          <p:nvPr>
            <p:ph type="body" sz="quarter" idx="10" hasCustomPrompt="1"/>
          </p:nvPr>
        </p:nvSpPr>
        <p:spPr>
          <a:xfrm>
            <a:off x="364584" y="1755536"/>
            <a:ext cx="11347991"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p:txBody>
      </p:sp>
      <p:sp>
        <p:nvSpPr>
          <p:cNvPr id="8" name="Textplatzhalter 3"/>
          <p:cNvSpPr>
            <a:spLocks noGrp="1"/>
          </p:cNvSpPr>
          <p:nvPr>
            <p:ph type="body" sz="half" idx="2" hasCustomPrompt="1"/>
          </p:nvPr>
        </p:nvSpPr>
        <p:spPr>
          <a:xfrm>
            <a:off x="369358" y="2281237"/>
            <a:ext cx="11343218" cy="3811588"/>
          </a:xfrm>
          <a:prstGeom prst="rect">
            <a:avLst/>
          </a:prstGeom>
        </p:spPr>
        <p:txBody>
          <a:bodyPr/>
          <a:lstStyle>
            <a:lvl1pPr marL="0" indent="0">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Textmasterformat bearbeiten </a:t>
            </a:r>
          </a:p>
        </p:txBody>
      </p:sp>
      <p:sp>
        <p:nvSpPr>
          <p:cNvPr id="7"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a:lvl1pPr>
          </a:lstStyle>
          <a:p>
            <a:r>
              <a:rPr lang="de-DE" dirty="0"/>
              <a:t>TITELMASTERFORMAT DURCH KLICKEN BEARBEITEN</a:t>
            </a:r>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Tree>
    <p:extLst>
      <p:ext uri="{BB962C8B-B14F-4D97-AF65-F5344CB8AC3E}">
        <p14:creationId xmlns:p14="http://schemas.microsoft.com/office/powerpoint/2010/main" val="2494237055"/>
      </p:ext>
    </p:extLst>
  </p:cSld>
  <p:clrMapOvr>
    <a:masterClrMapping/>
  </p:clrMapOvr>
  <p:extLst>
    <p:ext uri="{DCECCB84-F9BA-43D5-87BE-67443E8EF086}">
      <p15:sldGuideLst xmlns:p15="http://schemas.microsoft.com/office/powerpoint/2012/main">
        <p15:guide id="1" orient="horz" pos="2160" userDrawn="1">
          <p15:clr>
            <a:srgbClr val="FBAE40"/>
          </p15:clr>
        </p15:guide>
        <p15:guide id="4" orient="horz" pos="709" userDrawn="1">
          <p15:clr>
            <a:srgbClr val="FBAE40"/>
          </p15:clr>
        </p15:guide>
        <p15:guide id="6" orient="horz" pos="1298" userDrawn="1">
          <p15:clr>
            <a:srgbClr val="FBAE40"/>
          </p15:clr>
        </p15:guide>
        <p15:guide id="10" orient="horz" pos="1162"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Unterüberschrift_Aufzählungszeichen">
    <p:spTree>
      <p:nvGrpSpPr>
        <p:cNvPr id="1" name=""/>
        <p:cNvGrpSpPr/>
        <p:nvPr/>
      </p:nvGrpSpPr>
      <p:grpSpPr>
        <a:xfrm>
          <a:off x="0" y="0"/>
          <a:ext cx="0" cy="0"/>
          <a:chOff x="0" y="0"/>
          <a:chExt cx="0" cy="0"/>
        </a:xfrm>
      </p:grpSpPr>
      <p:sp>
        <p:nvSpPr>
          <p:cNvPr id="7" name="Textplatzhalter 3"/>
          <p:cNvSpPr>
            <a:spLocks noGrp="1"/>
          </p:cNvSpPr>
          <p:nvPr>
            <p:ph type="body" sz="half" idx="2"/>
          </p:nvPr>
        </p:nvSpPr>
        <p:spPr>
          <a:xfrm>
            <a:off x="370989" y="2281237"/>
            <a:ext cx="11341586" cy="3811588"/>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a:p>
            <a:pPr lvl="1"/>
            <a:r>
              <a:rPr lang="de-DE"/>
              <a:t>Zweite Ebene</a:t>
            </a:r>
          </a:p>
          <a:p>
            <a:pPr lvl="2"/>
            <a:r>
              <a:rPr lang="de-DE"/>
              <a:t>Dritte Ebene</a:t>
            </a:r>
          </a:p>
        </p:txBody>
      </p:sp>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10" name="Textplatzhalter 2"/>
          <p:cNvSpPr>
            <a:spLocks noGrp="1"/>
          </p:cNvSpPr>
          <p:nvPr>
            <p:ph type="body" sz="quarter" idx="10" hasCustomPrompt="1"/>
          </p:nvPr>
        </p:nvSpPr>
        <p:spPr>
          <a:xfrm>
            <a:off x="364584" y="1755536"/>
            <a:ext cx="11347991"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p:txBody>
      </p:sp>
      <p:sp>
        <p:nvSpPr>
          <p:cNvPr id="9"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a:lvl1pPr>
          </a:lstStyle>
          <a:p>
            <a:r>
              <a:rPr lang="de-DE" dirty="0"/>
              <a:t>TITELMASTERFORMAT DURCH KLICKEN BEARBEITEN</a:t>
            </a:r>
          </a:p>
        </p:txBody>
      </p:sp>
      <p:pic>
        <p:nvPicPr>
          <p:cNvPr id="12" name="Grafik 11"/>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Tree>
    <p:extLst>
      <p:ext uri="{BB962C8B-B14F-4D97-AF65-F5344CB8AC3E}">
        <p14:creationId xmlns:p14="http://schemas.microsoft.com/office/powerpoint/2010/main" val="492436659"/>
      </p:ext>
    </p:extLst>
  </p:cSld>
  <p:clrMapOvr>
    <a:masterClrMapping/>
  </p:clrMapOvr>
  <p:extLst>
    <p:ext uri="{DCECCB84-F9BA-43D5-87BE-67443E8EF086}">
      <p15:sldGuideLst xmlns:p15="http://schemas.microsoft.com/office/powerpoint/2012/main">
        <p15:guide id="1" orient="horz" pos="2160">
          <p15:clr>
            <a:srgbClr val="FBAE40"/>
          </p15:clr>
        </p15:guide>
        <p15:guide id="4" orient="horz" pos="709">
          <p15:clr>
            <a:srgbClr val="FBAE40"/>
          </p15:clr>
        </p15:guide>
        <p15:guide id="6" orient="horz" pos="1298"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Aufzählungszeichen">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9" name="Textplatzhalter 3"/>
          <p:cNvSpPr>
            <a:spLocks noGrp="1"/>
          </p:cNvSpPr>
          <p:nvPr>
            <p:ph type="body" sz="half" idx="2"/>
          </p:nvPr>
        </p:nvSpPr>
        <p:spPr>
          <a:xfrm>
            <a:off x="369212" y="1803380"/>
            <a:ext cx="11343363" cy="4413269"/>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DE" dirty="0"/>
          </a:p>
        </p:txBody>
      </p:sp>
      <p:sp>
        <p:nvSpPr>
          <p:cNvPr id="6"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a:lvl1pPr>
          </a:lstStyle>
          <a:p>
            <a:r>
              <a:rPr lang="de-DE" dirty="0"/>
              <a:t>TITELMASTERFORMAT DURCH KLICKEN BEARBEITEN</a:t>
            </a:r>
          </a:p>
        </p:txBody>
      </p:sp>
      <p:pic>
        <p:nvPicPr>
          <p:cNvPr id="10" name="Grafik 9"/>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Tree>
    <p:extLst>
      <p:ext uri="{BB962C8B-B14F-4D97-AF65-F5344CB8AC3E}">
        <p14:creationId xmlns:p14="http://schemas.microsoft.com/office/powerpoint/2010/main" val="1144473282"/>
      </p:ext>
    </p:extLst>
  </p:cSld>
  <p:clrMapOvr>
    <a:masterClrMapping/>
  </p:clrMapOvr>
  <p:extLst>
    <p:ext uri="{DCECCB84-F9BA-43D5-87BE-67443E8EF086}">
      <p15:sldGuideLst xmlns:p15="http://schemas.microsoft.com/office/powerpoint/2012/main">
        <p15:guide id="4" orient="horz" pos="709">
          <p15:clr>
            <a:srgbClr val="FBAE40"/>
          </p15:clr>
        </p15:guide>
        <p15:guide id="6" orient="horz" pos="1298">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ext">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7" name="Textplatzhalter 3"/>
          <p:cNvSpPr>
            <a:spLocks noGrp="1"/>
          </p:cNvSpPr>
          <p:nvPr>
            <p:ph type="body" sz="half" idx="2" hasCustomPrompt="1"/>
          </p:nvPr>
        </p:nvSpPr>
        <p:spPr>
          <a:xfrm>
            <a:off x="369358" y="1773237"/>
            <a:ext cx="11343218" cy="3811588"/>
          </a:xfrm>
          <a:prstGeom prst="rect">
            <a:avLst/>
          </a:prstGeom>
        </p:spPr>
        <p:txBody>
          <a:bodyPr/>
          <a:lstStyle>
            <a:lvl1pPr marL="0" indent="0">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Textmasterformat bearbeiten </a:t>
            </a:r>
          </a:p>
        </p:txBody>
      </p:sp>
      <p:sp>
        <p:nvSpPr>
          <p:cNvPr id="6"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a:lvl1pPr>
          </a:lstStyle>
          <a:p>
            <a:r>
              <a:rPr lang="de-DE" dirty="0"/>
              <a:t>TITELMASTERFORMAT DURCH KLICKEN BEARBEITEN</a:t>
            </a:r>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Tree>
    <p:extLst>
      <p:ext uri="{BB962C8B-B14F-4D97-AF65-F5344CB8AC3E}">
        <p14:creationId xmlns:p14="http://schemas.microsoft.com/office/powerpoint/2010/main" val="3851784812"/>
      </p:ext>
    </p:extLst>
  </p:cSld>
  <p:clrMapOvr>
    <a:masterClrMapping/>
  </p:clrMapOvr>
  <p:extLst>
    <p:ext uri="{DCECCB84-F9BA-43D5-87BE-67443E8EF086}">
      <p15:sldGuideLst xmlns:p15="http://schemas.microsoft.com/office/powerpoint/2012/main">
        <p15:guide id="4" orient="horz" pos="709">
          <p15:clr>
            <a:srgbClr val="FBAE40"/>
          </p15:clr>
        </p15:guide>
        <p15:guide id="10" orient="horz" pos="1162">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Überschrift_zweizeilig_mit_Unterüberschrift_und_Text">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9" name="Titelplatzhalter 1"/>
          <p:cNvSpPr>
            <a:spLocks noGrp="1"/>
          </p:cNvSpPr>
          <p:nvPr>
            <p:ph type="title" hasCustomPrompt="1"/>
          </p:nvPr>
        </p:nvSpPr>
        <p:spPr>
          <a:xfrm>
            <a:off x="365475" y="205347"/>
            <a:ext cx="10277125" cy="1325563"/>
          </a:xfrm>
          <a:prstGeom prst="rect">
            <a:avLst/>
          </a:prstGeom>
        </p:spPr>
        <p:txBody>
          <a:bodyPr vert="horz" lIns="91440" tIns="45720" rIns="91440" bIns="45720" rtlCol="0" anchor="ctr">
            <a:normAutofit/>
          </a:bodyPr>
          <a:lstStyle>
            <a:lvl1pPr>
              <a:defRPr b="0"/>
            </a:lvl1pPr>
          </a:lstStyle>
          <a:p>
            <a:r>
              <a:rPr lang="de-DE" dirty="0"/>
              <a:t>TITELMASTERFORMAT DURCH KLICKEN </a:t>
            </a:r>
            <a:br>
              <a:rPr lang="de-DE" dirty="0"/>
            </a:br>
            <a:r>
              <a:rPr lang="de-DE" dirty="0"/>
              <a:t>BEARBEITEN ZWEIZEILIG</a:t>
            </a:r>
          </a:p>
        </p:txBody>
      </p:sp>
      <p:sp>
        <p:nvSpPr>
          <p:cNvPr id="12" name="Textplatzhalter 2"/>
          <p:cNvSpPr>
            <a:spLocks noGrp="1"/>
          </p:cNvSpPr>
          <p:nvPr>
            <p:ph type="body" sz="quarter" idx="10" hasCustomPrompt="1"/>
          </p:nvPr>
        </p:nvSpPr>
        <p:spPr>
          <a:xfrm>
            <a:off x="364584" y="1774586"/>
            <a:ext cx="11347991"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p:txBody>
      </p:sp>
      <p:sp>
        <p:nvSpPr>
          <p:cNvPr id="13" name="Textplatzhalter 3"/>
          <p:cNvSpPr>
            <a:spLocks noGrp="1"/>
          </p:cNvSpPr>
          <p:nvPr>
            <p:ph type="body" sz="half" idx="2" hasCustomPrompt="1"/>
          </p:nvPr>
        </p:nvSpPr>
        <p:spPr>
          <a:xfrm>
            <a:off x="369358" y="2281237"/>
            <a:ext cx="11343217" cy="3811588"/>
          </a:xfrm>
          <a:prstGeom prst="rect">
            <a:avLst/>
          </a:prstGeom>
        </p:spPr>
        <p:txBody>
          <a:bodyPr/>
          <a:lstStyle>
            <a:lvl1pPr marL="0" indent="0">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Textmasterformat bearbeiten </a:t>
            </a:r>
          </a:p>
        </p:txBody>
      </p:sp>
      <p:pic>
        <p:nvPicPr>
          <p:cNvPr id="10" name="Grafik 9"/>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Tree>
    <p:extLst>
      <p:ext uri="{BB962C8B-B14F-4D97-AF65-F5344CB8AC3E}">
        <p14:creationId xmlns:p14="http://schemas.microsoft.com/office/powerpoint/2010/main" val="1781888240"/>
      </p:ext>
    </p:extLst>
  </p:cSld>
  <p:clrMapOvr>
    <a:masterClrMapping/>
  </p:clrMapOvr>
  <p:extLst>
    <p:ext uri="{DCECCB84-F9BA-43D5-87BE-67443E8EF086}">
      <p15:sldGuideLst xmlns:p15="http://schemas.microsoft.com/office/powerpoint/2012/main">
        <p15:guide id="4" orient="horz" pos="709">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Überschrift_zweizeilig_Text">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6" name="Textplatzhalter 3"/>
          <p:cNvSpPr>
            <a:spLocks noGrp="1"/>
          </p:cNvSpPr>
          <p:nvPr>
            <p:ph type="body" sz="half" idx="2" hasCustomPrompt="1"/>
          </p:nvPr>
        </p:nvSpPr>
        <p:spPr>
          <a:xfrm>
            <a:off x="369605" y="1809281"/>
            <a:ext cx="11342969" cy="3811588"/>
          </a:xfrm>
          <a:prstGeom prst="rect">
            <a:avLst/>
          </a:prstGeom>
        </p:spPr>
        <p:txBody>
          <a:bodyPr/>
          <a:lstStyle>
            <a:lvl1pPr marL="0" indent="0">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Textmasterformat bearbeiten </a:t>
            </a:r>
          </a:p>
        </p:txBody>
      </p:sp>
      <p:sp>
        <p:nvSpPr>
          <p:cNvPr id="13" name="Titelplatzhalter 1"/>
          <p:cNvSpPr>
            <a:spLocks noGrp="1"/>
          </p:cNvSpPr>
          <p:nvPr>
            <p:ph type="title" hasCustomPrompt="1"/>
          </p:nvPr>
        </p:nvSpPr>
        <p:spPr>
          <a:xfrm>
            <a:off x="365475" y="205347"/>
            <a:ext cx="10188225" cy="1325563"/>
          </a:xfrm>
          <a:prstGeom prst="rect">
            <a:avLst/>
          </a:prstGeom>
        </p:spPr>
        <p:txBody>
          <a:bodyPr vert="horz" lIns="91440" tIns="45720" rIns="91440" bIns="45720" rtlCol="0" anchor="ctr">
            <a:normAutofit/>
          </a:bodyPr>
          <a:lstStyle>
            <a:lvl1pPr>
              <a:defRPr b="0"/>
            </a:lvl1pPr>
          </a:lstStyle>
          <a:p>
            <a:r>
              <a:rPr lang="de-DE" dirty="0"/>
              <a:t>TITELMASTERFORMAT DURCH KLICKEN </a:t>
            </a:r>
            <a:br>
              <a:rPr lang="de-DE" dirty="0"/>
            </a:br>
            <a:r>
              <a:rPr lang="de-DE" dirty="0"/>
              <a:t>BEARBEITEN ZWEIZEILIG</a:t>
            </a:r>
          </a:p>
        </p:txBody>
      </p:sp>
      <p:pic>
        <p:nvPicPr>
          <p:cNvPr id="7" name="Grafik 6"/>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Tree>
    <p:extLst>
      <p:ext uri="{BB962C8B-B14F-4D97-AF65-F5344CB8AC3E}">
        <p14:creationId xmlns:p14="http://schemas.microsoft.com/office/powerpoint/2010/main" val="3403876813"/>
      </p:ext>
    </p:extLst>
  </p:cSld>
  <p:clrMapOvr>
    <a:masterClrMapping/>
  </p:clrMapOvr>
  <p:extLst>
    <p:ext uri="{DCECCB84-F9BA-43D5-87BE-67443E8EF086}">
      <p15:sldGuideLst xmlns:p15="http://schemas.microsoft.com/office/powerpoint/2012/main">
        <p15:guide id="4" orient="horz" pos="709">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Überschrift_zweizeilig_Aufzählungszeichen">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9" name="Textplatzhalter 3"/>
          <p:cNvSpPr>
            <a:spLocks noGrp="1"/>
          </p:cNvSpPr>
          <p:nvPr>
            <p:ph type="body" sz="half" idx="2"/>
          </p:nvPr>
        </p:nvSpPr>
        <p:spPr>
          <a:xfrm>
            <a:off x="367096" y="1803381"/>
            <a:ext cx="11345480" cy="3811588"/>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DE" dirty="0"/>
          </a:p>
        </p:txBody>
      </p:sp>
      <p:sp>
        <p:nvSpPr>
          <p:cNvPr id="11" name="Titelplatzhalter 1"/>
          <p:cNvSpPr>
            <a:spLocks noGrp="1"/>
          </p:cNvSpPr>
          <p:nvPr>
            <p:ph type="title" hasCustomPrompt="1"/>
          </p:nvPr>
        </p:nvSpPr>
        <p:spPr>
          <a:xfrm>
            <a:off x="365475" y="205347"/>
            <a:ext cx="10194575" cy="1325563"/>
          </a:xfrm>
          <a:prstGeom prst="rect">
            <a:avLst/>
          </a:prstGeom>
        </p:spPr>
        <p:txBody>
          <a:bodyPr vert="horz" lIns="91440" tIns="45720" rIns="91440" bIns="45720" rtlCol="0" anchor="ctr">
            <a:normAutofit/>
          </a:bodyPr>
          <a:lstStyle>
            <a:lvl1pPr>
              <a:defRPr b="0"/>
            </a:lvl1pPr>
          </a:lstStyle>
          <a:p>
            <a:r>
              <a:rPr lang="de-DE" dirty="0"/>
              <a:t>TITELMASTERFORMAT DURCH KLICKEN </a:t>
            </a:r>
            <a:br>
              <a:rPr lang="de-DE" dirty="0"/>
            </a:br>
            <a:r>
              <a:rPr lang="de-DE" dirty="0"/>
              <a:t>BEARBEITEN ZWEIZEILIG</a:t>
            </a:r>
          </a:p>
        </p:txBody>
      </p:sp>
      <p:pic>
        <p:nvPicPr>
          <p:cNvPr id="6" name="Grafik 5"/>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Tree>
    <p:extLst>
      <p:ext uri="{BB962C8B-B14F-4D97-AF65-F5344CB8AC3E}">
        <p14:creationId xmlns:p14="http://schemas.microsoft.com/office/powerpoint/2010/main" val="4080843195"/>
      </p:ext>
    </p:extLst>
  </p:cSld>
  <p:clrMapOvr>
    <a:masterClrMapping/>
  </p:clrMapOvr>
  <p:extLst>
    <p:ext uri="{DCECCB84-F9BA-43D5-87BE-67443E8EF086}">
      <p15:sldGuideLst xmlns:p15="http://schemas.microsoft.com/office/powerpoint/2012/main">
        <p15:guide id="4" orient="horz" pos="709">
          <p15:clr>
            <a:srgbClr val="FBAE40"/>
          </p15:clr>
        </p15:guide>
        <p15:guide id="6" orient="horz" pos="1298">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BIld_links_Aufzählungszeichen">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11" name="Bildplatzhalter 2"/>
          <p:cNvSpPr>
            <a:spLocks noGrp="1"/>
          </p:cNvSpPr>
          <p:nvPr>
            <p:ph type="pic" idx="1"/>
          </p:nvPr>
        </p:nvSpPr>
        <p:spPr>
          <a:xfrm>
            <a:off x="479425" y="1850791"/>
            <a:ext cx="3325659" cy="4673834"/>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a:t>Bild durch Klicken auf Symbol hinzufügen</a:t>
            </a:r>
            <a:endParaRPr lang="de-DE" dirty="0"/>
          </a:p>
        </p:txBody>
      </p:sp>
      <p:sp>
        <p:nvSpPr>
          <p:cNvPr id="12" name="Textplatzhalter 3"/>
          <p:cNvSpPr>
            <a:spLocks noGrp="1"/>
          </p:cNvSpPr>
          <p:nvPr>
            <p:ph type="body" sz="half" idx="10"/>
          </p:nvPr>
        </p:nvSpPr>
        <p:spPr>
          <a:xfrm>
            <a:off x="4494524" y="1803381"/>
            <a:ext cx="4351411" cy="3811588"/>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DE" dirty="0"/>
          </a:p>
        </p:txBody>
      </p:sp>
      <p:sp>
        <p:nvSpPr>
          <p:cNvPr id="7"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a:lvl1pPr>
          </a:lstStyle>
          <a:p>
            <a:r>
              <a:rPr lang="de-DE" dirty="0"/>
              <a:t>TITELMASTERFORMAT DURCH KLICKEN BEARBEITEN</a:t>
            </a:r>
          </a:p>
        </p:txBody>
      </p:sp>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Tree>
    <p:extLst>
      <p:ext uri="{BB962C8B-B14F-4D97-AF65-F5344CB8AC3E}">
        <p14:creationId xmlns:p14="http://schemas.microsoft.com/office/powerpoint/2010/main" val="3634646763"/>
      </p:ext>
    </p:extLst>
  </p:cSld>
  <p:clrMapOvr>
    <a:masterClrMapping/>
  </p:clrMapOvr>
  <p:extLst>
    <p:ext uri="{DCECCB84-F9BA-43D5-87BE-67443E8EF086}">
      <p15:sldGuideLst xmlns:p15="http://schemas.microsoft.com/office/powerpoint/2012/main">
        <p15:guide id="4" orient="horz" pos="709">
          <p15:clr>
            <a:srgbClr val="FBAE40"/>
          </p15:clr>
        </p15:guide>
        <p15:guide id="10" orient="horz" pos="1162" userDrawn="1">
          <p15:clr>
            <a:srgbClr val="FBAE40"/>
          </p15:clr>
        </p15:guide>
        <p15:guide id="12" orient="horz" pos="4110" userDrawn="1">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cxnSp>
        <p:nvCxnSpPr>
          <p:cNvPr id="7" name="Gerade Verbindung 13">
            <a:extLst>
              <a:ext uri="{FF2B5EF4-FFF2-40B4-BE49-F238E27FC236}">
                <a16:creationId xmlns:a16="http://schemas.microsoft.com/office/drawing/2014/main" id="{2AECA3F4-6DCE-1B44-A219-80DC499C6570}"/>
              </a:ext>
            </a:extLst>
          </p:cNvPr>
          <p:cNvCxnSpPr/>
          <p:nvPr userDrawn="1"/>
        </p:nvCxnSpPr>
        <p:spPr>
          <a:xfrm>
            <a:off x="0" y="1489275"/>
            <a:ext cx="12192000" cy="0"/>
          </a:xfrm>
          <a:prstGeom prst="line">
            <a:avLst/>
          </a:prstGeom>
          <a:ln w="19050">
            <a:solidFill>
              <a:schemeClr val="accent3"/>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32294838"/>
      </p:ext>
    </p:extLst>
  </p:cSld>
  <p:clrMap bg1="lt1" tx1="dk1" bg2="lt2" tx2="dk2" accent1="accent1" accent2="accent2" accent3="accent3" accent4="accent4" accent5="accent5" accent6="accent6" hlink="hlink" folHlink="folHlink"/>
  <p:sldLayoutIdLst>
    <p:sldLayoutId id="2147483677" r:id="rId1"/>
    <p:sldLayoutId id="2147483660" r:id="rId2"/>
    <p:sldLayoutId id="2147483662" r:id="rId3"/>
    <p:sldLayoutId id="2147483686" r:id="rId4"/>
    <p:sldLayoutId id="2147483684" r:id="rId5"/>
    <p:sldLayoutId id="2147483678" r:id="rId6"/>
    <p:sldLayoutId id="2147483685" r:id="rId7"/>
    <p:sldLayoutId id="2147483689" r:id="rId8"/>
    <p:sldLayoutId id="2147483679" r:id="rId9"/>
    <p:sldLayoutId id="2147483681" r:id="rId10"/>
    <p:sldLayoutId id="2147483680" r:id="rId11"/>
    <p:sldLayoutId id="2147483690" r:id="rId12"/>
    <p:sldLayoutId id="2147483682" r:id="rId13"/>
    <p:sldLayoutId id="2147483691" r:id="rId14"/>
    <p:sldLayoutId id="2147483687" r:id="rId15"/>
    <p:sldLayoutId id="2147483688" r:id="rId16"/>
  </p:sldLayoutIdLst>
  <p:hf hdr="0" ftr="0" dt="0"/>
  <p:txStyles>
    <p:titleStyle>
      <a:lvl1pPr algn="l" defTabSz="914400" rtl="0" eaLnBrk="1" latinLnBrk="0" hangingPunct="1">
        <a:lnSpc>
          <a:spcPct val="90000"/>
        </a:lnSpc>
        <a:spcBef>
          <a:spcPct val="0"/>
        </a:spcBef>
        <a:buNone/>
        <a:defRPr sz="2400" b="1" kern="1200">
          <a:solidFill>
            <a:srgbClr val="1D2D4B"/>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7378" userDrawn="1">
          <p15:clr>
            <a:srgbClr val="F26B43"/>
          </p15:clr>
        </p15:guide>
        <p15:guide id="3" pos="302" userDrawn="1">
          <p15:clr>
            <a:srgbClr val="F26B43"/>
          </p15:clr>
        </p15:guide>
        <p15:guide id="25" orient="horz" pos="709" userDrawn="1">
          <p15:clr>
            <a:srgbClr val="F26B43"/>
          </p15:clr>
        </p15:guide>
        <p15:guide id="27" orient="horz" pos="4156"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3" Type="http://schemas.openxmlformats.org/officeDocument/2006/relationships/hyperlink" Target="https://www.afm-cloud.de/s/QJXW8y3kqR4cged" TargetMode="External"/><Relationship Id="rId2" Type="http://schemas.openxmlformats.org/officeDocument/2006/relationships/hyperlink" Target="https://webservice.afm-gruppe.de/index.php/297679?lang=de" TargetMode="External"/><Relationship Id="rId1" Type="http://schemas.openxmlformats.org/officeDocument/2006/relationships/slideLayout" Target="../slideLayouts/slideLayout5.xml"/><Relationship Id="rId4" Type="http://schemas.openxmlformats.org/officeDocument/2006/relationships/image" Target="../media/image8.png"/></Relationships>
</file>

<file path=ppt/slides/_rels/slide14.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10.xml"/></Relationships>
</file>

<file path=ppt/slides/_rels/slide1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image" Target="../media/image12.png"/><Relationship Id="rId7" Type="http://schemas.openxmlformats.org/officeDocument/2006/relationships/image" Target="../media/image16.png"/><Relationship Id="rId2" Type="http://schemas.openxmlformats.org/officeDocument/2006/relationships/image" Target="../media/image11.png"/><Relationship Id="rId1" Type="http://schemas.openxmlformats.org/officeDocument/2006/relationships/slideLayout" Target="../slideLayouts/slideLayout4.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png"/></Relationships>
</file>

<file path=ppt/slides/_rels/slide18.xml.rels><?xml version="1.0" encoding="UTF-8" standalone="yes"?>
<Relationships xmlns="http://schemas.openxmlformats.org/package/2006/relationships"><Relationship Id="rId8" Type="http://schemas.openxmlformats.org/officeDocument/2006/relationships/image" Target="../media/image23.png"/><Relationship Id="rId13" Type="http://schemas.openxmlformats.org/officeDocument/2006/relationships/image" Target="../media/image28.png"/><Relationship Id="rId3" Type="http://schemas.openxmlformats.org/officeDocument/2006/relationships/image" Target="../media/image18.png"/><Relationship Id="rId7" Type="http://schemas.openxmlformats.org/officeDocument/2006/relationships/image" Target="../media/image22.png"/><Relationship Id="rId12" Type="http://schemas.openxmlformats.org/officeDocument/2006/relationships/image" Target="../media/image27.png"/><Relationship Id="rId2" Type="http://schemas.openxmlformats.org/officeDocument/2006/relationships/image" Target="../media/image17.png"/><Relationship Id="rId1" Type="http://schemas.openxmlformats.org/officeDocument/2006/relationships/slideLayout" Target="../slideLayouts/slideLayout5.xml"/><Relationship Id="rId6" Type="http://schemas.openxmlformats.org/officeDocument/2006/relationships/image" Target="../media/image21.png"/><Relationship Id="rId11" Type="http://schemas.openxmlformats.org/officeDocument/2006/relationships/image" Target="../media/image26.png"/><Relationship Id="rId5" Type="http://schemas.openxmlformats.org/officeDocument/2006/relationships/image" Target="../media/image20.png"/><Relationship Id="rId15" Type="http://schemas.openxmlformats.org/officeDocument/2006/relationships/image" Target="../media/image30.png"/><Relationship Id="rId10" Type="http://schemas.openxmlformats.org/officeDocument/2006/relationships/image" Target="../media/image25.png"/><Relationship Id="rId4" Type="http://schemas.openxmlformats.org/officeDocument/2006/relationships/image" Target="../media/image19.png"/><Relationship Id="rId9" Type="http://schemas.openxmlformats.org/officeDocument/2006/relationships/image" Target="../media/image24.png"/><Relationship Id="rId14" Type="http://schemas.openxmlformats.org/officeDocument/2006/relationships/image" Target="../media/image29.png"/></Relationships>
</file>

<file path=ppt/slides/_rels/slide19.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31.png"/><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4.xml"/><Relationship Id="rId5" Type="http://schemas.openxmlformats.org/officeDocument/2006/relationships/image" Target="../media/image37.png"/><Relationship Id="rId4" Type="http://schemas.openxmlformats.org/officeDocument/2006/relationships/image" Target="../media/image36.png"/></Relationships>
</file>

<file path=ppt/slides/_rels/slide23.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4.xml"/><Relationship Id="rId1" Type="http://schemas.openxmlformats.org/officeDocument/2006/relationships/slideLayout" Target="../slideLayouts/slideLayout9.xml"/><Relationship Id="rId4" Type="http://schemas.openxmlformats.org/officeDocument/2006/relationships/image" Target="../media/image39.svg"/></Relationships>
</file>

<file path=ppt/slides/_rels/slide24.xml.rels><?xml version="1.0" encoding="UTF-8" standalone="yes"?>
<Relationships xmlns="http://schemas.openxmlformats.org/package/2006/relationships"><Relationship Id="rId8" Type="http://schemas.openxmlformats.org/officeDocument/2006/relationships/image" Target="../media/image46.png"/><Relationship Id="rId3" Type="http://schemas.openxmlformats.org/officeDocument/2006/relationships/image" Target="../media/image41.png"/><Relationship Id="rId7" Type="http://schemas.openxmlformats.org/officeDocument/2006/relationships/image" Target="../media/image45.png"/><Relationship Id="rId2" Type="http://schemas.openxmlformats.org/officeDocument/2006/relationships/image" Target="../media/image40.png"/><Relationship Id="rId1" Type="http://schemas.openxmlformats.org/officeDocument/2006/relationships/slideLayout" Target="../slideLayouts/slideLayout5.xml"/><Relationship Id="rId6" Type="http://schemas.openxmlformats.org/officeDocument/2006/relationships/image" Target="../media/image44.png"/><Relationship Id="rId5" Type="http://schemas.openxmlformats.org/officeDocument/2006/relationships/image" Target="../media/image43.png"/><Relationship Id="rId4" Type="http://schemas.openxmlformats.org/officeDocument/2006/relationships/image" Target="../media/image42.png"/></Relationships>
</file>

<file path=ppt/slides/_rels/slide25.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7.png"/><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49.png"/><Relationship Id="rId1" Type="http://schemas.openxmlformats.org/officeDocument/2006/relationships/slideLayout" Target="../slideLayouts/slideLayout5.xml"/><Relationship Id="rId5" Type="http://schemas.openxmlformats.org/officeDocument/2006/relationships/image" Target="../media/image52.png"/><Relationship Id="rId4" Type="http://schemas.openxmlformats.org/officeDocument/2006/relationships/image" Target="../media/image51.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5.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el 7">
            <a:extLst>
              <a:ext uri="{FF2B5EF4-FFF2-40B4-BE49-F238E27FC236}">
                <a16:creationId xmlns:a16="http://schemas.microsoft.com/office/drawing/2014/main" id="{02E40367-2099-39A0-A654-40762CF7F7F5}"/>
              </a:ext>
            </a:extLst>
          </p:cNvPr>
          <p:cNvSpPr>
            <a:spLocks noGrp="1"/>
          </p:cNvSpPr>
          <p:nvPr>
            <p:ph type="title"/>
          </p:nvPr>
        </p:nvSpPr>
        <p:spPr/>
        <p:txBody>
          <a:bodyPr/>
          <a:lstStyle/>
          <a:p>
            <a:r>
              <a:rPr lang="de-DE" dirty="0"/>
              <a:t>Zentralworkshop II 2025</a:t>
            </a:r>
            <a:endParaRPr lang="de-DE" dirty="0">
              <a:solidFill>
                <a:srgbClr val="002060"/>
              </a:solidFill>
            </a:endParaRPr>
          </a:p>
        </p:txBody>
      </p:sp>
      <p:sp>
        <p:nvSpPr>
          <p:cNvPr id="4" name="Textplatzhalter 3">
            <a:extLst>
              <a:ext uri="{FF2B5EF4-FFF2-40B4-BE49-F238E27FC236}">
                <a16:creationId xmlns:a16="http://schemas.microsoft.com/office/drawing/2014/main" id="{D7ECD101-85BD-4C27-A101-A59B3FBFCC7D}"/>
              </a:ext>
            </a:extLst>
          </p:cNvPr>
          <p:cNvSpPr>
            <a:spLocks noGrp="1"/>
          </p:cNvSpPr>
          <p:nvPr>
            <p:ph type="body" sz="half" idx="4294967295"/>
          </p:nvPr>
        </p:nvSpPr>
        <p:spPr>
          <a:xfrm>
            <a:off x="0" y="2281238"/>
            <a:ext cx="12192000" cy="3811587"/>
          </a:xfrm>
          <a:prstGeom prst="rect">
            <a:avLst/>
          </a:prstGeom>
        </p:spPr>
        <p:txBody>
          <a:bodyPr/>
          <a:lstStyle/>
          <a:p>
            <a:pPr marL="0" indent="0" algn="ctr">
              <a:buNone/>
            </a:pPr>
            <a:endParaRPr lang="de-DE" sz="3200" b="1" dirty="0">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endParaRPr>
          </a:p>
          <a:p>
            <a:pPr marL="0" indent="0" algn="ctr">
              <a:buNone/>
            </a:pPr>
            <a:r>
              <a:rPr lang="de-DE" sz="3200" b="1" dirty="0">
                <a:solidFill>
                  <a:srgbClr val="1D2D4B"/>
                </a:solidFill>
                <a:effectLst/>
                <a:latin typeface="Arial" panose="020B0604020202020204" pitchFamily="34" charset="0"/>
                <a:ea typeface="Times New Roman" panose="02020603050405020304" pitchFamily="18" charset="0"/>
                <a:cs typeface="Times New Roman" panose="02020603050405020304" pitchFamily="18" charset="0"/>
              </a:rPr>
              <a:t>Privatkunden S</a:t>
            </a:r>
            <a:r>
              <a:rPr lang="de-DE" sz="3200" b="1" dirty="0">
                <a:solidFill>
                  <a:srgbClr val="1D2D4B"/>
                </a:solidFill>
                <a:effectLst/>
                <a:latin typeface="Arial" panose="020B0604020202020204" pitchFamily="34" charset="0"/>
                <a:ea typeface="Times New Roman" panose="02020603050405020304" pitchFamily="18" charset="0"/>
                <a:cs typeface="Arial" panose="020B0604020202020204" pitchFamily="34" charset="0"/>
              </a:rPr>
              <a:t>ervice-Check </a:t>
            </a:r>
          </a:p>
          <a:p>
            <a:pPr marL="0" indent="0" algn="ctr">
              <a:buNone/>
            </a:pPr>
            <a:r>
              <a:rPr lang="de-DE" sz="3200" b="1" dirty="0">
                <a:solidFill>
                  <a:srgbClr val="1D2D4B"/>
                </a:solidFill>
                <a:effectLst/>
                <a:latin typeface="Arial" panose="020B0604020202020204" pitchFamily="34" charset="0"/>
                <a:ea typeface="Times New Roman" panose="02020603050405020304" pitchFamily="18" charset="0"/>
                <a:cs typeface="Arial" panose="020B0604020202020204" pitchFamily="34" charset="0"/>
              </a:rPr>
              <a:t>unter Nutzung der afm-Tools </a:t>
            </a:r>
          </a:p>
          <a:p>
            <a:pPr marL="0" indent="0" algn="ctr">
              <a:buNone/>
            </a:pPr>
            <a:endParaRPr lang="de-DE" sz="3200" b="1" dirty="0">
              <a:solidFill>
                <a:srgbClr val="1D2D4B"/>
              </a:solidFill>
              <a:latin typeface="Arial" panose="020B0604020202020204" pitchFamily="34" charset="0"/>
              <a:ea typeface="Times New Roman" panose="02020603050405020304" pitchFamily="18" charset="0"/>
              <a:cs typeface="Arial" panose="020B0604020202020204" pitchFamily="34" charset="0"/>
            </a:endParaRPr>
          </a:p>
          <a:p>
            <a:pPr marL="0" indent="0" algn="ctr">
              <a:buNone/>
            </a:pPr>
            <a:r>
              <a:rPr lang="de-DE" sz="1800" dirty="0">
                <a:solidFill>
                  <a:srgbClr val="1D2D4B"/>
                </a:solidFill>
                <a:latin typeface="Arial" panose="020B0604020202020204" pitchFamily="34" charset="0"/>
                <a:cs typeface="Arial" panose="020B0604020202020204" pitchFamily="34" charset="0"/>
              </a:rPr>
              <a:t>„Wer aufhört, besser zu werden, hat aufgehört, gut zu sein.“ – Philip Rosenthal</a:t>
            </a:r>
            <a:endParaRPr lang="de-DE" dirty="0">
              <a:solidFill>
                <a:srgbClr val="1D2D4B"/>
              </a:solidFill>
              <a:effectLst/>
              <a:latin typeface="Arial" panose="020B0604020202020204" pitchFamily="34" charset="0"/>
              <a:ea typeface="Times New Roman" panose="02020603050405020304" pitchFamily="18" charset="0"/>
              <a:cs typeface="Arial" panose="020B0604020202020204" pitchFamily="34" charset="0"/>
            </a:endParaRPr>
          </a:p>
          <a:p>
            <a:endParaRPr lang="de-DE" dirty="0">
              <a:solidFill>
                <a:schemeClr val="tx1"/>
              </a:solidFill>
            </a:endParaRPr>
          </a:p>
        </p:txBody>
      </p:sp>
    </p:spTree>
    <p:extLst>
      <p:ext uri="{BB962C8B-B14F-4D97-AF65-F5344CB8AC3E}">
        <p14:creationId xmlns:p14="http://schemas.microsoft.com/office/powerpoint/2010/main" val="204888624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1470E555-1D8D-4E62-9A74-C55FD9D9FFD3}"/>
              </a:ext>
            </a:extLst>
          </p:cNvPr>
          <p:cNvSpPr>
            <a:spLocks noGrp="1"/>
          </p:cNvSpPr>
          <p:nvPr>
            <p:ph type="sldNum" sz="quarter" idx="4"/>
          </p:nvPr>
        </p:nvSpPr>
        <p:spPr/>
        <p:txBody>
          <a:bodyPr/>
          <a:lstStyle/>
          <a:p>
            <a:fld id="{EA952CFE-AF4B-4BE9-B2E2-E1420D3F9B32}" type="slidenum">
              <a:rPr lang="de-DE" smtClean="0"/>
              <a:pPr/>
              <a:t>10</a:t>
            </a:fld>
            <a:endParaRPr lang="de-DE" dirty="0"/>
          </a:p>
        </p:txBody>
      </p:sp>
      <p:sp>
        <p:nvSpPr>
          <p:cNvPr id="7" name="Textplatzhalter 6">
            <a:extLst>
              <a:ext uri="{FF2B5EF4-FFF2-40B4-BE49-F238E27FC236}">
                <a16:creationId xmlns:a16="http://schemas.microsoft.com/office/drawing/2014/main" id="{CE255789-B471-2D26-CFCB-852ED107076D}"/>
              </a:ext>
            </a:extLst>
          </p:cNvPr>
          <p:cNvSpPr>
            <a:spLocks noGrp="1"/>
          </p:cNvSpPr>
          <p:nvPr>
            <p:ph type="body" sz="half" idx="2"/>
          </p:nvPr>
        </p:nvSpPr>
        <p:spPr/>
        <p:txBody>
          <a:bodyPr/>
          <a:lstStyle/>
          <a:p>
            <a:endParaRPr lang="de-DE" dirty="0"/>
          </a:p>
        </p:txBody>
      </p:sp>
      <p:sp>
        <p:nvSpPr>
          <p:cNvPr id="5" name="Titel 4">
            <a:extLst>
              <a:ext uri="{FF2B5EF4-FFF2-40B4-BE49-F238E27FC236}">
                <a16:creationId xmlns:a16="http://schemas.microsoft.com/office/drawing/2014/main" id="{248E0518-B1D9-45A3-A084-080FE4D72569}"/>
              </a:ext>
            </a:extLst>
          </p:cNvPr>
          <p:cNvSpPr>
            <a:spLocks noGrp="1"/>
          </p:cNvSpPr>
          <p:nvPr>
            <p:ph type="title"/>
          </p:nvPr>
        </p:nvSpPr>
        <p:spPr/>
        <p:txBody>
          <a:bodyPr/>
          <a:lstStyle/>
          <a:p>
            <a:r>
              <a:rPr lang="de-DE" b="1" dirty="0"/>
              <a:t>1. Kundenselektion </a:t>
            </a:r>
            <a:r>
              <a:rPr lang="de-DE" dirty="0"/>
              <a:t>| SMART ADMIN – Erinnerung für Servicetermin</a:t>
            </a:r>
          </a:p>
        </p:txBody>
      </p:sp>
      <p:pic>
        <p:nvPicPr>
          <p:cNvPr id="6" name="Grafik 5">
            <a:extLst>
              <a:ext uri="{FF2B5EF4-FFF2-40B4-BE49-F238E27FC236}">
                <a16:creationId xmlns:a16="http://schemas.microsoft.com/office/drawing/2014/main" id="{5EF18EC1-12EF-489B-9B57-D3C49A21E746}"/>
              </a:ext>
            </a:extLst>
          </p:cNvPr>
          <p:cNvPicPr>
            <a:picLocks noChangeAspect="1"/>
          </p:cNvPicPr>
          <p:nvPr/>
        </p:nvPicPr>
        <p:blipFill>
          <a:blip r:embed="rId3"/>
          <a:stretch>
            <a:fillRect/>
          </a:stretch>
        </p:blipFill>
        <p:spPr>
          <a:xfrm>
            <a:off x="1051071" y="1774240"/>
            <a:ext cx="10089858" cy="4667355"/>
          </a:xfrm>
          <a:prstGeom prst="rect">
            <a:avLst/>
          </a:prstGeom>
        </p:spPr>
      </p:pic>
      <p:sp>
        <p:nvSpPr>
          <p:cNvPr id="9" name="Ellipse 8">
            <a:extLst>
              <a:ext uri="{FF2B5EF4-FFF2-40B4-BE49-F238E27FC236}">
                <a16:creationId xmlns:a16="http://schemas.microsoft.com/office/drawing/2014/main" id="{89A684D8-4AC0-E307-8D26-B135806C2744}"/>
              </a:ext>
            </a:extLst>
          </p:cNvPr>
          <p:cNvSpPr/>
          <p:nvPr/>
        </p:nvSpPr>
        <p:spPr>
          <a:xfrm>
            <a:off x="820206" y="1835844"/>
            <a:ext cx="2179320" cy="491104"/>
          </a:xfrm>
          <a:prstGeom prst="ellipse">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Tree>
    <p:extLst>
      <p:ext uri="{BB962C8B-B14F-4D97-AF65-F5344CB8AC3E}">
        <p14:creationId xmlns:p14="http://schemas.microsoft.com/office/powerpoint/2010/main" val="380749559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281B9AB5-B51D-43C7-903C-A93956D4BF6E}"/>
              </a:ext>
            </a:extLst>
          </p:cNvPr>
          <p:cNvSpPr>
            <a:spLocks noGrp="1"/>
          </p:cNvSpPr>
          <p:nvPr>
            <p:ph type="sldNum" sz="quarter" idx="4"/>
          </p:nvPr>
        </p:nvSpPr>
        <p:spPr/>
        <p:txBody>
          <a:bodyPr/>
          <a:lstStyle/>
          <a:p>
            <a:fld id="{EA952CFE-AF4B-4BE9-B2E2-E1420D3F9B32}" type="slidenum">
              <a:rPr lang="de-DE" smtClean="0"/>
              <a:pPr/>
              <a:t>11</a:t>
            </a:fld>
            <a:endParaRPr lang="de-DE" dirty="0"/>
          </a:p>
        </p:txBody>
      </p:sp>
      <p:sp>
        <p:nvSpPr>
          <p:cNvPr id="6" name="Textplatzhalter 5">
            <a:extLst>
              <a:ext uri="{FF2B5EF4-FFF2-40B4-BE49-F238E27FC236}">
                <a16:creationId xmlns:a16="http://schemas.microsoft.com/office/drawing/2014/main" id="{CB9DF601-54A6-0181-9A0B-01392346DC23}"/>
              </a:ext>
            </a:extLst>
          </p:cNvPr>
          <p:cNvSpPr>
            <a:spLocks noGrp="1"/>
          </p:cNvSpPr>
          <p:nvPr>
            <p:ph type="body" sz="half" idx="2"/>
          </p:nvPr>
        </p:nvSpPr>
        <p:spPr/>
        <p:txBody>
          <a:bodyPr/>
          <a:lstStyle/>
          <a:p>
            <a:endParaRPr lang="de-DE" dirty="0"/>
          </a:p>
        </p:txBody>
      </p:sp>
      <p:sp>
        <p:nvSpPr>
          <p:cNvPr id="5" name="Titel 4">
            <a:extLst>
              <a:ext uri="{FF2B5EF4-FFF2-40B4-BE49-F238E27FC236}">
                <a16:creationId xmlns:a16="http://schemas.microsoft.com/office/drawing/2014/main" id="{CE8DF97A-8884-46D1-9AFC-C1E8B4F4856D}"/>
              </a:ext>
            </a:extLst>
          </p:cNvPr>
          <p:cNvSpPr>
            <a:spLocks noGrp="1"/>
          </p:cNvSpPr>
          <p:nvPr>
            <p:ph type="title"/>
          </p:nvPr>
        </p:nvSpPr>
        <p:spPr/>
        <p:txBody>
          <a:bodyPr/>
          <a:lstStyle/>
          <a:p>
            <a:r>
              <a:rPr lang="de-DE" b="1" dirty="0"/>
              <a:t>1. Kundenselektion </a:t>
            </a:r>
            <a:r>
              <a:rPr lang="de-DE" dirty="0"/>
              <a:t>| SMART ADMIN – Abfrage „Servicecheck“</a:t>
            </a:r>
          </a:p>
        </p:txBody>
      </p:sp>
      <p:pic>
        <p:nvPicPr>
          <p:cNvPr id="7" name="Grafik 6">
            <a:extLst>
              <a:ext uri="{FF2B5EF4-FFF2-40B4-BE49-F238E27FC236}">
                <a16:creationId xmlns:a16="http://schemas.microsoft.com/office/drawing/2014/main" id="{A6AA2600-B8F7-4CC4-AB22-849DBAD7C2BB}"/>
              </a:ext>
            </a:extLst>
          </p:cNvPr>
          <p:cNvPicPr>
            <a:picLocks noChangeAspect="1"/>
          </p:cNvPicPr>
          <p:nvPr/>
        </p:nvPicPr>
        <p:blipFill>
          <a:blip r:embed="rId2"/>
          <a:stretch>
            <a:fillRect/>
          </a:stretch>
        </p:blipFill>
        <p:spPr>
          <a:xfrm>
            <a:off x="645426" y="1862330"/>
            <a:ext cx="10033000" cy="4672388"/>
          </a:xfrm>
          <a:prstGeom prst="rect">
            <a:avLst/>
          </a:prstGeom>
        </p:spPr>
      </p:pic>
    </p:spTree>
    <p:extLst>
      <p:ext uri="{BB962C8B-B14F-4D97-AF65-F5344CB8AC3E}">
        <p14:creationId xmlns:p14="http://schemas.microsoft.com/office/powerpoint/2010/main" val="97887594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55AB6BB8-15F6-4CE2-883B-856A9A3A79FF}"/>
              </a:ext>
            </a:extLst>
          </p:cNvPr>
          <p:cNvSpPr>
            <a:spLocks noGrp="1"/>
          </p:cNvSpPr>
          <p:nvPr>
            <p:ph type="sldNum" sz="quarter" idx="4"/>
          </p:nvPr>
        </p:nvSpPr>
        <p:spPr/>
        <p:txBody>
          <a:bodyPr/>
          <a:lstStyle/>
          <a:p>
            <a:fld id="{EA952CFE-AF4B-4BE9-B2E2-E1420D3F9B32}" type="slidenum">
              <a:rPr lang="de-DE" smtClean="0"/>
              <a:pPr/>
              <a:t>12</a:t>
            </a:fld>
            <a:endParaRPr lang="de-DE" dirty="0"/>
          </a:p>
        </p:txBody>
      </p:sp>
      <p:sp>
        <p:nvSpPr>
          <p:cNvPr id="3" name="Textplatzhalter 2">
            <a:extLst>
              <a:ext uri="{FF2B5EF4-FFF2-40B4-BE49-F238E27FC236}">
                <a16:creationId xmlns:a16="http://schemas.microsoft.com/office/drawing/2014/main" id="{391BA7B3-B144-44F7-A757-DE598C9FD64A}"/>
              </a:ext>
            </a:extLst>
          </p:cNvPr>
          <p:cNvSpPr>
            <a:spLocks noGrp="1"/>
          </p:cNvSpPr>
          <p:nvPr>
            <p:ph type="body" sz="half" idx="2"/>
          </p:nvPr>
        </p:nvSpPr>
        <p:spPr/>
        <p:txBody>
          <a:bodyPr/>
          <a:lstStyle/>
          <a:p>
            <a:r>
              <a:rPr lang="de-DE" sz="1800" dirty="0"/>
              <a:t>„Guten Tag Herr Müller,</a:t>
            </a:r>
          </a:p>
          <a:p>
            <a:r>
              <a:rPr lang="de-DE" sz="1800" dirty="0"/>
              <a:t>ich melde mich heute bei Ihnen, weil Ihre Lebensversicherung bei uns in zwei Jahren das reguläre Ablaufalter erreicht. In Vorbereitung darauf möchten wir mit Ihnen gemeinsam prüfen, ob die gewählte Auszahlungsform noch zu Ihrer aktuellen Lebenssituation passt.</a:t>
            </a:r>
          </a:p>
          <a:p>
            <a:r>
              <a:rPr lang="de-DE" sz="1800" dirty="0"/>
              <a:t>Außerdem haben sich in den letzten Jahren einige gesetzliche Rahmenbedingungen sowie steuerliche Regelungen verändert, die sich auf Ihre Auszahlungsoptionen und Ihre steuerliche Belastung auswirken können.</a:t>
            </a:r>
          </a:p>
          <a:p>
            <a:r>
              <a:rPr lang="de-DE" sz="1800" dirty="0"/>
              <a:t>Haben Sie sich bereits Gedanken gemacht, wie Sie die Auszahlung nutzen möchten – etwa zur Altersvorsorge, zur Schuldentilgung oder für eine größere Anschaffung?</a:t>
            </a:r>
          </a:p>
          <a:p>
            <a:r>
              <a:rPr lang="de-DE" sz="1800" dirty="0"/>
              <a:t>Ich biete Ihnen gerne ein persönliches Gespräch an, um mögliche Optimierungen und Alternativen zu besprechen. Damit stellen wir sicher, dass Sie den größtmöglichen Nutzen aus Ihrer bestehenden Absicherung ziehen.“</a:t>
            </a:r>
          </a:p>
          <a:p>
            <a:r>
              <a:rPr lang="de-DE" sz="1800" dirty="0"/>
              <a:t>Mit freundlichen Grüßen</a:t>
            </a:r>
          </a:p>
          <a:p>
            <a:r>
              <a:rPr lang="de-DE" sz="1800" dirty="0"/>
              <a:t>Max Mustermann</a:t>
            </a:r>
          </a:p>
          <a:p>
            <a:endParaRPr lang="de-DE" dirty="0"/>
          </a:p>
        </p:txBody>
      </p:sp>
      <p:sp>
        <p:nvSpPr>
          <p:cNvPr id="4" name="Titel 3">
            <a:extLst>
              <a:ext uri="{FF2B5EF4-FFF2-40B4-BE49-F238E27FC236}">
                <a16:creationId xmlns:a16="http://schemas.microsoft.com/office/drawing/2014/main" id="{8BE12949-991A-4E5F-82B0-B2DBFD5D2260}"/>
              </a:ext>
            </a:extLst>
          </p:cNvPr>
          <p:cNvSpPr>
            <a:spLocks noGrp="1"/>
          </p:cNvSpPr>
          <p:nvPr>
            <p:ph type="title"/>
          </p:nvPr>
        </p:nvSpPr>
        <p:spPr>
          <a:xfrm>
            <a:off x="364220" y="370203"/>
            <a:ext cx="11020060" cy="1325563"/>
          </a:xfrm>
        </p:spPr>
        <p:txBody>
          <a:bodyPr>
            <a:normAutofit/>
          </a:bodyPr>
          <a:lstStyle/>
          <a:p>
            <a:r>
              <a:rPr lang="de-DE" b="1" dirty="0"/>
              <a:t>2. Kundenkontakt</a:t>
            </a:r>
            <a:br>
              <a:rPr lang="de-DE" b="1" dirty="0"/>
            </a:br>
            <a:r>
              <a:rPr lang="de-DE" dirty="0">
                <a:effectLst/>
                <a:latin typeface="Segoe UI Emoji" panose="020B0502040204020203" pitchFamily="34" charset="0"/>
                <a:ea typeface="Times New Roman" panose="02020603050405020304" pitchFamily="18" charset="0"/>
                <a:cs typeface="Segoe UI Emoji" panose="020B0502040204020203" pitchFamily="34" charset="0"/>
              </a:rPr>
              <a:t>📞</a:t>
            </a:r>
            <a:r>
              <a:rPr lang="de-DE"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de-DE" dirty="0">
                <a:effectLst/>
                <a:ea typeface="Times New Roman" panose="02020603050405020304" pitchFamily="18" charset="0"/>
              </a:rPr>
              <a:t>Beispielhafte qualifizierte Ansprache (gemäß ChatGPT):</a:t>
            </a:r>
            <a:endParaRPr lang="de-DE" dirty="0"/>
          </a:p>
        </p:txBody>
      </p:sp>
    </p:spTree>
    <p:extLst>
      <p:ext uri="{BB962C8B-B14F-4D97-AF65-F5344CB8AC3E}">
        <p14:creationId xmlns:p14="http://schemas.microsoft.com/office/powerpoint/2010/main" val="280558287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9C758373-FD03-4ABC-BCC0-C6CCBF79FB07}"/>
              </a:ext>
            </a:extLst>
          </p:cNvPr>
          <p:cNvSpPr>
            <a:spLocks noGrp="1"/>
          </p:cNvSpPr>
          <p:nvPr>
            <p:ph type="sldNum" sz="quarter" idx="4"/>
          </p:nvPr>
        </p:nvSpPr>
        <p:spPr/>
        <p:txBody>
          <a:bodyPr/>
          <a:lstStyle/>
          <a:p>
            <a:fld id="{EA952CFE-AF4B-4BE9-B2E2-E1420D3F9B32}" type="slidenum">
              <a:rPr lang="de-DE" smtClean="0"/>
              <a:pPr/>
              <a:t>13</a:t>
            </a:fld>
            <a:endParaRPr lang="de-DE" dirty="0"/>
          </a:p>
        </p:txBody>
      </p:sp>
      <p:sp>
        <p:nvSpPr>
          <p:cNvPr id="3" name="Textplatzhalter 2">
            <a:extLst>
              <a:ext uri="{FF2B5EF4-FFF2-40B4-BE49-F238E27FC236}">
                <a16:creationId xmlns:a16="http://schemas.microsoft.com/office/drawing/2014/main" id="{DBDF4DB1-863C-4B61-A32B-BBAF4E041352}"/>
              </a:ext>
            </a:extLst>
          </p:cNvPr>
          <p:cNvSpPr>
            <a:spLocks noGrp="1"/>
          </p:cNvSpPr>
          <p:nvPr>
            <p:ph type="body" sz="half" idx="2"/>
          </p:nvPr>
        </p:nvSpPr>
        <p:spPr>
          <a:xfrm>
            <a:off x="369358" y="1543574"/>
            <a:ext cx="11343218" cy="4808581"/>
          </a:xfrm>
        </p:spPr>
        <p:txBody>
          <a:bodyPr/>
          <a:lstStyle/>
          <a:p>
            <a:r>
              <a:rPr lang="de-DE" sz="18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Guten Tag Frau/Herr XXX,</a:t>
            </a:r>
            <a:endParaRPr lang="de-DE" sz="1800" dirty="0">
              <a:effectLst/>
              <a:latin typeface="Calibri" panose="020F0502020204030204" pitchFamily="34" charset="0"/>
              <a:ea typeface="Calibri" panose="020F0502020204030204" pitchFamily="34" charset="0"/>
              <a:cs typeface="Times New Roman" panose="02020603050405020304" pitchFamily="18" charset="0"/>
            </a:endParaRPr>
          </a:p>
          <a:p>
            <a:r>
              <a:rPr lang="de-DE" sz="18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Sie erhalten hiermit eine Terminbestätigung für Ihren </a:t>
            </a:r>
          </a:p>
          <a:p>
            <a:r>
              <a:rPr lang="de-DE" sz="1800" b="1"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Service-Check am Montag, den 30. Juni, um 10:00 Uhr</a:t>
            </a:r>
            <a:r>
              <a:rPr lang="de-DE" sz="18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 in unserem Hause.</a:t>
            </a:r>
            <a:endParaRPr lang="de-DE" sz="1800" dirty="0">
              <a:effectLst/>
              <a:latin typeface="Calibri" panose="020F0502020204030204" pitchFamily="34" charset="0"/>
              <a:ea typeface="Calibri" panose="020F0502020204030204" pitchFamily="34" charset="0"/>
              <a:cs typeface="Times New Roman" panose="02020603050405020304" pitchFamily="18" charset="0"/>
            </a:endParaRPr>
          </a:p>
          <a:p>
            <a:r>
              <a:rPr lang="de-DE" sz="1800" u="sng"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Was noch von Ihnen benötigt wird:</a:t>
            </a:r>
            <a:endParaRPr lang="de-DE"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buFont typeface="Arial" panose="020B0604020202020204" pitchFamily="34" charset="0"/>
              <a:buChar char="-"/>
            </a:pPr>
            <a:r>
              <a:rPr lang="de-DE" sz="1800" dirty="0">
                <a:solidFill>
                  <a:srgbClr val="000000"/>
                </a:solidFill>
                <a:effectLst/>
                <a:latin typeface="Arial" panose="020B0604020202020204" pitchFamily="34" charset="0"/>
                <a:ea typeface="Times New Roman" panose="02020603050405020304" pitchFamily="18" charset="0"/>
              </a:rPr>
              <a:t>Angaben u. a. zur beruflichen Tätigkeit </a:t>
            </a:r>
            <a:r>
              <a:rPr lang="de-DE" sz="1800" dirty="0">
                <a:solidFill>
                  <a:srgbClr val="000000"/>
                </a:solidFill>
                <a:effectLst/>
                <a:latin typeface="Wingdings" panose="05000000000000000000" pitchFamily="2" charset="2"/>
                <a:ea typeface="Times New Roman" panose="02020603050405020304" pitchFamily="18" charset="0"/>
              </a:rPr>
              <a:t>à</a:t>
            </a:r>
            <a:r>
              <a:rPr lang="de-DE" sz="1800" dirty="0">
                <a:solidFill>
                  <a:srgbClr val="000000"/>
                </a:solidFill>
                <a:effectLst/>
                <a:latin typeface="Arial" panose="020B0604020202020204" pitchFamily="34" charset="0"/>
                <a:ea typeface="Times New Roman" panose="02020603050405020304" pitchFamily="18" charset="0"/>
              </a:rPr>
              <a:t> </a:t>
            </a:r>
            <a:r>
              <a:rPr lang="de-DE" sz="1800" u="sng" dirty="0">
                <a:solidFill>
                  <a:srgbClr val="0563C1"/>
                </a:solidFill>
                <a:ea typeface="Times New Roman" panose="02020603050405020304" pitchFamily="18" charset="0"/>
                <a:hlinkClick r:id="rId2"/>
              </a:rPr>
              <a:t>Service-Check | Aktualisierung</a:t>
            </a:r>
            <a:endParaRPr lang="de-DE" sz="1800" dirty="0">
              <a:effectLst/>
              <a:latin typeface="Calibri" panose="020F0502020204030204" pitchFamily="34" charset="0"/>
              <a:ea typeface="Calibri" panose="020F0502020204030204" pitchFamily="34" charset="0"/>
            </a:endParaRPr>
          </a:p>
          <a:p>
            <a:pPr marL="342900" lvl="0" indent="-342900">
              <a:buFont typeface="Arial" panose="020B0604020202020204" pitchFamily="34" charset="0"/>
              <a:buChar char="-"/>
            </a:pPr>
            <a:r>
              <a:rPr lang="de-DE" sz="1800" dirty="0">
                <a:solidFill>
                  <a:srgbClr val="000000"/>
                </a:solidFill>
                <a:effectLst/>
                <a:latin typeface="Arial" panose="020B0604020202020204" pitchFamily="34" charset="0"/>
                <a:ea typeface="Times New Roman" panose="02020603050405020304" pitchFamily="18" charset="0"/>
              </a:rPr>
              <a:t>Personalausweiskopie (Vorder- u. Rückseite)*</a:t>
            </a:r>
            <a:endParaRPr lang="de-DE" sz="1800" dirty="0">
              <a:solidFill>
                <a:srgbClr val="000000"/>
              </a:solidFill>
              <a:effectLst/>
              <a:latin typeface="Calibri" panose="020F0502020204030204" pitchFamily="34" charset="0"/>
              <a:ea typeface="Calibri" panose="020F0502020204030204" pitchFamily="34" charset="0"/>
            </a:endParaRPr>
          </a:p>
          <a:p>
            <a:pPr marL="342900" lvl="0" indent="-342900">
              <a:buFont typeface="Arial" panose="020B0604020202020204" pitchFamily="34" charset="0"/>
              <a:buChar char="-"/>
            </a:pPr>
            <a:r>
              <a:rPr lang="de-DE" sz="1800" dirty="0">
                <a:solidFill>
                  <a:srgbClr val="000000"/>
                </a:solidFill>
                <a:effectLst/>
                <a:latin typeface="Arial" panose="020B0604020202020204" pitchFamily="34" charset="0"/>
                <a:ea typeface="Times New Roman" panose="02020603050405020304" pitchFamily="18" charset="0"/>
              </a:rPr>
              <a:t>Gehaltsabrechnung nebst elektr. Lohnsteuerjahresbescheinigung 2024*</a:t>
            </a:r>
            <a:endParaRPr lang="de-DE" sz="1800" dirty="0">
              <a:solidFill>
                <a:srgbClr val="000000"/>
              </a:solidFill>
              <a:effectLst/>
              <a:latin typeface="Calibri" panose="020F0502020204030204" pitchFamily="34" charset="0"/>
              <a:ea typeface="Calibri" panose="020F0502020204030204" pitchFamily="34" charset="0"/>
            </a:endParaRPr>
          </a:p>
          <a:p>
            <a:pPr marL="342900" lvl="0" indent="-342900">
              <a:buFont typeface="Arial" panose="020B0604020202020204" pitchFamily="34" charset="0"/>
              <a:buChar char="-"/>
            </a:pPr>
            <a:r>
              <a:rPr lang="de-DE" sz="1800" dirty="0">
                <a:solidFill>
                  <a:srgbClr val="000000"/>
                </a:solidFill>
                <a:effectLst/>
                <a:latin typeface="Arial" panose="020B0604020202020204" pitchFamily="34" charset="0"/>
                <a:ea typeface="Times New Roman" panose="02020603050405020304" pitchFamily="18" charset="0"/>
              </a:rPr>
              <a:t>aktuelle Renteninformation Deutsche Rentenversicherung*</a:t>
            </a:r>
            <a:endParaRPr lang="de-DE" sz="1800" dirty="0">
              <a:effectLst/>
              <a:latin typeface="Calibri" panose="020F0502020204030204" pitchFamily="34" charset="0"/>
              <a:ea typeface="Calibri" panose="020F0502020204030204" pitchFamily="34" charset="0"/>
              <a:cs typeface="Times New Roman" panose="02020603050405020304" pitchFamily="18" charset="0"/>
            </a:endParaRPr>
          </a:p>
          <a:p>
            <a:r>
              <a:rPr lang="de-DE" sz="18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Sie können die Unterlagen* schnell und einfach hochladen </a:t>
            </a:r>
            <a:r>
              <a:rPr lang="de-DE" sz="1800" dirty="0">
                <a:solidFill>
                  <a:srgbClr val="000000"/>
                </a:solidFill>
                <a:effectLst/>
                <a:latin typeface="Wingdings" panose="05000000000000000000" pitchFamily="2" charset="2"/>
                <a:ea typeface="Calibri" panose="020F0502020204030204" pitchFamily="34" charset="0"/>
                <a:cs typeface="Times New Roman" panose="02020603050405020304" pitchFamily="18" charset="0"/>
              </a:rPr>
              <a:t>à</a:t>
            </a:r>
            <a:r>
              <a:rPr lang="de-DE" sz="18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 </a:t>
            </a:r>
            <a:r>
              <a:rPr lang="de-DE" sz="1800" u="sng"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hlinkClick r:id="rId3"/>
              </a:rPr>
              <a:t>Service-Check | Upload</a:t>
            </a:r>
            <a:r>
              <a:rPr lang="de-DE" sz="18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 </a:t>
            </a:r>
            <a:endParaRPr lang="de-DE" sz="1800" dirty="0">
              <a:effectLst/>
              <a:latin typeface="Calibri" panose="020F0502020204030204" pitchFamily="34" charset="0"/>
              <a:ea typeface="Calibri" panose="020F0502020204030204" pitchFamily="34" charset="0"/>
              <a:cs typeface="Times New Roman" panose="02020603050405020304" pitchFamily="18" charset="0"/>
            </a:endParaRPr>
          </a:p>
          <a:p>
            <a:r>
              <a:rPr lang="de-DE" sz="18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Sofern sich Ihre Wohnfläche von xx m² zzgl. xx m² Kellergrundfläche verändert hat,</a:t>
            </a:r>
            <a:endParaRPr lang="de-DE" sz="1800" dirty="0">
              <a:effectLst/>
              <a:latin typeface="Calibri" panose="020F0502020204030204" pitchFamily="34" charset="0"/>
              <a:ea typeface="Calibri" panose="020F0502020204030204" pitchFamily="34" charset="0"/>
              <a:cs typeface="Times New Roman" panose="02020603050405020304" pitchFamily="18" charset="0"/>
            </a:endParaRPr>
          </a:p>
          <a:p>
            <a:r>
              <a:rPr lang="de-DE" sz="18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-oder der Neuwert Ihrer Fahrräder xx € übersteigt- bitte ich um entsprechende Mitteilung.</a:t>
            </a:r>
            <a:endParaRPr lang="de-DE" sz="1800" dirty="0">
              <a:effectLst/>
              <a:latin typeface="Calibri" panose="020F0502020204030204" pitchFamily="34" charset="0"/>
              <a:ea typeface="Calibri" panose="020F0502020204030204" pitchFamily="34" charset="0"/>
              <a:cs typeface="Times New Roman" panose="02020603050405020304" pitchFamily="18" charset="0"/>
            </a:endParaRPr>
          </a:p>
          <a:p>
            <a:r>
              <a:rPr lang="de-DE" sz="18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Für eine </a:t>
            </a:r>
            <a:r>
              <a:rPr lang="de-DE" sz="1800" u="sng"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Erledigung bis zum 23. Juni</a:t>
            </a:r>
            <a:r>
              <a:rPr lang="de-DE" sz="18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 danke ich Ihnen.</a:t>
            </a:r>
            <a:endParaRPr lang="de-DE" sz="1800" dirty="0">
              <a:effectLst/>
              <a:latin typeface="Calibri" panose="020F0502020204030204" pitchFamily="34" charset="0"/>
              <a:ea typeface="Calibri" panose="020F0502020204030204" pitchFamily="34" charset="0"/>
              <a:cs typeface="Times New Roman" panose="02020603050405020304" pitchFamily="18" charset="0"/>
            </a:endParaRPr>
          </a:p>
          <a:p>
            <a:r>
              <a:rPr lang="de-DE" sz="18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Haben Sie Fragen? Ich helfe gerne weiter.</a:t>
            </a:r>
            <a:endParaRPr lang="de-DE"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de-DE" dirty="0"/>
          </a:p>
        </p:txBody>
      </p:sp>
      <p:sp>
        <p:nvSpPr>
          <p:cNvPr id="4" name="Titel 3">
            <a:extLst>
              <a:ext uri="{FF2B5EF4-FFF2-40B4-BE49-F238E27FC236}">
                <a16:creationId xmlns:a16="http://schemas.microsoft.com/office/drawing/2014/main" id="{338E7BE5-E3CE-4076-BF6D-29AF6BA1FAB9}"/>
              </a:ext>
            </a:extLst>
          </p:cNvPr>
          <p:cNvSpPr>
            <a:spLocks noGrp="1"/>
          </p:cNvSpPr>
          <p:nvPr>
            <p:ph type="title"/>
          </p:nvPr>
        </p:nvSpPr>
        <p:spPr/>
        <p:txBody>
          <a:bodyPr/>
          <a:lstStyle/>
          <a:p>
            <a:r>
              <a:rPr lang="de-DE" b="1" dirty="0"/>
              <a:t>2. Kundenkontakt</a:t>
            </a:r>
            <a:r>
              <a:rPr lang="de-DE" dirty="0"/>
              <a:t> | Konkret – Anschreiben</a:t>
            </a:r>
          </a:p>
        </p:txBody>
      </p:sp>
      <p:pic>
        <p:nvPicPr>
          <p:cNvPr id="5" name="Grafik 4">
            <a:extLst>
              <a:ext uri="{FF2B5EF4-FFF2-40B4-BE49-F238E27FC236}">
                <a16:creationId xmlns:a16="http://schemas.microsoft.com/office/drawing/2014/main" id="{292F939A-786C-4814-BEED-4762F6DCA219}"/>
              </a:ext>
            </a:extLst>
          </p:cNvPr>
          <p:cNvPicPr>
            <a:picLocks noChangeAspect="1"/>
          </p:cNvPicPr>
          <p:nvPr/>
        </p:nvPicPr>
        <p:blipFill>
          <a:blip r:embed="rId4"/>
          <a:stretch>
            <a:fillRect/>
          </a:stretch>
        </p:blipFill>
        <p:spPr>
          <a:xfrm>
            <a:off x="6999811" y="3576569"/>
            <a:ext cx="4316342" cy="3060457"/>
          </a:xfrm>
          <a:prstGeom prst="rect">
            <a:avLst/>
          </a:prstGeom>
        </p:spPr>
      </p:pic>
    </p:spTree>
    <p:extLst>
      <p:ext uri="{BB962C8B-B14F-4D97-AF65-F5344CB8AC3E}">
        <p14:creationId xmlns:p14="http://schemas.microsoft.com/office/powerpoint/2010/main" val="17075423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D3F9A098-FAA9-4BD2-A806-8640B665E4D8}"/>
              </a:ext>
            </a:extLst>
          </p:cNvPr>
          <p:cNvSpPr>
            <a:spLocks noGrp="1"/>
          </p:cNvSpPr>
          <p:nvPr>
            <p:ph type="sldNum" sz="quarter" idx="4"/>
          </p:nvPr>
        </p:nvSpPr>
        <p:spPr>
          <a:xfrm>
            <a:off x="9080380" y="6352156"/>
            <a:ext cx="2743200" cy="365125"/>
          </a:xfrm>
        </p:spPr>
        <p:txBody>
          <a:bodyPr anchor="ctr">
            <a:normAutofit/>
          </a:bodyPr>
          <a:lstStyle/>
          <a:p>
            <a:pPr>
              <a:spcAft>
                <a:spcPts val="600"/>
              </a:spcAft>
            </a:pPr>
            <a:fld id="{EA952CFE-AF4B-4BE9-B2E2-E1420D3F9B32}" type="slidenum">
              <a:rPr lang="de-DE" smtClean="0"/>
              <a:pPr>
                <a:spcAft>
                  <a:spcPts val="600"/>
                </a:spcAft>
              </a:pPr>
              <a:t>14</a:t>
            </a:fld>
            <a:endParaRPr lang="de-DE" dirty="0"/>
          </a:p>
        </p:txBody>
      </p:sp>
      <p:sp>
        <p:nvSpPr>
          <p:cNvPr id="14" name="Textplatzhalter 3">
            <a:extLst>
              <a:ext uri="{FF2B5EF4-FFF2-40B4-BE49-F238E27FC236}">
                <a16:creationId xmlns:a16="http://schemas.microsoft.com/office/drawing/2014/main" id="{FD00FE90-BB26-4EFC-8D09-3AF5B1471222}"/>
              </a:ext>
            </a:extLst>
          </p:cNvPr>
          <p:cNvSpPr>
            <a:spLocks noGrp="1"/>
          </p:cNvSpPr>
          <p:nvPr>
            <p:ph type="body" sz="half" idx="2"/>
          </p:nvPr>
        </p:nvSpPr>
        <p:spPr>
          <a:xfrm>
            <a:off x="367096" y="1803381"/>
            <a:ext cx="11345480" cy="3811588"/>
          </a:xfrm>
        </p:spPr>
        <p:txBody>
          <a:bodyPr>
            <a:normAutofit/>
          </a:bodyPr>
          <a:lstStyle/>
          <a:p>
            <a:r>
              <a:rPr lang="de-DE" dirty="0"/>
              <a:t>gezielte Aktionen</a:t>
            </a:r>
          </a:p>
          <a:p>
            <a:pPr marL="354013" indent="-354013">
              <a:buNone/>
            </a:pPr>
            <a:r>
              <a:rPr lang="de-DE" dirty="0">
                <a:sym typeface="Wingdings" panose="05000000000000000000" pitchFamily="2" charset="2"/>
              </a:rPr>
              <a:t>	 z.B. </a:t>
            </a:r>
            <a:r>
              <a:rPr lang="de-DE" dirty="0"/>
              <a:t>BU-Aktion, Basis-Rente oder Umschuldung</a:t>
            </a:r>
          </a:p>
          <a:p>
            <a:pPr marL="354013" indent="-354013">
              <a:buNone/>
            </a:pPr>
            <a:endParaRPr lang="de-DE" dirty="0"/>
          </a:p>
          <a:p>
            <a:r>
              <a:rPr lang="de-DE" dirty="0"/>
              <a:t>Musteranschreiben + Serien-E-Mail-Versand</a:t>
            </a:r>
          </a:p>
          <a:p>
            <a:pPr marL="354013" indent="-354013">
              <a:buNone/>
            </a:pPr>
            <a:r>
              <a:rPr lang="de-DE" dirty="0">
                <a:sym typeface="Wingdings" panose="05000000000000000000" pitchFamily="2" charset="2"/>
              </a:rPr>
              <a:t>	 Anleitung siehe „Mustermailings“ im Beraterportal </a:t>
            </a:r>
            <a:r>
              <a:rPr lang="de-DE" sz="1200" dirty="0"/>
              <a:t>(Vertriebssupport </a:t>
            </a:r>
            <a:r>
              <a:rPr lang="de-DE" sz="1200" dirty="0">
                <a:sym typeface="Wingdings" panose="05000000000000000000" pitchFamily="2" charset="2"/>
              </a:rPr>
              <a:t> Mustermailings)</a:t>
            </a:r>
            <a:endParaRPr lang="de-DE" sz="1200" dirty="0"/>
          </a:p>
          <a:p>
            <a:pPr marL="354013" indent="-354013">
              <a:buNone/>
            </a:pPr>
            <a:r>
              <a:rPr lang="de-DE" dirty="0">
                <a:sym typeface="Wingdings" panose="05000000000000000000" pitchFamily="2" charset="2"/>
              </a:rPr>
              <a:t>	 </a:t>
            </a:r>
            <a:r>
              <a:rPr lang="de-DE" dirty="0"/>
              <a:t>Anleitung siehe „Newsletter Versand“ im Beraterportal </a:t>
            </a:r>
            <a:r>
              <a:rPr lang="de-DE" sz="1200" dirty="0"/>
              <a:t>(Vertriebssupport </a:t>
            </a:r>
            <a:r>
              <a:rPr lang="de-DE" sz="1200" dirty="0">
                <a:sym typeface="Wingdings" panose="05000000000000000000" pitchFamily="2" charset="2"/>
              </a:rPr>
              <a:t> Leitfäden  Smart Admin)</a:t>
            </a:r>
            <a:endParaRPr lang="de-DE" sz="1200" dirty="0"/>
          </a:p>
          <a:p>
            <a:endParaRPr lang="de-DE" dirty="0"/>
          </a:p>
        </p:txBody>
      </p:sp>
      <p:sp>
        <p:nvSpPr>
          <p:cNvPr id="5" name="Titel 4">
            <a:extLst>
              <a:ext uri="{FF2B5EF4-FFF2-40B4-BE49-F238E27FC236}">
                <a16:creationId xmlns:a16="http://schemas.microsoft.com/office/drawing/2014/main" id="{1F0AF876-28E7-44E0-87FF-79B9546D5B6F}"/>
              </a:ext>
            </a:extLst>
          </p:cNvPr>
          <p:cNvSpPr>
            <a:spLocks noGrp="1"/>
          </p:cNvSpPr>
          <p:nvPr>
            <p:ph type="title"/>
          </p:nvPr>
        </p:nvSpPr>
        <p:spPr>
          <a:xfrm>
            <a:off x="364220" y="370203"/>
            <a:ext cx="10314206" cy="1325563"/>
          </a:xfrm>
        </p:spPr>
        <p:txBody>
          <a:bodyPr anchor="ctr">
            <a:normAutofit/>
          </a:bodyPr>
          <a:lstStyle/>
          <a:p>
            <a:r>
              <a:rPr lang="de-DE" b="1" dirty="0"/>
              <a:t>2. Kundenkontakt</a:t>
            </a:r>
            <a:r>
              <a:rPr lang="de-DE" dirty="0"/>
              <a:t> | Allgemein – Serien-E-Mail</a:t>
            </a:r>
          </a:p>
        </p:txBody>
      </p:sp>
      <p:grpSp>
        <p:nvGrpSpPr>
          <p:cNvPr id="7" name="Gruppieren 6">
            <a:extLst>
              <a:ext uri="{FF2B5EF4-FFF2-40B4-BE49-F238E27FC236}">
                <a16:creationId xmlns:a16="http://schemas.microsoft.com/office/drawing/2014/main" id="{4C8DAA9B-7D3C-6E8F-1A75-45AEA78E81BB}"/>
              </a:ext>
            </a:extLst>
          </p:cNvPr>
          <p:cNvGrpSpPr/>
          <p:nvPr/>
        </p:nvGrpSpPr>
        <p:grpSpPr>
          <a:xfrm>
            <a:off x="-138989" y="4215103"/>
            <a:ext cx="7882735" cy="1018051"/>
            <a:chOff x="1221638" y="5839078"/>
            <a:chExt cx="7882735" cy="1018051"/>
          </a:xfrm>
        </p:grpSpPr>
        <p:sp>
          <p:nvSpPr>
            <p:cNvPr id="4" name="Textfeld 3">
              <a:extLst>
                <a:ext uri="{FF2B5EF4-FFF2-40B4-BE49-F238E27FC236}">
                  <a16:creationId xmlns:a16="http://schemas.microsoft.com/office/drawing/2014/main" id="{F18D7FB8-0406-7070-A0C4-23116C4A80A0}"/>
                </a:ext>
              </a:extLst>
            </p:cNvPr>
            <p:cNvSpPr txBox="1"/>
            <p:nvPr/>
          </p:nvSpPr>
          <p:spPr>
            <a:xfrm>
              <a:off x="1221638" y="6118465"/>
              <a:ext cx="7882735" cy="738664"/>
            </a:xfrm>
            <a:prstGeom prst="rect">
              <a:avLst/>
            </a:prstGeom>
            <a:noFill/>
          </p:spPr>
          <p:txBody>
            <a:bodyPr wrap="none" rtlCol="0">
              <a:spAutoFit/>
            </a:bodyPr>
            <a:lstStyle/>
            <a:p>
              <a:r>
                <a:rPr lang="de-DE" b="1" dirty="0"/>
                <a:t>		</a:t>
              </a:r>
              <a:r>
                <a:rPr lang="de-DE" sz="2400" b="1" dirty="0">
                  <a:solidFill>
                    <a:srgbClr val="1D2D4B"/>
                  </a:solidFill>
                  <a:latin typeface="Arial" panose="020B0604020202020204" pitchFamily="34" charset="0"/>
                  <a:cs typeface="Arial" panose="020B0604020202020204" pitchFamily="34" charset="0"/>
                </a:rPr>
                <a:t>Outlook, Webservice, </a:t>
              </a:r>
              <a:r>
                <a:rPr lang="de-DE" sz="2400" b="1" dirty="0" err="1">
                  <a:solidFill>
                    <a:srgbClr val="1D2D4B"/>
                  </a:solidFill>
                  <a:latin typeface="Arial" panose="020B0604020202020204" pitchFamily="34" charset="0"/>
                  <a:cs typeface="Arial" panose="020B0604020202020204" pitchFamily="34" charset="0"/>
                </a:rPr>
                <a:t>afm</a:t>
              </a:r>
              <a:r>
                <a:rPr lang="de-DE" sz="2400" b="1" dirty="0">
                  <a:solidFill>
                    <a:srgbClr val="1D2D4B"/>
                  </a:solidFill>
                  <a:latin typeface="Arial" panose="020B0604020202020204" pitchFamily="34" charset="0"/>
                  <a:cs typeface="Arial" panose="020B0604020202020204" pitchFamily="34" charset="0"/>
                </a:rPr>
                <a:t> Cloud, Teaser</a:t>
              </a:r>
              <a:endParaRPr lang="de-DE" dirty="0">
                <a:solidFill>
                  <a:srgbClr val="1D2D4B"/>
                </a:solidFill>
                <a:latin typeface="Arial" panose="020B0604020202020204" pitchFamily="34" charset="0"/>
                <a:cs typeface="Arial" panose="020B0604020202020204" pitchFamily="34" charset="0"/>
              </a:endParaRPr>
            </a:p>
            <a:p>
              <a:endParaRPr lang="de-DE" dirty="0"/>
            </a:p>
          </p:txBody>
        </p:sp>
        <p:pic>
          <p:nvPicPr>
            <p:cNvPr id="6" name="Picture 2" descr="Online Tools icon, suitable for a wide range of digital creative ...">
              <a:extLst>
                <a:ext uri="{FF2B5EF4-FFF2-40B4-BE49-F238E27FC236}">
                  <a16:creationId xmlns:a16="http://schemas.microsoft.com/office/drawing/2014/main" id="{CD0AA344-428E-E2E7-8677-D4CB329711CE}"/>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115134" y="5839078"/>
              <a:ext cx="878203" cy="878203"/>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20737986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fltVal val="0"/>
                                          </p:val>
                                        </p:tav>
                                        <p:tav tm="100000">
                                          <p:val>
                                            <p:strVal val="#ppt_w"/>
                                          </p:val>
                                        </p:tav>
                                      </p:tavLst>
                                    </p:anim>
                                    <p:anim calcmode="lin" valueType="num">
                                      <p:cBhvr>
                                        <p:cTn id="8" dur="500" fill="hold"/>
                                        <p:tgtEl>
                                          <p:spTgt spid="7"/>
                                        </p:tgtEl>
                                        <p:attrNameLst>
                                          <p:attrName>ppt_h</p:attrName>
                                        </p:attrNameLst>
                                      </p:cBhvr>
                                      <p:tavLst>
                                        <p:tav tm="0">
                                          <p:val>
                                            <p:fltVal val="0"/>
                                          </p:val>
                                        </p:tav>
                                        <p:tav tm="100000">
                                          <p:val>
                                            <p:strVal val="#ppt_h"/>
                                          </p:val>
                                        </p:tav>
                                      </p:tavLst>
                                    </p:anim>
                                    <p:animEffect transition="in" filter="fade">
                                      <p:cBhvr>
                                        <p:cTn id="9"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FE4D3059-858C-4A10-BD21-6734145301E1}"/>
              </a:ext>
            </a:extLst>
          </p:cNvPr>
          <p:cNvSpPr>
            <a:spLocks noGrp="1"/>
          </p:cNvSpPr>
          <p:nvPr>
            <p:ph type="sldNum" sz="quarter" idx="4"/>
          </p:nvPr>
        </p:nvSpPr>
        <p:spPr/>
        <p:txBody>
          <a:bodyPr/>
          <a:lstStyle/>
          <a:p>
            <a:fld id="{EA952CFE-AF4B-4BE9-B2E2-E1420D3F9B32}" type="slidenum">
              <a:rPr lang="de-DE" smtClean="0"/>
              <a:pPr/>
              <a:t>15</a:t>
            </a:fld>
            <a:endParaRPr lang="de-DE" dirty="0"/>
          </a:p>
        </p:txBody>
      </p:sp>
      <p:sp>
        <p:nvSpPr>
          <p:cNvPr id="3" name="Textplatzhalter 2">
            <a:extLst>
              <a:ext uri="{FF2B5EF4-FFF2-40B4-BE49-F238E27FC236}">
                <a16:creationId xmlns:a16="http://schemas.microsoft.com/office/drawing/2014/main" id="{7E261CA7-A4D5-4C44-AA95-BCA913028EC3}"/>
              </a:ext>
            </a:extLst>
          </p:cNvPr>
          <p:cNvSpPr>
            <a:spLocks noGrp="1"/>
          </p:cNvSpPr>
          <p:nvPr>
            <p:ph type="body" sz="half" idx="2"/>
          </p:nvPr>
        </p:nvSpPr>
        <p:spPr/>
        <p:txBody>
          <a:bodyPr/>
          <a:lstStyle/>
          <a:p>
            <a:pPr marL="0" indent="0">
              <a:buNone/>
            </a:pPr>
            <a:r>
              <a:rPr lang="de-DE" dirty="0">
                <a:effectLst/>
                <a:ea typeface="Times New Roman" panose="02020603050405020304" pitchFamily="18" charset="0"/>
              </a:rPr>
              <a:t>…am Beispiel </a:t>
            </a:r>
            <a:r>
              <a:rPr lang="de-DE" b="1" dirty="0">
                <a:effectLst/>
                <a:ea typeface="Times New Roman" panose="02020603050405020304" pitchFamily="18" charset="0"/>
              </a:rPr>
              <a:t>„Neugeschäftsaktion Rechtsschutz“ </a:t>
            </a:r>
            <a:r>
              <a:rPr lang="de-DE" dirty="0">
                <a:effectLst/>
                <a:ea typeface="Times New Roman" panose="02020603050405020304" pitchFamily="18" charset="0"/>
              </a:rPr>
              <a:t>(afm Webinar vom 28. Mai)</a:t>
            </a:r>
          </a:p>
          <a:p>
            <a:pPr marL="0" indent="0">
              <a:buNone/>
            </a:pPr>
            <a:endParaRPr lang="de-DE" dirty="0"/>
          </a:p>
          <a:p>
            <a:pPr marL="0" indent="0">
              <a:buNone/>
            </a:pPr>
            <a:endParaRPr lang="de-DE" dirty="0"/>
          </a:p>
          <a:p>
            <a:pPr marL="0" indent="0">
              <a:buNone/>
            </a:pPr>
            <a:endParaRPr lang="de-DE" dirty="0"/>
          </a:p>
          <a:p>
            <a:pPr marL="342900" indent="-342900">
              <a:lnSpc>
                <a:spcPts val="1500"/>
              </a:lnSpc>
              <a:buFont typeface="Wingdings" panose="05000000000000000000" pitchFamily="2" charset="2"/>
              <a:buChar char=""/>
            </a:pPr>
            <a:r>
              <a:rPr lang="de-DE" dirty="0">
                <a:effectLst/>
                <a:ea typeface="Times New Roman" panose="02020603050405020304" pitchFamily="18" charset="0"/>
              </a:rPr>
              <a:t>Zeichnungsrichtlinien</a:t>
            </a:r>
          </a:p>
          <a:p>
            <a:pPr marL="342900" indent="-342900">
              <a:lnSpc>
                <a:spcPts val="1500"/>
              </a:lnSpc>
              <a:buFont typeface="Wingdings" panose="05000000000000000000" pitchFamily="2" charset="2"/>
              <a:buChar char=""/>
            </a:pPr>
            <a:endParaRPr lang="de-DE" dirty="0">
              <a:effectLst/>
              <a:ea typeface="Times New Roman" panose="02020603050405020304" pitchFamily="18" charset="0"/>
            </a:endParaRPr>
          </a:p>
          <a:p>
            <a:pPr marL="800100" lvl="1" indent="-342900">
              <a:lnSpc>
                <a:spcPts val="1500"/>
              </a:lnSpc>
              <a:buFont typeface="Wingdings" panose="05000000000000000000" pitchFamily="2" charset="2"/>
              <a:buChar char=""/>
            </a:pPr>
            <a:r>
              <a:rPr lang="de-DE" sz="2000" dirty="0">
                <a:solidFill>
                  <a:srgbClr val="1D2D4B"/>
                </a:solidFill>
                <a:latin typeface="Arial" panose="020B0604020202020204" pitchFamily="34" charset="0"/>
                <a:ea typeface="Times New Roman" panose="02020603050405020304" pitchFamily="18" charset="0"/>
                <a:cs typeface="Arial" panose="020B0604020202020204" pitchFamily="34" charset="0"/>
              </a:rPr>
              <a:t>n</a:t>
            </a:r>
            <a:r>
              <a:rPr lang="de-DE" sz="2000" dirty="0">
                <a:solidFill>
                  <a:srgbClr val="1D2D4B"/>
                </a:solidFill>
                <a:effectLst/>
                <a:latin typeface="Arial" panose="020B0604020202020204" pitchFamily="34" charset="0"/>
                <a:ea typeface="Times New Roman" panose="02020603050405020304" pitchFamily="18" charset="0"/>
                <a:cs typeface="Arial" panose="020B0604020202020204" pitchFamily="34" charset="0"/>
              </a:rPr>
              <a:t>ur private Risiken (kein Angebot bei Gewerbe §28)</a:t>
            </a:r>
          </a:p>
          <a:p>
            <a:pPr marL="800100" lvl="1" indent="-342900">
              <a:lnSpc>
                <a:spcPts val="1500"/>
              </a:lnSpc>
              <a:buFont typeface="Wingdings" panose="05000000000000000000" pitchFamily="2" charset="2"/>
              <a:buChar char=""/>
            </a:pPr>
            <a:r>
              <a:rPr lang="de-DE" sz="2000" dirty="0">
                <a:solidFill>
                  <a:srgbClr val="1D2D4B"/>
                </a:solidFill>
                <a:effectLst/>
                <a:latin typeface="Arial" panose="020B0604020202020204" pitchFamily="34" charset="0"/>
                <a:ea typeface="Times New Roman" panose="02020603050405020304" pitchFamily="18" charset="0"/>
                <a:cs typeface="Arial" panose="020B0604020202020204" pitchFamily="34" charset="0"/>
              </a:rPr>
              <a:t>Schadenfreiheit von 3 Jahren (ab Beginn gezählt)</a:t>
            </a:r>
          </a:p>
          <a:p>
            <a:pPr marL="800100" lvl="1" indent="-342900">
              <a:lnSpc>
                <a:spcPts val="1500"/>
              </a:lnSpc>
              <a:buFont typeface="Wingdings" panose="05000000000000000000" pitchFamily="2" charset="2"/>
              <a:buChar char=""/>
            </a:pPr>
            <a:r>
              <a:rPr lang="de-DE" sz="2000" dirty="0">
                <a:solidFill>
                  <a:srgbClr val="1D2D4B"/>
                </a:solidFill>
                <a:effectLst/>
                <a:latin typeface="Arial" panose="020B0604020202020204" pitchFamily="34" charset="0"/>
                <a:ea typeface="Times New Roman" panose="02020603050405020304" pitchFamily="18" charset="0"/>
                <a:cs typeface="Arial" panose="020B0604020202020204" pitchFamily="34" charset="0"/>
              </a:rPr>
              <a:t>Vertrag muss durch VN gekündigt sein</a:t>
            </a:r>
          </a:p>
          <a:p>
            <a:pPr marL="800100" lvl="1" indent="-342900">
              <a:lnSpc>
                <a:spcPts val="1500"/>
              </a:lnSpc>
              <a:buFont typeface="Wingdings" panose="05000000000000000000" pitchFamily="2" charset="2"/>
              <a:buChar char=""/>
            </a:pPr>
            <a:r>
              <a:rPr lang="de-DE" sz="2000" dirty="0">
                <a:solidFill>
                  <a:srgbClr val="1D2D4B"/>
                </a:solidFill>
                <a:effectLst/>
                <a:latin typeface="Arial" panose="020B0604020202020204" pitchFamily="34" charset="0"/>
                <a:ea typeface="Times New Roman" panose="02020603050405020304" pitchFamily="18" charset="0"/>
                <a:cs typeface="Arial" panose="020B0604020202020204" pitchFamily="34" charset="0"/>
              </a:rPr>
              <a:t>Vertragsschluss max. 1 Jahr vor Vertragsbeginn </a:t>
            </a:r>
          </a:p>
          <a:p>
            <a:pPr marL="800100" lvl="1" indent="-342900">
              <a:lnSpc>
                <a:spcPts val="1500"/>
              </a:lnSpc>
              <a:buFont typeface="Wingdings" panose="05000000000000000000" pitchFamily="2" charset="2"/>
              <a:buChar char=""/>
            </a:pPr>
            <a:endParaRPr lang="de-DE" sz="2000" dirty="0">
              <a:solidFill>
                <a:srgbClr val="1D2D4B"/>
              </a:solidFill>
              <a:latin typeface="Arial" panose="020B0604020202020204" pitchFamily="34" charset="0"/>
              <a:ea typeface="Times New Roman" panose="02020603050405020304" pitchFamily="18" charset="0"/>
              <a:cs typeface="Arial" panose="020B0604020202020204" pitchFamily="34" charset="0"/>
            </a:endParaRPr>
          </a:p>
          <a:p>
            <a:pPr marL="800100" lvl="1" indent="-342900">
              <a:lnSpc>
                <a:spcPts val="1500"/>
              </a:lnSpc>
              <a:buFont typeface="Wingdings" panose="05000000000000000000" pitchFamily="2" charset="2"/>
              <a:buChar char=""/>
            </a:pPr>
            <a:r>
              <a:rPr lang="de-DE" sz="2000" b="1" dirty="0">
                <a:solidFill>
                  <a:srgbClr val="1D2D4B"/>
                </a:solidFill>
                <a:latin typeface="Arial" panose="020B0604020202020204" pitchFamily="34" charset="0"/>
                <a:ea typeface="Times New Roman" panose="02020603050405020304" pitchFamily="18" charset="0"/>
                <a:cs typeface="Arial" panose="020B0604020202020204" pitchFamily="34" charset="0"/>
              </a:rPr>
              <a:t>n</a:t>
            </a:r>
            <a:r>
              <a:rPr lang="de-DE" sz="2000" b="1" dirty="0">
                <a:solidFill>
                  <a:srgbClr val="1D2D4B"/>
                </a:solidFill>
                <a:effectLst/>
                <a:latin typeface="Arial" panose="020B0604020202020204" pitchFamily="34" charset="0"/>
                <a:ea typeface="Times New Roman" panose="02020603050405020304" pitchFamily="18" charset="0"/>
                <a:cs typeface="Arial" panose="020B0604020202020204" pitchFamily="34" charset="0"/>
              </a:rPr>
              <a:t>icht gültig bei Vorvertrag bei </a:t>
            </a:r>
            <a:r>
              <a:rPr lang="de-DE" sz="2000" b="1" dirty="0" err="1">
                <a:solidFill>
                  <a:srgbClr val="1D2D4B"/>
                </a:solidFill>
                <a:effectLst/>
                <a:latin typeface="Arial" panose="020B0604020202020204" pitchFamily="34" charset="0"/>
                <a:ea typeface="Times New Roman" panose="02020603050405020304" pitchFamily="18" charset="0"/>
                <a:cs typeface="Arial" panose="020B0604020202020204" pitchFamily="34" charset="0"/>
              </a:rPr>
              <a:t>Auxilia</a:t>
            </a:r>
            <a:r>
              <a:rPr lang="de-DE" sz="2000" b="1" dirty="0">
                <a:solidFill>
                  <a:srgbClr val="1D2D4B"/>
                </a:solidFill>
                <a:latin typeface="Arial" panose="020B0604020202020204" pitchFamily="34" charset="0"/>
                <a:ea typeface="Times New Roman" panose="02020603050405020304" pitchFamily="18" charset="0"/>
                <a:cs typeface="Arial" panose="020B0604020202020204" pitchFamily="34" charset="0"/>
              </a:rPr>
              <a:t>, Itzehoer, (NRV, Roland)</a:t>
            </a:r>
            <a:endParaRPr lang="de-DE" sz="2000" b="1" dirty="0">
              <a:solidFill>
                <a:srgbClr val="1D2D4B"/>
              </a:solidFill>
              <a:effectLst/>
              <a:latin typeface="Arial" panose="020B0604020202020204" pitchFamily="34" charset="0"/>
              <a:ea typeface="Times New Roman" panose="02020603050405020304" pitchFamily="18" charset="0"/>
              <a:cs typeface="Arial" panose="020B0604020202020204" pitchFamily="34" charset="0"/>
            </a:endParaRPr>
          </a:p>
          <a:p>
            <a:pPr marL="0" indent="0">
              <a:buNone/>
            </a:pPr>
            <a:endParaRPr lang="de-DE" dirty="0"/>
          </a:p>
          <a:p>
            <a:pPr marL="0" indent="0">
              <a:buNone/>
            </a:pPr>
            <a:endParaRPr lang="de-DE" dirty="0"/>
          </a:p>
        </p:txBody>
      </p:sp>
      <p:sp>
        <p:nvSpPr>
          <p:cNvPr id="4" name="Titel 3">
            <a:extLst>
              <a:ext uri="{FF2B5EF4-FFF2-40B4-BE49-F238E27FC236}">
                <a16:creationId xmlns:a16="http://schemas.microsoft.com/office/drawing/2014/main" id="{8CE7C259-BB3F-4EF3-8CAC-B55739E8B3BA}"/>
              </a:ext>
            </a:extLst>
          </p:cNvPr>
          <p:cNvSpPr>
            <a:spLocks noGrp="1"/>
          </p:cNvSpPr>
          <p:nvPr>
            <p:ph type="title"/>
          </p:nvPr>
        </p:nvSpPr>
        <p:spPr/>
        <p:txBody>
          <a:bodyPr/>
          <a:lstStyle/>
          <a:p>
            <a:r>
              <a:rPr lang="de-DE" b="1" dirty="0"/>
              <a:t>2. Kundenkontakt</a:t>
            </a:r>
            <a:r>
              <a:rPr lang="de-DE" dirty="0"/>
              <a:t> | Allgemein – Serien-E-Mail</a:t>
            </a:r>
          </a:p>
        </p:txBody>
      </p:sp>
      <p:pic>
        <p:nvPicPr>
          <p:cNvPr id="5" name="Picture 2" descr="Presse-Bilddatenbank | Concordia">
            <a:extLst>
              <a:ext uri="{FF2B5EF4-FFF2-40B4-BE49-F238E27FC236}">
                <a16:creationId xmlns:a16="http://schemas.microsoft.com/office/drawing/2014/main" id="{7EF65D06-698A-4450-9AD1-26A66F27AF75}"/>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15327" y="2453581"/>
            <a:ext cx="1295400" cy="63798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0508064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6F0DBEDA-CE8C-0C22-C713-61777EBB8962}"/>
              </a:ext>
            </a:extLst>
          </p:cNvPr>
          <p:cNvSpPr>
            <a:spLocks noGrp="1"/>
          </p:cNvSpPr>
          <p:nvPr>
            <p:ph type="sldNum" sz="quarter" idx="4"/>
          </p:nvPr>
        </p:nvSpPr>
        <p:spPr/>
        <p:txBody>
          <a:bodyPr/>
          <a:lstStyle/>
          <a:p>
            <a:fld id="{EA952CFE-AF4B-4BE9-B2E2-E1420D3F9B32}" type="slidenum">
              <a:rPr lang="de-DE" smtClean="0"/>
              <a:pPr/>
              <a:t>16</a:t>
            </a:fld>
            <a:endParaRPr lang="de-DE" dirty="0"/>
          </a:p>
        </p:txBody>
      </p:sp>
      <p:sp>
        <p:nvSpPr>
          <p:cNvPr id="4" name="Textplatzhalter 3">
            <a:extLst>
              <a:ext uri="{FF2B5EF4-FFF2-40B4-BE49-F238E27FC236}">
                <a16:creationId xmlns:a16="http://schemas.microsoft.com/office/drawing/2014/main" id="{EC01DD66-9177-C33D-5189-60B0C7E12E83}"/>
              </a:ext>
            </a:extLst>
          </p:cNvPr>
          <p:cNvSpPr>
            <a:spLocks noGrp="1"/>
          </p:cNvSpPr>
          <p:nvPr>
            <p:ph type="body" sz="half" idx="2"/>
          </p:nvPr>
        </p:nvSpPr>
        <p:spPr>
          <a:xfrm>
            <a:off x="369212" y="1574780"/>
            <a:ext cx="11343363" cy="4413269"/>
          </a:xfrm>
        </p:spPr>
        <p:txBody>
          <a:bodyPr/>
          <a:lstStyle/>
          <a:p>
            <a:pPr>
              <a:lnSpc>
                <a:spcPct val="150000"/>
              </a:lnSpc>
            </a:pPr>
            <a:r>
              <a:rPr lang="de-DE" sz="2000" dirty="0">
                <a:solidFill>
                  <a:srgbClr val="1D2D4B"/>
                </a:solidFill>
                <a:latin typeface="Arial" panose="020B0604020202020204" pitchFamily="34" charset="0"/>
                <a:cs typeface="Arial" panose="020B0604020202020204" pitchFamily="34" charset="0"/>
                <a:sym typeface="Wingdings" panose="05000000000000000000" pitchFamily="2" charset="2"/>
              </a:rPr>
              <a:t>Kundendaten</a:t>
            </a:r>
            <a:r>
              <a:rPr lang="de-DE" sz="2000" dirty="0">
                <a:solidFill>
                  <a:srgbClr val="1D2D4B"/>
                </a:solidFill>
                <a:latin typeface="Arial" panose="020B0604020202020204" pitchFamily="34" charset="0"/>
                <a:cs typeface="Arial" panose="020B0604020202020204" pitchFamily="34" charset="0"/>
              </a:rPr>
              <a:t> aktualisieren (Anschrift, Kinder, Tel.-Nr., E-Mail-Adresse, etc.)</a:t>
            </a:r>
          </a:p>
          <a:p>
            <a:pPr>
              <a:lnSpc>
                <a:spcPct val="150000"/>
              </a:lnSpc>
            </a:pPr>
            <a:r>
              <a:rPr lang="de-DE" sz="2000" dirty="0">
                <a:solidFill>
                  <a:srgbClr val="1D2D4B"/>
                </a:solidFill>
                <a:latin typeface="Arial" panose="020B0604020202020204" pitchFamily="34" charset="0"/>
                <a:cs typeface="Arial" panose="020B0604020202020204" pitchFamily="34" charset="0"/>
              </a:rPr>
              <a:t>Verträge aktualisieren</a:t>
            </a:r>
            <a:endParaRPr lang="de-DE" dirty="0"/>
          </a:p>
          <a:p>
            <a:pPr>
              <a:lnSpc>
                <a:spcPct val="150000"/>
              </a:lnSpc>
            </a:pPr>
            <a:r>
              <a:rPr lang="de-DE" dirty="0"/>
              <a:t>Vertragsspiegel erstellen</a:t>
            </a:r>
          </a:p>
          <a:p>
            <a:pPr>
              <a:lnSpc>
                <a:spcPct val="150000"/>
              </a:lnSpc>
            </a:pPr>
            <a:r>
              <a:rPr lang="de-DE" dirty="0"/>
              <a:t>Liegen alle relevanten Dokumente vor?</a:t>
            </a:r>
          </a:p>
          <a:p>
            <a:pPr marL="812800" indent="-341313">
              <a:buFont typeface="Wingdings" panose="05000000000000000000" pitchFamily="2" charset="2"/>
              <a:buChar char="à"/>
            </a:pPr>
            <a:r>
              <a:rPr lang="de-DE" dirty="0"/>
              <a:t>Maklerauftrag</a:t>
            </a:r>
          </a:p>
          <a:p>
            <a:pPr marL="812800" indent="-341313">
              <a:lnSpc>
                <a:spcPct val="100000"/>
              </a:lnSpc>
              <a:buFont typeface="Wingdings" panose="05000000000000000000" pitchFamily="2" charset="2"/>
              <a:buChar char="à"/>
            </a:pPr>
            <a:r>
              <a:rPr lang="de-DE" dirty="0"/>
              <a:t>Einwilligung DSGVO</a:t>
            </a:r>
          </a:p>
          <a:p>
            <a:pPr marL="812800" indent="-341313">
              <a:lnSpc>
                <a:spcPct val="100000"/>
              </a:lnSpc>
              <a:buFont typeface="Wingdings" panose="05000000000000000000" pitchFamily="2" charset="2"/>
              <a:buChar char="à"/>
            </a:pPr>
            <a:r>
              <a:rPr lang="de-DE" dirty="0"/>
              <a:t>Erstinformation</a:t>
            </a:r>
          </a:p>
          <a:p>
            <a:pPr>
              <a:lnSpc>
                <a:spcPct val="150000"/>
              </a:lnSpc>
            </a:pPr>
            <a:r>
              <a:rPr lang="de-DE" dirty="0"/>
              <a:t>WICHTIG: Neuer afm-Kundenordner!</a:t>
            </a:r>
          </a:p>
          <a:p>
            <a:pPr marL="0" indent="0">
              <a:lnSpc>
                <a:spcPct val="150000"/>
              </a:lnSpc>
              <a:buNone/>
            </a:pPr>
            <a:r>
              <a:rPr lang="de-DE" sz="2400" b="1" dirty="0">
                <a:solidFill>
                  <a:srgbClr val="1D2D4B"/>
                </a:solidFill>
                <a:latin typeface="Arial" panose="020B0604020202020204" pitchFamily="34" charset="0"/>
                <a:cs typeface="Arial" panose="020B0604020202020204" pitchFamily="34" charset="0"/>
                <a:sym typeface="Wingdings" panose="05000000000000000000" pitchFamily="2" charset="2"/>
              </a:rPr>
              <a:t>                 </a:t>
            </a:r>
            <a:endParaRPr lang="de-DE" dirty="0"/>
          </a:p>
          <a:p>
            <a:pPr marL="342900" indent="-342900">
              <a:buFontTx/>
              <a:buChar char="-"/>
            </a:pPr>
            <a:endParaRPr lang="de-DE" dirty="0"/>
          </a:p>
        </p:txBody>
      </p:sp>
      <p:sp>
        <p:nvSpPr>
          <p:cNvPr id="5" name="Titel 4">
            <a:extLst>
              <a:ext uri="{FF2B5EF4-FFF2-40B4-BE49-F238E27FC236}">
                <a16:creationId xmlns:a16="http://schemas.microsoft.com/office/drawing/2014/main" id="{B30C00E2-487F-7D13-0B44-F0A8672D3D06}"/>
              </a:ext>
            </a:extLst>
          </p:cNvPr>
          <p:cNvSpPr>
            <a:spLocks noGrp="1"/>
          </p:cNvSpPr>
          <p:nvPr>
            <p:ph type="title"/>
          </p:nvPr>
        </p:nvSpPr>
        <p:spPr/>
        <p:txBody>
          <a:bodyPr/>
          <a:lstStyle/>
          <a:p>
            <a:r>
              <a:rPr lang="de-DE" b="1" dirty="0"/>
              <a:t>3. Vorbereitung </a:t>
            </a:r>
            <a:r>
              <a:rPr lang="de-DE" dirty="0"/>
              <a:t>| SMART ADMIN (</a:t>
            </a:r>
            <a:r>
              <a:rPr lang="de-DE" dirty="0" err="1"/>
              <a:t>FinanzOffice</a:t>
            </a:r>
            <a:r>
              <a:rPr lang="de-DE" dirty="0"/>
              <a:t>)</a:t>
            </a:r>
          </a:p>
        </p:txBody>
      </p:sp>
      <p:grpSp>
        <p:nvGrpSpPr>
          <p:cNvPr id="6" name="Gruppieren 5">
            <a:extLst>
              <a:ext uri="{FF2B5EF4-FFF2-40B4-BE49-F238E27FC236}">
                <a16:creationId xmlns:a16="http://schemas.microsoft.com/office/drawing/2014/main" id="{9D21D81B-2739-2EF4-B7F8-276026A75A57}"/>
              </a:ext>
            </a:extLst>
          </p:cNvPr>
          <p:cNvGrpSpPr/>
          <p:nvPr/>
        </p:nvGrpSpPr>
        <p:grpSpPr>
          <a:xfrm>
            <a:off x="-51207" y="5699230"/>
            <a:ext cx="4209614" cy="1018051"/>
            <a:chOff x="1221638" y="5839078"/>
            <a:chExt cx="4209614" cy="1018051"/>
          </a:xfrm>
        </p:grpSpPr>
        <p:sp>
          <p:nvSpPr>
            <p:cNvPr id="7" name="Textfeld 6">
              <a:extLst>
                <a:ext uri="{FF2B5EF4-FFF2-40B4-BE49-F238E27FC236}">
                  <a16:creationId xmlns:a16="http://schemas.microsoft.com/office/drawing/2014/main" id="{AEBBAB96-A3D8-F6A7-C905-E1A6C2CE6DCD}"/>
                </a:ext>
              </a:extLst>
            </p:cNvPr>
            <p:cNvSpPr txBox="1"/>
            <p:nvPr/>
          </p:nvSpPr>
          <p:spPr>
            <a:xfrm>
              <a:off x="1221638" y="6118465"/>
              <a:ext cx="4209614" cy="738664"/>
            </a:xfrm>
            <a:prstGeom prst="rect">
              <a:avLst/>
            </a:prstGeom>
            <a:noFill/>
          </p:spPr>
          <p:txBody>
            <a:bodyPr wrap="none" rtlCol="0">
              <a:spAutoFit/>
            </a:bodyPr>
            <a:lstStyle/>
            <a:p>
              <a:r>
                <a:rPr lang="de-DE" b="1" dirty="0"/>
                <a:t>		</a:t>
              </a:r>
              <a:r>
                <a:rPr lang="de-DE" sz="2400" b="1" dirty="0">
                  <a:solidFill>
                    <a:srgbClr val="1D2D4B"/>
                  </a:solidFill>
                  <a:latin typeface="Arial" panose="020B0604020202020204" pitchFamily="34" charset="0"/>
                  <a:cs typeface="Arial" panose="020B0604020202020204" pitchFamily="34" charset="0"/>
                </a:rPr>
                <a:t>SMART ADMIN</a:t>
              </a:r>
              <a:endParaRPr lang="de-DE" dirty="0">
                <a:solidFill>
                  <a:srgbClr val="1D2D4B"/>
                </a:solidFill>
                <a:latin typeface="Arial" panose="020B0604020202020204" pitchFamily="34" charset="0"/>
                <a:cs typeface="Arial" panose="020B0604020202020204" pitchFamily="34" charset="0"/>
              </a:endParaRPr>
            </a:p>
            <a:p>
              <a:endParaRPr lang="de-DE" dirty="0"/>
            </a:p>
          </p:txBody>
        </p:sp>
        <p:pic>
          <p:nvPicPr>
            <p:cNvPr id="8" name="Picture 2" descr="Online Tools icon, suitable for a wide range of digital creative ...">
              <a:extLst>
                <a:ext uri="{FF2B5EF4-FFF2-40B4-BE49-F238E27FC236}">
                  <a16:creationId xmlns:a16="http://schemas.microsoft.com/office/drawing/2014/main" id="{D034C6EF-50E5-6CC0-C1EC-F43BD80C2D63}"/>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115134" y="5839078"/>
              <a:ext cx="878203" cy="878203"/>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24516932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ppt_w</p:attrName>
                                        </p:attrNameLst>
                                      </p:cBhvr>
                                      <p:tavLst>
                                        <p:tav tm="0">
                                          <p:val>
                                            <p:fltVal val="0"/>
                                          </p:val>
                                        </p:tav>
                                        <p:tav tm="100000">
                                          <p:val>
                                            <p:strVal val="#ppt_w"/>
                                          </p:val>
                                        </p:tav>
                                      </p:tavLst>
                                    </p:anim>
                                    <p:anim calcmode="lin" valueType="num">
                                      <p:cBhvr>
                                        <p:cTn id="8" dur="500" fill="hold"/>
                                        <p:tgtEl>
                                          <p:spTgt spid="6"/>
                                        </p:tgtEl>
                                        <p:attrNameLst>
                                          <p:attrName>ppt_h</p:attrName>
                                        </p:attrNameLst>
                                      </p:cBhvr>
                                      <p:tavLst>
                                        <p:tav tm="0">
                                          <p:val>
                                            <p:fltVal val="0"/>
                                          </p:val>
                                        </p:tav>
                                        <p:tav tm="100000">
                                          <p:val>
                                            <p:strVal val="#ppt_h"/>
                                          </p:val>
                                        </p:tav>
                                      </p:tavLst>
                                    </p:anim>
                                    <p:animEffect transition="in" filter="fade">
                                      <p:cBhvr>
                                        <p:cTn id="9"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9C45485A-3453-41D5-A687-E9CFE0CB9D99}"/>
              </a:ext>
            </a:extLst>
          </p:cNvPr>
          <p:cNvSpPr>
            <a:spLocks noGrp="1"/>
          </p:cNvSpPr>
          <p:nvPr>
            <p:ph type="sldNum" sz="quarter" idx="4"/>
          </p:nvPr>
        </p:nvSpPr>
        <p:spPr/>
        <p:txBody>
          <a:bodyPr/>
          <a:lstStyle/>
          <a:p>
            <a:fld id="{EA952CFE-AF4B-4BE9-B2E2-E1420D3F9B32}" type="slidenum">
              <a:rPr lang="de-DE" smtClean="0"/>
              <a:pPr/>
              <a:t>17</a:t>
            </a:fld>
            <a:endParaRPr lang="de-DE" dirty="0"/>
          </a:p>
        </p:txBody>
      </p:sp>
      <p:sp>
        <p:nvSpPr>
          <p:cNvPr id="3" name="Textplatzhalter 2">
            <a:extLst>
              <a:ext uri="{FF2B5EF4-FFF2-40B4-BE49-F238E27FC236}">
                <a16:creationId xmlns:a16="http://schemas.microsoft.com/office/drawing/2014/main" id="{66417922-4DD7-40B5-B39D-3861B3753D16}"/>
              </a:ext>
            </a:extLst>
          </p:cNvPr>
          <p:cNvSpPr>
            <a:spLocks noGrp="1"/>
          </p:cNvSpPr>
          <p:nvPr>
            <p:ph type="body" sz="half" idx="2"/>
          </p:nvPr>
        </p:nvSpPr>
        <p:spPr/>
        <p:txBody>
          <a:bodyPr/>
          <a:lstStyle/>
          <a:p>
            <a:r>
              <a:rPr lang="de-DE" b="1" dirty="0"/>
              <a:t>Checklisten</a:t>
            </a:r>
            <a:endParaRPr lang="de-DE" sz="2400" b="1" dirty="0"/>
          </a:p>
          <a:p>
            <a:endParaRPr lang="de-DE" sz="1800" b="1" dirty="0"/>
          </a:p>
          <a:p>
            <a:r>
              <a:rPr lang="de-DE" b="1" dirty="0"/>
              <a:t>Angebots-/Fragebögen, z. B.:</a:t>
            </a:r>
          </a:p>
          <a:p>
            <a:pPr lvl="1"/>
            <a:r>
              <a:rPr lang="de-DE" sz="1800" dirty="0">
                <a:latin typeface="Arial" panose="020B0604020202020204" pitchFamily="34" charset="0"/>
                <a:cs typeface="Arial" panose="020B0604020202020204" pitchFamily="34" charset="0"/>
              </a:rPr>
              <a:t>analog	</a:t>
            </a:r>
            <a:r>
              <a:rPr lang="de-DE" sz="1800" dirty="0">
                <a:latin typeface="Arial" panose="020B0604020202020204" pitchFamily="34" charset="0"/>
                <a:cs typeface="Arial" panose="020B0604020202020204" pitchFamily="34" charset="0"/>
                <a:sym typeface="Wingdings" panose="05000000000000000000" pitchFamily="2" charset="2"/>
              </a:rPr>
              <a:t> Service-Check 2025</a:t>
            </a:r>
            <a:endParaRPr lang="de-DE" sz="1800" dirty="0">
              <a:latin typeface="Arial" panose="020B0604020202020204" pitchFamily="34" charset="0"/>
              <a:cs typeface="Arial" panose="020B0604020202020204" pitchFamily="34" charset="0"/>
            </a:endParaRPr>
          </a:p>
          <a:p>
            <a:pPr lvl="1"/>
            <a:r>
              <a:rPr lang="de-DE" sz="1800" dirty="0">
                <a:latin typeface="Arial" panose="020B0604020202020204" pitchFamily="34" charset="0"/>
                <a:cs typeface="Arial" panose="020B0604020202020204" pitchFamily="34" charset="0"/>
              </a:rPr>
              <a:t>interaktiv 	</a:t>
            </a:r>
            <a:r>
              <a:rPr lang="de-DE" sz="1800" dirty="0">
                <a:latin typeface="Arial" panose="020B0604020202020204" pitchFamily="34" charset="0"/>
                <a:cs typeface="Arial" panose="020B0604020202020204" pitchFamily="34" charset="0"/>
                <a:sym typeface="Wingdings" panose="05000000000000000000" pitchFamily="2" charset="2"/>
              </a:rPr>
              <a:t> Risikoklassenfinder</a:t>
            </a:r>
            <a:endParaRPr lang="de-DE" sz="1800" dirty="0">
              <a:latin typeface="Arial" panose="020B0604020202020204" pitchFamily="34" charset="0"/>
              <a:cs typeface="Arial" panose="020B0604020202020204" pitchFamily="34" charset="0"/>
            </a:endParaRPr>
          </a:p>
          <a:p>
            <a:pPr lvl="1"/>
            <a:r>
              <a:rPr lang="de-DE" sz="1800" dirty="0">
                <a:latin typeface="Arial" panose="020B0604020202020204" pitchFamily="34" charset="0"/>
                <a:cs typeface="Arial" panose="020B0604020202020204" pitchFamily="34" charset="0"/>
              </a:rPr>
              <a:t>digital 	</a:t>
            </a:r>
            <a:r>
              <a:rPr lang="de-DE" sz="1800" dirty="0">
                <a:latin typeface="Arial" panose="020B0604020202020204" pitchFamily="34" charset="0"/>
                <a:cs typeface="Arial" panose="020B0604020202020204" pitchFamily="34" charset="0"/>
                <a:sym typeface="Wingdings" panose="05000000000000000000" pitchFamily="2" charset="2"/>
              </a:rPr>
              <a:t> Webservice</a:t>
            </a:r>
          </a:p>
          <a:p>
            <a:pPr lvl="1"/>
            <a:endParaRPr lang="de-DE" sz="1800" dirty="0">
              <a:latin typeface="Arial" panose="020B0604020202020204" pitchFamily="34" charset="0"/>
              <a:cs typeface="Arial" panose="020B0604020202020204" pitchFamily="34" charset="0"/>
            </a:endParaRPr>
          </a:p>
          <a:p>
            <a:r>
              <a:rPr lang="de-DE" b="1" dirty="0"/>
              <a:t>(Produkt-)Merkblätter, </a:t>
            </a:r>
          </a:p>
          <a:p>
            <a:pPr marL="0" indent="0">
              <a:buNone/>
            </a:pPr>
            <a:r>
              <a:rPr lang="de-DE" b="1" dirty="0"/>
              <a:t>     Leistungsübersichten, </a:t>
            </a:r>
          </a:p>
          <a:p>
            <a:pPr marL="0" indent="0">
              <a:buNone/>
            </a:pPr>
            <a:r>
              <a:rPr lang="de-DE" b="1" dirty="0"/>
              <a:t>     Beratungsprotokolle</a:t>
            </a:r>
          </a:p>
          <a:p>
            <a:endParaRPr lang="de-DE" b="1" dirty="0"/>
          </a:p>
          <a:p>
            <a:r>
              <a:rPr lang="de-DE" b="1" dirty="0"/>
              <a:t>Teaser</a:t>
            </a:r>
          </a:p>
          <a:p>
            <a:endParaRPr lang="de-DE" dirty="0"/>
          </a:p>
        </p:txBody>
      </p:sp>
      <p:sp>
        <p:nvSpPr>
          <p:cNvPr id="4" name="Titel 3">
            <a:extLst>
              <a:ext uri="{FF2B5EF4-FFF2-40B4-BE49-F238E27FC236}">
                <a16:creationId xmlns:a16="http://schemas.microsoft.com/office/drawing/2014/main" id="{6AC59756-E281-461E-AE45-308CC313F663}"/>
              </a:ext>
            </a:extLst>
          </p:cNvPr>
          <p:cNvSpPr>
            <a:spLocks noGrp="1"/>
          </p:cNvSpPr>
          <p:nvPr>
            <p:ph type="title"/>
          </p:nvPr>
        </p:nvSpPr>
        <p:spPr/>
        <p:txBody>
          <a:bodyPr/>
          <a:lstStyle/>
          <a:p>
            <a:r>
              <a:rPr lang="de-DE" b="1" dirty="0"/>
              <a:t>3. Vorbereitung </a:t>
            </a:r>
            <a:r>
              <a:rPr lang="de-DE" dirty="0"/>
              <a:t>| Umgang mit </a:t>
            </a:r>
            <a:r>
              <a:rPr lang="de-DE" b="1" dirty="0"/>
              <a:t>klassischen</a:t>
            </a:r>
            <a:r>
              <a:rPr lang="de-DE" dirty="0"/>
              <a:t> afm-Beratungstools</a:t>
            </a:r>
          </a:p>
        </p:txBody>
      </p:sp>
      <p:pic>
        <p:nvPicPr>
          <p:cNvPr id="9" name="Grafik 8">
            <a:extLst>
              <a:ext uri="{FF2B5EF4-FFF2-40B4-BE49-F238E27FC236}">
                <a16:creationId xmlns:a16="http://schemas.microsoft.com/office/drawing/2014/main" id="{7A3E53FE-BCF3-4BDC-884C-1FC12788A67E}"/>
              </a:ext>
            </a:extLst>
          </p:cNvPr>
          <p:cNvPicPr>
            <a:picLocks noChangeAspect="1"/>
          </p:cNvPicPr>
          <p:nvPr/>
        </p:nvPicPr>
        <p:blipFill>
          <a:blip r:embed="rId2"/>
          <a:stretch>
            <a:fillRect/>
          </a:stretch>
        </p:blipFill>
        <p:spPr>
          <a:xfrm>
            <a:off x="6664296" y="1583251"/>
            <a:ext cx="2743200" cy="1676400"/>
          </a:xfrm>
          <a:prstGeom prst="rect">
            <a:avLst/>
          </a:prstGeom>
        </p:spPr>
      </p:pic>
      <p:pic>
        <p:nvPicPr>
          <p:cNvPr id="11" name="Grafik 10">
            <a:extLst>
              <a:ext uri="{FF2B5EF4-FFF2-40B4-BE49-F238E27FC236}">
                <a16:creationId xmlns:a16="http://schemas.microsoft.com/office/drawing/2014/main" id="{C9EA0422-EB1F-4D4D-AD00-3826F8A07AEF}"/>
              </a:ext>
            </a:extLst>
          </p:cNvPr>
          <p:cNvPicPr>
            <a:picLocks noChangeAspect="1"/>
          </p:cNvPicPr>
          <p:nvPr/>
        </p:nvPicPr>
        <p:blipFill>
          <a:blip r:embed="rId3"/>
          <a:stretch>
            <a:fillRect/>
          </a:stretch>
        </p:blipFill>
        <p:spPr>
          <a:xfrm>
            <a:off x="4997370" y="20674"/>
            <a:ext cx="4624213" cy="6858000"/>
          </a:xfrm>
          <a:prstGeom prst="rect">
            <a:avLst/>
          </a:prstGeom>
        </p:spPr>
      </p:pic>
      <p:pic>
        <p:nvPicPr>
          <p:cNvPr id="13" name="Grafik 12">
            <a:extLst>
              <a:ext uri="{FF2B5EF4-FFF2-40B4-BE49-F238E27FC236}">
                <a16:creationId xmlns:a16="http://schemas.microsoft.com/office/drawing/2014/main" id="{139F6877-60AA-486E-AEAA-F9D8E2412BFB}"/>
              </a:ext>
            </a:extLst>
          </p:cNvPr>
          <p:cNvPicPr>
            <a:picLocks noChangeAspect="1"/>
          </p:cNvPicPr>
          <p:nvPr/>
        </p:nvPicPr>
        <p:blipFill>
          <a:blip r:embed="rId4"/>
          <a:stretch>
            <a:fillRect/>
          </a:stretch>
        </p:blipFill>
        <p:spPr>
          <a:xfrm>
            <a:off x="4736980" y="2810874"/>
            <a:ext cx="6774256" cy="1277601"/>
          </a:xfrm>
          <a:prstGeom prst="rect">
            <a:avLst/>
          </a:prstGeom>
        </p:spPr>
      </p:pic>
      <p:sp>
        <p:nvSpPr>
          <p:cNvPr id="14" name="Ellipse 13">
            <a:extLst>
              <a:ext uri="{FF2B5EF4-FFF2-40B4-BE49-F238E27FC236}">
                <a16:creationId xmlns:a16="http://schemas.microsoft.com/office/drawing/2014/main" id="{38EAF09C-E640-4276-B8B0-073D40718D4F}"/>
              </a:ext>
            </a:extLst>
          </p:cNvPr>
          <p:cNvSpPr/>
          <p:nvPr/>
        </p:nvSpPr>
        <p:spPr>
          <a:xfrm>
            <a:off x="8607105" y="2810874"/>
            <a:ext cx="1308682" cy="439103"/>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16" name="Grafik 15">
            <a:extLst>
              <a:ext uri="{FF2B5EF4-FFF2-40B4-BE49-F238E27FC236}">
                <a16:creationId xmlns:a16="http://schemas.microsoft.com/office/drawing/2014/main" id="{B2C8F86A-316E-4B52-ADF8-06D844587A53}"/>
              </a:ext>
            </a:extLst>
          </p:cNvPr>
          <p:cNvPicPr>
            <a:picLocks noChangeAspect="1"/>
          </p:cNvPicPr>
          <p:nvPr/>
        </p:nvPicPr>
        <p:blipFill>
          <a:blip r:embed="rId5"/>
          <a:stretch>
            <a:fillRect/>
          </a:stretch>
        </p:blipFill>
        <p:spPr>
          <a:xfrm>
            <a:off x="6193996" y="-18556"/>
            <a:ext cx="4731280" cy="6858000"/>
          </a:xfrm>
          <a:prstGeom prst="rect">
            <a:avLst/>
          </a:prstGeom>
        </p:spPr>
      </p:pic>
      <p:pic>
        <p:nvPicPr>
          <p:cNvPr id="18" name="Grafik 17">
            <a:extLst>
              <a:ext uri="{FF2B5EF4-FFF2-40B4-BE49-F238E27FC236}">
                <a16:creationId xmlns:a16="http://schemas.microsoft.com/office/drawing/2014/main" id="{3E9A3522-1679-4AC0-A149-1037C0C2274B}"/>
              </a:ext>
            </a:extLst>
          </p:cNvPr>
          <p:cNvPicPr>
            <a:picLocks noChangeAspect="1"/>
          </p:cNvPicPr>
          <p:nvPr/>
        </p:nvPicPr>
        <p:blipFill>
          <a:blip r:embed="rId6"/>
          <a:stretch>
            <a:fillRect/>
          </a:stretch>
        </p:blipFill>
        <p:spPr>
          <a:xfrm>
            <a:off x="6193996" y="83427"/>
            <a:ext cx="4677108" cy="6837326"/>
          </a:xfrm>
          <a:prstGeom prst="rect">
            <a:avLst/>
          </a:prstGeom>
        </p:spPr>
      </p:pic>
      <p:pic>
        <p:nvPicPr>
          <p:cNvPr id="7" name="Grafik 6">
            <a:extLst>
              <a:ext uri="{FF2B5EF4-FFF2-40B4-BE49-F238E27FC236}">
                <a16:creationId xmlns:a16="http://schemas.microsoft.com/office/drawing/2014/main" id="{87848EBD-D140-4F9C-BF4C-13BE15EEDCB2}"/>
              </a:ext>
            </a:extLst>
          </p:cNvPr>
          <p:cNvPicPr>
            <a:picLocks noChangeAspect="1"/>
          </p:cNvPicPr>
          <p:nvPr/>
        </p:nvPicPr>
        <p:blipFill>
          <a:blip r:embed="rId7"/>
          <a:stretch>
            <a:fillRect/>
          </a:stretch>
        </p:blipFill>
        <p:spPr>
          <a:xfrm>
            <a:off x="6746503" y="3357591"/>
            <a:ext cx="4472373" cy="3177127"/>
          </a:xfrm>
          <a:prstGeom prst="rect">
            <a:avLst/>
          </a:prstGeom>
        </p:spPr>
      </p:pic>
    </p:spTree>
    <p:extLst>
      <p:ext uri="{BB962C8B-B14F-4D97-AF65-F5344CB8AC3E}">
        <p14:creationId xmlns:p14="http://schemas.microsoft.com/office/powerpoint/2010/main" val="18805399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11"/>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2" presetClass="entr" presetSubtype="2" fill="hold" nodeType="clickEffect">
                                  <p:stCondLst>
                                    <p:cond delay="0"/>
                                  </p:stCondLst>
                                  <p:childTnLst>
                                    <p:set>
                                      <p:cBhvr>
                                        <p:cTn id="24" dur="1" fill="hold">
                                          <p:stCondLst>
                                            <p:cond delay="0"/>
                                          </p:stCondLst>
                                        </p:cTn>
                                        <p:tgtEl>
                                          <p:spTgt spid="13"/>
                                        </p:tgtEl>
                                        <p:attrNameLst>
                                          <p:attrName>style.visibility</p:attrName>
                                        </p:attrNameLst>
                                      </p:cBhvr>
                                      <p:to>
                                        <p:strVal val="visible"/>
                                      </p:to>
                                    </p:set>
                                    <p:anim calcmode="lin" valueType="num">
                                      <p:cBhvr additive="base">
                                        <p:cTn id="25" dur="500" fill="hold"/>
                                        <p:tgtEl>
                                          <p:spTgt spid="13"/>
                                        </p:tgtEl>
                                        <p:attrNameLst>
                                          <p:attrName>ppt_x</p:attrName>
                                        </p:attrNameLst>
                                      </p:cBhvr>
                                      <p:tavLst>
                                        <p:tav tm="0">
                                          <p:val>
                                            <p:strVal val="1+#ppt_w/2"/>
                                          </p:val>
                                        </p:tav>
                                        <p:tav tm="100000">
                                          <p:val>
                                            <p:strVal val="#ppt_x"/>
                                          </p:val>
                                        </p:tav>
                                      </p:tavLst>
                                    </p:anim>
                                    <p:anim calcmode="lin" valueType="num">
                                      <p:cBhvr additive="base">
                                        <p:cTn id="26" dur="500" fill="hold"/>
                                        <p:tgtEl>
                                          <p:spTgt spid="13"/>
                                        </p:tgtEl>
                                        <p:attrNameLst>
                                          <p:attrName>ppt_y</p:attrName>
                                        </p:attrNameLst>
                                      </p:cBhvr>
                                      <p:tavLst>
                                        <p:tav tm="0">
                                          <p:val>
                                            <p:strVal val="#ppt_y"/>
                                          </p:val>
                                        </p:tav>
                                        <p:tav tm="100000">
                                          <p:val>
                                            <p:strVal val="#ppt_y"/>
                                          </p:val>
                                        </p:tav>
                                      </p:tavLst>
                                    </p:anim>
                                  </p:childTnLst>
                                </p:cTn>
                              </p:par>
                              <p:par>
                                <p:cTn id="27" presetID="1" presetClass="entr" presetSubtype="0" fill="hold" grpId="0" nodeType="withEffect">
                                  <p:stCondLst>
                                    <p:cond delay="0"/>
                                  </p:stCondLst>
                                  <p:childTnLst>
                                    <p:set>
                                      <p:cBhvr>
                                        <p:cTn id="28" dur="1" fill="hold">
                                          <p:stCondLst>
                                            <p:cond delay="0"/>
                                          </p:stCondLst>
                                        </p:cTn>
                                        <p:tgtEl>
                                          <p:spTgt spid="3">
                                            <p:txEl>
                                              <p:pRg st="5" end="5"/>
                                            </p:txEl>
                                          </p:spTgt>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childTnLst>
                                </p:cTn>
                              </p:par>
                              <p:par>
                                <p:cTn id="31" presetID="2" presetClass="entr" presetSubtype="2" fill="hold" grpId="0" nodeType="withEffect">
                                  <p:stCondLst>
                                    <p:cond delay="0"/>
                                  </p:stCondLst>
                                  <p:childTnLst>
                                    <p:set>
                                      <p:cBhvr>
                                        <p:cTn id="32" dur="1" fill="hold">
                                          <p:stCondLst>
                                            <p:cond delay="0"/>
                                          </p:stCondLst>
                                        </p:cTn>
                                        <p:tgtEl>
                                          <p:spTgt spid="14"/>
                                        </p:tgtEl>
                                        <p:attrNameLst>
                                          <p:attrName>style.visibility</p:attrName>
                                        </p:attrNameLst>
                                      </p:cBhvr>
                                      <p:to>
                                        <p:strVal val="visible"/>
                                      </p:to>
                                    </p:set>
                                    <p:anim calcmode="lin" valueType="num">
                                      <p:cBhvr additive="base">
                                        <p:cTn id="33" dur="500" fill="hold"/>
                                        <p:tgtEl>
                                          <p:spTgt spid="14"/>
                                        </p:tgtEl>
                                        <p:attrNameLst>
                                          <p:attrName>ppt_x</p:attrName>
                                        </p:attrNameLst>
                                      </p:cBhvr>
                                      <p:tavLst>
                                        <p:tav tm="0">
                                          <p:val>
                                            <p:strVal val="1+#ppt_w/2"/>
                                          </p:val>
                                        </p:tav>
                                        <p:tav tm="100000">
                                          <p:val>
                                            <p:strVal val="#ppt_x"/>
                                          </p:val>
                                        </p:tav>
                                      </p:tavLst>
                                    </p:anim>
                                    <p:anim calcmode="lin" valueType="num">
                                      <p:cBhvr additive="base">
                                        <p:cTn id="34" dur="500" fill="hold"/>
                                        <p:tgtEl>
                                          <p:spTgt spid="14"/>
                                        </p:tgtEl>
                                        <p:attrNameLst>
                                          <p:attrName>ppt_y</p:attrName>
                                        </p:attrNameLst>
                                      </p:cBhvr>
                                      <p:tavLst>
                                        <p:tav tm="0">
                                          <p:val>
                                            <p:strVal val="#ppt_y"/>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2" presetClass="entr" presetSubtype="2" fill="hold" nodeType="clickEffect">
                                  <p:stCondLst>
                                    <p:cond delay="0"/>
                                  </p:stCondLst>
                                  <p:childTnLst>
                                    <p:set>
                                      <p:cBhvr>
                                        <p:cTn id="42" dur="1" fill="hold">
                                          <p:stCondLst>
                                            <p:cond delay="0"/>
                                          </p:stCondLst>
                                        </p:cTn>
                                        <p:tgtEl>
                                          <p:spTgt spid="16"/>
                                        </p:tgtEl>
                                        <p:attrNameLst>
                                          <p:attrName>style.visibility</p:attrName>
                                        </p:attrNameLst>
                                      </p:cBhvr>
                                      <p:to>
                                        <p:strVal val="visible"/>
                                      </p:to>
                                    </p:set>
                                    <p:anim calcmode="lin" valueType="num">
                                      <p:cBhvr additive="base">
                                        <p:cTn id="43" dur="500" fill="hold"/>
                                        <p:tgtEl>
                                          <p:spTgt spid="16"/>
                                        </p:tgtEl>
                                        <p:attrNameLst>
                                          <p:attrName>ppt_x</p:attrName>
                                        </p:attrNameLst>
                                      </p:cBhvr>
                                      <p:tavLst>
                                        <p:tav tm="0">
                                          <p:val>
                                            <p:strVal val="1+#ppt_w/2"/>
                                          </p:val>
                                        </p:tav>
                                        <p:tav tm="100000">
                                          <p:val>
                                            <p:strVal val="#ppt_x"/>
                                          </p:val>
                                        </p:tav>
                                      </p:tavLst>
                                    </p:anim>
                                    <p:anim calcmode="lin" valueType="num">
                                      <p:cBhvr additive="base">
                                        <p:cTn id="44" dur="500" fill="hold"/>
                                        <p:tgtEl>
                                          <p:spTgt spid="16"/>
                                        </p:tgtEl>
                                        <p:attrNameLst>
                                          <p:attrName>ppt_y</p:attrName>
                                        </p:attrNameLst>
                                      </p:cBhvr>
                                      <p:tavLst>
                                        <p:tav tm="0">
                                          <p:val>
                                            <p:strVal val="#ppt_y"/>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grpId="0" nodeType="clickEffect">
                                  <p:stCondLst>
                                    <p:cond delay="0"/>
                                  </p:stCondLst>
                                  <p:childTnLst>
                                    <p:set>
                                      <p:cBhvr>
                                        <p:cTn id="48"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49" fill="hold">
                      <p:stCondLst>
                        <p:cond delay="indefinite"/>
                      </p:stCondLst>
                      <p:childTnLst>
                        <p:par>
                          <p:cTn id="50" fill="hold">
                            <p:stCondLst>
                              <p:cond delay="0"/>
                            </p:stCondLst>
                            <p:childTnLst>
                              <p:par>
                                <p:cTn id="51" presetID="2" presetClass="entr" presetSubtype="2" fill="hold" nodeType="clickEffect">
                                  <p:stCondLst>
                                    <p:cond delay="0"/>
                                  </p:stCondLst>
                                  <p:childTnLst>
                                    <p:set>
                                      <p:cBhvr>
                                        <p:cTn id="52" dur="1" fill="hold">
                                          <p:stCondLst>
                                            <p:cond delay="0"/>
                                          </p:stCondLst>
                                        </p:cTn>
                                        <p:tgtEl>
                                          <p:spTgt spid="18"/>
                                        </p:tgtEl>
                                        <p:attrNameLst>
                                          <p:attrName>style.visibility</p:attrName>
                                        </p:attrNameLst>
                                      </p:cBhvr>
                                      <p:to>
                                        <p:strVal val="visible"/>
                                      </p:to>
                                    </p:set>
                                    <p:anim calcmode="lin" valueType="num">
                                      <p:cBhvr additive="base">
                                        <p:cTn id="53" dur="500" fill="hold"/>
                                        <p:tgtEl>
                                          <p:spTgt spid="18"/>
                                        </p:tgtEl>
                                        <p:attrNameLst>
                                          <p:attrName>ppt_x</p:attrName>
                                        </p:attrNameLst>
                                      </p:cBhvr>
                                      <p:tavLst>
                                        <p:tav tm="0">
                                          <p:val>
                                            <p:strVal val="1+#ppt_w/2"/>
                                          </p:val>
                                        </p:tav>
                                        <p:tav tm="100000">
                                          <p:val>
                                            <p:strVal val="#ppt_x"/>
                                          </p:val>
                                        </p:tav>
                                      </p:tavLst>
                                    </p:anim>
                                    <p:anim calcmode="lin" valueType="num">
                                      <p:cBhvr additive="base">
                                        <p:cTn id="54" dur="500" fill="hold"/>
                                        <p:tgtEl>
                                          <p:spTgt spid="18"/>
                                        </p:tgtEl>
                                        <p:attrNameLst>
                                          <p:attrName>ppt_y</p:attrName>
                                        </p:attrNameLst>
                                      </p:cBhvr>
                                      <p:tavLst>
                                        <p:tav tm="0">
                                          <p:val>
                                            <p:strVal val="#ppt_y"/>
                                          </p:val>
                                        </p:tav>
                                        <p:tav tm="100000">
                                          <p:val>
                                            <p:strVal val="#ppt_y"/>
                                          </p:val>
                                        </p:tav>
                                      </p:tavLst>
                                    </p:anim>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grpId="0" nodeType="clickEffect">
                                  <p:stCondLst>
                                    <p:cond delay="0"/>
                                  </p:stCondLst>
                                  <p:childTnLst>
                                    <p:set>
                                      <p:cBhvr>
                                        <p:cTn id="58"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grpId="0" nodeType="clickEffect">
                                  <p:stCondLst>
                                    <p:cond delay="0"/>
                                  </p:stCondLst>
                                  <p:childTnLst>
                                    <p:set>
                                      <p:cBhvr>
                                        <p:cTn id="62" dur="1" fill="hold">
                                          <p:stCondLst>
                                            <p:cond delay="0"/>
                                          </p:stCondLst>
                                        </p:cTn>
                                        <p:tgtEl>
                                          <p:spTgt spid="3">
                                            <p:txEl>
                                              <p:pRg st="11" end="11"/>
                                            </p:txEl>
                                          </p:spTgt>
                                        </p:tgtEl>
                                        <p:attrNameLst>
                                          <p:attrName>style.visibility</p:attrName>
                                        </p:attrNameLst>
                                      </p:cBhvr>
                                      <p:to>
                                        <p:strVal val="visible"/>
                                      </p:to>
                                    </p:set>
                                  </p:childTnLst>
                                </p:cTn>
                              </p:par>
                            </p:childTnLst>
                          </p:cTn>
                        </p:par>
                      </p:childTnLst>
                    </p:cTn>
                  </p:par>
                  <p:par>
                    <p:cTn id="63" fill="hold">
                      <p:stCondLst>
                        <p:cond delay="indefinite"/>
                      </p:stCondLst>
                      <p:childTnLst>
                        <p:par>
                          <p:cTn id="64" fill="hold">
                            <p:stCondLst>
                              <p:cond delay="0"/>
                            </p:stCondLst>
                            <p:childTnLst>
                              <p:par>
                                <p:cTn id="65" presetID="2" presetClass="entr" presetSubtype="4" fill="hold" nodeType="clickEffect">
                                  <p:stCondLst>
                                    <p:cond delay="0"/>
                                  </p:stCondLst>
                                  <p:childTnLst>
                                    <p:set>
                                      <p:cBhvr>
                                        <p:cTn id="66" dur="1" fill="hold">
                                          <p:stCondLst>
                                            <p:cond delay="0"/>
                                          </p:stCondLst>
                                        </p:cTn>
                                        <p:tgtEl>
                                          <p:spTgt spid="7"/>
                                        </p:tgtEl>
                                        <p:attrNameLst>
                                          <p:attrName>style.visibility</p:attrName>
                                        </p:attrNameLst>
                                      </p:cBhvr>
                                      <p:to>
                                        <p:strVal val="visible"/>
                                      </p:to>
                                    </p:set>
                                    <p:anim calcmode="lin" valueType="num">
                                      <p:cBhvr additive="base">
                                        <p:cTn id="67" dur="500" fill="hold"/>
                                        <p:tgtEl>
                                          <p:spTgt spid="7"/>
                                        </p:tgtEl>
                                        <p:attrNameLst>
                                          <p:attrName>ppt_x</p:attrName>
                                        </p:attrNameLst>
                                      </p:cBhvr>
                                      <p:tavLst>
                                        <p:tav tm="0">
                                          <p:val>
                                            <p:strVal val="#ppt_x"/>
                                          </p:val>
                                        </p:tav>
                                        <p:tav tm="100000">
                                          <p:val>
                                            <p:strVal val="#ppt_x"/>
                                          </p:val>
                                        </p:tav>
                                      </p:tavLst>
                                    </p:anim>
                                    <p:anim calcmode="lin" valueType="num">
                                      <p:cBhvr additive="base">
                                        <p:cTn id="6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P spid="14"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004A91F1-0B82-4A83-A0BE-E034F08B29F7}"/>
              </a:ext>
            </a:extLst>
          </p:cNvPr>
          <p:cNvSpPr>
            <a:spLocks noGrp="1"/>
          </p:cNvSpPr>
          <p:nvPr>
            <p:ph type="sldNum" sz="quarter" idx="4"/>
          </p:nvPr>
        </p:nvSpPr>
        <p:spPr/>
        <p:txBody>
          <a:bodyPr/>
          <a:lstStyle/>
          <a:p>
            <a:fld id="{EA952CFE-AF4B-4BE9-B2E2-E1420D3F9B32}" type="slidenum">
              <a:rPr lang="de-DE" smtClean="0"/>
              <a:pPr/>
              <a:t>18</a:t>
            </a:fld>
            <a:endParaRPr lang="de-DE" dirty="0"/>
          </a:p>
        </p:txBody>
      </p:sp>
      <p:sp>
        <p:nvSpPr>
          <p:cNvPr id="3" name="Textplatzhalter 2">
            <a:extLst>
              <a:ext uri="{FF2B5EF4-FFF2-40B4-BE49-F238E27FC236}">
                <a16:creationId xmlns:a16="http://schemas.microsoft.com/office/drawing/2014/main" id="{3DBC9F9F-4F00-4474-B9C9-70ED0A21D4FE}"/>
              </a:ext>
            </a:extLst>
          </p:cNvPr>
          <p:cNvSpPr>
            <a:spLocks noGrp="1"/>
          </p:cNvSpPr>
          <p:nvPr>
            <p:ph type="body" sz="half" idx="2"/>
          </p:nvPr>
        </p:nvSpPr>
        <p:spPr/>
        <p:txBody>
          <a:bodyPr/>
          <a:lstStyle/>
          <a:p>
            <a:endParaRPr lang="de-DE" dirty="0"/>
          </a:p>
          <a:p>
            <a:endParaRPr lang="de-DE" dirty="0"/>
          </a:p>
        </p:txBody>
      </p:sp>
      <p:sp>
        <p:nvSpPr>
          <p:cNvPr id="4" name="Titel 3">
            <a:extLst>
              <a:ext uri="{FF2B5EF4-FFF2-40B4-BE49-F238E27FC236}">
                <a16:creationId xmlns:a16="http://schemas.microsoft.com/office/drawing/2014/main" id="{834CBBEB-C11B-4155-B771-6F486971C2CF}"/>
              </a:ext>
            </a:extLst>
          </p:cNvPr>
          <p:cNvSpPr>
            <a:spLocks noGrp="1"/>
          </p:cNvSpPr>
          <p:nvPr>
            <p:ph type="title"/>
          </p:nvPr>
        </p:nvSpPr>
        <p:spPr/>
        <p:txBody>
          <a:bodyPr/>
          <a:lstStyle/>
          <a:p>
            <a:r>
              <a:rPr lang="de-DE" b="1" dirty="0"/>
              <a:t>3. Vorbereitung</a:t>
            </a:r>
            <a:r>
              <a:rPr lang="de-DE" dirty="0"/>
              <a:t> | Umgang mit </a:t>
            </a:r>
            <a:r>
              <a:rPr lang="de-DE" b="1" dirty="0"/>
              <a:t>digitalen</a:t>
            </a:r>
            <a:r>
              <a:rPr lang="de-DE" dirty="0"/>
              <a:t> afm-Beratungstools</a:t>
            </a:r>
          </a:p>
        </p:txBody>
      </p:sp>
      <p:pic>
        <p:nvPicPr>
          <p:cNvPr id="6" name="Grafik 5">
            <a:extLst>
              <a:ext uri="{FF2B5EF4-FFF2-40B4-BE49-F238E27FC236}">
                <a16:creationId xmlns:a16="http://schemas.microsoft.com/office/drawing/2014/main" id="{9CEDED6B-BD74-41CC-8695-251FF21926FE}"/>
              </a:ext>
            </a:extLst>
          </p:cNvPr>
          <p:cNvPicPr>
            <a:picLocks noChangeAspect="1"/>
          </p:cNvPicPr>
          <p:nvPr/>
        </p:nvPicPr>
        <p:blipFill>
          <a:blip r:embed="rId2"/>
          <a:stretch>
            <a:fillRect/>
          </a:stretch>
        </p:blipFill>
        <p:spPr>
          <a:xfrm>
            <a:off x="3933584" y="2452882"/>
            <a:ext cx="1238250" cy="571500"/>
          </a:xfrm>
          <a:prstGeom prst="rect">
            <a:avLst/>
          </a:prstGeom>
        </p:spPr>
      </p:pic>
      <p:pic>
        <p:nvPicPr>
          <p:cNvPr id="8" name="Grafik 7">
            <a:extLst>
              <a:ext uri="{FF2B5EF4-FFF2-40B4-BE49-F238E27FC236}">
                <a16:creationId xmlns:a16="http://schemas.microsoft.com/office/drawing/2014/main" id="{6A750CFF-B61F-4A66-8FD2-F4DCF52D7672}"/>
              </a:ext>
            </a:extLst>
          </p:cNvPr>
          <p:cNvPicPr>
            <a:picLocks noChangeAspect="1"/>
          </p:cNvPicPr>
          <p:nvPr/>
        </p:nvPicPr>
        <p:blipFill>
          <a:blip r:embed="rId3"/>
          <a:stretch>
            <a:fillRect/>
          </a:stretch>
        </p:blipFill>
        <p:spPr>
          <a:xfrm>
            <a:off x="2410349" y="3293268"/>
            <a:ext cx="1314450" cy="771525"/>
          </a:xfrm>
          <a:prstGeom prst="rect">
            <a:avLst/>
          </a:prstGeom>
        </p:spPr>
      </p:pic>
      <p:pic>
        <p:nvPicPr>
          <p:cNvPr id="12" name="Grafik 11">
            <a:extLst>
              <a:ext uri="{FF2B5EF4-FFF2-40B4-BE49-F238E27FC236}">
                <a16:creationId xmlns:a16="http://schemas.microsoft.com/office/drawing/2014/main" id="{848986F1-3612-4ECF-9997-B66514D14DFB}"/>
              </a:ext>
            </a:extLst>
          </p:cNvPr>
          <p:cNvPicPr>
            <a:picLocks noChangeAspect="1"/>
          </p:cNvPicPr>
          <p:nvPr/>
        </p:nvPicPr>
        <p:blipFill>
          <a:blip r:embed="rId4"/>
          <a:stretch>
            <a:fillRect/>
          </a:stretch>
        </p:blipFill>
        <p:spPr>
          <a:xfrm>
            <a:off x="479424" y="2339272"/>
            <a:ext cx="1123950" cy="295275"/>
          </a:xfrm>
          <a:prstGeom prst="rect">
            <a:avLst/>
          </a:prstGeom>
        </p:spPr>
      </p:pic>
      <p:pic>
        <p:nvPicPr>
          <p:cNvPr id="14" name="Grafik 13">
            <a:extLst>
              <a:ext uri="{FF2B5EF4-FFF2-40B4-BE49-F238E27FC236}">
                <a16:creationId xmlns:a16="http://schemas.microsoft.com/office/drawing/2014/main" id="{7B0D355D-5472-4B7A-9184-6EA0924493CB}"/>
              </a:ext>
            </a:extLst>
          </p:cNvPr>
          <p:cNvPicPr>
            <a:picLocks noChangeAspect="1"/>
          </p:cNvPicPr>
          <p:nvPr/>
        </p:nvPicPr>
        <p:blipFill>
          <a:blip r:embed="rId5"/>
          <a:stretch>
            <a:fillRect/>
          </a:stretch>
        </p:blipFill>
        <p:spPr>
          <a:xfrm>
            <a:off x="7494467" y="2338988"/>
            <a:ext cx="1895475" cy="342900"/>
          </a:xfrm>
          <a:prstGeom prst="rect">
            <a:avLst/>
          </a:prstGeom>
        </p:spPr>
      </p:pic>
      <p:pic>
        <p:nvPicPr>
          <p:cNvPr id="16" name="Grafik 15">
            <a:extLst>
              <a:ext uri="{FF2B5EF4-FFF2-40B4-BE49-F238E27FC236}">
                <a16:creationId xmlns:a16="http://schemas.microsoft.com/office/drawing/2014/main" id="{F045C51F-1A33-4DBC-83A9-74DB6234345B}"/>
              </a:ext>
            </a:extLst>
          </p:cNvPr>
          <p:cNvPicPr>
            <a:picLocks noChangeAspect="1"/>
          </p:cNvPicPr>
          <p:nvPr/>
        </p:nvPicPr>
        <p:blipFill>
          <a:blip r:embed="rId6"/>
          <a:stretch>
            <a:fillRect/>
          </a:stretch>
        </p:blipFill>
        <p:spPr>
          <a:xfrm>
            <a:off x="3135428" y="5473920"/>
            <a:ext cx="3114675" cy="1181100"/>
          </a:xfrm>
          <a:prstGeom prst="rect">
            <a:avLst/>
          </a:prstGeom>
        </p:spPr>
      </p:pic>
      <p:pic>
        <p:nvPicPr>
          <p:cNvPr id="18" name="Grafik 17">
            <a:extLst>
              <a:ext uri="{FF2B5EF4-FFF2-40B4-BE49-F238E27FC236}">
                <a16:creationId xmlns:a16="http://schemas.microsoft.com/office/drawing/2014/main" id="{698A8F6C-29ED-45E9-91EA-576715C6E9FA}"/>
              </a:ext>
            </a:extLst>
          </p:cNvPr>
          <p:cNvPicPr>
            <a:picLocks noChangeAspect="1"/>
          </p:cNvPicPr>
          <p:nvPr/>
        </p:nvPicPr>
        <p:blipFill>
          <a:blip r:embed="rId7"/>
          <a:stretch>
            <a:fillRect/>
          </a:stretch>
        </p:blipFill>
        <p:spPr>
          <a:xfrm>
            <a:off x="9802181" y="2942229"/>
            <a:ext cx="1190625" cy="647700"/>
          </a:xfrm>
          <a:prstGeom prst="rect">
            <a:avLst/>
          </a:prstGeom>
        </p:spPr>
      </p:pic>
      <p:pic>
        <p:nvPicPr>
          <p:cNvPr id="20" name="Grafik 19">
            <a:extLst>
              <a:ext uri="{FF2B5EF4-FFF2-40B4-BE49-F238E27FC236}">
                <a16:creationId xmlns:a16="http://schemas.microsoft.com/office/drawing/2014/main" id="{9E1CDABB-FAA1-41E4-9B58-86144E21493D}"/>
              </a:ext>
            </a:extLst>
          </p:cNvPr>
          <p:cNvPicPr>
            <a:picLocks noChangeAspect="1"/>
          </p:cNvPicPr>
          <p:nvPr/>
        </p:nvPicPr>
        <p:blipFill>
          <a:blip r:embed="rId8"/>
          <a:stretch>
            <a:fillRect/>
          </a:stretch>
        </p:blipFill>
        <p:spPr>
          <a:xfrm>
            <a:off x="3135428" y="1697435"/>
            <a:ext cx="6810375" cy="457200"/>
          </a:xfrm>
          <a:prstGeom prst="rect">
            <a:avLst/>
          </a:prstGeom>
        </p:spPr>
      </p:pic>
      <p:pic>
        <p:nvPicPr>
          <p:cNvPr id="22" name="Grafik 21">
            <a:extLst>
              <a:ext uri="{FF2B5EF4-FFF2-40B4-BE49-F238E27FC236}">
                <a16:creationId xmlns:a16="http://schemas.microsoft.com/office/drawing/2014/main" id="{675BDA5F-DFF9-48BE-9BF5-DA355FFF4229}"/>
              </a:ext>
            </a:extLst>
          </p:cNvPr>
          <p:cNvPicPr>
            <a:picLocks noChangeAspect="1"/>
          </p:cNvPicPr>
          <p:nvPr/>
        </p:nvPicPr>
        <p:blipFill>
          <a:blip r:embed="rId9"/>
          <a:stretch>
            <a:fillRect/>
          </a:stretch>
        </p:blipFill>
        <p:spPr>
          <a:xfrm>
            <a:off x="4312100" y="3580176"/>
            <a:ext cx="1000125" cy="1400175"/>
          </a:xfrm>
          <a:prstGeom prst="rect">
            <a:avLst/>
          </a:prstGeom>
        </p:spPr>
      </p:pic>
      <p:pic>
        <p:nvPicPr>
          <p:cNvPr id="24" name="Grafik 23">
            <a:extLst>
              <a:ext uri="{FF2B5EF4-FFF2-40B4-BE49-F238E27FC236}">
                <a16:creationId xmlns:a16="http://schemas.microsoft.com/office/drawing/2014/main" id="{2EF03C5A-B573-4D76-845C-D74D08C9C16F}"/>
              </a:ext>
            </a:extLst>
          </p:cNvPr>
          <p:cNvPicPr>
            <a:picLocks noChangeAspect="1"/>
          </p:cNvPicPr>
          <p:nvPr/>
        </p:nvPicPr>
        <p:blipFill>
          <a:blip r:embed="rId10"/>
          <a:stretch>
            <a:fillRect/>
          </a:stretch>
        </p:blipFill>
        <p:spPr>
          <a:xfrm>
            <a:off x="6277890" y="3318848"/>
            <a:ext cx="2581275" cy="666750"/>
          </a:xfrm>
          <a:prstGeom prst="rect">
            <a:avLst/>
          </a:prstGeom>
        </p:spPr>
      </p:pic>
      <p:pic>
        <p:nvPicPr>
          <p:cNvPr id="26" name="Grafik 25">
            <a:extLst>
              <a:ext uri="{FF2B5EF4-FFF2-40B4-BE49-F238E27FC236}">
                <a16:creationId xmlns:a16="http://schemas.microsoft.com/office/drawing/2014/main" id="{2A0D881E-D11E-41EF-9F88-BB7FF7B41619}"/>
              </a:ext>
            </a:extLst>
          </p:cNvPr>
          <p:cNvPicPr>
            <a:picLocks noChangeAspect="1"/>
          </p:cNvPicPr>
          <p:nvPr/>
        </p:nvPicPr>
        <p:blipFill>
          <a:blip r:embed="rId11"/>
          <a:stretch>
            <a:fillRect/>
          </a:stretch>
        </p:blipFill>
        <p:spPr>
          <a:xfrm>
            <a:off x="1041399" y="2962457"/>
            <a:ext cx="1095375" cy="238125"/>
          </a:xfrm>
          <a:prstGeom prst="rect">
            <a:avLst/>
          </a:prstGeom>
        </p:spPr>
      </p:pic>
      <p:pic>
        <p:nvPicPr>
          <p:cNvPr id="28" name="Grafik 27">
            <a:extLst>
              <a:ext uri="{FF2B5EF4-FFF2-40B4-BE49-F238E27FC236}">
                <a16:creationId xmlns:a16="http://schemas.microsoft.com/office/drawing/2014/main" id="{E0DD68A3-C8B3-4627-9C72-AFF6576CFF6F}"/>
              </a:ext>
            </a:extLst>
          </p:cNvPr>
          <p:cNvPicPr>
            <a:picLocks noChangeAspect="1"/>
          </p:cNvPicPr>
          <p:nvPr/>
        </p:nvPicPr>
        <p:blipFill>
          <a:blip r:embed="rId12"/>
          <a:stretch>
            <a:fillRect/>
          </a:stretch>
        </p:blipFill>
        <p:spPr>
          <a:xfrm>
            <a:off x="1063770" y="4280264"/>
            <a:ext cx="1247775" cy="219075"/>
          </a:xfrm>
          <a:prstGeom prst="rect">
            <a:avLst/>
          </a:prstGeom>
        </p:spPr>
      </p:pic>
      <p:pic>
        <p:nvPicPr>
          <p:cNvPr id="30" name="Grafik 29">
            <a:extLst>
              <a:ext uri="{FF2B5EF4-FFF2-40B4-BE49-F238E27FC236}">
                <a16:creationId xmlns:a16="http://schemas.microsoft.com/office/drawing/2014/main" id="{10309C50-A02E-4B45-B3A7-47814E3CF802}"/>
              </a:ext>
            </a:extLst>
          </p:cNvPr>
          <p:cNvPicPr>
            <a:picLocks noChangeAspect="1"/>
          </p:cNvPicPr>
          <p:nvPr/>
        </p:nvPicPr>
        <p:blipFill>
          <a:blip r:embed="rId13"/>
          <a:stretch>
            <a:fillRect/>
          </a:stretch>
        </p:blipFill>
        <p:spPr>
          <a:xfrm>
            <a:off x="244955" y="4817835"/>
            <a:ext cx="2419350" cy="1781175"/>
          </a:xfrm>
          <a:prstGeom prst="rect">
            <a:avLst/>
          </a:prstGeom>
        </p:spPr>
      </p:pic>
      <p:pic>
        <p:nvPicPr>
          <p:cNvPr id="32" name="Grafik 31">
            <a:extLst>
              <a:ext uri="{FF2B5EF4-FFF2-40B4-BE49-F238E27FC236}">
                <a16:creationId xmlns:a16="http://schemas.microsoft.com/office/drawing/2014/main" id="{91B55354-5DD7-48A0-BF27-4FAF8A2E042C}"/>
              </a:ext>
            </a:extLst>
          </p:cNvPr>
          <p:cNvPicPr>
            <a:picLocks noChangeAspect="1"/>
          </p:cNvPicPr>
          <p:nvPr/>
        </p:nvPicPr>
        <p:blipFill>
          <a:blip r:embed="rId14"/>
          <a:stretch>
            <a:fillRect/>
          </a:stretch>
        </p:blipFill>
        <p:spPr>
          <a:xfrm>
            <a:off x="7002615" y="4280264"/>
            <a:ext cx="4383143" cy="2325894"/>
          </a:xfrm>
          <a:prstGeom prst="rect">
            <a:avLst/>
          </a:prstGeom>
        </p:spPr>
      </p:pic>
      <p:pic>
        <p:nvPicPr>
          <p:cNvPr id="34" name="Grafik 33">
            <a:extLst>
              <a:ext uri="{FF2B5EF4-FFF2-40B4-BE49-F238E27FC236}">
                <a16:creationId xmlns:a16="http://schemas.microsoft.com/office/drawing/2014/main" id="{9B12485B-A87F-4FBB-86DB-BBEC2DD80E41}"/>
              </a:ext>
            </a:extLst>
          </p:cNvPr>
          <p:cNvPicPr>
            <a:picLocks noChangeAspect="1"/>
          </p:cNvPicPr>
          <p:nvPr/>
        </p:nvPicPr>
        <p:blipFill>
          <a:blip r:embed="rId15"/>
          <a:stretch>
            <a:fillRect/>
          </a:stretch>
        </p:blipFill>
        <p:spPr>
          <a:xfrm>
            <a:off x="5701000" y="2771025"/>
            <a:ext cx="1409700" cy="323850"/>
          </a:xfrm>
          <a:prstGeom prst="rect">
            <a:avLst/>
          </a:prstGeom>
        </p:spPr>
      </p:pic>
      <p:sp>
        <p:nvSpPr>
          <p:cNvPr id="35" name="Ellipse 34">
            <a:extLst>
              <a:ext uri="{FF2B5EF4-FFF2-40B4-BE49-F238E27FC236}">
                <a16:creationId xmlns:a16="http://schemas.microsoft.com/office/drawing/2014/main" id="{DFB6CA36-740A-4CD5-8BB8-C19042760A98}"/>
              </a:ext>
            </a:extLst>
          </p:cNvPr>
          <p:cNvSpPr/>
          <p:nvPr/>
        </p:nvSpPr>
        <p:spPr>
          <a:xfrm>
            <a:off x="5486400" y="2681888"/>
            <a:ext cx="1778466" cy="518694"/>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Tree>
    <p:extLst>
      <p:ext uri="{BB962C8B-B14F-4D97-AF65-F5344CB8AC3E}">
        <p14:creationId xmlns:p14="http://schemas.microsoft.com/office/powerpoint/2010/main" val="26292041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5" presetClass="entr" presetSubtype="0" fill="hold" grpId="0" nodeType="clickEffect">
                                  <p:stCondLst>
                                    <p:cond delay="0"/>
                                  </p:stCondLst>
                                  <p:childTnLst>
                                    <p:set>
                                      <p:cBhvr>
                                        <p:cTn id="6" dur="1" fill="hold">
                                          <p:stCondLst>
                                            <p:cond delay="0"/>
                                          </p:stCondLst>
                                        </p:cTn>
                                        <p:tgtEl>
                                          <p:spTgt spid="35"/>
                                        </p:tgtEl>
                                        <p:attrNameLst>
                                          <p:attrName>style.visibility</p:attrName>
                                        </p:attrNameLst>
                                      </p:cBhvr>
                                      <p:to>
                                        <p:strVal val="visible"/>
                                      </p:to>
                                    </p:set>
                                    <p:animEffect transition="in" filter="fade">
                                      <p:cBhvr>
                                        <p:cTn id="7" dur="2000"/>
                                        <p:tgtEl>
                                          <p:spTgt spid="35"/>
                                        </p:tgtEl>
                                      </p:cBhvr>
                                    </p:animEffect>
                                    <p:anim calcmode="lin" valueType="num">
                                      <p:cBhvr>
                                        <p:cTn id="8" dur="2000" fill="hold"/>
                                        <p:tgtEl>
                                          <p:spTgt spid="35"/>
                                        </p:tgtEl>
                                        <p:attrNameLst>
                                          <p:attrName>ppt_w</p:attrName>
                                        </p:attrNameLst>
                                      </p:cBhvr>
                                      <p:tavLst>
                                        <p:tav tm="0" fmla="#ppt_w*sin(2.5*pi*$)">
                                          <p:val>
                                            <p:fltVal val="0"/>
                                          </p:val>
                                        </p:tav>
                                        <p:tav tm="100000">
                                          <p:val>
                                            <p:fltVal val="1"/>
                                          </p:val>
                                        </p:tav>
                                      </p:tavLst>
                                    </p:anim>
                                    <p:anim calcmode="lin" valueType="num">
                                      <p:cBhvr>
                                        <p:cTn id="9" dur="2000" fill="hold"/>
                                        <p:tgtEl>
                                          <p:spTgt spid="35"/>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93CDD300-3152-F007-819E-1D046D63F5C1}"/>
              </a:ext>
            </a:extLst>
          </p:cNvPr>
          <p:cNvSpPr>
            <a:spLocks noGrp="1"/>
          </p:cNvSpPr>
          <p:nvPr>
            <p:ph type="sldNum" sz="quarter" idx="4"/>
          </p:nvPr>
        </p:nvSpPr>
        <p:spPr/>
        <p:txBody>
          <a:bodyPr/>
          <a:lstStyle/>
          <a:p>
            <a:fld id="{EA952CFE-AF4B-4BE9-B2E2-E1420D3F9B32}" type="slidenum">
              <a:rPr lang="de-DE" smtClean="0"/>
              <a:pPr/>
              <a:t>19</a:t>
            </a:fld>
            <a:endParaRPr lang="de-DE" dirty="0"/>
          </a:p>
        </p:txBody>
      </p:sp>
      <p:sp>
        <p:nvSpPr>
          <p:cNvPr id="4" name="Textplatzhalter 3">
            <a:extLst>
              <a:ext uri="{FF2B5EF4-FFF2-40B4-BE49-F238E27FC236}">
                <a16:creationId xmlns:a16="http://schemas.microsoft.com/office/drawing/2014/main" id="{4948EA30-C618-1DA6-9D25-9DB864665702}"/>
              </a:ext>
            </a:extLst>
          </p:cNvPr>
          <p:cNvSpPr>
            <a:spLocks noGrp="1"/>
          </p:cNvSpPr>
          <p:nvPr>
            <p:ph type="body" sz="half" idx="2"/>
          </p:nvPr>
        </p:nvSpPr>
        <p:spPr>
          <a:xfrm>
            <a:off x="369212" y="1803380"/>
            <a:ext cx="11343363" cy="4913901"/>
          </a:xfrm>
        </p:spPr>
        <p:txBody>
          <a:bodyPr/>
          <a:lstStyle/>
          <a:p>
            <a:pPr marL="342900" indent="-342900">
              <a:buFont typeface="Wingdings" panose="05000000000000000000" pitchFamily="2" charset="2"/>
              <a:buChar char="à"/>
            </a:pPr>
            <a:r>
              <a:rPr lang="de-DE" b="1" dirty="0"/>
              <a:t>Sachversicherungsinventur und – Optimierung</a:t>
            </a:r>
          </a:p>
          <a:p>
            <a:pPr lvl="1"/>
            <a:endParaRPr lang="de-DE" sz="2000" b="1" dirty="0">
              <a:latin typeface="Arial" panose="020B0604020202020204" pitchFamily="34" charset="0"/>
              <a:cs typeface="Arial" panose="020B0604020202020204" pitchFamily="34" charset="0"/>
              <a:sym typeface="Wingdings" panose="05000000000000000000" pitchFamily="2" charset="2"/>
            </a:endParaRPr>
          </a:p>
          <a:p>
            <a:pPr marL="0" lvl="1"/>
            <a:r>
              <a:rPr lang="de-DE" sz="2000" b="1" dirty="0">
                <a:solidFill>
                  <a:srgbClr val="1D2D4B"/>
                </a:solidFill>
                <a:latin typeface="Arial" panose="020B0604020202020204" pitchFamily="34" charset="0"/>
                <a:cs typeface="Arial" panose="020B0604020202020204" pitchFamily="34" charset="0"/>
                <a:sym typeface="Wingdings" panose="05000000000000000000" pitchFamily="2" charset="2"/>
              </a:rPr>
              <a:t>	</a:t>
            </a:r>
          </a:p>
          <a:p>
            <a:pPr lvl="1"/>
            <a:endParaRPr lang="de-DE" sz="2000" b="1" dirty="0">
              <a:sym typeface="Wingdings" panose="05000000000000000000" pitchFamily="2" charset="2"/>
            </a:endParaRPr>
          </a:p>
          <a:p>
            <a:pPr marL="342900" indent="-342900">
              <a:buFont typeface="Wingdings" panose="05000000000000000000" pitchFamily="2" charset="2"/>
              <a:buChar char="à"/>
            </a:pPr>
            <a:r>
              <a:rPr lang="de-DE" b="1" dirty="0"/>
              <a:t>Krankenversicherung</a:t>
            </a:r>
          </a:p>
          <a:p>
            <a:pPr marL="628650" indent="-342900">
              <a:buFontTx/>
              <a:buChar char="-"/>
            </a:pPr>
            <a:r>
              <a:rPr lang="de-DE" dirty="0"/>
              <a:t>KT: Lückenberechnung/Abgleich mit dem vorhandenen KT-Schutz </a:t>
            </a:r>
          </a:p>
          <a:p>
            <a:pPr marL="628650" indent="-342900">
              <a:buFontTx/>
              <a:buChar char="-"/>
            </a:pPr>
            <a:r>
              <a:rPr lang="de-DE" sz="2000" dirty="0">
                <a:latin typeface="Arial" panose="020B0604020202020204" pitchFamily="34" charset="0"/>
                <a:cs typeface="Arial" panose="020B0604020202020204" pitchFamily="34" charset="0"/>
              </a:rPr>
              <a:t>Vollkostenversicherung: Tarifwechsel, SB, Beitragsentlastung im Alter, Anbieterwechsel</a:t>
            </a:r>
          </a:p>
          <a:p>
            <a:pPr marL="342900" indent="-342900">
              <a:buFontTx/>
              <a:buChar char="-"/>
            </a:pPr>
            <a:endParaRPr lang="de-DE" dirty="0">
              <a:sym typeface="Wingdings" panose="05000000000000000000" pitchFamily="2" charset="2"/>
            </a:endParaRPr>
          </a:p>
          <a:p>
            <a:pPr marL="0" indent="0">
              <a:buNone/>
            </a:pPr>
            <a:r>
              <a:rPr lang="de-DE" b="1" dirty="0">
                <a:sym typeface="Wingdings" panose="05000000000000000000" pitchFamily="2" charset="2"/>
              </a:rPr>
              <a:t>		</a:t>
            </a:r>
          </a:p>
          <a:p>
            <a:pPr>
              <a:buFont typeface="Wingdings" panose="05000000000000000000" pitchFamily="2" charset="2"/>
              <a:buChar char="à"/>
            </a:pPr>
            <a:endParaRPr lang="de-DE" b="1" dirty="0"/>
          </a:p>
          <a:p>
            <a:pPr>
              <a:buFont typeface="Wingdings" panose="05000000000000000000" pitchFamily="2" charset="2"/>
              <a:buChar char="à"/>
            </a:pPr>
            <a:r>
              <a:rPr lang="de-DE" b="1" dirty="0"/>
              <a:t>Arbeitskraftabsicherung</a:t>
            </a:r>
          </a:p>
          <a:p>
            <a:pPr>
              <a:buFont typeface="Wingdings" panose="05000000000000000000" pitchFamily="2" charset="2"/>
              <a:buChar char="à"/>
            </a:pPr>
            <a:endParaRPr lang="de-DE" b="1" dirty="0"/>
          </a:p>
          <a:p>
            <a:pPr marL="0" indent="0">
              <a:buNone/>
            </a:pPr>
            <a:r>
              <a:rPr lang="de-DE" b="1" dirty="0"/>
              <a:t>		</a:t>
            </a:r>
            <a:endParaRPr lang="de-DE" sz="2000" dirty="0"/>
          </a:p>
        </p:txBody>
      </p:sp>
      <p:sp>
        <p:nvSpPr>
          <p:cNvPr id="5" name="Titel 4">
            <a:extLst>
              <a:ext uri="{FF2B5EF4-FFF2-40B4-BE49-F238E27FC236}">
                <a16:creationId xmlns:a16="http://schemas.microsoft.com/office/drawing/2014/main" id="{DE6E78D5-BB7B-9721-388B-EC89CA1E350A}"/>
              </a:ext>
            </a:extLst>
          </p:cNvPr>
          <p:cNvSpPr>
            <a:spLocks noGrp="1"/>
          </p:cNvSpPr>
          <p:nvPr>
            <p:ph type="title"/>
          </p:nvPr>
        </p:nvSpPr>
        <p:spPr/>
        <p:txBody>
          <a:bodyPr/>
          <a:lstStyle/>
          <a:p>
            <a:r>
              <a:rPr lang="de-DE" b="1" dirty="0"/>
              <a:t>4. Ausarbeitung </a:t>
            </a:r>
            <a:r>
              <a:rPr lang="de-DE" dirty="0"/>
              <a:t>|</a:t>
            </a:r>
            <a:r>
              <a:rPr lang="de-DE" b="1" dirty="0"/>
              <a:t> </a:t>
            </a:r>
            <a:r>
              <a:rPr lang="de-DE" dirty="0"/>
              <a:t>Beratungsansätze – beispielhaft</a:t>
            </a:r>
          </a:p>
        </p:txBody>
      </p:sp>
      <p:grpSp>
        <p:nvGrpSpPr>
          <p:cNvPr id="3" name="Gruppieren 2">
            <a:extLst>
              <a:ext uri="{FF2B5EF4-FFF2-40B4-BE49-F238E27FC236}">
                <a16:creationId xmlns:a16="http://schemas.microsoft.com/office/drawing/2014/main" id="{9778AD92-4B9C-E627-7337-AB047931F785}"/>
              </a:ext>
            </a:extLst>
          </p:cNvPr>
          <p:cNvGrpSpPr/>
          <p:nvPr/>
        </p:nvGrpSpPr>
        <p:grpSpPr>
          <a:xfrm>
            <a:off x="0" y="4433332"/>
            <a:ext cx="8564204" cy="956495"/>
            <a:chOff x="1221638" y="5839078"/>
            <a:chExt cx="8564204" cy="956495"/>
          </a:xfrm>
        </p:grpSpPr>
        <p:sp>
          <p:nvSpPr>
            <p:cNvPr id="9" name="Textfeld 8">
              <a:extLst>
                <a:ext uri="{FF2B5EF4-FFF2-40B4-BE49-F238E27FC236}">
                  <a16:creationId xmlns:a16="http://schemas.microsoft.com/office/drawing/2014/main" id="{1C6AA3CD-0570-A052-66E2-A84534108733}"/>
                </a:ext>
              </a:extLst>
            </p:cNvPr>
            <p:cNvSpPr txBox="1"/>
            <p:nvPr/>
          </p:nvSpPr>
          <p:spPr>
            <a:xfrm>
              <a:off x="1221638" y="6118465"/>
              <a:ext cx="8564204" cy="677108"/>
            </a:xfrm>
            <a:prstGeom prst="rect">
              <a:avLst/>
            </a:prstGeom>
            <a:noFill/>
          </p:spPr>
          <p:txBody>
            <a:bodyPr wrap="none" rtlCol="0">
              <a:spAutoFit/>
            </a:bodyPr>
            <a:lstStyle/>
            <a:p>
              <a:pPr marL="0" lvl="1"/>
              <a:r>
                <a:rPr lang="de-DE" b="1" dirty="0"/>
                <a:t>		</a:t>
              </a:r>
              <a:r>
                <a:rPr lang="de-DE" sz="2000" b="1" dirty="0">
                  <a:latin typeface="Arial" panose="020B0604020202020204" pitchFamily="34" charset="0"/>
                  <a:cs typeface="Arial" panose="020B0604020202020204" pitchFamily="34" charset="0"/>
                  <a:sym typeface="Wingdings" panose="05000000000000000000" pitchFamily="2" charset="2"/>
                </a:rPr>
                <a:t> </a:t>
              </a:r>
              <a:r>
                <a:rPr lang="de-DE" sz="2000" b="1" dirty="0">
                  <a:solidFill>
                    <a:srgbClr val="1D2D4B"/>
                  </a:solidFill>
                  <a:latin typeface="Arial" panose="020B0604020202020204" pitchFamily="34" charset="0"/>
                  <a:cs typeface="Arial" panose="020B0604020202020204" pitchFamily="34" charset="0"/>
                  <a:sym typeface="Wingdings" panose="05000000000000000000" pitchFamily="2" charset="2"/>
                </a:rPr>
                <a:t>SMART CONSULT, Finanzplaner Online, M&amp;M, Level9</a:t>
              </a:r>
            </a:p>
            <a:p>
              <a:endParaRPr lang="de-DE" dirty="0"/>
            </a:p>
          </p:txBody>
        </p:sp>
        <p:pic>
          <p:nvPicPr>
            <p:cNvPr id="10" name="Picture 2" descr="Online Tools icon, suitable for a wide range of digital creative ...">
              <a:extLst>
                <a:ext uri="{FF2B5EF4-FFF2-40B4-BE49-F238E27FC236}">
                  <a16:creationId xmlns:a16="http://schemas.microsoft.com/office/drawing/2014/main" id="{9D48C3EE-25A2-DAE5-4493-5BA5FDFD3463}"/>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115134" y="5839078"/>
              <a:ext cx="878203" cy="878203"/>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11" name="Gruppieren 10">
            <a:extLst>
              <a:ext uri="{FF2B5EF4-FFF2-40B4-BE49-F238E27FC236}">
                <a16:creationId xmlns:a16="http://schemas.microsoft.com/office/drawing/2014/main" id="{5BF0DA53-18E1-8ED5-3A42-FCFAFFD15E86}"/>
              </a:ext>
            </a:extLst>
          </p:cNvPr>
          <p:cNvGrpSpPr/>
          <p:nvPr/>
        </p:nvGrpSpPr>
        <p:grpSpPr>
          <a:xfrm>
            <a:off x="0" y="2161861"/>
            <a:ext cx="9479455" cy="956495"/>
            <a:chOff x="1221638" y="5839078"/>
            <a:chExt cx="9479455" cy="956495"/>
          </a:xfrm>
        </p:grpSpPr>
        <p:sp>
          <p:nvSpPr>
            <p:cNvPr id="12" name="Textfeld 11">
              <a:extLst>
                <a:ext uri="{FF2B5EF4-FFF2-40B4-BE49-F238E27FC236}">
                  <a16:creationId xmlns:a16="http://schemas.microsoft.com/office/drawing/2014/main" id="{C3740F57-CFC2-1EE7-0E84-47B1595D77AB}"/>
                </a:ext>
              </a:extLst>
            </p:cNvPr>
            <p:cNvSpPr txBox="1"/>
            <p:nvPr/>
          </p:nvSpPr>
          <p:spPr>
            <a:xfrm>
              <a:off x="1221638" y="6118465"/>
              <a:ext cx="9479455" cy="677108"/>
            </a:xfrm>
            <a:prstGeom prst="rect">
              <a:avLst/>
            </a:prstGeom>
            <a:noFill/>
          </p:spPr>
          <p:txBody>
            <a:bodyPr wrap="none" rtlCol="0">
              <a:spAutoFit/>
            </a:bodyPr>
            <a:lstStyle/>
            <a:p>
              <a:pPr marL="0" lvl="1"/>
              <a:r>
                <a:rPr lang="de-DE" b="1" dirty="0"/>
                <a:t>		</a:t>
              </a:r>
              <a:r>
                <a:rPr lang="de-DE" sz="2000" b="1" dirty="0">
                  <a:solidFill>
                    <a:srgbClr val="1D2D4B"/>
                  </a:solidFill>
                  <a:latin typeface="Arial" panose="020B0604020202020204" pitchFamily="34" charset="0"/>
                  <a:cs typeface="Arial" panose="020B0604020202020204" pitchFamily="34" charset="0"/>
                  <a:sym typeface="Wingdings" panose="05000000000000000000" pitchFamily="2" charset="2"/>
                </a:rPr>
                <a:t>SMART CONSULT/Check  Vergleich </a:t>
              </a:r>
              <a:r>
                <a:rPr lang="de-DE" sz="2000" b="1" dirty="0" err="1">
                  <a:solidFill>
                    <a:srgbClr val="1D2D4B"/>
                  </a:solidFill>
                  <a:latin typeface="Arial" panose="020B0604020202020204" pitchFamily="34" charset="0"/>
                  <a:cs typeface="Arial" panose="020B0604020202020204" pitchFamily="34" charset="0"/>
                  <a:sym typeface="Wingdings" panose="05000000000000000000" pitchFamily="2" charset="2"/>
                </a:rPr>
                <a:t>Alttarif</a:t>
              </a:r>
              <a:r>
                <a:rPr lang="de-DE" sz="2000" b="1" dirty="0">
                  <a:solidFill>
                    <a:srgbClr val="1D2D4B"/>
                  </a:solidFill>
                  <a:latin typeface="Arial" panose="020B0604020202020204" pitchFamily="34" charset="0"/>
                  <a:cs typeface="Arial" panose="020B0604020202020204" pitchFamily="34" charset="0"/>
                  <a:sym typeface="Wingdings" panose="05000000000000000000" pitchFamily="2" charset="2"/>
                </a:rPr>
                <a:t> vs. Neuangebot</a:t>
              </a:r>
            </a:p>
            <a:p>
              <a:endParaRPr lang="de-DE" dirty="0"/>
            </a:p>
          </p:txBody>
        </p:sp>
        <p:pic>
          <p:nvPicPr>
            <p:cNvPr id="13" name="Picture 2" descr="Online Tools icon, suitable for a wide range of digital creative ...">
              <a:extLst>
                <a:ext uri="{FF2B5EF4-FFF2-40B4-BE49-F238E27FC236}">
                  <a16:creationId xmlns:a16="http://schemas.microsoft.com/office/drawing/2014/main" id="{0A099FF1-5F0A-D93A-F901-67176EFC1473}"/>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115134" y="5839078"/>
              <a:ext cx="878203" cy="878203"/>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14" name="Gruppieren 13">
            <a:extLst>
              <a:ext uri="{FF2B5EF4-FFF2-40B4-BE49-F238E27FC236}">
                <a16:creationId xmlns:a16="http://schemas.microsoft.com/office/drawing/2014/main" id="{67598541-CEE6-77D8-6415-D6A9E72A8323}"/>
              </a:ext>
            </a:extLst>
          </p:cNvPr>
          <p:cNvGrpSpPr/>
          <p:nvPr/>
        </p:nvGrpSpPr>
        <p:grpSpPr>
          <a:xfrm>
            <a:off x="0" y="5961880"/>
            <a:ext cx="7723781" cy="956495"/>
            <a:chOff x="1221638" y="5839078"/>
            <a:chExt cx="7723781" cy="956495"/>
          </a:xfrm>
        </p:grpSpPr>
        <p:sp>
          <p:nvSpPr>
            <p:cNvPr id="15" name="Textfeld 14">
              <a:extLst>
                <a:ext uri="{FF2B5EF4-FFF2-40B4-BE49-F238E27FC236}">
                  <a16:creationId xmlns:a16="http://schemas.microsoft.com/office/drawing/2014/main" id="{F49D633C-FB14-3A60-A216-ECECF7A9454A}"/>
                </a:ext>
              </a:extLst>
            </p:cNvPr>
            <p:cNvSpPr txBox="1"/>
            <p:nvPr/>
          </p:nvSpPr>
          <p:spPr>
            <a:xfrm>
              <a:off x="1221638" y="6118465"/>
              <a:ext cx="7723781" cy="677108"/>
            </a:xfrm>
            <a:prstGeom prst="rect">
              <a:avLst/>
            </a:prstGeom>
            <a:noFill/>
          </p:spPr>
          <p:txBody>
            <a:bodyPr wrap="none" rtlCol="0">
              <a:spAutoFit/>
            </a:bodyPr>
            <a:lstStyle/>
            <a:p>
              <a:pPr marL="0" lvl="1"/>
              <a:r>
                <a:rPr lang="de-DE" b="1" dirty="0"/>
                <a:t>		</a:t>
              </a:r>
              <a:r>
                <a:rPr lang="de-DE" sz="2000" b="1" dirty="0">
                  <a:latin typeface="Arial" panose="020B0604020202020204" pitchFamily="34" charset="0"/>
                  <a:cs typeface="Arial" panose="020B0604020202020204" pitchFamily="34" charset="0"/>
                  <a:sym typeface="Wingdings" panose="05000000000000000000" pitchFamily="2" charset="2"/>
                </a:rPr>
                <a:t> </a:t>
              </a:r>
              <a:r>
                <a:rPr lang="de-DE" sz="2000" b="1" dirty="0">
                  <a:solidFill>
                    <a:srgbClr val="1D2D4B"/>
                  </a:solidFill>
                  <a:latin typeface="Arial" panose="020B0604020202020204" pitchFamily="34" charset="0"/>
                  <a:cs typeface="Arial" panose="020B0604020202020204" pitchFamily="34" charset="0"/>
                  <a:sym typeface="Wingdings" panose="05000000000000000000" pitchFamily="2" charset="2"/>
                </a:rPr>
                <a:t>SMART CONSULT </a:t>
              </a:r>
              <a:r>
                <a:rPr lang="de-DE" sz="2000" b="1" dirty="0">
                  <a:solidFill>
                    <a:srgbClr val="1D2D4B"/>
                  </a:solidFill>
                  <a:latin typeface="Arial" panose="020B0604020202020204" pitchFamily="34" charset="0"/>
                  <a:cs typeface="Arial" panose="020B0604020202020204" pitchFamily="34" charset="0"/>
                </a:rPr>
                <a:t>, Finanzplaner Online, M&amp;M</a:t>
              </a:r>
              <a:endParaRPr lang="de-DE" sz="2000" b="1" dirty="0">
                <a:solidFill>
                  <a:srgbClr val="1D2D4B"/>
                </a:solidFill>
                <a:latin typeface="Arial" panose="020B0604020202020204" pitchFamily="34" charset="0"/>
                <a:cs typeface="Arial" panose="020B0604020202020204" pitchFamily="34" charset="0"/>
                <a:sym typeface="Wingdings" panose="05000000000000000000" pitchFamily="2" charset="2"/>
              </a:endParaRPr>
            </a:p>
            <a:p>
              <a:endParaRPr lang="de-DE" dirty="0"/>
            </a:p>
          </p:txBody>
        </p:sp>
        <p:pic>
          <p:nvPicPr>
            <p:cNvPr id="16" name="Picture 2" descr="Online Tools icon, suitable for a wide range of digital creative ...">
              <a:extLst>
                <a:ext uri="{FF2B5EF4-FFF2-40B4-BE49-F238E27FC236}">
                  <a16:creationId xmlns:a16="http://schemas.microsoft.com/office/drawing/2014/main" id="{55FF9059-D736-A420-0CCD-F3A06244A748}"/>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115134" y="5839078"/>
              <a:ext cx="878203" cy="878203"/>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40403278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p:cTn id="7" dur="500" fill="hold"/>
                                        <p:tgtEl>
                                          <p:spTgt spid="11"/>
                                        </p:tgtEl>
                                        <p:attrNameLst>
                                          <p:attrName>ppt_w</p:attrName>
                                        </p:attrNameLst>
                                      </p:cBhvr>
                                      <p:tavLst>
                                        <p:tav tm="0">
                                          <p:val>
                                            <p:fltVal val="0"/>
                                          </p:val>
                                        </p:tav>
                                        <p:tav tm="100000">
                                          <p:val>
                                            <p:strVal val="#ppt_w"/>
                                          </p:val>
                                        </p:tav>
                                      </p:tavLst>
                                    </p:anim>
                                    <p:anim calcmode="lin" valueType="num">
                                      <p:cBhvr>
                                        <p:cTn id="8" dur="500" fill="hold"/>
                                        <p:tgtEl>
                                          <p:spTgt spid="11"/>
                                        </p:tgtEl>
                                        <p:attrNameLst>
                                          <p:attrName>ppt_h</p:attrName>
                                        </p:attrNameLst>
                                      </p:cBhvr>
                                      <p:tavLst>
                                        <p:tav tm="0">
                                          <p:val>
                                            <p:fltVal val="0"/>
                                          </p:val>
                                        </p:tav>
                                        <p:tav tm="100000">
                                          <p:val>
                                            <p:strVal val="#ppt_h"/>
                                          </p:val>
                                        </p:tav>
                                      </p:tavLst>
                                    </p:anim>
                                    <p:animEffect transition="in" filter="fade">
                                      <p:cBhvr>
                                        <p:cTn id="9" dur="500"/>
                                        <p:tgtEl>
                                          <p:spTgt spid="11"/>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3"/>
                                        </p:tgtEl>
                                        <p:attrNameLst>
                                          <p:attrName>style.visibility</p:attrName>
                                        </p:attrNameLst>
                                      </p:cBhvr>
                                      <p:to>
                                        <p:strVal val="visible"/>
                                      </p:to>
                                    </p:set>
                                    <p:anim calcmode="lin" valueType="num">
                                      <p:cBhvr>
                                        <p:cTn id="14" dur="500" fill="hold"/>
                                        <p:tgtEl>
                                          <p:spTgt spid="3"/>
                                        </p:tgtEl>
                                        <p:attrNameLst>
                                          <p:attrName>ppt_w</p:attrName>
                                        </p:attrNameLst>
                                      </p:cBhvr>
                                      <p:tavLst>
                                        <p:tav tm="0">
                                          <p:val>
                                            <p:fltVal val="0"/>
                                          </p:val>
                                        </p:tav>
                                        <p:tav tm="100000">
                                          <p:val>
                                            <p:strVal val="#ppt_w"/>
                                          </p:val>
                                        </p:tav>
                                      </p:tavLst>
                                    </p:anim>
                                    <p:anim calcmode="lin" valueType="num">
                                      <p:cBhvr>
                                        <p:cTn id="15" dur="500" fill="hold"/>
                                        <p:tgtEl>
                                          <p:spTgt spid="3"/>
                                        </p:tgtEl>
                                        <p:attrNameLst>
                                          <p:attrName>ppt_h</p:attrName>
                                        </p:attrNameLst>
                                      </p:cBhvr>
                                      <p:tavLst>
                                        <p:tav tm="0">
                                          <p:val>
                                            <p:fltVal val="0"/>
                                          </p:val>
                                        </p:tav>
                                        <p:tav tm="100000">
                                          <p:val>
                                            <p:strVal val="#ppt_h"/>
                                          </p:val>
                                        </p:tav>
                                      </p:tavLst>
                                    </p:anim>
                                    <p:animEffect transition="in" filter="fade">
                                      <p:cBhvr>
                                        <p:cTn id="16" dur="500"/>
                                        <p:tgtEl>
                                          <p:spTgt spid="3"/>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nodeType="clickEffect">
                                  <p:stCondLst>
                                    <p:cond delay="0"/>
                                  </p:stCondLst>
                                  <p:childTnLst>
                                    <p:set>
                                      <p:cBhvr>
                                        <p:cTn id="20" dur="1" fill="hold">
                                          <p:stCondLst>
                                            <p:cond delay="0"/>
                                          </p:stCondLst>
                                        </p:cTn>
                                        <p:tgtEl>
                                          <p:spTgt spid="14"/>
                                        </p:tgtEl>
                                        <p:attrNameLst>
                                          <p:attrName>style.visibility</p:attrName>
                                        </p:attrNameLst>
                                      </p:cBhvr>
                                      <p:to>
                                        <p:strVal val="visible"/>
                                      </p:to>
                                    </p:set>
                                    <p:anim calcmode="lin" valueType="num">
                                      <p:cBhvr>
                                        <p:cTn id="21" dur="500" fill="hold"/>
                                        <p:tgtEl>
                                          <p:spTgt spid="14"/>
                                        </p:tgtEl>
                                        <p:attrNameLst>
                                          <p:attrName>ppt_w</p:attrName>
                                        </p:attrNameLst>
                                      </p:cBhvr>
                                      <p:tavLst>
                                        <p:tav tm="0">
                                          <p:val>
                                            <p:fltVal val="0"/>
                                          </p:val>
                                        </p:tav>
                                        <p:tav tm="100000">
                                          <p:val>
                                            <p:strVal val="#ppt_w"/>
                                          </p:val>
                                        </p:tav>
                                      </p:tavLst>
                                    </p:anim>
                                    <p:anim calcmode="lin" valueType="num">
                                      <p:cBhvr>
                                        <p:cTn id="22" dur="500" fill="hold"/>
                                        <p:tgtEl>
                                          <p:spTgt spid="14"/>
                                        </p:tgtEl>
                                        <p:attrNameLst>
                                          <p:attrName>ppt_h</p:attrName>
                                        </p:attrNameLst>
                                      </p:cBhvr>
                                      <p:tavLst>
                                        <p:tav tm="0">
                                          <p:val>
                                            <p:fltVal val="0"/>
                                          </p:val>
                                        </p:tav>
                                        <p:tav tm="100000">
                                          <p:val>
                                            <p:strVal val="#ppt_h"/>
                                          </p:val>
                                        </p:tav>
                                      </p:tavLst>
                                    </p:anim>
                                    <p:animEffect transition="in" filter="fade">
                                      <p:cBhvr>
                                        <p:cTn id="23"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extplatzhalter 16">
            <a:extLst>
              <a:ext uri="{FF2B5EF4-FFF2-40B4-BE49-F238E27FC236}">
                <a16:creationId xmlns:a16="http://schemas.microsoft.com/office/drawing/2014/main" id="{BBAB3069-4982-63CF-9534-F64750687515}"/>
              </a:ext>
            </a:extLst>
          </p:cNvPr>
          <p:cNvSpPr>
            <a:spLocks noGrp="1"/>
          </p:cNvSpPr>
          <p:nvPr>
            <p:ph type="body" sz="half" idx="2"/>
          </p:nvPr>
        </p:nvSpPr>
        <p:spPr/>
        <p:txBody>
          <a:bodyPr/>
          <a:lstStyle/>
          <a:p>
            <a:endParaRPr lang="de-DE"/>
          </a:p>
        </p:txBody>
      </p:sp>
      <p:sp>
        <p:nvSpPr>
          <p:cNvPr id="2" name="Titel 1"/>
          <p:cNvSpPr>
            <a:spLocks noGrp="1"/>
          </p:cNvSpPr>
          <p:nvPr>
            <p:ph type="title"/>
          </p:nvPr>
        </p:nvSpPr>
        <p:spPr/>
        <p:txBody>
          <a:bodyPr/>
          <a:lstStyle/>
          <a:p>
            <a:r>
              <a:rPr lang="de-DE" dirty="0"/>
              <a:t>Privatkunden Service-Check unter Nutzung der afm-Tools</a:t>
            </a:r>
          </a:p>
        </p:txBody>
      </p:sp>
      <p:sp>
        <p:nvSpPr>
          <p:cNvPr id="3" name="Textfeld 2">
            <a:extLst>
              <a:ext uri="{FF2B5EF4-FFF2-40B4-BE49-F238E27FC236}">
                <a16:creationId xmlns:a16="http://schemas.microsoft.com/office/drawing/2014/main" id="{F0578A37-A66D-4E89-95DC-EC7AF944C6DA}"/>
              </a:ext>
            </a:extLst>
          </p:cNvPr>
          <p:cNvSpPr txBox="1"/>
          <p:nvPr/>
        </p:nvSpPr>
        <p:spPr>
          <a:xfrm>
            <a:off x="533400" y="1778000"/>
            <a:ext cx="473206" cy="400110"/>
          </a:xfrm>
          <a:prstGeom prst="rect">
            <a:avLst/>
          </a:prstGeom>
          <a:noFill/>
        </p:spPr>
        <p:txBody>
          <a:bodyPr wrap="none" rtlCol="0">
            <a:spAutoFit/>
          </a:bodyPr>
          <a:lstStyle/>
          <a:p>
            <a:pPr marL="285750" indent="-285750">
              <a:buFontTx/>
              <a:buChar char="-"/>
            </a:pPr>
            <a:endParaRPr lang="de-DE" sz="2000" b="1" dirty="0">
              <a:latin typeface="Arial" panose="020B0604020202020204" pitchFamily="34" charset="0"/>
              <a:cs typeface="Arial" panose="020B0604020202020204" pitchFamily="34" charset="0"/>
            </a:endParaRPr>
          </a:p>
        </p:txBody>
      </p:sp>
      <p:sp>
        <p:nvSpPr>
          <p:cNvPr id="4" name="Textfeld 3">
            <a:extLst>
              <a:ext uri="{FF2B5EF4-FFF2-40B4-BE49-F238E27FC236}">
                <a16:creationId xmlns:a16="http://schemas.microsoft.com/office/drawing/2014/main" id="{F56FB416-3A29-47D7-B29C-976869EB6E28}"/>
              </a:ext>
            </a:extLst>
          </p:cNvPr>
          <p:cNvSpPr txBox="1"/>
          <p:nvPr/>
        </p:nvSpPr>
        <p:spPr>
          <a:xfrm>
            <a:off x="879668" y="1895703"/>
            <a:ext cx="327334" cy="400110"/>
          </a:xfrm>
          <a:prstGeom prst="rect">
            <a:avLst/>
          </a:prstGeom>
          <a:noFill/>
        </p:spPr>
        <p:txBody>
          <a:bodyPr wrap="none" rtlCol="0">
            <a:spAutoFit/>
          </a:bodyPr>
          <a:lstStyle/>
          <a:p>
            <a:r>
              <a:rPr lang="de-DE" sz="2000" b="1" dirty="0">
                <a:solidFill>
                  <a:srgbClr val="1D2D4B"/>
                </a:solidFill>
                <a:latin typeface="Arial" panose="020B0604020202020204" pitchFamily="34" charset="0"/>
                <a:cs typeface="Arial" panose="020B0604020202020204" pitchFamily="34" charset="0"/>
              </a:rPr>
              <a:t>4</a:t>
            </a:r>
          </a:p>
        </p:txBody>
      </p:sp>
      <p:sp>
        <p:nvSpPr>
          <p:cNvPr id="5" name="Textfeld 4">
            <a:extLst>
              <a:ext uri="{FF2B5EF4-FFF2-40B4-BE49-F238E27FC236}">
                <a16:creationId xmlns:a16="http://schemas.microsoft.com/office/drawing/2014/main" id="{D188A659-409E-4791-A178-D96969CB13D4}"/>
              </a:ext>
            </a:extLst>
          </p:cNvPr>
          <p:cNvSpPr txBox="1"/>
          <p:nvPr/>
        </p:nvSpPr>
        <p:spPr>
          <a:xfrm>
            <a:off x="3454336" y="2845904"/>
            <a:ext cx="470000" cy="400110"/>
          </a:xfrm>
          <a:prstGeom prst="rect">
            <a:avLst/>
          </a:prstGeom>
          <a:noFill/>
        </p:spPr>
        <p:txBody>
          <a:bodyPr wrap="none" rtlCol="0">
            <a:spAutoFit/>
          </a:bodyPr>
          <a:lstStyle/>
          <a:p>
            <a:r>
              <a:rPr lang="de-DE" sz="2000" b="1" dirty="0">
                <a:solidFill>
                  <a:srgbClr val="FF0000"/>
                </a:solidFill>
                <a:latin typeface="Arial" panose="020B0604020202020204" pitchFamily="34" charset="0"/>
                <a:cs typeface="Arial" panose="020B0604020202020204" pitchFamily="34" charset="0"/>
              </a:rPr>
              <a:t>31</a:t>
            </a:r>
          </a:p>
        </p:txBody>
      </p:sp>
      <p:sp>
        <p:nvSpPr>
          <p:cNvPr id="6" name="Textfeld 5">
            <a:extLst>
              <a:ext uri="{FF2B5EF4-FFF2-40B4-BE49-F238E27FC236}">
                <a16:creationId xmlns:a16="http://schemas.microsoft.com/office/drawing/2014/main" id="{3CBF5A06-74C6-49EA-B4FC-471972D15783}"/>
              </a:ext>
            </a:extLst>
          </p:cNvPr>
          <p:cNvSpPr txBox="1"/>
          <p:nvPr/>
        </p:nvSpPr>
        <p:spPr>
          <a:xfrm>
            <a:off x="1572288" y="3623338"/>
            <a:ext cx="470000" cy="400110"/>
          </a:xfrm>
          <a:prstGeom prst="rect">
            <a:avLst/>
          </a:prstGeom>
          <a:noFill/>
        </p:spPr>
        <p:txBody>
          <a:bodyPr wrap="none" rtlCol="0">
            <a:spAutoFit/>
          </a:bodyPr>
          <a:lstStyle/>
          <a:p>
            <a:r>
              <a:rPr lang="de-DE" sz="2000" b="1" dirty="0">
                <a:solidFill>
                  <a:srgbClr val="FF0000"/>
                </a:solidFill>
                <a:latin typeface="Arial" panose="020B0604020202020204" pitchFamily="34" charset="0"/>
                <a:cs typeface="Arial" panose="020B0604020202020204" pitchFamily="34" charset="0"/>
              </a:rPr>
              <a:t>46</a:t>
            </a:r>
          </a:p>
        </p:txBody>
      </p:sp>
      <p:sp>
        <p:nvSpPr>
          <p:cNvPr id="7" name="Textfeld 6">
            <a:extLst>
              <a:ext uri="{FF2B5EF4-FFF2-40B4-BE49-F238E27FC236}">
                <a16:creationId xmlns:a16="http://schemas.microsoft.com/office/drawing/2014/main" id="{1DB88F4B-E21C-473D-888E-DF5AC7A5D9A8}"/>
              </a:ext>
            </a:extLst>
          </p:cNvPr>
          <p:cNvSpPr txBox="1"/>
          <p:nvPr/>
        </p:nvSpPr>
        <p:spPr>
          <a:xfrm>
            <a:off x="4053740" y="4582796"/>
            <a:ext cx="470000" cy="400110"/>
          </a:xfrm>
          <a:prstGeom prst="rect">
            <a:avLst/>
          </a:prstGeom>
          <a:noFill/>
        </p:spPr>
        <p:txBody>
          <a:bodyPr wrap="none" rtlCol="0">
            <a:spAutoFit/>
          </a:bodyPr>
          <a:lstStyle/>
          <a:p>
            <a:r>
              <a:rPr lang="de-DE" sz="2000" b="1" dirty="0">
                <a:solidFill>
                  <a:srgbClr val="1D2D4B"/>
                </a:solidFill>
                <a:latin typeface="Arial" panose="020B0604020202020204" pitchFamily="34" charset="0"/>
                <a:cs typeface="Arial" panose="020B0604020202020204" pitchFamily="34" charset="0"/>
              </a:rPr>
              <a:t>19</a:t>
            </a:r>
          </a:p>
        </p:txBody>
      </p:sp>
      <p:sp>
        <p:nvSpPr>
          <p:cNvPr id="8" name="Textfeld 7">
            <a:extLst>
              <a:ext uri="{FF2B5EF4-FFF2-40B4-BE49-F238E27FC236}">
                <a16:creationId xmlns:a16="http://schemas.microsoft.com/office/drawing/2014/main" id="{10D4ABA0-61B6-4380-95FB-93E040B90E5F}"/>
              </a:ext>
            </a:extLst>
          </p:cNvPr>
          <p:cNvSpPr txBox="1"/>
          <p:nvPr/>
        </p:nvSpPr>
        <p:spPr>
          <a:xfrm>
            <a:off x="1080064" y="1891075"/>
            <a:ext cx="412292" cy="400110"/>
          </a:xfrm>
          <a:prstGeom prst="rect">
            <a:avLst/>
          </a:prstGeom>
          <a:noFill/>
        </p:spPr>
        <p:txBody>
          <a:bodyPr wrap="none" rtlCol="0">
            <a:spAutoFit/>
          </a:bodyPr>
          <a:lstStyle/>
          <a:p>
            <a:r>
              <a:rPr lang="de-DE" sz="2000" b="1" dirty="0">
                <a:solidFill>
                  <a:srgbClr val="1D2D4B"/>
                </a:solidFill>
                <a:latin typeface="Arial" panose="020B0604020202020204" pitchFamily="34" charset="0"/>
                <a:cs typeface="Arial" panose="020B0604020202020204" pitchFamily="34" charset="0"/>
              </a:rPr>
              <a:t>%</a:t>
            </a:r>
          </a:p>
        </p:txBody>
      </p:sp>
      <p:sp>
        <p:nvSpPr>
          <p:cNvPr id="9" name="Textfeld 8">
            <a:extLst>
              <a:ext uri="{FF2B5EF4-FFF2-40B4-BE49-F238E27FC236}">
                <a16:creationId xmlns:a16="http://schemas.microsoft.com/office/drawing/2014/main" id="{1D4DCD30-3AF2-49CB-BFCA-60779D73C489}"/>
              </a:ext>
            </a:extLst>
          </p:cNvPr>
          <p:cNvSpPr txBox="1"/>
          <p:nvPr/>
        </p:nvSpPr>
        <p:spPr>
          <a:xfrm>
            <a:off x="3848063" y="2845905"/>
            <a:ext cx="412292" cy="400110"/>
          </a:xfrm>
          <a:prstGeom prst="rect">
            <a:avLst/>
          </a:prstGeom>
          <a:noFill/>
        </p:spPr>
        <p:txBody>
          <a:bodyPr wrap="none" rtlCol="0">
            <a:spAutoFit/>
          </a:bodyPr>
          <a:lstStyle/>
          <a:p>
            <a:r>
              <a:rPr lang="de-DE" sz="2000" b="1" dirty="0">
                <a:solidFill>
                  <a:srgbClr val="FF0000"/>
                </a:solidFill>
                <a:latin typeface="Arial" panose="020B0604020202020204" pitchFamily="34" charset="0"/>
                <a:cs typeface="Arial" panose="020B0604020202020204" pitchFamily="34" charset="0"/>
              </a:rPr>
              <a:t>%</a:t>
            </a:r>
          </a:p>
        </p:txBody>
      </p:sp>
      <p:sp>
        <p:nvSpPr>
          <p:cNvPr id="10" name="Textfeld 9">
            <a:extLst>
              <a:ext uri="{FF2B5EF4-FFF2-40B4-BE49-F238E27FC236}">
                <a16:creationId xmlns:a16="http://schemas.microsoft.com/office/drawing/2014/main" id="{F43C141C-86C4-45B5-9B29-9FB6F5CE344E}"/>
              </a:ext>
            </a:extLst>
          </p:cNvPr>
          <p:cNvSpPr txBox="1"/>
          <p:nvPr/>
        </p:nvSpPr>
        <p:spPr>
          <a:xfrm>
            <a:off x="1942566" y="3623338"/>
            <a:ext cx="412292" cy="400110"/>
          </a:xfrm>
          <a:prstGeom prst="rect">
            <a:avLst/>
          </a:prstGeom>
          <a:noFill/>
        </p:spPr>
        <p:txBody>
          <a:bodyPr wrap="none" rtlCol="0">
            <a:spAutoFit/>
          </a:bodyPr>
          <a:lstStyle/>
          <a:p>
            <a:r>
              <a:rPr lang="de-DE" sz="2000" b="1" dirty="0">
                <a:solidFill>
                  <a:srgbClr val="FF0000"/>
                </a:solidFill>
                <a:latin typeface="Arial" panose="020B0604020202020204" pitchFamily="34" charset="0"/>
                <a:cs typeface="Arial" panose="020B0604020202020204" pitchFamily="34" charset="0"/>
              </a:rPr>
              <a:t>%</a:t>
            </a:r>
          </a:p>
        </p:txBody>
      </p:sp>
      <p:sp>
        <p:nvSpPr>
          <p:cNvPr id="11" name="Textfeld 10">
            <a:extLst>
              <a:ext uri="{FF2B5EF4-FFF2-40B4-BE49-F238E27FC236}">
                <a16:creationId xmlns:a16="http://schemas.microsoft.com/office/drawing/2014/main" id="{23542722-6704-4C78-934F-513447F357A3}"/>
              </a:ext>
            </a:extLst>
          </p:cNvPr>
          <p:cNvSpPr txBox="1"/>
          <p:nvPr/>
        </p:nvSpPr>
        <p:spPr>
          <a:xfrm>
            <a:off x="4420427" y="4582796"/>
            <a:ext cx="412292" cy="400110"/>
          </a:xfrm>
          <a:prstGeom prst="rect">
            <a:avLst/>
          </a:prstGeom>
          <a:noFill/>
        </p:spPr>
        <p:txBody>
          <a:bodyPr wrap="none" rtlCol="0">
            <a:spAutoFit/>
          </a:bodyPr>
          <a:lstStyle/>
          <a:p>
            <a:r>
              <a:rPr lang="de-DE" sz="2000" b="1" dirty="0">
                <a:solidFill>
                  <a:srgbClr val="1D2D4B"/>
                </a:solidFill>
                <a:latin typeface="Arial" panose="020B0604020202020204" pitchFamily="34" charset="0"/>
                <a:cs typeface="Arial" panose="020B0604020202020204" pitchFamily="34" charset="0"/>
              </a:rPr>
              <a:t>%</a:t>
            </a:r>
          </a:p>
        </p:txBody>
      </p:sp>
      <p:sp>
        <p:nvSpPr>
          <p:cNvPr id="12" name="Textfeld 11">
            <a:extLst>
              <a:ext uri="{FF2B5EF4-FFF2-40B4-BE49-F238E27FC236}">
                <a16:creationId xmlns:a16="http://schemas.microsoft.com/office/drawing/2014/main" id="{2FF758DA-0801-4213-AE65-123D54A2D68B}"/>
              </a:ext>
            </a:extLst>
          </p:cNvPr>
          <p:cNvSpPr txBox="1"/>
          <p:nvPr/>
        </p:nvSpPr>
        <p:spPr>
          <a:xfrm>
            <a:off x="1473782" y="1886447"/>
            <a:ext cx="3504486" cy="400110"/>
          </a:xfrm>
          <a:prstGeom prst="rect">
            <a:avLst/>
          </a:prstGeom>
          <a:noFill/>
        </p:spPr>
        <p:txBody>
          <a:bodyPr wrap="none" rtlCol="0">
            <a:spAutoFit/>
          </a:bodyPr>
          <a:lstStyle/>
          <a:p>
            <a:r>
              <a:rPr lang="de-DE" sz="2000" b="1" dirty="0">
                <a:solidFill>
                  <a:srgbClr val="1D2D4B"/>
                </a:solidFill>
                <a:latin typeface="Arial" panose="020B0604020202020204" pitchFamily="34" charset="0"/>
                <a:cs typeface="Arial" panose="020B0604020202020204" pitchFamily="34" charset="0"/>
              </a:rPr>
              <a:t>afm-Kunden unter 25 Jahre</a:t>
            </a:r>
          </a:p>
        </p:txBody>
      </p:sp>
      <p:sp>
        <p:nvSpPr>
          <p:cNvPr id="13" name="Textfeld 12">
            <a:extLst>
              <a:ext uri="{FF2B5EF4-FFF2-40B4-BE49-F238E27FC236}">
                <a16:creationId xmlns:a16="http://schemas.microsoft.com/office/drawing/2014/main" id="{456A7CB6-7481-4E4D-910A-E68F49DAED8A}"/>
              </a:ext>
            </a:extLst>
          </p:cNvPr>
          <p:cNvSpPr txBox="1"/>
          <p:nvPr/>
        </p:nvSpPr>
        <p:spPr>
          <a:xfrm>
            <a:off x="4203366" y="2845904"/>
            <a:ext cx="3361818" cy="400110"/>
          </a:xfrm>
          <a:prstGeom prst="rect">
            <a:avLst/>
          </a:prstGeom>
          <a:noFill/>
        </p:spPr>
        <p:txBody>
          <a:bodyPr wrap="none" rtlCol="0">
            <a:spAutoFit/>
          </a:bodyPr>
          <a:lstStyle/>
          <a:p>
            <a:r>
              <a:rPr lang="de-DE" sz="2000" b="1" dirty="0">
                <a:solidFill>
                  <a:srgbClr val="FF0000"/>
                </a:solidFill>
                <a:latin typeface="Arial" panose="020B0604020202020204" pitchFamily="34" charset="0"/>
                <a:cs typeface="Arial" panose="020B0604020202020204" pitchFamily="34" charset="0"/>
              </a:rPr>
              <a:t>afm-Kunden 25 – 45 Jahre</a:t>
            </a:r>
          </a:p>
        </p:txBody>
      </p:sp>
      <p:sp>
        <p:nvSpPr>
          <p:cNvPr id="14" name="Textfeld 13">
            <a:extLst>
              <a:ext uri="{FF2B5EF4-FFF2-40B4-BE49-F238E27FC236}">
                <a16:creationId xmlns:a16="http://schemas.microsoft.com/office/drawing/2014/main" id="{7A3D24E8-1E85-4486-B6F7-F847B94DA8E1}"/>
              </a:ext>
            </a:extLst>
          </p:cNvPr>
          <p:cNvSpPr txBox="1"/>
          <p:nvPr/>
        </p:nvSpPr>
        <p:spPr>
          <a:xfrm>
            <a:off x="2342084" y="3623339"/>
            <a:ext cx="3361818" cy="400110"/>
          </a:xfrm>
          <a:prstGeom prst="rect">
            <a:avLst/>
          </a:prstGeom>
          <a:noFill/>
        </p:spPr>
        <p:txBody>
          <a:bodyPr wrap="none" rtlCol="0">
            <a:spAutoFit/>
          </a:bodyPr>
          <a:lstStyle/>
          <a:p>
            <a:r>
              <a:rPr lang="de-DE" sz="2000" b="1" dirty="0">
                <a:solidFill>
                  <a:srgbClr val="FF0000"/>
                </a:solidFill>
                <a:latin typeface="Arial" panose="020B0604020202020204" pitchFamily="34" charset="0"/>
                <a:cs typeface="Arial" panose="020B0604020202020204" pitchFamily="34" charset="0"/>
              </a:rPr>
              <a:t>afm-Kunden 46 – 65 Jahre</a:t>
            </a:r>
          </a:p>
        </p:txBody>
      </p:sp>
      <p:sp>
        <p:nvSpPr>
          <p:cNvPr id="15" name="Textfeld 14">
            <a:extLst>
              <a:ext uri="{FF2B5EF4-FFF2-40B4-BE49-F238E27FC236}">
                <a16:creationId xmlns:a16="http://schemas.microsoft.com/office/drawing/2014/main" id="{748DEA6E-B5DC-4D67-BCB5-1B312AC7289B}"/>
              </a:ext>
            </a:extLst>
          </p:cNvPr>
          <p:cNvSpPr txBox="1"/>
          <p:nvPr/>
        </p:nvSpPr>
        <p:spPr>
          <a:xfrm>
            <a:off x="4783674" y="4582798"/>
            <a:ext cx="3419526" cy="400110"/>
          </a:xfrm>
          <a:prstGeom prst="rect">
            <a:avLst/>
          </a:prstGeom>
          <a:noFill/>
        </p:spPr>
        <p:txBody>
          <a:bodyPr wrap="none" rtlCol="0">
            <a:spAutoFit/>
          </a:bodyPr>
          <a:lstStyle/>
          <a:p>
            <a:r>
              <a:rPr lang="de-DE" sz="2000" b="1" dirty="0">
                <a:solidFill>
                  <a:srgbClr val="1D2D4B"/>
                </a:solidFill>
                <a:latin typeface="Arial" panose="020B0604020202020204" pitchFamily="34" charset="0"/>
                <a:cs typeface="Arial" panose="020B0604020202020204" pitchFamily="34" charset="0"/>
              </a:rPr>
              <a:t>afm-Kunden über 65 Jahre</a:t>
            </a:r>
          </a:p>
        </p:txBody>
      </p:sp>
      <p:sp>
        <p:nvSpPr>
          <p:cNvPr id="16" name="Textfeld 15">
            <a:extLst>
              <a:ext uri="{FF2B5EF4-FFF2-40B4-BE49-F238E27FC236}">
                <a16:creationId xmlns:a16="http://schemas.microsoft.com/office/drawing/2014/main" id="{792D8E37-D7B8-4349-9487-4A7CC1918183}"/>
              </a:ext>
            </a:extLst>
          </p:cNvPr>
          <p:cNvSpPr txBox="1"/>
          <p:nvPr/>
        </p:nvSpPr>
        <p:spPr>
          <a:xfrm>
            <a:off x="3454336" y="5813225"/>
            <a:ext cx="3860609" cy="400110"/>
          </a:xfrm>
          <a:prstGeom prst="rect">
            <a:avLst/>
          </a:prstGeom>
          <a:noFill/>
        </p:spPr>
        <p:txBody>
          <a:bodyPr wrap="none" rtlCol="0">
            <a:spAutoFit/>
          </a:bodyPr>
          <a:lstStyle/>
          <a:p>
            <a:r>
              <a:rPr lang="de-DE" sz="2000" b="1" dirty="0">
                <a:solidFill>
                  <a:srgbClr val="FF0000"/>
                </a:solidFill>
                <a:latin typeface="Arial" panose="020B0604020202020204" pitchFamily="34" charset="0"/>
                <a:cs typeface="Arial" panose="020B0604020202020204" pitchFamily="34" charset="0"/>
              </a:rPr>
              <a:t>Insgesamt 55.119 afm-Kunden</a:t>
            </a:r>
          </a:p>
        </p:txBody>
      </p:sp>
    </p:spTree>
    <p:extLst>
      <p:ext uri="{BB962C8B-B14F-4D97-AF65-F5344CB8AC3E}">
        <p14:creationId xmlns:p14="http://schemas.microsoft.com/office/powerpoint/2010/main" val="19868277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1"/>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9"/>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0"/>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2"/>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5"/>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3"/>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4"/>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grpId="0" nodeType="clickEffect">
                                  <p:stCondLst>
                                    <p:cond delay="0"/>
                                  </p:stCondLst>
                                  <p:childTnLst>
                                    <p:set>
                                      <p:cBhvr>
                                        <p:cTn id="26" dur="1" fill="hold">
                                          <p:stCondLst>
                                            <p:cond delay="0"/>
                                          </p:stCondLst>
                                        </p:cTn>
                                        <p:tgtEl>
                                          <p:spTgt spid="16"/>
                                        </p:tgtEl>
                                        <p:attrNameLst>
                                          <p:attrName>style.visibility</p:attrName>
                                        </p:attrNameLst>
                                      </p:cBhvr>
                                      <p:to>
                                        <p:strVal val="visible"/>
                                      </p:to>
                                    </p:set>
                                    <p:anim calcmode="lin" valueType="num">
                                      <p:cBhvr additive="base">
                                        <p:cTn id="27" dur="500" fill="hold"/>
                                        <p:tgtEl>
                                          <p:spTgt spid="16"/>
                                        </p:tgtEl>
                                        <p:attrNameLst>
                                          <p:attrName>ppt_x</p:attrName>
                                        </p:attrNameLst>
                                      </p:cBhvr>
                                      <p:tavLst>
                                        <p:tav tm="0">
                                          <p:val>
                                            <p:strVal val="#ppt_x"/>
                                          </p:val>
                                        </p:tav>
                                        <p:tav tm="100000">
                                          <p:val>
                                            <p:strVal val="#ppt_x"/>
                                          </p:val>
                                        </p:tav>
                                      </p:tavLst>
                                    </p:anim>
                                    <p:anim calcmode="lin" valueType="num">
                                      <p:cBhvr additive="base">
                                        <p:cTn id="28"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P spid="10" grpId="0"/>
      <p:bldP spid="11" grpId="0"/>
      <p:bldP spid="12" grpId="0"/>
      <p:bldP spid="13" grpId="0"/>
      <p:bldP spid="14" grpId="0"/>
      <p:bldP spid="15" grpId="0"/>
      <p:bldP spid="16"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E03098CF-7AEF-427A-9178-88C71579FE33}"/>
              </a:ext>
            </a:extLst>
          </p:cNvPr>
          <p:cNvSpPr>
            <a:spLocks noGrp="1"/>
          </p:cNvSpPr>
          <p:nvPr>
            <p:ph type="sldNum" sz="quarter" idx="4"/>
          </p:nvPr>
        </p:nvSpPr>
        <p:spPr/>
        <p:txBody>
          <a:bodyPr/>
          <a:lstStyle/>
          <a:p>
            <a:fld id="{EA952CFE-AF4B-4BE9-B2E2-E1420D3F9B32}" type="slidenum">
              <a:rPr lang="de-DE" smtClean="0"/>
              <a:pPr/>
              <a:t>20</a:t>
            </a:fld>
            <a:endParaRPr lang="de-DE" dirty="0"/>
          </a:p>
        </p:txBody>
      </p:sp>
      <p:sp>
        <p:nvSpPr>
          <p:cNvPr id="6" name="Textplatzhalter 5">
            <a:extLst>
              <a:ext uri="{FF2B5EF4-FFF2-40B4-BE49-F238E27FC236}">
                <a16:creationId xmlns:a16="http://schemas.microsoft.com/office/drawing/2014/main" id="{B409B72F-9C7F-4F74-B00E-31633AEE716D}"/>
              </a:ext>
            </a:extLst>
          </p:cNvPr>
          <p:cNvSpPr>
            <a:spLocks noGrp="1"/>
          </p:cNvSpPr>
          <p:nvPr>
            <p:ph type="body" sz="half" idx="2"/>
          </p:nvPr>
        </p:nvSpPr>
        <p:spPr>
          <a:xfrm>
            <a:off x="369212" y="1803380"/>
            <a:ext cx="11575138" cy="4413269"/>
          </a:xfrm>
        </p:spPr>
        <p:txBody>
          <a:bodyPr/>
          <a:lstStyle/>
          <a:p>
            <a:r>
              <a:rPr lang="de-DE" dirty="0"/>
              <a:t>obligatorisch </a:t>
            </a:r>
            <a:r>
              <a:rPr lang="de-DE" dirty="0">
                <a:sym typeface="Wingdings" panose="05000000000000000000" pitchFamily="2" charset="2"/>
              </a:rPr>
              <a:t> Paket „Biometrische Risiken“ mit 8 Rechnern</a:t>
            </a:r>
          </a:p>
          <a:p>
            <a:r>
              <a:rPr lang="de-DE" dirty="0">
                <a:sym typeface="Wingdings" panose="05000000000000000000" pitchFamily="2" charset="2"/>
              </a:rPr>
              <a:t>zusätzliche Optionen: </a:t>
            </a:r>
          </a:p>
          <a:p>
            <a:endParaRPr lang="de-DE" dirty="0">
              <a:sym typeface="Wingdings" panose="05000000000000000000" pitchFamily="2" charset="2"/>
            </a:endParaRPr>
          </a:p>
          <a:p>
            <a:endParaRPr lang="de-DE" dirty="0">
              <a:sym typeface="Wingdings" panose="05000000000000000000" pitchFamily="2" charset="2"/>
            </a:endParaRPr>
          </a:p>
          <a:p>
            <a:endParaRPr lang="de-DE" dirty="0">
              <a:sym typeface="Wingdings" panose="05000000000000000000" pitchFamily="2" charset="2"/>
            </a:endParaRPr>
          </a:p>
          <a:p>
            <a:endParaRPr lang="de-DE" dirty="0">
              <a:sym typeface="Wingdings" panose="05000000000000000000" pitchFamily="2" charset="2"/>
            </a:endParaRPr>
          </a:p>
          <a:p>
            <a:endParaRPr lang="de-DE" dirty="0">
              <a:sym typeface="Wingdings" panose="05000000000000000000" pitchFamily="2" charset="2"/>
            </a:endParaRPr>
          </a:p>
          <a:p>
            <a:endParaRPr lang="de-DE" dirty="0">
              <a:sym typeface="Wingdings" panose="05000000000000000000" pitchFamily="2" charset="2"/>
            </a:endParaRPr>
          </a:p>
          <a:p>
            <a:endParaRPr lang="de-DE" dirty="0">
              <a:sym typeface="Wingdings" panose="05000000000000000000" pitchFamily="2" charset="2"/>
            </a:endParaRPr>
          </a:p>
          <a:p>
            <a:endParaRPr lang="de-DE" dirty="0">
              <a:sym typeface="Wingdings" panose="05000000000000000000" pitchFamily="2" charset="2"/>
            </a:endParaRPr>
          </a:p>
          <a:p>
            <a:pPr lvl="1"/>
            <a:r>
              <a:rPr lang="de-DE" dirty="0">
                <a:sym typeface="Wingdings" panose="05000000000000000000" pitchFamily="2" charset="2"/>
              </a:rPr>
              <a:t>								   </a:t>
            </a:r>
          </a:p>
          <a:p>
            <a:pPr lvl="1"/>
            <a:r>
              <a:rPr lang="de-DE" sz="1200" dirty="0">
                <a:solidFill>
                  <a:srgbClr val="1D2D4B"/>
                </a:solidFill>
                <a:latin typeface="Arial" panose="020B0604020202020204" pitchFamily="34" charset="0"/>
                <a:cs typeface="Arial" panose="020B0604020202020204" pitchFamily="34" charset="0"/>
                <a:sym typeface="Wingdings" panose="05000000000000000000" pitchFamily="2" charset="2"/>
              </a:rPr>
              <a:t>								   Beraterportal  Software/IT  Bestellung &amp; Kündigung</a:t>
            </a:r>
          </a:p>
          <a:p>
            <a:endParaRPr lang="de-DE" dirty="0"/>
          </a:p>
        </p:txBody>
      </p:sp>
      <p:sp>
        <p:nvSpPr>
          <p:cNvPr id="4" name="Titel 3">
            <a:extLst>
              <a:ext uri="{FF2B5EF4-FFF2-40B4-BE49-F238E27FC236}">
                <a16:creationId xmlns:a16="http://schemas.microsoft.com/office/drawing/2014/main" id="{77B5A319-98E0-4473-A0CA-95AA21D390A6}"/>
              </a:ext>
            </a:extLst>
          </p:cNvPr>
          <p:cNvSpPr>
            <a:spLocks noGrp="1"/>
          </p:cNvSpPr>
          <p:nvPr>
            <p:ph type="title"/>
          </p:nvPr>
        </p:nvSpPr>
        <p:spPr/>
        <p:txBody>
          <a:bodyPr/>
          <a:lstStyle/>
          <a:p>
            <a:r>
              <a:rPr lang="de-DE" b="1" dirty="0"/>
              <a:t>4. Ausarbeitung </a:t>
            </a:r>
            <a:r>
              <a:rPr lang="de-DE" dirty="0"/>
              <a:t>| </a:t>
            </a:r>
            <a:r>
              <a:rPr lang="de-DE" dirty="0" err="1"/>
              <a:t>FinanzPlaner</a:t>
            </a:r>
            <a:r>
              <a:rPr lang="de-DE" dirty="0"/>
              <a:t> Online</a:t>
            </a:r>
          </a:p>
        </p:txBody>
      </p:sp>
      <p:pic>
        <p:nvPicPr>
          <p:cNvPr id="8" name="Grafik 7">
            <a:extLst>
              <a:ext uri="{FF2B5EF4-FFF2-40B4-BE49-F238E27FC236}">
                <a16:creationId xmlns:a16="http://schemas.microsoft.com/office/drawing/2014/main" id="{2A01B9D2-8D74-44DB-B1D8-2E7331859494}"/>
              </a:ext>
            </a:extLst>
          </p:cNvPr>
          <p:cNvPicPr>
            <a:picLocks noChangeAspect="1"/>
          </p:cNvPicPr>
          <p:nvPr/>
        </p:nvPicPr>
        <p:blipFill>
          <a:blip r:embed="rId2"/>
          <a:stretch>
            <a:fillRect/>
          </a:stretch>
        </p:blipFill>
        <p:spPr>
          <a:xfrm>
            <a:off x="695324" y="2609849"/>
            <a:ext cx="7076631" cy="3606799"/>
          </a:xfrm>
          <a:prstGeom prst="rect">
            <a:avLst/>
          </a:prstGeom>
        </p:spPr>
      </p:pic>
      <p:pic>
        <p:nvPicPr>
          <p:cNvPr id="9" name="Grafik 8">
            <a:extLst>
              <a:ext uri="{FF2B5EF4-FFF2-40B4-BE49-F238E27FC236}">
                <a16:creationId xmlns:a16="http://schemas.microsoft.com/office/drawing/2014/main" id="{FD7CDE57-A4F9-42BD-B663-9891683B5E38}"/>
              </a:ext>
            </a:extLst>
          </p:cNvPr>
          <p:cNvPicPr>
            <a:picLocks noChangeAspect="1"/>
          </p:cNvPicPr>
          <p:nvPr/>
        </p:nvPicPr>
        <p:blipFill>
          <a:blip r:embed="rId3"/>
          <a:stretch>
            <a:fillRect/>
          </a:stretch>
        </p:blipFill>
        <p:spPr>
          <a:xfrm>
            <a:off x="5933833" y="542230"/>
            <a:ext cx="1764085" cy="814193"/>
          </a:xfrm>
          <a:prstGeom prst="rect">
            <a:avLst/>
          </a:prstGeom>
        </p:spPr>
      </p:pic>
    </p:spTree>
    <p:extLst>
      <p:ext uri="{BB962C8B-B14F-4D97-AF65-F5344CB8AC3E}">
        <p14:creationId xmlns:p14="http://schemas.microsoft.com/office/powerpoint/2010/main" val="83263748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23FCF46F-FDD9-4EA5-9E9F-E98C05DE4D7B}"/>
              </a:ext>
            </a:extLst>
          </p:cNvPr>
          <p:cNvSpPr>
            <a:spLocks noGrp="1"/>
          </p:cNvSpPr>
          <p:nvPr>
            <p:ph type="sldNum" sz="quarter" idx="4"/>
          </p:nvPr>
        </p:nvSpPr>
        <p:spPr/>
        <p:txBody>
          <a:bodyPr/>
          <a:lstStyle/>
          <a:p>
            <a:fld id="{EA952CFE-AF4B-4BE9-B2E2-E1420D3F9B32}" type="slidenum">
              <a:rPr lang="de-DE" smtClean="0"/>
              <a:pPr/>
              <a:t>21</a:t>
            </a:fld>
            <a:endParaRPr lang="de-DE" dirty="0"/>
          </a:p>
        </p:txBody>
      </p:sp>
      <p:sp>
        <p:nvSpPr>
          <p:cNvPr id="4" name="Titel 3">
            <a:extLst>
              <a:ext uri="{FF2B5EF4-FFF2-40B4-BE49-F238E27FC236}">
                <a16:creationId xmlns:a16="http://schemas.microsoft.com/office/drawing/2014/main" id="{E23DD2F6-483D-4AFE-912D-54F11D78358C}"/>
              </a:ext>
            </a:extLst>
          </p:cNvPr>
          <p:cNvSpPr>
            <a:spLocks noGrp="1"/>
          </p:cNvSpPr>
          <p:nvPr>
            <p:ph type="title"/>
          </p:nvPr>
        </p:nvSpPr>
        <p:spPr/>
        <p:txBody>
          <a:bodyPr/>
          <a:lstStyle/>
          <a:p>
            <a:r>
              <a:rPr lang="de-DE" b="1" dirty="0"/>
              <a:t>4. Ausarbeitung </a:t>
            </a:r>
            <a:r>
              <a:rPr lang="de-DE" dirty="0"/>
              <a:t>| </a:t>
            </a:r>
            <a:r>
              <a:rPr lang="de-DE" dirty="0" err="1"/>
              <a:t>FinanzPlaner</a:t>
            </a:r>
            <a:r>
              <a:rPr lang="de-DE" dirty="0"/>
              <a:t> Online </a:t>
            </a:r>
            <a:r>
              <a:rPr lang="de-DE" dirty="0">
                <a:sym typeface="Wingdings" panose="05000000000000000000" pitchFamily="2" charset="2"/>
              </a:rPr>
              <a:t> NEU: M&amp;M ❗</a:t>
            </a:r>
            <a:endParaRPr lang="de-DE" dirty="0"/>
          </a:p>
        </p:txBody>
      </p:sp>
      <p:pic>
        <p:nvPicPr>
          <p:cNvPr id="9" name="Grafik 8">
            <a:extLst>
              <a:ext uri="{FF2B5EF4-FFF2-40B4-BE49-F238E27FC236}">
                <a16:creationId xmlns:a16="http://schemas.microsoft.com/office/drawing/2014/main" id="{27A25E5D-1A25-4F7B-A35E-235F66EF0CDC}"/>
              </a:ext>
            </a:extLst>
          </p:cNvPr>
          <p:cNvPicPr>
            <a:picLocks noChangeAspect="1"/>
          </p:cNvPicPr>
          <p:nvPr/>
        </p:nvPicPr>
        <p:blipFill>
          <a:blip r:embed="rId2"/>
          <a:stretch>
            <a:fillRect/>
          </a:stretch>
        </p:blipFill>
        <p:spPr>
          <a:xfrm>
            <a:off x="0" y="1212980"/>
            <a:ext cx="11234149" cy="5645020"/>
          </a:xfrm>
          <a:prstGeom prst="rect">
            <a:avLst/>
          </a:prstGeom>
        </p:spPr>
      </p:pic>
      <p:sp>
        <p:nvSpPr>
          <p:cNvPr id="10" name="Ellipse 9">
            <a:extLst>
              <a:ext uri="{FF2B5EF4-FFF2-40B4-BE49-F238E27FC236}">
                <a16:creationId xmlns:a16="http://schemas.microsoft.com/office/drawing/2014/main" id="{54059C4A-C03A-410D-B171-EFD4EAE27613}"/>
              </a:ext>
            </a:extLst>
          </p:cNvPr>
          <p:cNvSpPr/>
          <p:nvPr/>
        </p:nvSpPr>
        <p:spPr>
          <a:xfrm>
            <a:off x="10767522" y="1129004"/>
            <a:ext cx="620945" cy="485192"/>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1" name="Ellipse 10">
            <a:extLst>
              <a:ext uri="{FF2B5EF4-FFF2-40B4-BE49-F238E27FC236}">
                <a16:creationId xmlns:a16="http://schemas.microsoft.com/office/drawing/2014/main" id="{6F7DCD56-28C0-4CD8-99CA-FF60408AFB25}"/>
              </a:ext>
            </a:extLst>
          </p:cNvPr>
          <p:cNvSpPr/>
          <p:nvPr/>
        </p:nvSpPr>
        <p:spPr>
          <a:xfrm>
            <a:off x="9302620" y="1785256"/>
            <a:ext cx="2014312" cy="365125"/>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2" name="Ellipse 11">
            <a:extLst>
              <a:ext uri="{FF2B5EF4-FFF2-40B4-BE49-F238E27FC236}">
                <a16:creationId xmlns:a16="http://schemas.microsoft.com/office/drawing/2014/main" id="{78B20424-77B9-4C6F-93FE-526C770197E8}"/>
              </a:ext>
            </a:extLst>
          </p:cNvPr>
          <p:cNvSpPr/>
          <p:nvPr/>
        </p:nvSpPr>
        <p:spPr>
          <a:xfrm>
            <a:off x="1838130" y="5850294"/>
            <a:ext cx="1119673" cy="1007706"/>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16" name="Grafik 15">
            <a:extLst>
              <a:ext uri="{FF2B5EF4-FFF2-40B4-BE49-F238E27FC236}">
                <a16:creationId xmlns:a16="http://schemas.microsoft.com/office/drawing/2014/main" id="{950BDF78-6BDE-4934-8385-7D8493DDE31A}"/>
              </a:ext>
            </a:extLst>
          </p:cNvPr>
          <p:cNvPicPr>
            <a:picLocks noChangeAspect="1"/>
          </p:cNvPicPr>
          <p:nvPr/>
        </p:nvPicPr>
        <p:blipFill>
          <a:blip r:embed="rId3"/>
          <a:stretch>
            <a:fillRect/>
          </a:stretch>
        </p:blipFill>
        <p:spPr>
          <a:xfrm>
            <a:off x="875068" y="1469896"/>
            <a:ext cx="9415845" cy="5388104"/>
          </a:xfrm>
          <a:prstGeom prst="rect">
            <a:avLst/>
          </a:prstGeom>
        </p:spPr>
      </p:pic>
      <p:sp>
        <p:nvSpPr>
          <p:cNvPr id="18" name="Ellipse 17">
            <a:extLst>
              <a:ext uri="{FF2B5EF4-FFF2-40B4-BE49-F238E27FC236}">
                <a16:creationId xmlns:a16="http://schemas.microsoft.com/office/drawing/2014/main" id="{F1EB7438-8CBC-4950-8A61-2504A4CA9CE7}"/>
              </a:ext>
            </a:extLst>
          </p:cNvPr>
          <p:cNvSpPr/>
          <p:nvPr/>
        </p:nvSpPr>
        <p:spPr>
          <a:xfrm>
            <a:off x="2811620" y="2538543"/>
            <a:ext cx="2656119" cy="1436298"/>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9" name="Ellipse 18">
            <a:extLst>
              <a:ext uri="{FF2B5EF4-FFF2-40B4-BE49-F238E27FC236}">
                <a16:creationId xmlns:a16="http://schemas.microsoft.com/office/drawing/2014/main" id="{88B5B62C-03DB-4269-B25A-34C35D655251}"/>
              </a:ext>
            </a:extLst>
          </p:cNvPr>
          <p:cNvSpPr/>
          <p:nvPr/>
        </p:nvSpPr>
        <p:spPr>
          <a:xfrm>
            <a:off x="5665773" y="5425427"/>
            <a:ext cx="2656119" cy="1436298"/>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Tree>
    <p:extLst>
      <p:ext uri="{BB962C8B-B14F-4D97-AF65-F5344CB8AC3E}">
        <p14:creationId xmlns:p14="http://schemas.microsoft.com/office/powerpoint/2010/main" val="37490096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p:cTn id="7" dur="500" fill="hold"/>
                                        <p:tgtEl>
                                          <p:spTgt spid="11"/>
                                        </p:tgtEl>
                                        <p:attrNameLst>
                                          <p:attrName>ppt_w</p:attrName>
                                        </p:attrNameLst>
                                      </p:cBhvr>
                                      <p:tavLst>
                                        <p:tav tm="0">
                                          <p:val>
                                            <p:fltVal val="0"/>
                                          </p:val>
                                        </p:tav>
                                        <p:tav tm="100000">
                                          <p:val>
                                            <p:strVal val="#ppt_w"/>
                                          </p:val>
                                        </p:tav>
                                      </p:tavLst>
                                    </p:anim>
                                    <p:anim calcmode="lin" valueType="num">
                                      <p:cBhvr>
                                        <p:cTn id="8" dur="500" fill="hold"/>
                                        <p:tgtEl>
                                          <p:spTgt spid="11"/>
                                        </p:tgtEl>
                                        <p:attrNameLst>
                                          <p:attrName>ppt_h</p:attrName>
                                        </p:attrNameLst>
                                      </p:cBhvr>
                                      <p:tavLst>
                                        <p:tav tm="0">
                                          <p:val>
                                            <p:fltVal val="0"/>
                                          </p:val>
                                        </p:tav>
                                        <p:tav tm="100000">
                                          <p:val>
                                            <p:strVal val="#ppt_h"/>
                                          </p:val>
                                        </p:tav>
                                      </p:tavLst>
                                    </p:anim>
                                    <p:animEffect transition="in" filter="fade">
                                      <p:cBhvr>
                                        <p:cTn id="9" dur="500"/>
                                        <p:tgtEl>
                                          <p:spTgt spid="11"/>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10"/>
                                        </p:tgtEl>
                                        <p:attrNameLst>
                                          <p:attrName>style.visibility</p:attrName>
                                        </p:attrNameLst>
                                      </p:cBhvr>
                                      <p:to>
                                        <p:strVal val="visible"/>
                                      </p:to>
                                    </p:set>
                                    <p:anim calcmode="lin" valueType="num">
                                      <p:cBhvr>
                                        <p:cTn id="12" dur="500" fill="hold"/>
                                        <p:tgtEl>
                                          <p:spTgt spid="10"/>
                                        </p:tgtEl>
                                        <p:attrNameLst>
                                          <p:attrName>ppt_w</p:attrName>
                                        </p:attrNameLst>
                                      </p:cBhvr>
                                      <p:tavLst>
                                        <p:tav tm="0">
                                          <p:val>
                                            <p:fltVal val="0"/>
                                          </p:val>
                                        </p:tav>
                                        <p:tav tm="100000">
                                          <p:val>
                                            <p:strVal val="#ppt_w"/>
                                          </p:val>
                                        </p:tav>
                                      </p:tavLst>
                                    </p:anim>
                                    <p:anim calcmode="lin" valueType="num">
                                      <p:cBhvr>
                                        <p:cTn id="13" dur="500" fill="hold"/>
                                        <p:tgtEl>
                                          <p:spTgt spid="10"/>
                                        </p:tgtEl>
                                        <p:attrNameLst>
                                          <p:attrName>ppt_h</p:attrName>
                                        </p:attrNameLst>
                                      </p:cBhvr>
                                      <p:tavLst>
                                        <p:tav tm="0">
                                          <p:val>
                                            <p:fltVal val="0"/>
                                          </p:val>
                                        </p:tav>
                                        <p:tav tm="100000">
                                          <p:val>
                                            <p:strVal val="#ppt_h"/>
                                          </p:val>
                                        </p:tav>
                                      </p:tavLst>
                                    </p:anim>
                                    <p:animEffect transition="in" filter="fade">
                                      <p:cBhvr>
                                        <p:cTn id="14" dur="500"/>
                                        <p:tgtEl>
                                          <p:spTgt spid="10"/>
                                        </p:tgtEl>
                                      </p:cBhvr>
                                    </p:animEffect>
                                  </p:childTnLst>
                                </p:cTn>
                              </p:par>
                              <p:par>
                                <p:cTn id="15" presetID="53" presetClass="entr" presetSubtype="16" fill="hold" grpId="0" nodeType="withEffect">
                                  <p:stCondLst>
                                    <p:cond delay="0"/>
                                  </p:stCondLst>
                                  <p:childTnLst>
                                    <p:set>
                                      <p:cBhvr>
                                        <p:cTn id="16" dur="1" fill="hold">
                                          <p:stCondLst>
                                            <p:cond delay="0"/>
                                          </p:stCondLst>
                                        </p:cTn>
                                        <p:tgtEl>
                                          <p:spTgt spid="12"/>
                                        </p:tgtEl>
                                        <p:attrNameLst>
                                          <p:attrName>style.visibility</p:attrName>
                                        </p:attrNameLst>
                                      </p:cBhvr>
                                      <p:to>
                                        <p:strVal val="visible"/>
                                      </p:to>
                                    </p:set>
                                    <p:anim calcmode="lin" valueType="num">
                                      <p:cBhvr>
                                        <p:cTn id="17" dur="500" fill="hold"/>
                                        <p:tgtEl>
                                          <p:spTgt spid="12"/>
                                        </p:tgtEl>
                                        <p:attrNameLst>
                                          <p:attrName>ppt_w</p:attrName>
                                        </p:attrNameLst>
                                      </p:cBhvr>
                                      <p:tavLst>
                                        <p:tav tm="0">
                                          <p:val>
                                            <p:fltVal val="0"/>
                                          </p:val>
                                        </p:tav>
                                        <p:tav tm="100000">
                                          <p:val>
                                            <p:strVal val="#ppt_w"/>
                                          </p:val>
                                        </p:tav>
                                      </p:tavLst>
                                    </p:anim>
                                    <p:anim calcmode="lin" valueType="num">
                                      <p:cBhvr>
                                        <p:cTn id="18" dur="500" fill="hold"/>
                                        <p:tgtEl>
                                          <p:spTgt spid="12"/>
                                        </p:tgtEl>
                                        <p:attrNameLst>
                                          <p:attrName>ppt_h</p:attrName>
                                        </p:attrNameLst>
                                      </p:cBhvr>
                                      <p:tavLst>
                                        <p:tav tm="0">
                                          <p:val>
                                            <p:fltVal val="0"/>
                                          </p:val>
                                        </p:tav>
                                        <p:tav tm="100000">
                                          <p:val>
                                            <p:strVal val="#ppt_h"/>
                                          </p:val>
                                        </p:tav>
                                      </p:tavLst>
                                    </p:anim>
                                    <p:animEffect transition="in" filter="fade">
                                      <p:cBhvr>
                                        <p:cTn id="19" dur="500"/>
                                        <p:tgtEl>
                                          <p:spTgt spid="12"/>
                                        </p:tgtEl>
                                      </p:cBhvr>
                                    </p:animEffect>
                                  </p:childTnLst>
                                </p:cTn>
                              </p:par>
                            </p:childTnLst>
                          </p:cTn>
                        </p:par>
                      </p:childTnLst>
                    </p:cTn>
                  </p:par>
                  <p:par>
                    <p:cTn id="20" fill="hold">
                      <p:stCondLst>
                        <p:cond delay="indefinite"/>
                      </p:stCondLst>
                      <p:childTnLst>
                        <p:par>
                          <p:cTn id="21" fill="hold">
                            <p:stCondLst>
                              <p:cond delay="0"/>
                            </p:stCondLst>
                            <p:childTnLst>
                              <p:par>
                                <p:cTn id="22" presetID="53" presetClass="entr" presetSubtype="16" fill="hold" nodeType="clickEffect">
                                  <p:stCondLst>
                                    <p:cond delay="0"/>
                                  </p:stCondLst>
                                  <p:childTnLst>
                                    <p:set>
                                      <p:cBhvr>
                                        <p:cTn id="23" dur="1" fill="hold">
                                          <p:stCondLst>
                                            <p:cond delay="0"/>
                                          </p:stCondLst>
                                        </p:cTn>
                                        <p:tgtEl>
                                          <p:spTgt spid="16"/>
                                        </p:tgtEl>
                                        <p:attrNameLst>
                                          <p:attrName>style.visibility</p:attrName>
                                        </p:attrNameLst>
                                      </p:cBhvr>
                                      <p:to>
                                        <p:strVal val="visible"/>
                                      </p:to>
                                    </p:set>
                                    <p:anim calcmode="lin" valueType="num">
                                      <p:cBhvr>
                                        <p:cTn id="24" dur="500" fill="hold"/>
                                        <p:tgtEl>
                                          <p:spTgt spid="16"/>
                                        </p:tgtEl>
                                        <p:attrNameLst>
                                          <p:attrName>ppt_w</p:attrName>
                                        </p:attrNameLst>
                                      </p:cBhvr>
                                      <p:tavLst>
                                        <p:tav tm="0">
                                          <p:val>
                                            <p:fltVal val="0"/>
                                          </p:val>
                                        </p:tav>
                                        <p:tav tm="100000">
                                          <p:val>
                                            <p:strVal val="#ppt_w"/>
                                          </p:val>
                                        </p:tav>
                                      </p:tavLst>
                                    </p:anim>
                                    <p:anim calcmode="lin" valueType="num">
                                      <p:cBhvr>
                                        <p:cTn id="25" dur="500" fill="hold"/>
                                        <p:tgtEl>
                                          <p:spTgt spid="16"/>
                                        </p:tgtEl>
                                        <p:attrNameLst>
                                          <p:attrName>ppt_h</p:attrName>
                                        </p:attrNameLst>
                                      </p:cBhvr>
                                      <p:tavLst>
                                        <p:tav tm="0">
                                          <p:val>
                                            <p:fltVal val="0"/>
                                          </p:val>
                                        </p:tav>
                                        <p:tav tm="100000">
                                          <p:val>
                                            <p:strVal val="#ppt_h"/>
                                          </p:val>
                                        </p:tav>
                                      </p:tavLst>
                                    </p:anim>
                                    <p:animEffect transition="in" filter="fade">
                                      <p:cBhvr>
                                        <p:cTn id="26" dur="500"/>
                                        <p:tgtEl>
                                          <p:spTgt spid="16"/>
                                        </p:tgtEl>
                                      </p:cBhvr>
                                    </p:animEffect>
                                  </p:childTnLst>
                                </p:cTn>
                              </p:par>
                            </p:childTnLst>
                          </p:cTn>
                        </p:par>
                      </p:childTnLst>
                    </p:cTn>
                  </p:par>
                  <p:par>
                    <p:cTn id="27" fill="hold">
                      <p:stCondLst>
                        <p:cond delay="indefinite"/>
                      </p:stCondLst>
                      <p:childTnLst>
                        <p:par>
                          <p:cTn id="28" fill="hold">
                            <p:stCondLst>
                              <p:cond delay="0"/>
                            </p:stCondLst>
                            <p:childTnLst>
                              <p:par>
                                <p:cTn id="29" presetID="53" presetClass="entr" presetSubtype="16" fill="hold" grpId="0" nodeType="clickEffect">
                                  <p:stCondLst>
                                    <p:cond delay="0"/>
                                  </p:stCondLst>
                                  <p:childTnLst>
                                    <p:set>
                                      <p:cBhvr>
                                        <p:cTn id="30" dur="1" fill="hold">
                                          <p:stCondLst>
                                            <p:cond delay="0"/>
                                          </p:stCondLst>
                                        </p:cTn>
                                        <p:tgtEl>
                                          <p:spTgt spid="18"/>
                                        </p:tgtEl>
                                        <p:attrNameLst>
                                          <p:attrName>style.visibility</p:attrName>
                                        </p:attrNameLst>
                                      </p:cBhvr>
                                      <p:to>
                                        <p:strVal val="visible"/>
                                      </p:to>
                                    </p:set>
                                    <p:anim calcmode="lin" valueType="num">
                                      <p:cBhvr>
                                        <p:cTn id="31" dur="500" fill="hold"/>
                                        <p:tgtEl>
                                          <p:spTgt spid="18"/>
                                        </p:tgtEl>
                                        <p:attrNameLst>
                                          <p:attrName>ppt_w</p:attrName>
                                        </p:attrNameLst>
                                      </p:cBhvr>
                                      <p:tavLst>
                                        <p:tav tm="0">
                                          <p:val>
                                            <p:fltVal val="0"/>
                                          </p:val>
                                        </p:tav>
                                        <p:tav tm="100000">
                                          <p:val>
                                            <p:strVal val="#ppt_w"/>
                                          </p:val>
                                        </p:tav>
                                      </p:tavLst>
                                    </p:anim>
                                    <p:anim calcmode="lin" valueType="num">
                                      <p:cBhvr>
                                        <p:cTn id="32" dur="500" fill="hold"/>
                                        <p:tgtEl>
                                          <p:spTgt spid="18"/>
                                        </p:tgtEl>
                                        <p:attrNameLst>
                                          <p:attrName>ppt_h</p:attrName>
                                        </p:attrNameLst>
                                      </p:cBhvr>
                                      <p:tavLst>
                                        <p:tav tm="0">
                                          <p:val>
                                            <p:fltVal val="0"/>
                                          </p:val>
                                        </p:tav>
                                        <p:tav tm="100000">
                                          <p:val>
                                            <p:strVal val="#ppt_h"/>
                                          </p:val>
                                        </p:tav>
                                      </p:tavLst>
                                    </p:anim>
                                    <p:animEffect transition="in" filter="fade">
                                      <p:cBhvr>
                                        <p:cTn id="33" dur="500"/>
                                        <p:tgtEl>
                                          <p:spTgt spid="18"/>
                                        </p:tgtEl>
                                      </p:cBhvr>
                                    </p:animEffect>
                                  </p:childTnLst>
                                </p:cTn>
                              </p:par>
                            </p:childTnLst>
                          </p:cTn>
                        </p:par>
                      </p:childTnLst>
                    </p:cTn>
                  </p:par>
                  <p:par>
                    <p:cTn id="34" fill="hold">
                      <p:stCondLst>
                        <p:cond delay="indefinite"/>
                      </p:stCondLst>
                      <p:childTnLst>
                        <p:par>
                          <p:cTn id="35" fill="hold">
                            <p:stCondLst>
                              <p:cond delay="0"/>
                            </p:stCondLst>
                            <p:childTnLst>
                              <p:par>
                                <p:cTn id="36" presetID="53" presetClass="entr" presetSubtype="16" fill="hold" grpId="0" nodeType="clickEffect">
                                  <p:stCondLst>
                                    <p:cond delay="0"/>
                                  </p:stCondLst>
                                  <p:childTnLst>
                                    <p:set>
                                      <p:cBhvr>
                                        <p:cTn id="37" dur="1" fill="hold">
                                          <p:stCondLst>
                                            <p:cond delay="0"/>
                                          </p:stCondLst>
                                        </p:cTn>
                                        <p:tgtEl>
                                          <p:spTgt spid="19"/>
                                        </p:tgtEl>
                                        <p:attrNameLst>
                                          <p:attrName>style.visibility</p:attrName>
                                        </p:attrNameLst>
                                      </p:cBhvr>
                                      <p:to>
                                        <p:strVal val="visible"/>
                                      </p:to>
                                    </p:set>
                                    <p:anim calcmode="lin" valueType="num">
                                      <p:cBhvr>
                                        <p:cTn id="38" dur="500" fill="hold"/>
                                        <p:tgtEl>
                                          <p:spTgt spid="19"/>
                                        </p:tgtEl>
                                        <p:attrNameLst>
                                          <p:attrName>ppt_w</p:attrName>
                                        </p:attrNameLst>
                                      </p:cBhvr>
                                      <p:tavLst>
                                        <p:tav tm="0">
                                          <p:val>
                                            <p:fltVal val="0"/>
                                          </p:val>
                                        </p:tav>
                                        <p:tav tm="100000">
                                          <p:val>
                                            <p:strVal val="#ppt_w"/>
                                          </p:val>
                                        </p:tav>
                                      </p:tavLst>
                                    </p:anim>
                                    <p:anim calcmode="lin" valueType="num">
                                      <p:cBhvr>
                                        <p:cTn id="39" dur="500" fill="hold"/>
                                        <p:tgtEl>
                                          <p:spTgt spid="19"/>
                                        </p:tgtEl>
                                        <p:attrNameLst>
                                          <p:attrName>ppt_h</p:attrName>
                                        </p:attrNameLst>
                                      </p:cBhvr>
                                      <p:tavLst>
                                        <p:tav tm="0">
                                          <p:val>
                                            <p:fltVal val="0"/>
                                          </p:val>
                                        </p:tav>
                                        <p:tav tm="100000">
                                          <p:val>
                                            <p:strVal val="#ppt_h"/>
                                          </p:val>
                                        </p:tav>
                                      </p:tavLst>
                                    </p:anim>
                                    <p:animEffect transition="in" filter="fade">
                                      <p:cBhvr>
                                        <p:cTn id="40"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animBg="1"/>
      <p:bldP spid="12" grpId="0" animBg="1"/>
      <p:bldP spid="18" grpId="0" animBg="1"/>
      <p:bldP spid="19"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73359028-2231-4C6A-9F56-37AD985C26C2}"/>
              </a:ext>
            </a:extLst>
          </p:cNvPr>
          <p:cNvSpPr>
            <a:spLocks noGrp="1"/>
          </p:cNvSpPr>
          <p:nvPr>
            <p:ph type="sldNum" sz="quarter" idx="4"/>
          </p:nvPr>
        </p:nvSpPr>
        <p:spPr/>
        <p:txBody>
          <a:bodyPr/>
          <a:lstStyle/>
          <a:p>
            <a:fld id="{EA952CFE-AF4B-4BE9-B2E2-E1420D3F9B32}" type="slidenum">
              <a:rPr lang="de-DE" smtClean="0"/>
              <a:pPr/>
              <a:t>22</a:t>
            </a:fld>
            <a:endParaRPr lang="de-DE" dirty="0"/>
          </a:p>
        </p:txBody>
      </p:sp>
      <p:sp>
        <p:nvSpPr>
          <p:cNvPr id="4" name="Textplatzhalter 3">
            <a:extLst>
              <a:ext uri="{FF2B5EF4-FFF2-40B4-BE49-F238E27FC236}">
                <a16:creationId xmlns:a16="http://schemas.microsoft.com/office/drawing/2014/main" id="{36620214-2197-4100-A71D-DBDF3D87F7D6}"/>
              </a:ext>
            </a:extLst>
          </p:cNvPr>
          <p:cNvSpPr>
            <a:spLocks noGrp="1"/>
          </p:cNvSpPr>
          <p:nvPr>
            <p:ph type="body" sz="half" idx="2"/>
          </p:nvPr>
        </p:nvSpPr>
        <p:spPr/>
        <p:txBody>
          <a:bodyPr/>
          <a:lstStyle/>
          <a:p>
            <a:r>
              <a:rPr lang="de-DE" dirty="0"/>
              <a:t>Tipp: Maßnahmen im Vorwege eintragen, </a:t>
            </a:r>
          </a:p>
          <a:p>
            <a:pPr marL="0" indent="0">
              <a:buNone/>
            </a:pPr>
            <a:r>
              <a:rPr lang="de-DE" dirty="0"/>
              <a:t>              sodass eine Anpassung während des Termins weniger Zeit in Anspruch nimmt.</a:t>
            </a:r>
          </a:p>
          <a:p>
            <a:endParaRPr lang="de-DE" b="1" dirty="0"/>
          </a:p>
          <a:p>
            <a:endParaRPr lang="de-DE" b="1" dirty="0"/>
          </a:p>
          <a:p>
            <a:endParaRPr lang="de-DE" b="1" dirty="0"/>
          </a:p>
          <a:p>
            <a:endParaRPr lang="de-DE" b="1" dirty="0"/>
          </a:p>
          <a:p>
            <a:endParaRPr lang="de-DE" b="1" dirty="0"/>
          </a:p>
          <a:p>
            <a:endParaRPr lang="de-DE" b="1" dirty="0"/>
          </a:p>
          <a:p>
            <a:pPr marL="342900" indent="-342900">
              <a:buFontTx/>
              <a:buChar char="-"/>
            </a:pPr>
            <a:endParaRPr lang="de-DE" dirty="0"/>
          </a:p>
        </p:txBody>
      </p:sp>
      <p:sp>
        <p:nvSpPr>
          <p:cNvPr id="5" name="Titel 4">
            <a:extLst>
              <a:ext uri="{FF2B5EF4-FFF2-40B4-BE49-F238E27FC236}">
                <a16:creationId xmlns:a16="http://schemas.microsoft.com/office/drawing/2014/main" id="{31785804-495C-43D3-9FE3-0A781FD6A9FB}"/>
              </a:ext>
            </a:extLst>
          </p:cNvPr>
          <p:cNvSpPr>
            <a:spLocks noGrp="1"/>
          </p:cNvSpPr>
          <p:nvPr>
            <p:ph type="title"/>
          </p:nvPr>
        </p:nvSpPr>
        <p:spPr/>
        <p:txBody>
          <a:bodyPr/>
          <a:lstStyle/>
          <a:p>
            <a:r>
              <a:rPr lang="de-DE" b="1" dirty="0"/>
              <a:t>5. Durchführung </a:t>
            </a:r>
            <a:r>
              <a:rPr lang="de-DE" dirty="0"/>
              <a:t>| Checkliste „Service-Check 2025“</a:t>
            </a:r>
          </a:p>
        </p:txBody>
      </p:sp>
      <p:pic>
        <p:nvPicPr>
          <p:cNvPr id="7" name="Grafik 6">
            <a:extLst>
              <a:ext uri="{FF2B5EF4-FFF2-40B4-BE49-F238E27FC236}">
                <a16:creationId xmlns:a16="http://schemas.microsoft.com/office/drawing/2014/main" id="{D0AA9D16-70E5-4933-A337-CE6097741C83}"/>
              </a:ext>
            </a:extLst>
          </p:cNvPr>
          <p:cNvPicPr>
            <a:picLocks noChangeAspect="1"/>
          </p:cNvPicPr>
          <p:nvPr/>
        </p:nvPicPr>
        <p:blipFill>
          <a:blip r:embed="rId2"/>
          <a:stretch>
            <a:fillRect/>
          </a:stretch>
        </p:blipFill>
        <p:spPr>
          <a:xfrm>
            <a:off x="731995" y="2623964"/>
            <a:ext cx="5947490" cy="2676054"/>
          </a:xfrm>
          <a:prstGeom prst="rect">
            <a:avLst/>
          </a:prstGeom>
        </p:spPr>
      </p:pic>
      <p:pic>
        <p:nvPicPr>
          <p:cNvPr id="9" name="Grafik 8">
            <a:extLst>
              <a:ext uri="{FF2B5EF4-FFF2-40B4-BE49-F238E27FC236}">
                <a16:creationId xmlns:a16="http://schemas.microsoft.com/office/drawing/2014/main" id="{5A664FBC-133A-47C0-AA7C-8034ACE9E40A}"/>
              </a:ext>
            </a:extLst>
          </p:cNvPr>
          <p:cNvPicPr>
            <a:picLocks noChangeAspect="1"/>
          </p:cNvPicPr>
          <p:nvPr/>
        </p:nvPicPr>
        <p:blipFill>
          <a:blip r:embed="rId3"/>
          <a:stretch>
            <a:fillRect/>
          </a:stretch>
        </p:blipFill>
        <p:spPr>
          <a:xfrm>
            <a:off x="6048154" y="2602254"/>
            <a:ext cx="5229425" cy="2211902"/>
          </a:xfrm>
          <a:prstGeom prst="rect">
            <a:avLst/>
          </a:prstGeom>
        </p:spPr>
      </p:pic>
      <p:pic>
        <p:nvPicPr>
          <p:cNvPr id="11" name="Grafik 10">
            <a:extLst>
              <a:ext uri="{FF2B5EF4-FFF2-40B4-BE49-F238E27FC236}">
                <a16:creationId xmlns:a16="http://schemas.microsoft.com/office/drawing/2014/main" id="{6015D207-297D-4CDC-9D45-B666BA9D1219}"/>
              </a:ext>
            </a:extLst>
          </p:cNvPr>
          <p:cNvPicPr>
            <a:picLocks noChangeAspect="1"/>
          </p:cNvPicPr>
          <p:nvPr/>
        </p:nvPicPr>
        <p:blipFill>
          <a:blip r:embed="rId4"/>
          <a:stretch>
            <a:fillRect/>
          </a:stretch>
        </p:blipFill>
        <p:spPr>
          <a:xfrm>
            <a:off x="4662963" y="3065036"/>
            <a:ext cx="5459451" cy="2963954"/>
          </a:xfrm>
          <a:prstGeom prst="rect">
            <a:avLst/>
          </a:prstGeom>
        </p:spPr>
      </p:pic>
      <p:pic>
        <p:nvPicPr>
          <p:cNvPr id="13" name="Grafik 12">
            <a:extLst>
              <a:ext uri="{FF2B5EF4-FFF2-40B4-BE49-F238E27FC236}">
                <a16:creationId xmlns:a16="http://schemas.microsoft.com/office/drawing/2014/main" id="{994BB381-8B48-4094-A76F-21E4DE239E3D}"/>
              </a:ext>
            </a:extLst>
          </p:cNvPr>
          <p:cNvPicPr>
            <a:picLocks noChangeAspect="1"/>
          </p:cNvPicPr>
          <p:nvPr/>
        </p:nvPicPr>
        <p:blipFill>
          <a:blip r:embed="rId5"/>
          <a:stretch>
            <a:fillRect/>
          </a:stretch>
        </p:blipFill>
        <p:spPr>
          <a:xfrm>
            <a:off x="2627141" y="2472951"/>
            <a:ext cx="6937717" cy="3273218"/>
          </a:xfrm>
          <a:prstGeom prst="rect">
            <a:avLst/>
          </a:prstGeom>
        </p:spPr>
      </p:pic>
      <p:sp>
        <p:nvSpPr>
          <p:cNvPr id="14" name="Textfeld 13">
            <a:extLst>
              <a:ext uri="{FF2B5EF4-FFF2-40B4-BE49-F238E27FC236}">
                <a16:creationId xmlns:a16="http://schemas.microsoft.com/office/drawing/2014/main" id="{CE0BD8B5-F711-4392-9CE9-23F7E00AEFD4}"/>
              </a:ext>
            </a:extLst>
          </p:cNvPr>
          <p:cNvSpPr txBox="1"/>
          <p:nvPr/>
        </p:nvSpPr>
        <p:spPr>
          <a:xfrm>
            <a:off x="1059010" y="4492084"/>
            <a:ext cx="8924623" cy="369332"/>
          </a:xfrm>
          <a:prstGeom prst="rect">
            <a:avLst/>
          </a:prstGeom>
          <a:solidFill>
            <a:schemeClr val="bg1"/>
          </a:solidFill>
        </p:spPr>
        <p:txBody>
          <a:bodyPr wrap="none" rtlCol="0">
            <a:spAutoFit/>
          </a:bodyPr>
          <a:lstStyle/>
          <a:p>
            <a:r>
              <a:rPr lang="de-DE" b="1" dirty="0">
                <a:solidFill>
                  <a:srgbClr val="FF0000"/>
                </a:solidFill>
              </a:rPr>
              <a:t>Unterschriften Kunde und Vermittler über besprochene Maßnahmen und Themen (Doku!!!)</a:t>
            </a:r>
          </a:p>
        </p:txBody>
      </p:sp>
      <p:sp>
        <p:nvSpPr>
          <p:cNvPr id="6" name="Textfeld 5">
            <a:extLst>
              <a:ext uri="{FF2B5EF4-FFF2-40B4-BE49-F238E27FC236}">
                <a16:creationId xmlns:a16="http://schemas.microsoft.com/office/drawing/2014/main" id="{B7A539F9-F7BE-C8EC-249E-D2EC185DC5B3}"/>
              </a:ext>
            </a:extLst>
          </p:cNvPr>
          <p:cNvSpPr txBox="1"/>
          <p:nvPr/>
        </p:nvSpPr>
        <p:spPr>
          <a:xfrm>
            <a:off x="498999" y="6028990"/>
            <a:ext cx="7908960" cy="646331"/>
          </a:xfrm>
          <a:prstGeom prst="rect">
            <a:avLst/>
          </a:prstGeom>
          <a:noFill/>
        </p:spPr>
        <p:txBody>
          <a:bodyPr wrap="none" rtlCol="0">
            <a:spAutoFit/>
          </a:bodyPr>
          <a:lstStyle/>
          <a:p>
            <a:r>
              <a:rPr lang="de-DE" b="1" dirty="0">
                <a:solidFill>
                  <a:srgbClr val="1D2D4B"/>
                </a:solidFill>
                <a:latin typeface="Arial" panose="020B0604020202020204" pitchFamily="34" charset="0"/>
                <a:cs typeface="Arial" panose="020B0604020202020204" pitchFamily="34" charset="0"/>
              </a:rPr>
              <a:t>Gegebenenfalls Ergänzung mit anlassbezogenem Beratungsprotokoll</a:t>
            </a:r>
          </a:p>
          <a:p>
            <a:endParaRPr lang="de-DE" dirty="0"/>
          </a:p>
        </p:txBody>
      </p:sp>
    </p:spTree>
    <p:extLst>
      <p:ext uri="{BB962C8B-B14F-4D97-AF65-F5344CB8AC3E}">
        <p14:creationId xmlns:p14="http://schemas.microsoft.com/office/powerpoint/2010/main" val="13910999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fltVal val="0"/>
                                          </p:val>
                                        </p:tav>
                                        <p:tav tm="100000">
                                          <p:val>
                                            <p:strVal val="#ppt_w"/>
                                          </p:val>
                                        </p:tav>
                                      </p:tavLst>
                                    </p:anim>
                                    <p:anim calcmode="lin" valueType="num">
                                      <p:cBhvr>
                                        <p:cTn id="8" dur="500" fill="hold"/>
                                        <p:tgtEl>
                                          <p:spTgt spid="7"/>
                                        </p:tgtEl>
                                        <p:attrNameLst>
                                          <p:attrName>ppt_h</p:attrName>
                                        </p:attrNameLst>
                                      </p:cBhvr>
                                      <p:tavLst>
                                        <p:tav tm="0">
                                          <p:val>
                                            <p:fltVal val="0"/>
                                          </p:val>
                                        </p:tav>
                                        <p:tav tm="100000">
                                          <p:val>
                                            <p:strVal val="#ppt_h"/>
                                          </p:val>
                                        </p:tav>
                                      </p:tavLst>
                                    </p:anim>
                                    <p:animEffect transition="in" filter="fade">
                                      <p:cBhvr>
                                        <p:cTn id="9" dur="500"/>
                                        <p:tgtEl>
                                          <p:spTgt spid="7"/>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9"/>
                                        </p:tgtEl>
                                        <p:attrNameLst>
                                          <p:attrName>style.visibility</p:attrName>
                                        </p:attrNameLst>
                                      </p:cBhvr>
                                      <p:to>
                                        <p:strVal val="visible"/>
                                      </p:to>
                                    </p:set>
                                    <p:anim calcmode="lin" valueType="num">
                                      <p:cBhvr>
                                        <p:cTn id="14" dur="500" fill="hold"/>
                                        <p:tgtEl>
                                          <p:spTgt spid="9"/>
                                        </p:tgtEl>
                                        <p:attrNameLst>
                                          <p:attrName>ppt_w</p:attrName>
                                        </p:attrNameLst>
                                      </p:cBhvr>
                                      <p:tavLst>
                                        <p:tav tm="0">
                                          <p:val>
                                            <p:fltVal val="0"/>
                                          </p:val>
                                        </p:tav>
                                        <p:tav tm="100000">
                                          <p:val>
                                            <p:strVal val="#ppt_w"/>
                                          </p:val>
                                        </p:tav>
                                      </p:tavLst>
                                    </p:anim>
                                    <p:anim calcmode="lin" valueType="num">
                                      <p:cBhvr>
                                        <p:cTn id="15" dur="500" fill="hold"/>
                                        <p:tgtEl>
                                          <p:spTgt spid="9"/>
                                        </p:tgtEl>
                                        <p:attrNameLst>
                                          <p:attrName>ppt_h</p:attrName>
                                        </p:attrNameLst>
                                      </p:cBhvr>
                                      <p:tavLst>
                                        <p:tav tm="0">
                                          <p:val>
                                            <p:fltVal val="0"/>
                                          </p:val>
                                        </p:tav>
                                        <p:tav tm="100000">
                                          <p:val>
                                            <p:strVal val="#ppt_h"/>
                                          </p:val>
                                        </p:tav>
                                      </p:tavLst>
                                    </p:anim>
                                    <p:animEffect transition="in" filter="fade">
                                      <p:cBhvr>
                                        <p:cTn id="16" dur="500"/>
                                        <p:tgtEl>
                                          <p:spTgt spid="9"/>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nodeType="clickEffect">
                                  <p:stCondLst>
                                    <p:cond delay="0"/>
                                  </p:stCondLst>
                                  <p:childTnLst>
                                    <p:set>
                                      <p:cBhvr>
                                        <p:cTn id="20" dur="1" fill="hold">
                                          <p:stCondLst>
                                            <p:cond delay="0"/>
                                          </p:stCondLst>
                                        </p:cTn>
                                        <p:tgtEl>
                                          <p:spTgt spid="11"/>
                                        </p:tgtEl>
                                        <p:attrNameLst>
                                          <p:attrName>style.visibility</p:attrName>
                                        </p:attrNameLst>
                                      </p:cBhvr>
                                      <p:to>
                                        <p:strVal val="visible"/>
                                      </p:to>
                                    </p:set>
                                    <p:anim calcmode="lin" valueType="num">
                                      <p:cBhvr>
                                        <p:cTn id="21" dur="500" fill="hold"/>
                                        <p:tgtEl>
                                          <p:spTgt spid="11"/>
                                        </p:tgtEl>
                                        <p:attrNameLst>
                                          <p:attrName>ppt_w</p:attrName>
                                        </p:attrNameLst>
                                      </p:cBhvr>
                                      <p:tavLst>
                                        <p:tav tm="0">
                                          <p:val>
                                            <p:fltVal val="0"/>
                                          </p:val>
                                        </p:tav>
                                        <p:tav tm="100000">
                                          <p:val>
                                            <p:strVal val="#ppt_w"/>
                                          </p:val>
                                        </p:tav>
                                      </p:tavLst>
                                    </p:anim>
                                    <p:anim calcmode="lin" valueType="num">
                                      <p:cBhvr>
                                        <p:cTn id="22" dur="500" fill="hold"/>
                                        <p:tgtEl>
                                          <p:spTgt spid="11"/>
                                        </p:tgtEl>
                                        <p:attrNameLst>
                                          <p:attrName>ppt_h</p:attrName>
                                        </p:attrNameLst>
                                      </p:cBhvr>
                                      <p:tavLst>
                                        <p:tav tm="0">
                                          <p:val>
                                            <p:fltVal val="0"/>
                                          </p:val>
                                        </p:tav>
                                        <p:tav tm="100000">
                                          <p:val>
                                            <p:strVal val="#ppt_h"/>
                                          </p:val>
                                        </p:tav>
                                      </p:tavLst>
                                    </p:anim>
                                    <p:animEffect transition="in" filter="fade">
                                      <p:cBhvr>
                                        <p:cTn id="23" dur="500"/>
                                        <p:tgtEl>
                                          <p:spTgt spid="11"/>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nodeType="clickEffect">
                                  <p:stCondLst>
                                    <p:cond delay="0"/>
                                  </p:stCondLst>
                                  <p:childTnLst>
                                    <p:set>
                                      <p:cBhvr>
                                        <p:cTn id="27" dur="1" fill="hold">
                                          <p:stCondLst>
                                            <p:cond delay="0"/>
                                          </p:stCondLst>
                                        </p:cTn>
                                        <p:tgtEl>
                                          <p:spTgt spid="13"/>
                                        </p:tgtEl>
                                        <p:attrNameLst>
                                          <p:attrName>style.visibility</p:attrName>
                                        </p:attrNameLst>
                                      </p:cBhvr>
                                      <p:to>
                                        <p:strVal val="visible"/>
                                      </p:to>
                                    </p:set>
                                    <p:anim calcmode="lin" valueType="num">
                                      <p:cBhvr>
                                        <p:cTn id="28" dur="500" fill="hold"/>
                                        <p:tgtEl>
                                          <p:spTgt spid="13"/>
                                        </p:tgtEl>
                                        <p:attrNameLst>
                                          <p:attrName>ppt_w</p:attrName>
                                        </p:attrNameLst>
                                      </p:cBhvr>
                                      <p:tavLst>
                                        <p:tav tm="0">
                                          <p:val>
                                            <p:fltVal val="0"/>
                                          </p:val>
                                        </p:tav>
                                        <p:tav tm="100000">
                                          <p:val>
                                            <p:strVal val="#ppt_w"/>
                                          </p:val>
                                        </p:tav>
                                      </p:tavLst>
                                    </p:anim>
                                    <p:anim calcmode="lin" valueType="num">
                                      <p:cBhvr>
                                        <p:cTn id="29" dur="500" fill="hold"/>
                                        <p:tgtEl>
                                          <p:spTgt spid="13"/>
                                        </p:tgtEl>
                                        <p:attrNameLst>
                                          <p:attrName>ppt_h</p:attrName>
                                        </p:attrNameLst>
                                      </p:cBhvr>
                                      <p:tavLst>
                                        <p:tav tm="0">
                                          <p:val>
                                            <p:fltVal val="0"/>
                                          </p:val>
                                        </p:tav>
                                        <p:tav tm="100000">
                                          <p:val>
                                            <p:strVal val="#ppt_h"/>
                                          </p:val>
                                        </p:tav>
                                      </p:tavLst>
                                    </p:anim>
                                    <p:animEffect transition="in" filter="fade">
                                      <p:cBhvr>
                                        <p:cTn id="30" dur="500"/>
                                        <p:tgtEl>
                                          <p:spTgt spid="13"/>
                                        </p:tgtEl>
                                      </p:cBhvr>
                                    </p:animEffect>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grpId="0" nodeType="clickEffect">
                                  <p:stCondLst>
                                    <p:cond delay="0"/>
                                  </p:stCondLst>
                                  <p:childTnLst>
                                    <p:set>
                                      <p:cBhvr>
                                        <p:cTn id="34" dur="1" fill="hold">
                                          <p:stCondLst>
                                            <p:cond delay="0"/>
                                          </p:stCondLst>
                                        </p:cTn>
                                        <p:tgtEl>
                                          <p:spTgt spid="14"/>
                                        </p:tgtEl>
                                        <p:attrNameLst>
                                          <p:attrName>style.visibility</p:attrName>
                                        </p:attrNameLst>
                                      </p:cBhvr>
                                      <p:to>
                                        <p:strVal val="visible"/>
                                      </p:to>
                                    </p:set>
                                    <p:anim calcmode="lin" valueType="num">
                                      <p:cBhvr additive="base">
                                        <p:cTn id="35" dur="500" fill="hold"/>
                                        <p:tgtEl>
                                          <p:spTgt spid="14"/>
                                        </p:tgtEl>
                                        <p:attrNameLst>
                                          <p:attrName>ppt_x</p:attrName>
                                        </p:attrNameLst>
                                      </p:cBhvr>
                                      <p:tavLst>
                                        <p:tav tm="0">
                                          <p:val>
                                            <p:strVal val="#ppt_x"/>
                                          </p:val>
                                        </p:tav>
                                        <p:tav tm="100000">
                                          <p:val>
                                            <p:strVal val="#ppt_x"/>
                                          </p:val>
                                        </p:tav>
                                      </p:tavLst>
                                    </p:anim>
                                    <p:anim calcmode="lin" valueType="num">
                                      <p:cBhvr additive="base">
                                        <p:cTn id="36"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53" presetClass="entr" presetSubtype="16" fill="hold" grpId="0" nodeType="clickEffect">
                                  <p:stCondLst>
                                    <p:cond delay="0"/>
                                  </p:stCondLst>
                                  <p:childTnLst>
                                    <p:set>
                                      <p:cBhvr>
                                        <p:cTn id="40" dur="1" fill="hold">
                                          <p:stCondLst>
                                            <p:cond delay="0"/>
                                          </p:stCondLst>
                                        </p:cTn>
                                        <p:tgtEl>
                                          <p:spTgt spid="6"/>
                                        </p:tgtEl>
                                        <p:attrNameLst>
                                          <p:attrName>style.visibility</p:attrName>
                                        </p:attrNameLst>
                                      </p:cBhvr>
                                      <p:to>
                                        <p:strVal val="visible"/>
                                      </p:to>
                                    </p:set>
                                    <p:anim calcmode="lin" valueType="num">
                                      <p:cBhvr>
                                        <p:cTn id="41" dur="500" fill="hold"/>
                                        <p:tgtEl>
                                          <p:spTgt spid="6"/>
                                        </p:tgtEl>
                                        <p:attrNameLst>
                                          <p:attrName>ppt_w</p:attrName>
                                        </p:attrNameLst>
                                      </p:cBhvr>
                                      <p:tavLst>
                                        <p:tav tm="0">
                                          <p:val>
                                            <p:fltVal val="0"/>
                                          </p:val>
                                        </p:tav>
                                        <p:tav tm="100000">
                                          <p:val>
                                            <p:strVal val="#ppt_w"/>
                                          </p:val>
                                        </p:tav>
                                      </p:tavLst>
                                    </p:anim>
                                    <p:anim calcmode="lin" valueType="num">
                                      <p:cBhvr>
                                        <p:cTn id="42" dur="500" fill="hold"/>
                                        <p:tgtEl>
                                          <p:spTgt spid="6"/>
                                        </p:tgtEl>
                                        <p:attrNameLst>
                                          <p:attrName>ppt_h</p:attrName>
                                        </p:attrNameLst>
                                      </p:cBhvr>
                                      <p:tavLst>
                                        <p:tav tm="0">
                                          <p:val>
                                            <p:fltVal val="0"/>
                                          </p:val>
                                        </p:tav>
                                        <p:tav tm="100000">
                                          <p:val>
                                            <p:strVal val="#ppt_h"/>
                                          </p:val>
                                        </p:tav>
                                      </p:tavLst>
                                    </p:anim>
                                    <p:animEffect transition="in" filter="fade">
                                      <p:cBhvr>
                                        <p:cTn id="43"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6"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447F59B4-13DC-49DF-BD3E-F003F555A6BF}"/>
              </a:ext>
            </a:extLst>
          </p:cNvPr>
          <p:cNvSpPr>
            <a:spLocks noGrp="1"/>
          </p:cNvSpPr>
          <p:nvPr>
            <p:ph type="sldNum" sz="quarter" idx="4"/>
          </p:nvPr>
        </p:nvSpPr>
        <p:spPr>
          <a:xfrm>
            <a:off x="9080380" y="6352156"/>
            <a:ext cx="2743200" cy="365125"/>
          </a:xfrm>
        </p:spPr>
        <p:txBody>
          <a:bodyPr anchor="ctr">
            <a:normAutofit/>
          </a:bodyPr>
          <a:lstStyle/>
          <a:p>
            <a:pPr>
              <a:spcAft>
                <a:spcPts val="600"/>
              </a:spcAft>
            </a:pPr>
            <a:fld id="{EA952CFE-AF4B-4BE9-B2E2-E1420D3F9B32}" type="slidenum">
              <a:rPr lang="de-DE" smtClean="0"/>
              <a:pPr>
                <a:spcAft>
                  <a:spcPts val="600"/>
                </a:spcAft>
              </a:pPr>
              <a:t>23</a:t>
            </a:fld>
            <a:endParaRPr lang="de-DE"/>
          </a:p>
        </p:txBody>
      </p:sp>
      <p:pic>
        <p:nvPicPr>
          <p:cNvPr id="7" name="Grafik 6" descr="Eine Glühlampe">
            <a:extLst>
              <a:ext uri="{FF2B5EF4-FFF2-40B4-BE49-F238E27FC236}">
                <a16:creationId xmlns:a16="http://schemas.microsoft.com/office/drawing/2014/main" id="{6F21BA2F-BD0B-19E8-3847-84F83BFFC7C7}"/>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364220" y="1946540"/>
            <a:ext cx="3325659" cy="3325659"/>
          </a:xfrm>
          <a:prstGeom prst="rect">
            <a:avLst/>
          </a:prstGeom>
        </p:spPr>
      </p:pic>
      <p:sp>
        <p:nvSpPr>
          <p:cNvPr id="4" name="Textplatzhalter 3">
            <a:extLst>
              <a:ext uri="{FF2B5EF4-FFF2-40B4-BE49-F238E27FC236}">
                <a16:creationId xmlns:a16="http://schemas.microsoft.com/office/drawing/2014/main" id="{016FBD83-A2E0-43F3-A217-ACE201FE6AD4}"/>
              </a:ext>
            </a:extLst>
          </p:cNvPr>
          <p:cNvSpPr>
            <a:spLocks noGrp="1"/>
          </p:cNvSpPr>
          <p:nvPr>
            <p:ph type="body" sz="half" idx="10"/>
          </p:nvPr>
        </p:nvSpPr>
        <p:spPr>
          <a:xfrm>
            <a:off x="4494524" y="1803381"/>
            <a:ext cx="6353230" cy="3811588"/>
          </a:xfrm>
        </p:spPr>
        <p:txBody>
          <a:bodyPr>
            <a:normAutofit/>
          </a:bodyPr>
          <a:lstStyle/>
          <a:p>
            <a:endParaRPr lang="de-DE" dirty="0"/>
          </a:p>
          <a:p>
            <a:endParaRPr lang="de-DE" dirty="0"/>
          </a:p>
          <a:p>
            <a:pPr marL="342900" indent="-342900">
              <a:buFontTx/>
              <a:buChar char="-"/>
            </a:pPr>
            <a:r>
              <a:rPr lang="de-DE" dirty="0"/>
              <a:t>WICHTIG: Neuer </a:t>
            </a:r>
            <a:r>
              <a:rPr lang="de-DE" dirty="0" err="1"/>
              <a:t>afm</a:t>
            </a:r>
            <a:r>
              <a:rPr lang="de-DE" dirty="0"/>
              <a:t>-Kundenordner mitnehmen  ❗</a:t>
            </a:r>
          </a:p>
          <a:p>
            <a:pPr marL="342900" indent="-342900">
              <a:buFontTx/>
              <a:buChar char="-"/>
            </a:pPr>
            <a:endParaRPr lang="de-DE" dirty="0"/>
          </a:p>
          <a:p>
            <a:pPr marL="342900" indent="-342900">
              <a:buFontTx/>
              <a:buChar char="-"/>
            </a:pPr>
            <a:r>
              <a:rPr lang="de-DE" dirty="0"/>
              <a:t>WICHTIG: Die Kundenkinder ansprechen  ❗</a:t>
            </a:r>
          </a:p>
          <a:p>
            <a:pPr marL="342900" indent="-342900">
              <a:buFontTx/>
              <a:buChar char="-"/>
            </a:pPr>
            <a:endParaRPr lang="de-DE" dirty="0"/>
          </a:p>
          <a:p>
            <a:pPr marL="342900" indent="-342900">
              <a:buFontTx/>
              <a:buChar char="-"/>
            </a:pPr>
            <a:r>
              <a:rPr lang="de-DE" dirty="0"/>
              <a:t>WICHTIG: </a:t>
            </a:r>
            <a:r>
              <a:rPr lang="de-DE" dirty="0" err="1"/>
              <a:t>Empfehlungsnahme</a:t>
            </a:r>
            <a:r>
              <a:rPr lang="de-DE" dirty="0"/>
              <a:t> an Verwandte, Freunde, Arbeitgeber  ❗</a:t>
            </a:r>
          </a:p>
          <a:p>
            <a:pPr marL="0" indent="0">
              <a:buNone/>
            </a:pPr>
            <a:endParaRPr lang="de-DE" dirty="0"/>
          </a:p>
          <a:p>
            <a:endParaRPr lang="de-DE" dirty="0"/>
          </a:p>
        </p:txBody>
      </p:sp>
      <p:sp>
        <p:nvSpPr>
          <p:cNvPr id="5" name="Titel 4">
            <a:extLst>
              <a:ext uri="{FF2B5EF4-FFF2-40B4-BE49-F238E27FC236}">
                <a16:creationId xmlns:a16="http://schemas.microsoft.com/office/drawing/2014/main" id="{788328BE-2D9F-4283-8714-DEC4DD8A3EF9}"/>
              </a:ext>
            </a:extLst>
          </p:cNvPr>
          <p:cNvSpPr>
            <a:spLocks noGrp="1"/>
          </p:cNvSpPr>
          <p:nvPr>
            <p:ph type="title"/>
          </p:nvPr>
        </p:nvSpPr>
        <p:spPr>
          <a:xfrm>
            <a:off x="364220" y="370203"/>
            <a:ext cx="10314206" cy="1325563"/>
          </a:xfrm>
        </p:spPr>
        <p:txBody>
          <a:bodyPr anchor="ctr">
            <a:normAutofit/>
          </a:bodyPr>
          <a:lstStyle/>
          <a:p>
            <a:r>
              <a:rPr lang="de-DE" b="1" dirty="0"/>
              <a:t>5. Durchführung </a:t>
            </a:r>
            <a:r>
              <a:rPr lang="de-DE" dirty="0"/>
              <a:t>| </a:t>
            </a:r>
            <a:r>
              <a:rPr lang="de-DE" b="1" dirty="0" err="1"/>
              <a:t>Reminder</a:t>
            </a:r>
            <a:r>
              <a:rPr lang="de-DE" b="1" dirty="0"/>
              <a:t>  </a:t>
            </a:r>
          </a:p>
        </p:txBody>
      </p:sp>
    </p:spTree>
    <p:extLst>
      <p:ext uri="{BB962C8B-B14F-4D97-AF65-F5344CB8AC3E}">
        <p14:creationId xmlns:p14="http://schemas.microsoft.com/office/powerpoint/2010/main" val="25303811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5" presetClass="emph" presetSubtype="0" fill="hold" nodeType="clickEffect">
                                  <p:stCondLst>
                                    <p:cond delay="0"/>
                                  </p:stCondLst>
                                  <p:childTnLst>
                                    <p:animClr clrSpc="hsl" dir="cw">
                                      <p:cBhvr override="childStyle">
                                        <p:cTn id="6" dur="500" fill="hold"/>
                                        <p:tgtEl>
                                          <p:spTgt spid="7"/>
                                        </p:tgtEl>
                                        <p:attrNameLst>
                                          <p:attrName>style.color</p:attrName>
                                        </p:attrNameLst>
                                      </p:cBhvr>
                                      <p:by>
                                        <p:hsl h="0" s="-70588" l="0"/>
                                      </p:by>
                                    </p:animClr>
                                    <p:animClr clrSpc="hsl" dir="cw">
                                      <p:cBhvr>
                                        <p:cTn id="7" dur="500" fill="hold"/>
                                        <p:tgtEl>
                                          <p:spTgt spid="7"/>
                                        </p:tgtEl>
                                        <p:attrNameLst>
                                          <p:attrName>fillcolor</p:attrName>
                                        </p:attrNameLst>
                                      </p:cBhvr>
                                      <p:by>
                                        <p:hsl h="0" s="-70588" l="0"/>
                                      </p:by>
                                    </p:animClr>
                                    <p:animClr clrSpc="hsl" dir="cw">
                                      <p:cBhvr>
                                        <p:cTn id="8" dur="500" fill="hold"/>
                                        <p:tgtEl>
                                          <p:spTgt spid="7"/>
                                        </p:tgtEl>
                                        <p:attrNameLst>
                                          <p:attrName>stroke.color</p:attrName>
                                        </p:attrNameLst>
                                      </p:cBhvr>
                                      <p:by>
                                        <p:hsl h="0" s="-70588" l="0"/>
                                      </p:by>
                                    </p:animClr>
                                    <p:set>
                                      <p:cBhvr>
                                        <p:cTn id="9" dur="500" fill="hold"/>
                                        <p:tgtEl>
                                          <p:spTgt spid="7"/>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54CB4791-4E4F-4FA8-BEA2-EC4D26C93A8B}"/>
              </a:ext>
            </a:extLst>
          </p:cNvPr>
          <p:cNvSpPr>
            <a:spLocks noGrp="1"/>
          </p:cNvSpPr>
          <p:nvPr>
            <p:ph type="sldNum" sz="quarter" idx="4"/>
          </p:nvPr>
        </p:nvSpPr>
        <p:spPr/>
        <p:txBody>
          <a:bodyPr/>
          <a:lstStyle/>
          <a:p>
            <a:fld id="{EA952CFE-AF4B-4BE9-B2E2-E1420D3F9B32}" type="slidenum">
              <a:rPr lang="de-DE" smtClean="0"/>
              <a:pPr/>
              <a:t>24</a:t>
            </a:fld>
            <a:endParaRPr lang="de-DE" dirty="0"/>
          </a:p>
        </p:txBody>
      </p:sp>
      <p:sp>
        <p:nvSpPr>
          <p:cNvPr id="4" name="Titel 3">
            <a:extLst>
              <a:ext uri="{FF2B5EF4-FFF2-40B4-BE49-F238E27FC236}">
                <a16:creationId xmlns:a16="http://schemas.microsoft.com/office/drawing/2014/main" id="{2EF93F86-1192-49AA-9FA1-0C1D69D26148}"/>
              </a:ext>
            </a:extLst>
          </p:cNvPr>
          <p:cNvSpPr>
            <a:spLocks noGrp="1"/>
          </p:cNvSpPr>
          <p:nvPr>
            <p:ph type="title"/>
          </p:nvPr>
        </p:nvSpPr>
        <p:spPr/>
        <p:txBody>
          <a:bodyPr/>
          <a:lstStyle/>
          <a:p>
            <a:r>
              <a:rPr lang="de-DE" b="1" dirty="0"/>
              <a:t>5. Durchführung </a:t>
            </a:r>
            <a:r>
              <a:rPr lang="de-DE" dirty="0"/>
              <a:t>| Exkurs: Digitale Unterschrift über </a:t>
            </a:r>
            <a:r>
              <a:rPr lang="de-DE" dirty="0" err="1"/>
              <a:t>inSign</a:t>
            </a:r>
            <a:endParaRPr lang="de-DE" dirty="0"/>
          </a:p>
        </p:txBody>
      </p:sp>
      <p:pic>
        <p:nvPicPr>
          <p:cNvPr id="6" name="Grafik 5">
            <a:extLst>
              <a:ext uri="{FF2B5EF4-FFF2-40B4-BE49-F238E27FC236}">
                <a16:creationId xmlns:a16="http://schemas.microsoft.com/office/drawing/2014/main" id="{6663BD5E-6DEC-4E95-B085-321B7F0D48B5}"/>
              </a:ext>
            </a:extLst>
          </p:cNvPr>
          <p:cNvPicPr>
            <a:picLocks noChangeAspect="1"/>
          </p:cNvPicPr>
          <p:nvPr/>
        </p:nvPicPr>
        <p:blipFill>
          <a:blip r:embed="rId2"/>
          <a:stretch>
            <a:fillRect/>
          </a:stretch>
        </p:blipFill>
        <p:spPr>
          <a:xfrm>
            <a:off x="364220" y="1699607"/>
            <a:ext cx="9115425" cy="1323975"/>
          </a:xfrm>
          <a:prstGeom prst="rect">
            <a:avLst/>
          </a:prstGeom>
        </p:spPr>
      </p:pic>
      <p:pic>
        <p:nvPicPr>
          <p:cNvPr id="10" name="Grafik 9">
            <a:extLst>
              <a:ext uri="{FF2B5EF4-FFF2-40B4-BE49-F238E27FC236}">
                <a16:creationId xmlns:a16="http://schemas.microsoft.com/office/drawing/2014/main" id="{AEFD787F-C083-47F6-B478-4C8292E49A04}"/>
              </a:ext>
            </a:extLst>
          </p:cNvPr>
          <p:cNvPicPr>
            <a:picLocks noChangeAspect="1"/>
          </p:cNvPicPr>
          <p:nvPr/>
        </p:nvPicPr>
        <p:blipFill>
          <a:blip r:embed="rId3"/>
          <a:stretch>
            <a:fillRect/>
          </a:stretch>
        </p:blipFill>
        <p:spPr>
          <a:xfrm>
            <a:off x="364220" y="2931659"/>
            <a:ext cx="9324975" cy="2562225"/>
          </a:xfrm>
          <a:prstGeom prst="rect">
            <a:avLst/>
          </a:prstGeom>
        </p:spPr>
      </p:pic>
      <p:pic>
        <p:nvPicPr>
          <p:cNvPr id="14" name="Grafik 13">
            <a:extLst>
              <a:ext uri="{FF2B5EF4-FFF2-40B4-BE49-F238E27FC236}">
                <a16:creationId xmlns:a16="http://schemas.microsoft.com/office/drawing/2014/main" id="{6DE7F7C0-0BF4-4E3C-9F17-FC4B2F7A7B45}"/>
              </a:ext>
            </a:extLst>
          </p:cNvPr>
          <p:cNvPicPr>
            <a:picLocks noChangeAspect="1"/>
          </p:cNvPicPr>
          <p:nvPr/>
        </p:nvPicPr>
        <p:blipFill rotWithShape="1">
          <a:blip r:embed="rId4"/>
          <a:srcRect t="7459"/>
          <a:stretch/>
        </p:blipFill>
        <p:spPr>
          <a:xfrm>
            <a:off x="3945620" y="5594462"/>
            <a:ext cx="2743200" cy="1247775"/>
          </a:xfrm>
          <a:prstGeom prst="rect">
            <a:avLst/>
          </a:prstGeom>
        </p:spPr>
      </p:pic>
      <p:pic>
        <p:nvPicPr>
          <p:cNvPr id="16" name="Grafik 15">
            <a:extLst>
              <a:ext uri="{FF2B5EF4-FFF2-40B4-BE49-F238E27FC236}">
                <a16:creationId xmlns:a16="http://schemas.microsoft.com/office/drawing/2014/main" id="{E394D07E-AAE1-4568-BC90-F82AC1C20136}"/>
              </a:ext>
            </a:extLst>
          </p:cNvPr>
          <p:cNvPicPr>
            <a:picLocks noChangeAspect="1"/>
          </p:cNvPicPr>
          <p:nvPr/>
        </p:nvPicPr>
        <p:blipFill rotWithShape="1">
          <a:blip r:embed="rId5"/>
          <a:srcRect l="5998" t="4199" r="6593" b="20816"/>
          <a:stretch/>
        </p:blipFill>
        <p:spPr>
          <a:xfrm>
            <a:off x="9336769" y="5509900"/>
            <a:ext cx="2743200" cy="387911"/>
          </a:xfrm>
          <a:prstGeom prst="rect">
            <a:avLst/>
          </a:prstGeom>
        </p:spPr>
      </p:pic>
      <p:pic>
        <p:nvPicPr>
          <p:cNvPr id="18" name="Grafik 17">
            <a:extLst>
              <a:ext uri="{FF2B5EF4-FFF2-40B4-BE49-F238E27FC236}">
                <a16:creationId xmlns:a16="http://schemas.microsoft.com/office/drawing/2014/main" id="{872329C6-24EC-4FF3-808D-A3735BFDB0C9}"/>
              </a:ext>
            </a:extLst>
          </p:cNvPr>
          <p:cNvPicPr>
            <a:picLocks noChangeAspect="1"/>
          </p:cNvPicPr>
          <p:nvPr/>
        </p:nvPicPr>
        <p:blipFill>
          <a:blip r:embed="rId6"/>
          <a:stretch>
            <a:fillRect/>
          </a:stretch>
        </p:blipFill>
        <p:spPr>
          <a:xfrm>
            <a:off x="6736445" y="5611213"/>
            <a:ext cx="2552699" cy="1176337"/>
          </a:xfrm>
          <a:prstGeom prst="rect">
            <a:avLst/>
          </a:prstGeom>
        </p:spPr>
      </p:pic>
      <p:pic>
        <p:nvPicPr>
          <p:cNvPr id="20" name="Grafik 19">
            <a:extLst>
              <a:ext uri="{FF2B5EF4-FFF2-40B4-BE49-F238E27FC236}">
                <a16:creationId xmlns:a16="http://schemas.microsoft.com/office/drawing/2014/main" id="{F7BFF0FF-ECEE-4E6C-82D0-F9D3B07327FE}"/>
              </a:ext>
            </a:extLst>
          </p:cNvPr>
          <p:cNvPicPr>
            <a:picLocks noChangeAspect="1"/>
          </p:cNvPicPr>
          <p:nvPr/>
        </p:nvPicPr>
        <p:blipFill rotWithShape="1">
          <a:blip r:embed="rId7"/>
          <a:srcRect l="2893" t="-6481" b="19928"/>
          <a:stretch/>
        </p:blipFill>
        <p:spPr>
          <a:xfrm>
            <a:off x="9294323" y="5976222"/>
            <a:ext cx="2826128" cy="533426"/>
          </a:xfrm>
          <a:prstGeom prst="rect">
            <a:avLst/>
          </a:prstGeom>
        </p:spPr>
      </p:pic>
      <p:grpSp>
        <p:nvGrpSpPr>
          <p:cNvPr id="32" name="Gruppieren 31">
            <a:extLst>
              <a:ext uri="{FF2B5EF4-FFF2-40B4-BE49-F238E27FC236}">
                <a16:creationId xmlns:a16="http://schemas.microsoft.com/office/drawing/2014/main" id="{F9958484-CCA4-407C-AC06-7234CD2A6B3F}"/>
              </a:ext>
            </a:extLst>
          </p:cNvPr>
          <p:cNvGrpSpPr/>
          <p:nvPr/>
        </p:nvGrpSpPr>
        <p:grpSpPr>
          <a:xfrm>
            <a:off x="214604" y="1646560"/>
            <a:ext cx="9474590" cy="1281258"/>
            <a:chOff x="214604" y="1646560"/>
            <a:chExt cx="9474590" cy="1281258"/>
          </a:xfrm>
        </p:grpSpPr>
        <p:sp>
          <p:nvSpPr>
            <p:cNvPr id="21" name="Ellipse 20">
              <a:extLst>
                <a:ext uri="{FF2B5EF4-FFF2-40B4-BE49-F238E27FC236}">
                  <a16:creationId xmlns:a16="http://schemas.microsoft.com/office/drawing/2014/main" id="{C7C2A0F2-9DED-4D8C-A1A6-1CCCE4B99840}"/>
                </a:ext>
              </a:extLst>
            </p:cNvPr>
            <p:cNvSpPr/>
            <p:nvPr/>
          </p:nvSpPr>
          <p:spPr>
            <a:xfrm>
              <a:off x="214604" y="1646560"/>
              <a:ext cx="1298970" cy="480818"/>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2" name="Ellipse 21">
              <a:extLst>
                <a:ext uri="{FF2B5EF4-FFF2-40B4-BE49-F238E27FC236}">
                  <a16:creationId xmlns:a16="http://schemas.microsoft.com/office/drawing/2014/main" id="{C652E372-4884-449B-BDDD-0AD9DBB5D9F3}"/>
                </a:ext>
              </a:extLst>
            </p:cNvPr>
            <p:cNvSpPr/>
            <p:nvPr/>
          </p:nvSpPr>
          <p:spPr>
            <a:xfrm>
              <a:off x="7875037" y="2079244"/>
              <a:ext cx="1814157" cy="848574"/>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grpSp>
      <p:grpSp>
        <p:nvGrpSpPr>
          <p:cNvPr id="33" name="Gruppieren 32">
            <a:extLst>
              <a:ext uri="{FF2B5EF4-FFF2-40B4-BE49-F238E27FC236}">
                <a16:creationId xmlns:a16="http://schemas.microsoft.com/office/drawing/2014/main" id="{9DD2936D-9855-4743-A062-2C4D8923EAD0}"/>
              </a:ext>
            </a:extLst>
          </p:cNvPr>
          <p:cNvGrpSpPr/>
          <p:nvPr/>
        </p:nvGrpSpPr>
        <p:grpSpPr>
          <a:xfrm>
            <a:off x="2154920" y="2814330"/>
            <a:ext cx="5960511" cy="1277859"/>
            <a:chOff x="2154920" y="2814330"/>
            <a:chExt cx="5960511" cy="1277859"/>
          </a:xfrm>
        </p:grpSpPr>
        <p:sp>
          <p:nvSpPr>
            <p:cNvPr id="24" name="Ellipse 23">
              <a:extLst>
                <a:ext uri="{FF2B5EF4-FFF2-40B4-BE49-F238E27FC236}">
                  <a16:creationId xmlns:a16="http://schemas.microsoft.com/office/drawing/2014/main" id="{FF271B8F-8B39-47C3-A46F-87660F995281}"/>
                </a:ext>
              </a:extLst>
            </p:cNvPr>
            <p:cNvSpPr/>
            <p:nvPr/>
          </p:nvSpPr>
          <p:spPr>
            <a:xfrm>
              <a:off x="6301274" y="3243615"/>
              <a:ext cx="1814157" cy="848574"/>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6" name="Ellipse 25">
              <a:extLst>
                <a:ext uri="{FF2B5EF4-FFF2-40B4-BE49-F238E27FC236}">
                  <a16:creationId xmlns:a16="http://schemas.microsoft.com/office/drawing/2014/main" id="{67EDBA86-65A8-41DC-93BB-9123D806A8F2}"/>
                </a:ext>
              </a:extLst>
            </p:cNvPr>
            <p:cNvSpPr/>
            <p:nvPr/>
          </p:nvSpPr>
          <p:spPr>
            <a:xfrm>
              <a:off x="2154920" y="2814330"/>
              <a:ext cx="1298970" cy="480818"/>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grpSp>
      <p:grpSp>
        <p:nvGrpSpPr>
          <p:cNvPr id="34" name="Gruppieren 33">
            <a:extLst>
              <a:ext uri="{FF2B5EF4-FFF2-40B4-BE49-F238E27FC236}">
                <a16:creationId xmlns:a16="http://schemas.microsoft.com/office/drawing/2014/main" id="{3AAE96F1-5322-4568-AB11-E474CD87FCE9}"/>
              </a:ext>
            </a:extLst>
          </p:cNvPr>
          <p:cNvGrpSpPr/>
          <p:nvPr/>
        </p:nvGrpSpPr>
        <p:grpSpPr>
          <a:xfrm>
            <a:off x="1759922" y="4216789"/>
            <a:ext cx="7931926" cy="480818"/>
            <a:chOff x="1759922" y="4216789"/>
            <a:chExt cx="7931926" cy="480818"/>
          </a:xfrm>
        </p:grpSpPr>
        <p:sp>
          <p:nvSpPr>
            <p:cNvPr id="27" name="Ellipse 26">
              <a:extLst>
                <a:ext uri="{FF2B5EF4-FFF2-40B4-BE49-F238E27FC236}">
                  <a16:creationId xmlns:a16="http://schemas.microsoft.com/office/drawing/2014/main" id="{588C45E5-0025-4CA3-887D-F67BBEC455A6}"/>
                </a:ext>
              </a:extLst>
            </p:cNvPr>
            <p:cNvSpPr/>
            <p:nvPr/>
          </p:nvSpPr>
          <p:spPr>
            <a:xfrm>
              <a:off x="7875037" y="4216789"/>
              <a:ext cx="1816811" cy="480818"/>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9" name="Ellipse 28">
              <a:extLst>
                <a:ext uri="{FF2B5EF4-FFF2-40B4-BE49-F238E27FC236}">
                  <a16:creationId xmlns:a16="http://schemas.microsoft.com/office/drawing/2014/main" id="{80A1C0A2-5653-4D3E-8145-75F35740C488}"/>
                </a:ext>
              </a:extLst>
            </p:cNvPr>
            <p:cNvSpPr/>
            <p:nvPr/>
          </p:nvSpPr>
          <p:spPr>
            <a:xfrm>
              <a:off x="1759922" y="4216789"/>
              <a:ext cx="1816811" cy="480818"/>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grpSp>
      <p:grpSp>
        <p:nvGrpSpPr>
          <p:cNvPr id="35" name="Gruppieren 34">
            <a:extLst>
              <a:ext uri="{FF2B5EF4-FFF2-40B4-BE49-F238E27FC236}">
                <a16:creationId xmlns:a16="http://schemas.microsoft.com/office/drawing/2014/main" id="{28D1C2A4-33BC-406D-BB56-1B7F7E5E877D}"/>
              </a:ext>
            </a:extLst>
          </p:cNvPr>
          <p:cNvGrpSpPr/>
          <p:nvPr/>
        </p:nvGrpSpPr>
        <p:grpSpPr>
          <a:xfrm>
            <a:off x="364220" y="5493884"/>
            <a:ext cx="3581400" cy="1247775"/>
            <a:chOff x="364220" y="5493884"/>
            <a:chExt cx="3581400" cy="1247775"/>
          </a:xfrm>
        </p:grpSpPr>
        <p:pic>
          <p:nvPicPr>
            <p:cNvPr id="12" name="Grafik 11">
              <a:extLst>
                <a:ext uri="{FF2B5EF4-FFF2-40B4-BE49-F238E27FC236}">
                  <a16:creationId xmlns:a16="http://schemas.microsoft.com/office/drawing/2014/main" id="{7C1609C3-5C9B-4A43-91D6-AD46216EBB76}"/>
                </a:ext>
              </a:extLst>
            </p:cNvPr>
            <p:cNvPicPr>
              <a:picLocks noChangeAspect="1"/>
            </p:cNvPicPr>
            <p:nvPr/>
          </p:nvPicPr>
          <p:blipFill>
            <a:blip r:embed="rId8"/>
            <a:stretch>
              <a:fillRect/>
            </a:stretch>
          </p:blipFill>
          <p:spPr>
            <a:xfrm>
              <a:off x="364220" y="5493884"/>
              <a:ext cx="3581400" cy="1247775"/>
            </a:xfrm>
            <a:prstGeom prst="rect">
              <a:avLst/>
            </a:prstGeom>
          </p:spPr>
        </p:pic>
        <p:sp>
          <p:nvSpPr>
            <p:cNvPr id="30" name="Ellipse 29">
              <a:extLst>
                <a:ext uri="{FF2B5EF4-FFF2-40B4-BE49-F238E27FC236}">
                  <a16:creationId xmlns:a16="http://schemas.microsoft.com/office/drawing/2014/main" id="{3CC5825F-9E97-4B00-B7A7-0AD2DDDF5FAC}"/>
                </a:ext>
              </a:extLst>
            </p:cNvPr>
            <p:cNvSpPr/>
            <p:nvPr/>
          </p:nvSpPr>
          <p:spPr>
            <a:xfrm>
              <a:off x="1899882" y="5877362"/>
              <a:ext cx="1298970" cy="480818"/>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grpSp>
      <p:sp>
        <p:nvSpPr>
          <p:cNvPr id="31" name="Ellipse 30">
            <a:extLst>
              <a:ext uri="{FF2B5EF4-FFF2-40B4-BE49-F238E27FC236}">
                <a16:creationId xmlns:a16="http://schemas.microsoft.com/office/drawing/2014/main" id="{F83C83A6-1C58-400F-A6B5-1D497D174103}"/>
              </a:ext>
            </a:extLst>
          </p:cNvPr>
          <p:cNvSpPr/>
          <p:nvPr/>
        </p:nvSpPr>
        <p:spPr>
          <a:xfrm>
            <a:off x="8270375" y="6234827"/>
            <a:ext cx="1042581" cy="365125"/>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Tree>
    <p:extLst>
      <p:ext uri="{BB962C8B-B14F-4D97-AF65-F5344CB8AC3E}">
        <p14:creationId xmlns:p14="http://schemas.microsoft.com/office/powerpoint/2010/main" val="3281338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6" presetClass="entr" presetSubtype="16" fill="hold" nodeType="clickEffect">
                                  <p:stCondLst>
                                    <p:cond delay="0"/>
                                  </p:stCondLst>
                                  <p:childTnLst>
                                    <p:set>
                                      <p:cBhvr>
                                        <p:cTn id="10" dur="1" fill="hold">
                                          <p:stCondLst>
                                            <p:cond delay="0"/>
                                          </p:stCondLst>
                                        </p:cTn>
                                        <p:tgtEl>
                                          <p:spTgt spid="32"/>
                                        </p:tgtEl>
                                        <p:attrNameLst>
                                          <p:attrName>style.visibility</p:attrName>
                                        </p:attrNameLst>
                                      </p:cBhvr>
                                      <p:to>
                                        <p:strVal val="visible"/>
                                      </p:to>
                                    </p:set>
                                    <p:animEffect transition="in" filter="circle(in)">
                                      <p:cBhvr>
                                        <p:cTn id="11" dur="2000"/>
                                        <p:tgtEl>
                                          <p:spTgt spid="32"/>
                                        </p:tgtEl>
                                      </p:cBhvr>
                                    </p:animEffec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nodeType="clickEffect">
                                  <p:stCondLst>
                                    <p:cond delay="0"/>
                                  </p:stCondLst>
                                  <p:childTnLst>
                                    <p:set>
                                      <p:cBhvr>
                                        <p:cTn id="15" dur="1" fill="hold">
                                          <p:stCondLst>
                                            <p:cond delay="0"/>
                                          </p:stCondLst>
                                        </p:cTn>
                                        <p:tgtEl>
                                          <p:spTgt spid="10"/>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6" presetClass="entr" presetSubtype="16" fill="hold" nodeType="clickEffect">
                                  <p:stCondLst>
                                    <p:cond delay="0"/>
                                  </p:stCondLst>
                                  <p:childTnLst>
                                    <p:set>
                                      <p:cBhvr>
                                        <p:cTn id="19" dur="1" fill="hold">
                                          <p:stCondLst>
                                            <p:cond delay="0"/>
                                          </p:stCondLst>
                                        </p:cTn>
                                        <p:tgtEl>
                                          <p:spTgt spid="33"/>
                                        </p:tgtEl>
                                        <p:attrNameLst>
                                          <p:attrName>style.visibility</p:attrName>
                                        </p:attrNameLst>
                                      </p:cBhvr>
                                      <p:to>
                                        <p:strVal val="visible"/>
                                      </p:to>
                                    </p:set>
                                    <p:animEffect transition="in" filter="circle(in)">
                                      <p:cBhvr>
                                        <p:cTn id="20" dur="2000"/>
                                        <p:tgtEl>
                                          <p:spTgt spid="33"/>
                                        </p:tgtEl>
                                      </p:cBhvr>
                                    </p:animEffect>
                                  </p:childTnLst>
                                </p:cTn>
                              </p:par>
                            </p:childTnLst>
                          </p:cTn>
                        </p:par>
                      </p:childTnLst>
                    </p:cTn>
                  </p:par>
                  <p:par>
                    <p:cTn id="21" fill="hold">
                      <p:stCondLst>
                        <p:cond delay="indefinite"/>
                      </p:stCondLst>
                      <p:childTnLst>
                        <p:par>
                          <p:cTn id="22" fill="hold">
                            <p:stCondLst>
                              <p:cond delay="0"/>
                            </p:stCondLst>
                            <p:childTnLst>
                              <p:par>
                                <p:cTn id="23" presetID="6" presetClass="entr" presetSubtype="16" fill="hold" nodeType="clickEffect">
                                  <p:stCondLst>
                                    <p:cond delay="0"/>
                                  </p:stCondLst>
                                  <p:childTnLst>
                                    <p:set>
                                      <p:cBhvr>
                                        <p:cTn id="24" dur="1" fill="hold">
                                          <p:stCondLst>
                                            <p:cond delay="0"/>
                                          </p:stCondLst>
                                        </p:cTn>
                                        <p:tgtEl>
                                          <p:spTgt spid="34"/>
                                        </p:tgtEl>
                                        <p:attrNameLst>
                                          <p:attrName>style.visibility</p:attrName>
                                        </p:attrNameLst>
                                      </p:cBhvr>
                                      <p:to>
                                        <p:strVal val="visible"/>
                                      </p:to>
                                    </p:set>
                                    <p:animEffect transition="in" filter="circle(in)">
                                      <p:cBhvr>
                                        <p:cTn id="25" dur="2000"/>
                                        <p:tgtEl>
                                          <p:spTgt spid="34"/>
                                        </p:tgtEl>
                                      </p:cBhvr>
                                    </p:animEffect>
                                  </p:childTnLst>
                                </p:cTn>
                              </p:par>
                            </p:childTnLst>
                          </p:cTn>
                        </p:par>
                      </p:childTnLst>
                    </p:cTn>
                  </p:par>
                  <p:par>
                    <p:cTn id="26" fill="hold">
                      <p:stCondLst>
                        <p:cond delay="indefinite"/>
                      </p:stCondLst>
                      <p:childTnLst>
                        <p:par>
                          <p:cTn id="27" fill="hold">
                            <p:stCondLst>
                              <p:cond delay="0"/>
                            </p:stCondLst>
                            <p:childTnLst>
                              <p:par>
                                <p:cTn id="28" presetID="42" presetClass="entr" presetSubtype="0" fill="hold" nodeType="clickEffect">
                                  <p:stCondLst>
                                    <p:cond delay="0"/>
                                  </p:stCondLst>
                                  <p:childTnLst>
                                    <p:set>
                                      <p:cBhvr>
                                        <p:cTn id="29" dur="1" fill="hold">
                                          <p:stCondLst>
                                            <p:cond delay="0"/>
                                          </p:stCondLst>
                                        </p:cTn>
                                        <p:tgtEl>
                                          <p:spTgt spid="35"/>
                                        </p:tgtEl>
                                        <p:attrNameLst>
                                          <p:attrName>style.visibility</p:attrName>
                                        </p:attrNameLst>
                                      </p:cBhvr>
                                      <p:to>
                                        <p:strVal val="visible"/>
                                      </p:to>
                                    </p:set>
                                    <p:animEffect transition="in" filter="fade">
                                      <p:cBhvr>
                                        <p:cTn id="30" dur="1000"/>
                                        <p:tgtEl>
                                          <p:spTgt spid="35"/>
                                        </p:tgtEl>
                                      </p:cBhvr>
                                    </p:animEffect>
                                    <p:anim calcmode="lin" valueType="num">
                                      <p:cBhvr>
                                        <p:cTn id="31" dur="1000" fill="hold"/>
                                        <p:tgtEl>
                                          <p:spTgt spid="35"/>
                                        </p:tgtEl>
                                        <p:attrNameLst>
                                          <p:attrName>ppt_x</p:attrName>
                                        </p:attrNameLst>
                                      </p:cBhvr>
                                      <p:tavLst>
                                        <p:tav tm="0">
                                          <p:val>
                                            <p:strVal val="#ppt_x"/>
                                          </p:val>
                                        </p:tav>
                                        <p:tav tm="100000">
                                          <p:val>
                                            <p:strVal val="#ppt_x"/>
                                          </p:val>
                                        </p:tav>
                                      </p:tavLst>
                                    </p:anim>
                                    <p:anim calcmode="lin" valueType="num">
                                      <p:cBhvr>
                                        <p:cTn id="32" dur="1000" fill="hold"/>
                                        <p:tgtEl>
                                          <p:spTgt spid="35"/>
                                        </p:tgtEl>
                                        <p:attrNameLst>
                                          <p:attrName>ppt_y</p:attrName>
                                        </p:attrNameLst>
                                      </p:cBhvr>
                                      <p:tavLst>
                                        <p:tav tm="0">
                                          <p:val>
                                            <p:strVal val="#ppt_y+.1"/>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42" presetClass="entr" presetSubtype="0" fill="hold" nodeType="clickEffect">
                                  <p:stCondLst>
                                    <p:cond delay="0"/>
                                  </p:stCondLst>
                                  <p:childTnLst>
                                    <p:set>
                                      <p:cBhvr>
                                        <p:cTn id="36" dur="1" fill="hold">
                                          <p:stCondLst>
                                            <p:cond delay="0"/>
                                          </p:stCondLst>
                                        </p:cTn>
                                        <p:tgtEl>
                                          <p:spTgt spid="14"/>
                                        </p:tgtEl>
                                        <p:attrNameLst>
                                          <p:attrName>style.visibility</p:attrName>
                                        </p:attrNameLst>
                                      </p:cBhvr>
                                      <p:to>
                                        <p:strVal val="visible"/>
                                      </p:to>
                                    </p:set>
                                    <p:animEffect transition="in" filter="fade">
                                      <p:cBhvr>
                                        <p:cTn id="37" dur="1000"/>
                                        <p:tgtEl>
                                          <p:spTgt spid="14"/>
                                        </p:tgtEl>
                                      </p:cBhvr>
                                    </p:animEffect>
                                    <p:anim calcmode="lin" valueType="num">
                                      <p:cBhvr>
                                        <p:cTn id="38" dur="1000" fill="hold"/>
                                        <p:tgtEl>
                                          <p:spTgt spid="14"/>
                                        </p:tgtEl>
                                        <p:attrNameLst>
                                          <p:attrName>ppt_x</p:attrName>
                                        </p:attrNameLst>
                                      </p:cBhvr>
                                      <p:tavLst>
                                        <p:tav tm="0">
                                          <p:val>
                                            <p:strVal val="#ppt_x"/>
                                          </p:val>
                                        </p:tav>
                                        <p:tav tm="100000">
                                          <p:val>
                                            <p:strVal val="#ppt_x"/>
                                          </p:val>
                                        </p:tav>
                                      </p:tavLst>
                                    </p:anim>
                                    <p:anim calcmode="lin" valueType="num">
                                      <p:cBhvr>
                                        <p:cTn id="39"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42" presetClass="entr" presetSubtype="0" fill="hold" nodeType="clickEffect">
                                  <p:stCondLst>
                                    <p:cond delay="0"/>
                                  </p:stCondLst>
                                  <p:childTnLst>
                                    <p:set>
                                      <p:cBhvr>
                                        <p:cTn id="43" dur="1" fill="hold">
                                          <p:stCondLst>
                                            <p:cond delay="0"/>
                                          </p:stCondLst>
                                        </p:cTn>
                                        <p:tgtEl>
                                          <p:spTgt spid="18"/>
                                        </p:tgtEl>
                                        <p:attrNameLst>
                                          <p:attrName>style.visibility</p:attrName>
                                        </p:attrNameLst>
                                      </p:cBhvr>
                                      <p:to>
                                        <p:strVal val="visible"/>
                                      </p:to>
                                    </p:set>
                                    <p:animEffect transition="in" filter="fade">
                                      <p:cBhvr>
                                        <p:cTn id="44" dur="1000"/>
                                        <p:tgtEl>
                                          <p:spTgt spid="18"/>
                                        </p:tgtEl>
                                      </p:cBhvr>
                                    </p:animEffect>
                                    <p:anim calcmode="lin" valueType="num">
                                      <p:cBhvr>
                                        <p:cTn id="45" dur="1000" fill="hold"/>
                                        <p:tgtEl>
                                          <p:spTgt spid="18"/>
                                        </p:tgtEl>
                                        <p:attrNameLst>
                                          <p:attrName>ppt_x</p:attrName>
                                        </p:attrNameLst>
                                      </p:cBhvr>
                                      <p:tavLst>
                                        <p:tav tm="0">
                                          <p:val>
                                            <p:strVal val="#ppt_x"/>
                                          </p:val>
                                        </p:tav>
                                        <p:tav tm="100000">
                                          <p:val>
                                            <p:strVal val="#ppt_x"/>
                                          </p:val>
                                        </p:tav>
                                      </p:tavLst>
                                    </p:anim>
                                    <p:anim calcmode="lin" valueType="num">
                                      <p:cBhvr>
                                        <p:cTn id="46" dur="1000" fill="hold"/>
                                        <p:tgtEl>
                                          <p:spTgt spid="18"/>
                                        </p:tgtEl>
                                        <p:attrNameLst>
                                          <p:attrName>ppt_y</p:attrName>
                                        </p:attrNameLst>
                                      </p:cBhvr>
                                      <p:tavLst>
                                        <p:tav tm="0">
                                          <p:val>
                                            <p:strVal val="#ppt_y+.1"/>
                                          </p:val>
                                        </p:tav>
                                        <p:tav tm="100000">
                                          <p:val>
                                            <p:strVal val="#ppt_y"/>
                                          </p:val>
                                        </p:tav>
                                      </p:tavLst>
                                    </p:anim>
                                  </p:childTnLst>
                                </p:cTn>
                              </p:par>
                              <p:par>
                                <p:cTn id="47" presetID="42" presetClass="entr" presetSubtype="0" fill="hold" grpId="0" nodeType="withEffect">
                                  <p:stCondLst>
                                    <p:cond delay="0"/>
                                  </p:stCondLst>
                                  <p:childTnLst>
                                    <p:set>
                                      <p:cBhvr>
                                        <p:cTn id="48" dur="1" fill="hold">
                                          <p:stCondLst>
                                            <p:cond delay="0"/>
                                          </p:stCondLst>
                                        </p:cTn>
                                        <p:tgtEl>
                                          <p:spTgt spid="31"/>
                                        </p:tgtEl>
                                        <p:attrNameLst>
                                          <p:attrName>style.visibility</p:attrName>
                                        </p:attrNameLst>
                                      </p:cBhvr>
                                      <p:to>
                                        <p:strVal val="visible"/>
                                      </p:to>
                                    </p:set>
                                    <p:animEffect transition="in" filter="fade">
                                      <p:cBhvr>
                                        <p:cTn id="49" dur="1000"/>
                                        <p:tgtEl>
                                          <p:spTgt spid="31"/>
                                        </p:tgtEl>
                                      </p:cBhvr>
                                    </p:animEffect>
                                    <p:anim calcmode="lin" valueType="num">
                                      <p:cBhvr>
                                        <p:cTn id="50" dur="1000" fill="hold"/>
                                        <p:tgtEl>
                                          <p:spTgt spid="31"/>
                                        </p:tgtEl>
                                        <p:attrNameLst>
                                          <p:attrName>ppt_x</p:attrName>
                                        </p:attrNameLst>
                                      </p:cBhvr>
                                      <p:tavLst>
                                        <p:tav tm="0">
                                          <p:val>
                                            <p:strVal val="#ppt_x"/>
                                          </p:val>
                                        </p:tav>
                                        <p:tav tm="100000">
                                          <p:val>
                                            <p:strVal val="#ppt_x"/>
                                          </p:val>
                                        </p:tav>
                                      </p:tavLst>
                                    </p:anim>
                                    <p:anim calcmode="lin" valueType="num">
                                      <p:cBhvr>
                                        <p:cTn id="51" dur="1000" fill="hold"/>
                                        <p:tgtEl>
                                          <p:spTgt spid="31"/>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42" presetClass="entr" presetSubtype="0" fill="hold" nodeType="clickEffect">
                                  <p:stCondLst>
                                    <p:cond delay="0"/>
                                  </p:stCondLst>
                                  <p:childTnLst>
                                    <p:set>
                                      <p:cBhvr>
                                        <p:cTn id="55" dur="1" fill="hold">
                                          <p:stCondLst>
                                            <p:cond delay="0"/>
                                          </p:stCondLst>
                                        </p:cTn>
                                        <p:tgtEl>
                                          <p:spTgt spid="16"/>
                                        </p:tgtEl>
                                        <p:attrNameLst>
                                          <p:attrName>style.visibility</p:attrName>
                                        </p:attrNameLst>
                                      </p:cBhvr>
                                      <p:to>
                                        <p:strVal val="visible"/>
                                      </p:to>
                                    </p:set>
                                    <p:animEffect transition="in" filter="fade">
                                      <p:cBhvr>
                                        <p:cTn id="56" dur="1000"/>
                                        <p:tgtEl>
                                          <p:spTgt spid="16"/>
                                        </p:tgtEl>
                                      </p:cBhvr>
                                    </p:animEffect>
                                    <p:anim calcmode="lin" valueType="num">
                                      <p:cBhvr>
                                        <p:cTn id="57" dur="1000" fill="hold"/>
                                        <p:tgtEl>
                                          <p:spTgt spid="16"/>
                                        </p:tgtEl>
                                        <p:attrNameLst>
                                          <p:attrName>ppt_x</p:attrName>
                                        </p:attrNameLst>
                                      </p:cBhvr>
                                      <p:tavLst>
                                        <p:tav tm="0">
                                          <p:val>
                                            <p:strVal val="#ppt_x"/>
                                          </p:val>
                                        </p:tav>
                                        <p:tav tm="100000">
                                          <p:val>
                                            <p:strVal val="#ppt_x"/>
                                          </p:val>
                                        </p:tav>
                                      </p:tavLst>
                                    </p:anim>
                                    <p:anim calcmode="lin" valueType="num">
                                      <p:cBhvr>
                                        <p:cTn id="58"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42" presetClass="entr" presetSubtype="0" fill="hold" nodeType="clickEffect">
                                  <p:stCondLst>
                                    <p:cond delay="0"/>
                                  </p:stCondLst>
                                  <p:childTnLst>
                                    <p:set>
                                      <p:cBhvr>
                                        <p:cTn id="62" dur="1" fill="hold">
                                          <p:stCondLst>
                                            <p:cond delay="0"/>
                                          </p:stCondLst>
                                        </p:cTn>
                                        <p:tgtEl>
                                          <p:spTgt spid="20"/>
                                        </p:tgtEl>
                                        <p:attrNameLst>
                                          <p:attrName>style.visibility</p:attrName>
                                        </p:attrNameLst>
                                      </p:cBhvr>
                                      <p:to>
                                        <p:strVal val="visible"/>
                                      </p:to>
                                    </p:set>
                                    <p:animEffect transition="in" filter="fade">
                                      <p:cBhvr>
                                        <p:cTn id="63" dur="1000"/>
                                        <p:tgtEl>
                                          <p:spTgt spid="20"/>
                                        </p:tgtEl>
                                      </p:cBhvr>
                                    </p:animEffect>
                                    <p:anim calcmode="lin" valueType="num">
                                      <p:cBhvr>
                                        <p:cTn id="64" dur="1000" fill="hold"/>
                                        <p:tgtEl>
                                          <p:spTgt spid="20"/>
                                        </p:tgtEl>
                                        <p:attrNameLst>
                                          <p:attrName>ppt_x</p:attrName>
                                        </p:attrNameLst>
                                      </p:cBhvr>
                                      <p:tavLst>
                                        <p:tav tm="0">
                                          <p:val>
                                            <p:strVal val="#ppt_x"/>
                                          </p:val>
                                        </p:tav>
                                        <p:tav tm="100000">
                                          <p:val>
                                            <p:strVal val="#ppt_x"/>
                                          </p:val>
                                        </p:tav>
                                      </p:tavLst>
                                    </p:anim>
                                    <p:anim calcmode="lin" valueType="num">
                                      <p:cBhvr>
                                        <p:cTn id="65" dur="1000" fill="hold"/>
                                        <p:tgtEl>
                                          <p:spTgt spid="2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0DD09007-8ED7-4A26-B7AA-9DD3BCFB84CF}"/>
              </a:ext>
            </a:extLst>
          </p:cNvPr>
          <p:cNvSpPr>
            <a:spLocks noGrp="1"/>
          </p:cNvSpPr>
          <p:nvPr>
            <p:ph type="sldNum" sz="quarter" idx="4"/>
          </p:nvPr>
        </p:nvSpPr>
        <p:spPr/>
        <p:txBody>
          <a:bodyPr/>
          <a:lstStyle/>
          <a:p>
            <a:fld id="{EA952CFE-AF4B-4BE9-B2E2-E1420D3F9B32}" type="slidenum">
              <a:rPr lang="de-DE" smtClean="0"/>
              <a:pPr/>
              <a:t>25</a:t>
            </a:fld>
            <a:endParaRPr lang="de-DE" dirty="0"/>
          </a:p>
        </p:txBody>
      </p:sp>
      <p:sp>
        <p:nvSpPr>
          <p:cNvPr id="4" name="Titel 3">
            <a:extLst>
              <a:ext uri="{FF2B5EF4-FFF2-40B4-BE49-F238E27FC236}">
                <a16:creationId xmlns:a16="http://schemas.microsoft.com/office/drawing/2014/main" id="{CAD88348-6DF8-4FA0-8A29-29269A326D54}"/>
              </a:ext>
            </a:extLst>
          </p:cNvPr>
          <p:cNvSpPr>
            <a:spLocks noGrp="1"/>
          </p:cNvSpPr>
          <p:nvPr>
            <p:ph type="title"/>
          </p:nvPr>
        </p:nvSpPr>
        <p:spPr/>
        <p:txBody>
          <a:bodyPr/>
          <a:lstStyle/>
          <a:p>
            <a:r>
              <a:rPr lang="de-DE" b="1" dirty="0"/>
              <a:t>6. Nachbereitung </a:t>
            </a:r>
            <a:r>
              <a:rPr lang="de-DE" dirty="0"/>
              <a:t>| Zusammenfassung</a:t>
            </a:r>
          </a:p>
        </p:txBody>
      </p:sp>
      <p:pic>
        <p:nvPicPr>
          <p:cNvPr id="6" name="Grafik 5">
            <a:extLst>
              <a:ext uri="{FF2B5EF4-FFF2-40B4-BE49-F238E27FC236}">
                <a16:creationId xmlns:a16="http://schemas.microsoft.com/office/drawing/2014/main" id="{D2176E00-E45D-4E02-BBD1-859A461711AE}"/>
              </a:ext>
            </a:extLst>
          </p:cNvPr>
          <p:cNvPicPr>
            <a:picLocks noChangeAspect="1"/>
          </p:cNvPicPr>
          <p:nvPr/>
        </p:nvPicPr>
        <p:blipFill>
          <a:blip r:embed="rId2"/>
          <a:stretch>
            <a:fillRect/>
          </a:stretch>
        </p:blipFill>
        <p:spPr>
          <a:xfrm>
            <a:off x="364220" y="1695766"/>
            <a:ext cx="10637155" cy="3717841"/>
          </a:xfrm>
          <a:prstGeom prst="rect">
            <a:avLst/>
          </a:prstGeom>
        </p:spPr>
      </p:pic>
      <p:pic>
        <p:nvPicPr>
          <p:cNvPr id="7" name="Grafik 6">
            <a:extLst>
              <a:ext uri="{FF2B5EF4-FFF2-40B4-BE49-F238E27FC236}">
                <a16:creationId xmlns:a16="http://schemas.microsoft.com/office/drawing/2014/main" id="{56A27C26-7984-4D34-87F1-ED273B4BCD7A}"/>
              </a:ext>
            </a:extLst>
          </p:cNvPr>
          <p:cNvPicPr>
            <a:picLocks noChangeAspect="1"/>
          </p:cNvPicPr>
          <p:nvPr/>
        </p:nvPicPr>
        <p:blipFill>
          <a:blip r:embed="rId3"/>
          <a:stretch>
            <a:fillRect/>
          </a:stretch>
        </p:blipFill>
        <p:spPr>
          <a:xfrm>
            <a:off x="6446137" y="3554686"/>
            <a:ext cx="4316342" cy="3060457"/>
          </a:xfrm>
          <a:prstGeom prst="rect">
            <a:avLst/>
          </a:prstGeom>
        </p:spPr>
      </p:pic>
    </p:spTree>
    <p:extLst>
      <p:ext uri="{BB962C8B-B14F-4D97-AF65-F5344CB8AC3E}">
        <p14:creationId xmlns:p14="http://schemas.microsoft.com/office/powerpoint/2010/main" val="27768408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60CE84AB-9B2E-4112-90EA-582D6036AC18}"/>
              </a:ext>
            </a:extLst>
          </p:cNvPr>
          <p:cNvSpPr>
            <a:spLocks noGrp="1"/>
          </p:cNvSpPr>
          <p:nvPr>
            <p:ph type="sldNum" sz="quarter" idx="4"/>
          </p:nvPr>
        </p:nvSpPr>
        <p:spPr/>
        <p:txBody>
          <a:bodyPr/>
          <a:lstStyle/>
          <a:p>
            <a:fld id="{EA952CFE-AF4B-4BE9-B2E2-E1420D3F9B32}" type="slidenum">
              <a:rPr lang="de-DE" smtClean="0"/>
              <a:pPr/>
              <a:t>26</a:t>
            </a:fld>
            <a:endParaRPr lang="de-DE" dirty="0"/>
          </a:p>
        </p:txBody>
      </p:sp>
      <p:sp>
        <p:nvSpPr>
          <p:cNvPr id="4" name="Titel 3">
            <a:extLst>
              <a:ext uri="{FF2B5EF4-FFF2-40B4-BE49-F238E27FC236}">
                <a16:creationId xmlns:a16="http://schemas.microsoft.com/office/drawing/2014/main" id="{2FF256D0-1493-472A-A13D-E65BFB34D6F9}"/>
              </a:ext>
            </a:extLst>
          </p:cNvPr>
          <p:cNvSpPr>
            <a:spLocks noGrp="1"/>
          </p:cNvSpPr>
          <p:nvPr>
            <p:ph type="title"/>
          </p:nvPr>
        </p:nvSpPr>
        <p:spPr/>
        <p:txBody>
          <a:bodyPr/>
          <a:lstStyle/>
          <a:p>
            <a:r>
              <a:rPr lang="de-DE" b="1" dirty="0"/>
              <a:t>6. Nachbereitung </a:t>
            </a:r>
            <a:r>
              <a:rPr lang="de-DE" dirty="0"/>
              <a:t>| Empfehlung</a:t>
            </a:r>
          </a:p>
        </p:txBody>
      </p:sp>
      <p:pic>
        <p:nvPicPr>
          <p:cNvPr id="6" name="Grafik 5">
            <a:extLst>
              <a:ext uri="{FF2B5EF4-FFF2-40B4-BE49-F238E27FC236}">
                <a16:creationId xmlns:a16="http://schemas.microsoft.com/office/drawing/2014/main" id="{4E8701B3-1AE0-4CD6-9728-1984A6CC3A0E}"/>
              </a:ext>
            </a:extLst>
          </p:cNvPr>
          <p:cNvPicPr>
            <a:picLocks noChangeAspect="1"/>
          </p:cNvPicPr>
          <p:nvPr/>
        </p:nvPicPr>
        <p:blipFill rotWithShape="1">
          <a:blip r:embed="rId2"/>
          <a:srcRect b="30147"/>
          <a:stretch/>
        </p:blipFill>
        <p:spPr>
          <a:xfrm>
            <a:off x="94594" y="1634324"/>
            <a:ext cx="11801475" cy="4464473"/>
          </a:xfrm>
          <a:prstGeom prst="rect">
            <a:avLst/>
          </a:prstGeom>
        </p:spPr>
      </p:pic>
      <p:pic>
        <p:nvPicPr>
          <p:cNvPr id="7" name="Grafik 6">
            <a:extLst>
              <a:ext uri="{FF2B5EF4-FFF2-40B4-BE49-F238E27FC236}">
                <a16:creationId xmlns:a16="http://schemas.microsoft.com/office/drawing/2014/main" id="{4559B1B2-A968-4142-8A20-255E52A592C7}"/>
              </a:ext>
            </a:extLst>
          </p:cNvPr>
          <p:cNvPicPr>
            <a:picLocks noChangeAspect="1"/>
          </p:cNvPicPr>
          <p:nvPr/>
        </p:nvPicPr>
        <p:blipFill>
          <a:blip r:embed="rId3"/>
          <a:stretch>
            <a:fillRect/>
          </a:stretch>
        </p:blipFill>
        <p:spPr>
          <a:xfrm>
            <a:off x="6922209" y="3568180"/>
            <a:ext cx="4316342" cy="3060457"/>
          </a:xfrm>
          <a:prstGeom prst="rect">
            <a:avLst/>
          </a:prstGeom>
        </p:spPr>
      </p:pic>
      <p:pic>
        <p:nvPicPr>
          <p:cNvPr id="9" name="Grafik 8">
            <a:extLst>
              <a:ext uri="{FF2B5EF4-FFF2-40B4-BE49-F238E27FC236}">
                <a16:creationId xmlns:a16="http://schemas.microsoft.com/office/drawing/2014/main" id="{20326796-F513-4B3B-A602-EDF6BFE7B222}"/>
              </a:ext>
            </a:extLst>
          </p:cNvPr>
          <p:cNvPicPr>
            <a:picLocks noChangeAspect="1"/>
          </p:cNvPicPr>
          <p:nvPr/>
        </p:nvPicPr>
        <p:blipFill>
          <a:blip r:embed="rId4"/>
          <a:stretch>
            <a:fillRect/>
          </a:stretch>
        </p:blipFill>
        <p:spPr>
          <a:xfrm>
            <a:off x="295931" y="1993929"/>
            <a:ext cx="10429875" cy="1752600"/>
          </a:xfrm>
          <a:prstGeom prst="rect">
            <a:avLst/>
          </a:prstGeom>
        </p:spPr>
      </p:pic>
      <p:sp>
        <p:nvSpPr>
          <p:cNvPr id="10" name="Ellipse 9">
            <a:extLst>
              <a:ext uri="{FF2B5EF4-FFF2-40B4-BE49-F238E27FC236}">
                <a16:creationId xmlns:a16="http://schemas.microsoft.com/office/drawing/2014/main" id="{CB7F40CD-6E14-4E83-B5B4-1580D47F6C74}"/>
              </a:ext>
            </a:extLst>
          </p:cNvPr>
          <p:cNvSpPr/>
          <p:nvPr/>
        </p:nvSpPr>
        <p:spPr>
          <a:xfrm>
            <a:off x="6501468" y="2407640"/>
            <a:ext cx="2306972" cy="1160540"/>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ln w="28575">
                <a:solidFill>
                  <a:srgbClr val="FF0000"/>
                </a:solidFill>
              </a:ln>
            </a:endParaRPr>
          </a:p>
        </p:txBody>
      </p:sp>
      <p:pic>
        <p:nvPicPr>
          <p:cNvPr id="12" name="Grafik 11">
            <a:extLst>
              <a:ext uri="{FF2B5EF4-FFF2-40B4-BE49-F238E27FC236}">
                <a16:creationId xmlns:a16="http://schemas.microsoft.com/office/drawing/2014/main" id="{AB8A55A5-0364-4F66-9621-B99C12CECD66}"/>
              </a:ext>
            </a:extLst>
          </p:cNvPr>
          <p:cNvPicPr>
            <a:picLocks noChangeAspect="1"/>
          </p:cNvPicPr>
          <p:nvPr/>
        </p:nvPicPr>
        <p:blipFill>
          <a:blip r:embed="rId5"/>
          <a:stretch>
            <a:fillRect/>
          </a:stretch>
        </p:blipFill>
        <p:spPr>
          <a:xfrm>
            <a:off x="2302865" y="2055371"/>
            <a:ext cx="6505575" cy="2533650"/>
          </a:xfrm>
          <a:prstGeom prst="rect">
            <a:avLst/>
          </a:prstGeom>
        </p:spPr>
      </p:pic>
    </p:spTree>
    <p:extLst>
      <p:ext uri="{BB962C8B-B14F-4D97-AF65-F5344CB8AC3E}">
        <p14:creationId xmlns:p14="http://schemas.microsoft.com/office/powerpoint/2010/main" val="295084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6" presetClass="entr" presetSubtype="16" fill="hold" nodeType="clickEffect">
                                  <p:stCondLst>
                                    <p:cond delay="0"/>
                                  </p:stCondLst>
                                  <p:childTnLst>
                                    <p:set>
                                      <p:cBhvr>
                                        <p:cTn id="13" dur="1" fill="hold">
                                          <p:stCondLst>
                                            <p:cond delay="0"/>
                                          </p:stCondLst>
                                        </p:cTn>
                                        <p:tgtEl>
                                          <p:spTgt spid="9"/>
                                        </p:tgtEl>
                                        <p:attrNameLst>
                                          <p:attrName>style.visibility</p:attrName>
                                        </p:attrNameLst>
                                      </p:cBhvr>
                                      <p:to>
                                        <p:strVal val="visible"/>
                                      </p:to>
                                    </p:set>
                                    <p:animEffect transition="in" filter="circle(in)">
                                      <p:cBhvr>
                                        <p:cTn id="14" dur="2000"/>
                                        <p:tgtEl>
                                          <p:spTgt spid="9"/>
                                        </p:tgtEl>
                                      </p:cBhvr>
                                    </p:animEffect>
                                  </p:childTnLst>
                                </p:cTn>
                              </p:par>
                            </p:childTnLst>
                          </p:cTn>
                        </p:par>
                      </p:childTnLst>
                    </p:cTn>
                  </p:par>
                  <p:par>
                    <p:cTn id="15" fill="hold">
                      <p:stCondLst>
                        <p:cond delay="indefinite"/>
                      </p:stCondLst>
                      <p:childTnLst>
                        <p:par>
                          <p:cTn id="16" fill="hold">
                            <p:stCondLst>
                              <p:cond delay="0"/>
                            </p:stCondLst>
                            <p:childTnLst>
                              <p:par>
                                <p:cTn id="17" presetID="31" presetClass="entr" presetSubtype="0"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anim calcmode="lin" valueType="num">
                                      <p:cBhvr>
                                        <p:cTn id="19" dur="1000" fill="hold"/>
                                        <p:tgtEl>
                                          <p:spTgt spid="10"/>
                                        </p:tgtEl>
                                        <p:attrNameLst>
                                          <p:attrName>ppt_w</p:attrName>
                                        </p:attrNameLst>
                                      </p:cBhvr>
                                      <p:tavLst>
                                        <p:tav tm="0">
                                          <p:val>
                                            <p:fltVal val="0"/>
                                          </p:val>
                                        </p:tav>
                                        <p:tav tm="100000">
                                          <p:val>
                                            <p:strVal val="#ppt_w"/>
                                          </p:val>
                                        </p:tav>
                                      </p:tavLst>
                                    </p:anim>
                                    <p:anim calcmode="lin" valueType="num">
                                      <p:cBhvr>
                                        <p:cTn id="20" dur="1000" fill="hold"/>
                                        <p:tgtEl>
                                          <p:spTgt spid="10"/>
                                        </p:tgtEl>
                                        <p:attrNameLst>
                                          <p:attrName>ppt_h</p:attrName>
                                        </p:attrNameLst>
                                      </p:cBhvr>
                                      <p:tavLst>
                                        <p:tav tm="0">
                                          <p:val>
                                            <p:fltVal val="0"/>
                                          </p:val>
                                        </p:tav>
                                        <p:tav tm="100000">
                                          <p:val>
                                            <p:strVal val="#ppt_h"/>
                                          </p:val>
                                        </p:tav>
                                      </p:tavLst>
                                    </p:anim>
                                    <p:anim calcmode="lin" valueType="num">
                                      <p:cBhvr>
                                        <p:cTn id="21" dur="1000" fill="hold"/>
                                        <p:tgtEl>
                                          <p:spTgt spid="10"/>
                                        </p:tgtEl>
                                        <p:attrNameLst>
                                          <p:attrName>style.rotation</p:attrName>
                                        </p:attrNameLst>
                                      </p:cBhvr>
                                      <p:tavLst>
                                        <p:tav tm="0">
                                          <p:val>
                                            <p:fltVal val="90"/>
                                          </p:val>
                                        </p:tav>
                                        <p:tav tm="100000">
                                          <p:val>
                                            <p:fltVal val="0"/>
                                          </p:val>
                                        </p:tav>
                                      </p:tavLst>
                                    </p:anim>
                                    <p:animEffect transition="in" filter="fade">
                                      <p:cBhvr>
                                        <p:cTn id="22" dur="1000"/>
                                        <p:tgtEl>
                                          <p:spTgt spid="10"/>
                                        </p:tgtEl>
                                      </p:cBhvr>
                                    </p:animEffect>
                                  </p:childTnLst>
                                </p:cTn>
                              </p:par>
                            </p:childTnLst>
                          </p:cTn>
                        </p:par>
                      </p:childTnLst>
                    </p:cTn>
                  </p:par>
                  <p:par>
                    <p:cTn id="23" fill="hold">
                      <p:stCondLst>
                        <p:cond delay="indefinite"/>
                      </p:stCondLst>
                      <p:childTnLst>
                        <p:par>
                          <p:cTn id="24" fill="hold">
                            <p:stCondLst>
                              <p:cond delay="0"/>
                            </p:stCondLst>
                            <p:childTnLst>
                              <p:par>
                                <p:cTn id="25" presetID="6" presetClass="entr" presetSubtype="16" fill="hold" nodeType="clickEffect">
                                  <p:stCondLst>
                                    <p:cond delay="0"/>
                                  </p:stCondLst>
                                  <p:childTnLst>
                                    <p:set>
                                      <p:cBhvr>
                                        <p:cTn id="26" dur="1" fill="hold">
                                          <p:stCondLst>
                                            <p:cond delay="0"/>
                                          </p:stCondLst>
                                        </p:cTn>
                                        <p:tgtEl>
                                          <p:spTgt spid="12"/>
                                        </p:tgtEl>
                                        <p:attrNameLst>
                                          <p:attrName>style.visibility</p:attrName>
                                        </p:attrNameLst>
                                      </p:cBhvr>
                                      <p:to>
                                        <p:strVal val="visible"/>
                                      </p:to>
                                    </p:set>
                                    <p:animEffect transition="in" filter="circle(in)">
                                      <p:cBhvr>
                                        <p:cTn id="27" dur="20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35B3136C-5CA9-4714-9F44-BF42BD1A3C06}"/>
              </a:ext>
            </a:extLst>
          </p:cNvPr>
          <p:cNvSpPr>
            <a:spLocks noGrp="1"/>
          </p:cNvSpPr>
          <p:nvPr>
            <p:ph type="sldNum" sz="quarter" idx="4"/>
          </p:nvPr>
        </p:nvSpPr>
        <p:spPr/>
        <p:txBody>
          <a:bodyPr/>
          <a:lstStyle/>
          <a:p>
            <a:fld id="{EA952CFE-AF4B-4BE9-B2E2-E1420D3F9B32}" type="slidenum">
              <a:rPr lang="de-DE" smtClean="0"/>
              <a:pPr/>
              <a:t>27</a:t>
            </a:fld>
            <a:endParaRPr lang="de-DE" dirty="0"/>
          </a:p>
        </p:txBody>
      </p:sp>
      <p:sp>
        <p:nvSpPr>
          <p:cNvPr id="4" name="Textplatzhalter 3">
            <a:extLst>
              <a:ext uri="{FF2B5EF4-FFF2-40B4-BE49-F238E27FC236}">
                <a16:creationId xmlns:a16="http://schemas.microsoft.com/office/drawing/2014/main" id="{388C233C-80B5-4665-AE29-2D490EC36962}"/>
              </a:ext>
            </a:extLst>
          </p:cNvPr>
          <p:cNvSpPr>
            <a:spLocks noGrp="1"/>
          </p:cNvSpPr>
          <p:nvPr>
            <p:ph type="body" sz="half" idx="2"/>
          </p:nvPr>
        </p:nvSpPr>
        <p:spPr/>
        <p:txBody>
          <a:bodyPr/>
          <a:lstStyle/>
          <a:p>
            <a:pPr>
              <a:lnSpc>
                <a:spcPct val="150000"/>
              </a:lnSpc>
            </a:pPr>
            <a:r>
              <a:rPr lang="de-DE" dirty="0"/>
              <a:t>Fall I: Kfz-Überprüfung im Jahresendgeschäft</a:t>
            </a:r>
          </a:p>
          <a:p>
            <a:pPr>
              <a:lnSpc>
                <a:spcPct val="150000"/>
              </a:lnSpc>
            </a:pPr>
            <a:r>
              <a:rPr lang="de-DE" dirty="0"/>
              <a:t>Fall II: „Nichts haftet so gut wie ein Makler!“ Oder?</a:t>
            </a:r>
          </a:p>
          <a:p>
            <a:pPr>
              <a:lnSpc>
                <a:spcPct val="150000"/>
              </a:lnSpc>
            </a:pPr>
            <a:r>
              <a:rPr lang="de-DE" dirty="0"/>
              <a:t>Fall III: „Unverhofft kommt oft!“</a:t>
            </a:r>
          </a:p>
        </p:txBody>
      </p:sp>
      <p:sp>
        <p:nvSpPr>
          <p:cNvPr id="6" name="Titel 5">
            <a:extLst>
              <a:ext uri="{FF2B5EF4-FFF2-40B4-BE49-F238E27FC236}">
                <a16:creationId xmlns:a16="http://schemas.microsoft.com/office/drawing/2014/main" id="{C8824636-7446-E195-CD73-9C6395C305AB}"/>
              </a:ext>
            </a:extLst>
          </p:cNvPr>
          <p:cNvSpPr>
            <a:spLocks noGrp="1"/>
          </p:cNvSpPr>
          <p:nvPr>
            <p:ph type="title"/>
          </p:nvPr>
        </p:nvSpPr>
        <p:spPr/>
        <p:txBody>
          <a:bodyPr/>
          <a:lstStyle/>
          <a:p>
            <a:r>
              <a:rPr lang="de-DE" b="1" dirty="0"/>
              <a:t>7. Best </a:t>
            </a:r>
            <a:r>
              <a:rPr lang="de-DE" b="1" dirty="0" err="1"/>
              <a:t>practice</a:t>
            </a:r>
            <a:r>
              <a:rPr lang="de-DE" b="1" dirty="0"/>
              <a:t> und Fragen</a:t>
            </a:r>
            <a:endParaRPr lang="de-DE" dirty="0"/>
          </a:p>
        </p:txBody>
      </p:sp>
    </p:spTree>
    <p:extLst>
      <p:ext uri="{BB962C8B-B14F-4D97-AF65-F5344CB8AC3E}">
        <p14:creationId xmlns:p14="http://schemas.microsoft.com/office/powerpoint/2010/main" val="402307222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platzhalter 2">
            <a:extLst>
              <a:ext uri="{FF2B5EF4-FFF2-40B4-BE49-F238E27FC236}">
                <a16:creationId xmlns:a16="http://schemas.microsoft.com/office/drawing/2014/main" id="{1599F653-BEDA-342D-86F8-7EA134B51351}"/>
              </a:ext>
            </a:extLst>
          </p:cNvPr>
          <p:cNvSpPr>
            <a:spLocks noGrp="1"/>
          </p:cNvSpPr>
          <p:nvPr>
            <p:ph type="body" sz="half" idx="2"/>
          </p:nvPr>
        </p:nvSpPr>
        <p:spPr/>
        <p:txBody>
          <a:bodyPr/>
          <a:lstStyle/>
          <a:p>
            <a:pPr algn="ctr"/>
            <a:endParaRPr lang="de-DE" sz="3200" dirty="0"/>
          </a:p>
          <a:p>
            <a:pPr algn="ctr"/>
            <a:endParaRPr lang="de-DE" sz="3200" dirty="0"/>
          </a:p>
          <a:p>
            <a:pPr algn="ctr"/>
            <a:r>
              <a:rPr lang="de-DE" sz="3200" dirty="0"/>
              <a:t>Vielen Dank für die Aufmerksamkeit!</a:t>
            </a:r>
          </a:p>
        </p:txBody>
      </p:sp>
      <p:sp>
        <p:nvSpPr>
          <p:cNvPr id="2" name="Titel 1">
            <a:extLst>
              <a:ext uri="{FF2B5EF4-FFF2-40B4-BE49-F238E27FC236}">
                <a16:creationId xmlns:a16="http://schemas.microsoft.com/office/drawing/2014/main" id="{22E75893-2C5A-0BA6-B238-320656F6B24F}"/>
              </a:ext>
            </a:extLst>
          </p:cNvPr>
          <p:cNvSpPr>
            <a:spLocks noGrp="1"/>
          </p:cNvSpPr>
          <p:nvPr>
            <p:ph type="title"/>
          </p:nvPr>
        </p:nvSpPr>
        <p:spPr/>
        <p:txBody>
          <a:bodyPr/>
          <a:lstStyle/>
          <a:p>
            <a:br>
              <a:rPr lang="de-DE" dirty="0"/>
            </a:br>
            <a:endParaRPr lang="de-DE" dirty="0"/>
          </a:p>
        </p:txBody>
      </p:sp>
      <p:sp>
        <p:nvSpPr>
          <p:cNvPr id="4" name="Foliennummernplatzhalter 3">
            <a:extLst>
              <a:ext uri="{FF2B5EF4-FFF2-40B4-BE49-F238E27FC236}">
                <a16:creationId xmlns:a16="http://schemas.microsoft.com/office/drawing/2014/main" id="{D7EED928-883C-43E8-A182-66985420D18A}"/>
              </a:ext>
            </a:extLst>
          </p:cNvPr>
          <p:cNvSpPr>
            <a:spLocks noGrp="1"/>
          </p:cNvSpPr>
          <p:nvPr>
            <p:ph type="sldNum" sz="quarter" idx="4"/>
          </p:nvPr>
        </p:nvSpPr>
        <p:spPr/>
        <p:txBody>
          <a:bodyPr/>
          <a:lstStyle/>
          <a:p>
            <a:fld id="{EA952CFE-AF4B-4BE9-B2E2-E1420D3F9B32}" type="slidenum">
              <a:rPr lang="de-DE" smtClean="0"/>
              <a:pPr/>
              <a:t>28</a:t>
            </a:fld>
            <a:endParaRPr lang="de-DE" dirty="0"/>
          </a:p>
        </p:txBody>
      </p:sp>
    </p:spTree>
    <p:extLst>
      <p:ext uri="{BB962C8B-B14F-4D97-AF65-F5344CB8AC3E}">
        <p14:creationId xmlns:p14="http://schemas.microsoft.com/office/powerpoint/2010/main" val="286805541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Diagramm 4">
            <a:extLst>
              <a:ext uri="{FF2B5EF4-FFF2-40B4-BE49-F238E27FC236}">
                <a16:creationId xmlns:a16="http://schemas.microsoft.com/office/drawing/2014/main" id="{174B298C-F8A5-4615-A844-43DB9C2D9996}"/>
              </a:ext>
            </a:extLst>
          </p:cNvPr>
          <p:cNvGraphicFramePr/>
          <p:nvPr>
            <p:extLst>
              <p:ext uri="{D42A27DB-BD31-4B8C-83A1-F6EECF244321}">
                <p14:modId xmlns:p14="http://schemas.microsoft.com/office/powerpoint/2010/main" val="3265588217"/>
              </p:ext>
            </p:extLst>
          </p:nvPr>
        </p:nvGraphicFramePr>
        <p:xfrm>
          <a:off x="0" y="979804"/>
          <a:ext cx="11896791" cy="611759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 name="Foliennummernplatzhalter 1">
            <a:extLst>
              <a:ext uri="{FF2B5EF4-FFF2-40B4-BE49-F238E27FC236}">
                <a16:creationId xmlns:a16="http://schemas.microsoft.com/office/drawing/2014/main" id="{9FF9EE0A-7D06-4980-AEE8-0DCBD188E611}"/>
              </a:ext>
            </a:extLst>
          </p:cNvPr>
          <p:cNvSpPr>
            <a:spLocks noGrp="1"/>
          </p:cNvSpPr>
          <p:nvPr>
            <p:ph type="sldNum" sz="quarter" idx="4"/>
          </p:nvPr>
        </p:nvSpPr>
        <p:spPr/>
        <p:txBody>
          <a:bodyPr/>
          <a:lstStyle/>
          <a:p>
            <a:fld id="{EA952CFE-AF4B-4BE9-B2E2-E1420D3F9B32}" type="slidenum">
              <a:rPr lang="de-DE" smtClean="0"/>
              <a:pPr/>
              <a:t>3</a:t>
            </a:fld>
            <a:endParaRPr lang="de-DE" dirty="0"/>
          </a:p>
        </p:txBody>
      </p:sp>
      <p:sp>
        <p:nvSpPr>
          <p:cNvPr id="4" name="Titel 3">
            <a:extLst>
              <a:ext uri="{FF2B5EF4-FFF2-40B4-BE49-F238E27FC236}">
                <a16:creationId xmlns:a16="http://schemas.microsoft.com/office/drawing/2014/main" id="{794CD89F-E003-4F51-B5BC-87F9BEB7556F}"/>
              </a:ext>
            </a:extLst>
          </p:cNvPr>
          <p:cNvSpPr>
            <a:spLocks noGrp="1"/>
          </p:cNvSpPr>
          <p:nvPr>
            <p:ph type="title"/>
          </p:nvPr>
        </p:nvSpPr>
        <p:spPr/>
        <p:txBody>
          <a:bodyPr/>
          <a:lstStyle/>
          <a:p>
            <a:r>
              <a:rPr lang="de-DE" dirty="0"/>
              <a:t>Agenda</a:t>
            </a:r>
          </a:p>
        </p:txBody>
      </p:sp>
    </p:spTree>
    <p:extLst>
      <p:ext uri="{BB962C8B-B14F-4D97-AF65-F5344CB8AC3E}">
        <p14:creationId xmlns:p14="http://schemas.microsoft.com/office/powerpoint/2010/main" val="63317650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F5EA74CD-8E68-4A48-8B5E-F23B71D88F89}"/>
              </a:ext>
            </a:extLst>
          </p:cNvPr>
          <p:cNvSpPr>
            <a:spLocks noGrp="1"/>
          </p:cNvSpPr>
          <p:nvPr>
            <p:ph type="sldNum" sz="quarter" idx="4"/>
          </p:nvPr>
        </p:nvSpPr>
        <p:spPr/>
        <p:txBody>
          <a:bodyPr/>
          <a:lstStyle/>
          <a:p>
            <a:fld id="{EA952CFE-AF4B-4BE9-B2E2-E1420D3F9B32}" type="slidenum">
              <a:rPr lang="de-DE" smtClean="0"/>
              <a:pPr/>
              <a:t>4</a:t>
            </a:fld>
            <a:endParaRPr lang="de-DE" dirty="0"/>
          </a:p>
        </p:txBody>
      </p:sp>
      <p:sp>
        <p:nvSpPr>
          <p:cNvPr id="4" name="Titel 3">
            <a:extLst>
              <a:ext uri="{FF2B5EF4-FFF2-40B4-BE49-F238E27FC236}">
                <a16:creationId xmlns:a16="http://schemas.microsoft.com/office/drawing/2014/main" id="{0242E6A4-6C0B-43C2-9B8E-23555B7AB248}"/>
              </a:ext>
            </a:extLst>
          </p:cNvPr>
          <p:cNvSpPr>
            <a:spLocks noGrp="1"/>
          </p:cNvSpPr>
          <p:nvPr>
            <p:ph type="title"/>
          </p:nvPr>
        </p:nvSpPr>
        <p:spPr/>
        <p:txBody>
          <a:bodyPr/>
          <a:lstStyle/>
          <a:p>
            <a:r>
              <a:rPr lang="de-DE" dirty="0"/>
              <a:t>Lernziel: Qualifizierte Ansprache im Bestandsgeschäft kennen</a:t>
            </a:r>
          </a:p>
        </p:txBody>
      </p:sp>
      <p:pic>
        <p:nvPicPr>
          <p:cNvPr id="6" name="Grafik 5">
            <a:extLst>
              <a:ext uri="{FF2B5EF4-FFF2-40B4-BE49-F238E27FC236}">
                <a16:creationId xmlns:a16="http://schemas.microsoft.com/office/drawing/2014/main" id="{E1037674-53A8-4690-A839-5485A4359243}"/>
              </a:ext>
            </a:extLst>
          </p:cNvPr>
          <p:cNvPicPr>
            <a:picLocks noChangeAspect="1"/>
          </p:cNvPicPr>
          <p:nvPr/>
        </p:nvPicPr>
        <p:blipFill rotWithShape="1">
          <a:blip r:embed="rId2">
            <a:extLst>
              <a:ext uri="{28A0092B-C50C-407E-A947-70E740481C1C}">
                <a14:useLocalDpi xmlns:a14="http://schemas.microsoft.com/office/drawing/2010/main" val="0"/>
              </a:ext>
            </a:extLst>
          </a:blip>
          <a:srcRect t="2474" b="4105"/>
          <a:stretch/>
        </p:blipFill>
        <p:spPr>
          <a:xfrm>
            <a:off x="3187405" y="1294615"/>
            <a:ext cx="4667835" cy="5430798"/>
          </a:xfrm>
          <a:prstGeom prst="rect">
            <a:avLst/>
          </a:prstGeom>
        </p:spPr>
      </p:pic>
    </p:spTree>
    <p:extLst>
      <p:ext uri="{BB962C8B-B14F-4D97-AF65-F5344CB8AC3E}">
        <p14:creationId xmlns:p14="http://schemas.microsoft.com/office/powerpoint/2010/main" val="1821400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heel(1)">
                                      <p:cBhvr>
                                        <p:cTn id="7"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97BF8B6C-B17B-4AAB-A84B-4C2249672281}"/>
              </a:ext>
            </a:extLst>
          </p:cNvPr>
          <p:cNvSpPr>
            <a:spLocks noGrp="1"/>
          </p:cNvSpPr>
          <p:nvPr>
            <p:ph type="sldNum" sz="quarter" idx="4"/>
          </p:nvPr>
        </p:nvSpPr>
        <p:spPr>
          <a:xfrm>
            <a:off x="9080380" y="6352156"/>
            <a:ext cx="2743200" cy="365125"/>
          </a:xfrm>
        </p:spPr>
        <p:txBody>
          <a:bodyPr anchor="ctr">
            <a:normAutofit/>
          </a:bodyPr>
          <a:lstStyle/>
          <a:p>
            <a:pPr>
              <a:spcAft>
                <a:spcPts val="600"/>
              </a:spcAft>
            </a:pPr>
            <a:fld id="{EA952CFE-AF4B-4BE9-B2E2-E1420D3F9B32}" type="slidenum">
              <a:rPr lang="de-DE" smtClean="0"/>
              <a:pPr>
                <a:spcAft>
                  <a:spcPts val="600"/>
                </a:spcAft>
              </a:pPr>
              <a:t>5</a:t>
            </a:fld>
            <a:endParaRPr lang="de-DE"/>
          </a:p>
        </p:txBody>
      </p:sp>
      <p:sp>
        <p:nvSpPr>
          <p:cNvPr id="3" name="Textplatzhalter 2">
            <a:extLst>
              <a:ext uri="{FF2B5EF4-FFF2-40B4-BE49-F238E27FC236}">
                <a16:creationId xmlns:a16="http://schemas.microsoft.com/office/drawing/2014/main" id="{9306352B-BF25-4738-AA78-AC7B3783E391}"/>
              </a:ext>
            </a:extLst>
          </p:cNvPr>
          <p:cNvSpPr>
            <a:spLocks noGrp="1"/>
          </p:cNvSpPr>
          <p:nvPr>
            <p:ph type="body" sz="half" idx="2"/>
          </p:nvPr>
        </p:nvSpPr>
        <p:spPr>
          <a:xfrm>
            <a:off x="369605" y="1809281"/>
            <a:ext cx="11342969" cy="3811588"/>
          </a:xfrm>
        </p:spPr>
        <p:txBody>
          <a:bodyPr>
            <a:normAutofit/>
          </a:bodyPr>
          <a:lstStyle/>
          <a:p>
            <a:pPr>
              <a:spcAft>
                <a:spcPts val="800"/>
              </a:spcAft>
            </a:pPr>
            <a:r>
              <a:rPr lang="de-DE" b="1" u="sng" dirty="0">
                <a:effectLst/>
              </a:rPr>
              <a:t>kundenindividuell</a:t>
            </a:r>
            <a:r>
              <a:rPr lang="de-DE" b="1" dirty="0">
                <a:effectLst/>
              </a:rPr>
              <a:t>: </a:t>
            </a:r>
            <a:r>
              <a:rPr lang="de-DE" dirty="0">
                <a:effectLst/>
              </a:rPr>
              <a:t>Sie erfolgt auf Basis konkreter Informationen über den Kunden (z. B. Lebenssituation, bestehende Verträge, Versorgungslücken). </a:t>
            </a:r>
            <a:endParaRPr lang="de-DE" dirty="0"/>
          </a:p>
          <a:p>
            <a:pPr>
              <a:spcAft>
                <a:spcPts val="800"/>
              </a:spcAft>
            </a:pPr>
            <a:r>
              <a:rPr lang="de-DE" b="1" u="sng" dirty="0">
                <a:effectLst/>
              </a:rPr>
              <a:t>anlassbezogen</a:t>
            </a:r>
            <a:r>
              <a:rPr lang="de-DE" b="1" dirty="0">
                <a:effectLst/>
              </a:rPr>
              <a:t>: </a:t>
            </a:r>
            <a:r>
              <a:rPr lang="de-DE" dirty="0">
                <a:effectLst/>
              </a:rPr>
              <a:t>Es gibt einen sachlichen Anlass (z. B. Vertragsänderung, neues Gesetz, Ablauf von Fristen, geänderte Risikosituation). </a:t>
            </a:r>
          </a:p>
          <a:p>
            <a:pPr>
              <a:spcAft>
                <a:spcPts val="800"/>
              </a:spcAft>
            </a:pPr>
            <a:r>
              <a:rPr lang="de-DE" b="1" u="sng" dirty="0">
                <a:effectLst/>
              </a:rPr>
              <a:t>beratungsorientiert</a:t>
            </a:r>
            <a:r>
              <a:rPr lang="de-DE" b="1" dirty="0">
                <a:effectLst/>
              </a:rPr>
              <a:t>: </a:t>
            </a:r>
            <a:r>
              <a:rPr lang="de-DE" dirty="0">
                <a:effectLst/>
              </a:rPr>
              <a:t>Es geht nicht nur um Werbung, sondern um eine fundierte Kundenberatung.</a:t>
            </a:r>
            <a:r>
              <a:rPr lang="de-DE" dirty="0"/>
              <a:t> Es wird keine neue Police „verkauft“, sondern ein sinnvoller Vorschlag im Sinne des Kunden gemacht.</a:t>
            </a:r>
          </a:p>
          <a:p>
            <a:pPr>
              <a:spcAft>
                <a:spcPts val="800"/>
              </a:spcAft>
            </a:pPr>
            <a:r>
              <a:rPr lang="de-DE" b="1" u="sng" dirty="0">
                <a:effectLst/>
              </a:rPr>
              <a:t>rechtlich zulässig</a:t>
            </a:r>
            <a:r>
              <a:rPr lang="de-DE" b="1" dirty="0">
                <a:effectLst/>
              </a:rPr>
              <a:t>: </a:t>
            </a:r>
            <a:r>
              <a:rPr lang="de-DE" dirty="0">
                <a:effectLst/>
              </a:rPr>
              <a:t>Sie bewegt sich im Rahmen der DSGVO und anderer aufsichtsrechtlicher Vorgaben (z. B. keine unzulässige Kaltakquise). </a:t>
            </a:r>
            <a:r>
              <a:rPr lang="de-DE" dirty="0"/>
              <a:t>Der Kontakt erfolgt als Betreuung eines bestehenden Vertragsverhältnisses.</a:t>
            </a:r>
            <a:endParaRPr lang="de-DE" dirty="0">
              <a:effectLst/>
            </a:endParaRPr>
          </a:p>
          <a:p>
            <a:pPr marL="0" indent="0">
              <a:spcAft>
                <a:spcPts val="800"/>
              </a:spcAft>
              <a:buNone/>
            </a:pPr>
            <a:endParaRPr lang="de-DE" dirty="0">
              <a:effectLst/>
            </a:endParaRPr>
          </a:p>
          <a:p>
            <a:pPr marL="0" indent="0">
              <a:buNone/>
            </a:pPr>
            <a:endParaRPr lang="de-DE" dirty="0"/>
          </a:p>
        </p:txBody>
      </p:sp>
      <p:sp>
        <p:nvSpPr>
          <p:cNvPr id="4" name="Titel 3">
            <a:extLst>
              <a:ext uri="{FF2B5EF4-FFF2-40B4-BE49-F238E27FC236}">
                <a16:creationId xmlns:a16="http://schemas.microsoft.com/office/drawing/2014/main" id="{AFB7B3C0-FD07-4DFB-871F-888B45F38C65}"/>
              </a:ext>
            </a:extLst>
          </p:cNvPr>
          <p:cNvSpPr>
            <a:spLocks noGrp="1"/>
          </p:cNvSpPr>
          <p:nvPr>
            <p:ph type="title"/>
          </p:nvPr>
        </p:nvSpPr>
        <p:spPr>
          <a:xfrm>
            <a:off x="365475" y="205347"/>
            <a:ext cx="10188225" cy="1325563"/>
          </a:xfrm>
        </p:spPr>
        <p:txBody>
          <a:bodyPr anchor="ctr">
            <a:normAutofit/>
          </a:bodyPr>
          <a:lstStyle/>
          <a:p>
            <a:r>
              <a:rPr lang="de-DE" dirty="0"/>
              <a:t>Qualifizierte Ansprache im Bestandsgeschäft (gemäß ChatGPT)</a:t>
            </a:r>
            <a:br>
              <a:rPr lang="de-DE" dirty="0"/>
            </a:br>
            <a:r>
              <a:rPr lang="de-DE" dirty="0">
                <a:ea typeface="Times New Roman" panose="02020603050405020304" pitchFamily="18" charset="0"/>
              </a:rPr>
              <a:t>✅ Warum ist das qualifiziert (gemäß ChatGPT)?</a:t>
            </a:r>
            <a:endParaRPr lang="de-DE" dirty="0"/>
          </a:p>
        </p:txBody>
      </p:sp>
    </p:spTree>
    <p:extLst>
      <p:ext uri="{BB962C8B-B14F-4D97-AF65-F5344CB8AC3E}">
        <p14:creationId xmlns:p14="http://schemas.microsoft.com/office/powerpoint/2010/main" val="10265448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1000"/>
                                        <p:tgtEl>
                                          <p:spTgt spid="3">
                                            <p:txEl>
                                              <p:pRg st="1" end="1"/>
                                            </p:txEl>
                                          </p:spTgt>
                                        </p:tgtEl>
                                      </p:cBhvr>
                                    </p:animEffect>
                                    <p:anim calcmode="lin" valueType="num">
                                      <p:cBhvr>
                                        <p:cTn id="13"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4" dur="1000" fill="hold"/>
                                        <p:tgtEl>
                                          <p:spTgt spid="3">
                                            <p:txEl>
                                              <p:pRg st="1" end="1"/>
                                            </p:txEl>
                                          </p:spTgt>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1000"/>
                                        <p:tgtEl>
                                          <p:spTgt spid="3">
                                            <p:txEl>
                                              <p:pRg st="2" end="2"/>
                                            </p:txEl>
                                          </p:spTgt>
                                        </p:tgtEl>
                                      </p:cBhvr>
                                    </p:animEffect>
                                    <p:anim calcmode="lin" valueType="num">
                                      <p:cBhvr>
                                        <p:cTn id="18"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9" dur="1000" fill="hold"/>
                                        <p:tgtEl>
                                          <p:spTgt spid="3">
                                            <p:txEl>
                                              <p:pRg st="2" end="2"/>
                                            </p:txEl>
                                          </p:spTgt>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1000"/>
                                        <p:tgtEl>
                                          <p:spTgt spid="3">
                                            <p:txEl>
                                              <p:pRg st="3" end="3"/>
                                            </p:txEl>
                                          </p:spTgt>
                                        </p:tgtEl>
                                      </p:cBhvr>
                                    </p:animEffect>
                                    <p:anim calcmode="lin" valueType="num">
                                      <p:cBhvr>
                                        <p:cTn id="23"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4"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1AC4CC46-7241-4E4E-B616-F2746C02A5C9}"/>
              </a:ext>
            </a:extLst>
          </p:cNvPr>
          <p:cNvSpPr>
            <a:spLocks noGrp="1"/>
          </p:cNvSpPr>
          <p:nvPr>
            <p:ph type="sldNum" sz="quarter" idx="4"/>
          </p:nvPr>
        </p:nvSpPr>
        <p:spPr/>
        <p:txBody>
          <a:bodyPr/>
          <a:lstStyle/>
          <a:p>
            <a:fld id="{EA952CFE-AF4B-4BE9-B2E2-E1420D3F9B32}" type="slidenum">
              <a:rPr lang="de-DE" smtClean="0"/>
              <a:pPr/>
              <a:t>6</a:t>
            </a:fld>
            <a:endParaRPr lang="de-DE" dirty="0"/>
          </a:p>
        </p:txBody>
      </p:sp>
      <p:sp>
        <p:nvSpPr>
          <p:cNvPr id="3" name="Textplatzhalter 2">
            <a:extLst>
              <a:ext uri="{FF2B5EF4-FFF2-40B4-BE49-F238E27FC236}">
                <a16:creationId xmlns:a16="http://schemas.microsoft.com/office/drawing/2014/main" id="{B926FC58-9C38-451D-9DED-F6CCCDF61537}"/>
              </a:ext>
            </a:extLst>
          </p:cNvPr>
          <p:cNvSpPr>
            <a:spLocks noGrp="1"/>
          </p:cNvSpPr>
          <p:nvPr>
            <p:ph type="body" sz="half" idx="2"/>
          </p:nvPr>
        </p:nvSpPr>
        <p:spPr/>
        <p:txBody>
          <a:bodyPr/>
          <a:lstStyle/>
          <a:p>
            <a:pPr marL="0" indent="0">
              <a:spcAft>
                <a:spcPts val="800"/>
              </a:spcAft>
              <a:buNone/>
            </a:pPr>
            <a:r>
              <a:rPr lang="de-DE" b="1" dirty="0">
                <a:effectLst/>
              </a:rPr>
              <a:t>Kontaktaufnahme zum Bestandskunden, weil:</a:t>
            </a:r>
          </a:p>
          <a:p>
            <a:pPr>
              <a:spcAft>
                <a:spcPts val="800"/>
              </a:spcAft>
            </a:pPr>
            <a:r>
              <a:rPr lang="de-DE" dirty="0">
                <a:effectLst/>
              </a:rPr>
              <a:t>eine Rentenversicherung demnächst ausläuft,</a:t>
            </a:r>
          </a:p>
          <a:p>
            <a:pPr>
              <a:spcAft>
                <a:spcPts val="800"/>
              </a:spcAft>
            </a:pPr>
            <a:r>
              <a:rPr lang="de-DE" dirty="0">
                <a:effectLst/>
              </a:rPr>
              <a:t>neue gesetzliche Fördermöglichkeiten (z. B. Wohn-Riester) relevant sein könnten,</a:t>
            </a:r>
          </a:p>
          <a:p>
            <a:pPr>
              <a:spcAft>
                <a:spcPts val="800"/>
              </a:spcAft>
            </a:pPr>
            <a:r>
              <a:rPr lang="de-DE" dirty="0">
                <a:effectLst/>
              </a:rPr>
              <a:t>sich durch eine Lebensveränderung (Heirat, Kind, Hauskauf) ein zusätzlicher Absicherungsbedarf ergibt.</a:t>
            </a:r>
          </a:p>
          <a:p>
            <a:pPr>
              <a:spcAft>
                <a:spcPts val="800"/>
              </a:spcAft>
            </a:pPr>
            <a:r>
              <a:rPr lang="de-DE" dirty="0">
                <a:effectLst/>
              </a:rPr>
              <a:t>Solch eine </a:t>
            </a:r>
            <a:r>
              <a:rPr lang="de-DE" u="sng" dirty="0">
                <a:effectLst/>
              </a:rPr>
              <a:t>Ansprache gilt als qualifiziert</a:t>
            </a:r>
            <a:r>
              <a:rPr lang="de-DE" dirty="0">
                <a:effectLst/>
              </a:rPr>
              <a:t>, weil sie auf den Bedarf des Kunden eingeht und nicht „blind“ erfolgt.</a:t>
            </a:r>
          </a:p>
          <a:p>
            <a:endParaRPr lang="de-DE" dirty="0"/>
          </a:p>
        </p:txBody>
      </p:sp>
      <p:sp>
        <p:nvSpPr>
          <p:cNvPr id="4" name="Titel 3">
            <a:extLst>
              <a:ext uri="{FF2B5EF4-FFF2-40B4-BE49-F238E27FC236}">
                <a16:creationId xmlns:a16="http://schemas.microsoft.com/office/drawing/2014/main" id="{006958F1-3214-4642-96D8-996AF4DF50B8}"/>
              </a:ext>
            </a:extLst>
          </p:cNvPr>
          <p:cNvSpPr>
            <a:spLocks noGrp="1"/>
          </p:cNvSpPr>
          <p:nvPr>
            <p:ph type="title"/>
          </p:nvPr>
        </p:nvSpPr>
        <p:spPr/>
        <p:txBody>
          <a:bodyPr/>
          <a:lstStyle/>
          <a:p>
            <a:r>
              <a:rPr lang="de-DE" dirty="0"/>
              <a:t>Qualifizierte Ansprache im Bestandsgeschäft (gemäß </a:t>
            </a:r>
            <a:r>
              <a:rPr lang="de-DE" dirty="0" err="1"/>
              <a:t>ChatGPT</a:t>
            </a:r>
            <a:r>
              <a:rPr lang="de-DE" dirty="0"/>
              <a:t>)</a:t>
            </a:r>
          </a:p>
        </p:txBody>
      </p:sp>
    </p:spTree>
    <p:extLst>
      <p:ext uri="{BB962C8B-B14F-4D97-AF65-F5344CB8AC3E}">
        <p14:creationId xmlns:p14="http://schemas.microsoft.com/office/powerpoint/2010/main" val="348750920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7DBB29F1-CBB8-4A2C-8642-E923B0E19F2B}"/>
              </a:ext>
            </a:extLst>
          </p:cNvPr>
          <p:cNvSpPr>
            <a:spLocks noGrp="1"/>
          </p:cNvSpPr>
          <p:nvPr>
            <p:ph type="sldNum" sz="quarter" idx="4"/>
          </p:nvPr>
        </p:nvSpPr>
        <p:spPr/>
        <p:txBody>
          <a:bodyPr/>
          <a:lstStyle/>
          <a:p>
            <a:fld id="{EA952CFE-AF4B-4BE9-B2E2-E1420D3F9B32}" type="slidenum">
              <a:rPr lang="de-DE" smtClean="0"/>
              <a:pPr/>
              <a:t>7</a:t>
            </a:fld>
            <a:endParaRPr lang="de-DE" dirty="0"/>
          </a:p>
        </p:txBody>
      </p:sp>
      <p:sp>
        <p:nvSpPr>
          <p:cNvPr id="4" name="Textplatzhalter 3">
            <a:extLst>
              <a:ext uri="{FF2B5EF4-FFF2-40B4-BE49-F238E27FC236}">
                <a16:creationId xmlns:a16="http://schemas.microsoft.com/office/drawing/2014/main" id="{5D557F0C-BEB2-4C47-A082-8C24C4E77C84}"/>
              </a:ext>
            </a:extLst>
          </p:cNvPr>
          <p:cNvSpPr>
            <a:spLocks noGrp="1"/>
          </p:cNvSpPr>
          <p:nvPr>
            <p:ph type="body" sz="half" idx="2"/>
          </p:nvPr>
        </p:nvSpPr>
        <p:spPr/>
        <p:txBody>
          <a:bodyPr/>
          <a:lstStyle/>
          <a:p>
            <a:r>
              <a:rPr lang="de-DE" dirty="0"/>
              <a:t>Aktion für den Bestand, z.B. BU-Optimierung oder abgelehnte Anträge, </a:t>
            </a:r>
          </a:p>
          <a:p>
            <a:pPr marL="0" indent="0">
              <a:buNone/>
            </a:pPr>
            <a:r>
              <a:rPr lang="de-DE" dirty="0"/>
              <a:t>     Riester, Fondsanpassung, Pflege-Aktion, Basis-Rente, </a:t>
            </a:r>
            <a:r>
              <a:rPr lang="de-DE" i="1" dirty="0"/>
              <a:t>PKV-Zusatz, Rechtsschutz </a:t>
            </a:r>
            <a:r>
              <a:rPr lang="de-DE" dirty="0">
                <a:sym typeface="Wingdings" panose="05000000000000000000" pitchFamily="2" charset="2"/>
              </a:rPr>
              <a:t>❗</a:t>
            </a:r>
            <a:endParaRPr lang="de-DE" i="1" dirty="0"/>
          </a:p>
          <a:p>
            <a:r>
              <a:rPr lang="de-DE" dirty="0"/>
              <a:t>Dynamiknachträge</a:t>
            </a:r>
          </a:p>
          <a:p>
            <a:r>
              <a:rPr lang="de-DE" dirty="0"/>
              <a:t>Alter (der durchschnittliche afm-Kunde ist 52,1 Jahre alt) </a:t>
            </a:r>
            <a:r>
              <a:rPr lang="de-DE" dirty="0">
                <a:sym typeface="Wingdings" panose="05000000000000000000" pitchFamily="2" charset="2"/>
              </a:rPr>
              <a:t>❗</a:t>
            </a:r>
            <a:endParaRPr lang="de-DE" dirty="0"/>
          </a:p>
          <a:p>
            <a:r>
              <a:rPr lang="de-DE" dirty="0"/>
              <a:t>Glückwünsche zum Jubiläum </a:t>
            </a:r>
            <a:r>
              <a:rPr lang="de-DE" dirty="0">
                <a:sym typeface="Wingdings" panose="05000000000000000000" pitchFamily="2" charset="2"/>
              </a:rPr>
              <a:t>❗</a:t>
            </a:r>
            <a:endParaRPr lang="de-DE" dirty="0"/>
          </a:p>
          <a:p>
            <a:r>
              <a:rPr lang="de-DE" dirty="0"/>
              <a:t>Kundenkinder, die Ausbildung beendet haben </a:t>
            </a:r>
            <a:r>
              <a:rPr lang="de-DE" dirty="0">
                <a:sym typeface="Wingdings" panose="05000000000000000000" pitchFamily="2" charset="2"/>
              </a:rPr>
              <a:t>❗</a:t>
            </a:r>
            <a:endParaRPr lang="de-DE" dirty="0"/>
          </a:p>
          <a:p>
            <a:r>
              <a:rPr lang="de-DE" dirty="0"/>
              <a:t>Gebäude- und mit Darlehensverträgen</a:t>
            </a:r>
          </a:p>
          <a:p>
            <a:r>
              <a:rPr lang="de-DE" dirty="0"/>
              <a:t>ablaufende </a:t>
            </a:r>
            <a:r>
              <a:rPr lang="de-DE" dirty="0" err="1"/>
              <a:t>LV´s</a:t>
            </a:r>
            <a:endParaRPr lang="de-DE" dirty="0"/>
          </a:p>
          <a:p>
            <a:r>
              <a:rPr lang="de-DE" dirty="0"/>
              <a:t>hohe Sparbeiträge in der AV</a:t>
            </a:r>
          </a:p>
          <a:p>
            <a:r>
              <a:rPr lang="de-DE" dirty="0"/>
              <a:t>PKV-Verträge </a:t>
            </a:r>
            <a:r>
              <a:rPr lang="de-DE" dirty="0">
                <a:sym typeface="Wingdings" panose="05000000000000000000" pitchFamily="2" charset="2"/>
              </a:rPr>
              <a:t></a:t>
            </a:r>
            <a:r>
              <a:rPr lang="de-DE" dirty="0"/>
              <a:t> Altersentlastung, KT-Höhe, …</a:t>
            </a:r>
          </a:p>
          <a:p>
            <a:r>
              <a:rPr lang="de-DE" dirty="0"/>
              <a:t>Investmentdepots/Kapitalanlagen</a:t>
            </a:r>
          </a:p>
          <a:p>
            <a:endParaRPr lang="de-DE" dirty="0"/>
          </a:p>
        </p:txBody>
      </p:sp>
      <p:sp>
        <p:nvSpPr>
          <p:cNvPr id="5" name="Titel 4">
            <a:extLst>
              <a:ext uri="{FF2B5EF4-FFF2-40B4-BE49-F238E27FC236}">
                <a16:creationId xmlns:a16="http://schemas.microsoft.com/office/drawing/2014/main" id="{56EEBAE9-C24A-4E69-BEE7-897DDFCB37A4}"/>
              </a:ext>
            </a:extLst>
          </p:cNvPr>
          <p:cNvSpPr>
            <a:spLocks noGrp="1"/>
          </p:cNvSpPr>
          <p:nvPr>
            <p:ph type="title"/>
          </p:nvPr>
        </p:nvSpPr>
        <p:spPr/>
        <p:txBody>
          <a:bodyPr/>
          <a:lstStyle/>
          <a:p>
            <a:r>
              <a:rPr lang="de-DE" b="1" dirty="0"/>
              <a:t>1. Kundenselektion </a:t>
            </a:r>
            <a:r>
              <a:rPr lang="de-DE" dirty="0"/>
              <a:t>| Anlässe</a:t>
            </a:r>
          </a:p>
        </p:txBody>
      </p:sp>
    </p:spTree>
    <p:extLst>
      <p:ext uri="{BB962C8B-B14F-4D97-AF65-F5344CB8AC3E}">
        <p14:creationId xmlns:p14="http://schemas.microsoft.com/office/powerpoint/2010/main" val="11500741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EE7D0E17-7835-4357-9234-74CF6953F85D}"/>
              </a:ext>
            </a:extLst>
          </p:cNvPr>
          <p:cNvSpPr>
            <a:spLocks noGrp="1"/>
          </p:cNvSpPr>
          <p:nvPr>
            <p:ph type="sldNum" sz="quarter" idx="4"/>
          </p:nvPr>
        </p:nvSpPr>
        <p:spPr/>
        <p:txBody>
          <a:bodyPr/>
          <a:lstStyle/>
          <a:p>
            <a:fld id="{EA952CFE-AF4B-4BE9-B2E2-E1420D3F9B32}" type="slidenum">
              <a:rPr lang="de-DE" smtClean="0"/>
              <a:pPr/>
              <a:t>8</a:t>
            </a:fld>
            <a:endParaRPr lang="de-DE" dirty="0"/>
          </a:p>
        </p:txBody>
      </p:sp>
      <p:sp>
        <p:nvSpPr>
          <p:cNvPr id="4" name="Textplatzhalter 3">
            <a:extLst>
              <a:ext uri="{FF2B5EF4-FFF2-40B4-BE49-F238E27FC236}">
                <a16:creationId xmlns:a16="http://schemas.microsoft.com/office/drawing/2014/main" id="{F7EECCC7-B10F-4ACA-8BEE-B62EE61CCD3E}"/>
              </a:ext>
            </a:extLst>
          </p:cNvPr>
          <p:cNvSpPr>
            <a:spLocks noGrp="1"/>
          </p:cNvSpPr>
          <p:nvPr>
            <p:ph type="body" sz="half" idx="2"/>
          </p:nvPr>
        </p:nvSpPr>
        <p:spPr>
          <a:xfrm>
            <a:off x="364220" y="1695766"/>
            <a:ext cx="11348356" cy="4397059"/>
          </a:xfrm>
        </p:spPr>
        <p:txBody>
          <a:bodyPr/>
          <a:lstStyle/>
          <a:p>
            <a:endParaRPr lang="de-DE" dirty="0"/>
          </a:p>
        </p:txBody>
      </p:sp>
      <p:sp>
        <p:nvSpPr>
          <p:cNvPr id="5" name="Titel 4">
            <a:extLst>
              <a:ext uri="{FF2B5EF4-FFF2-40B4-BE49-F238E27FC236}">
                <a16:creationId xmlns:a16="http://schemas.microsoft.com/office/drawing/2014/main" id="{03A2B47D-4A6E-4C2C-A983-30255367ACFD}"/>
              </a:ext>
            </a:extLst>
          </p:cNvPr>
          <p:cNvSpPr>
            <a:spLocks noGrp="1"/>
          </p:cNvSpPr>
          <p:nvPr>
            <p:ph type="title"/>
          </p:nvPr>
        </p:nvSpPr>
        <p:spPr/>
        <p:txBody>
          <a:bodyPr/>
          <a:lstStyle/>
          <a:p>
            <a:r>
              <a:rPr lang="de-DE" b="1" dirty="0"/>
              <a:t>1. Kundenselektion </a:t>
            </a:r>
            <a:r>
              <a:rPr lang="de-DE" dirty="0"/>
              <a:t>| SMART ADMIN – Abfrage „Jubiläum“</a:t>
            </a:r>
            <a:endParaRPr lang="de-DE" b="1" dirty="0"/>
          </a:p>
        </p:txBody>
      </p:sp>
      <p:pic>
        <p:nvPicPr>
          <p:cNvPr id="7" name="Grafik 6">
            <a:extLst>
              <a:ext uri="{FF2B5EF4-FFF2-40B4-BE49-F238E27FC236}">
                <a16:creationId xmlns:a16="http://schemas.microsoft.com/office/drawing/2014/main" id="{E6A6E734-4468-4B9B-A56F-7B3F72FB2801}"/>
              </a:ext>
            </a:extLst>
          </p:cNvPr>
          <p:cNvPicPr>
            <a:picLocks noChangeAspect="1"/>
          </p:cNvPicPr>
          <p:nvPr/>
        </p:nvPicPr>
        <p:blipFill>
          <a:blip r:embed="rId2"/>
          <a:stretch>
            <a:fillRect/>
          </a:stretch>
        </p:blipFill>
        <p:spPr>
          <a:xfrm>
            <a:off x="479424" y="1695766"/>
            <a:ext cx="11469223" cy="4656390"/>
          </a:xfrm>
          <a:prstGeom prst="rect">
            <a:avLst/>
          </a:prstGeom>
        </p:spPr>
      </p:pic>
    </p:spTree>
    <p:extLst>
      <p:ext uri="{BB962C8B-B14F-4D97-AF65-F5344CB8AC3E}">
        <p14:creationId xmlns:p14="http://schemas.microsoft.com/office/powerpoint/2010/main" val="426424592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B78CA22D-4FAC-4381-9FED-3835B47F2401}"/>
              </a:ext>
            </a:extLst>
          </p:cNvPr>
          <p:cNvSpPr>
            <a:spLocks noGrp="1"/>
          </p:cNvSpPr>
          <p:nvPr>
            <p:ph type="sldNum" sz="quarter" idx="4"/>
          </p:nvPr>
        </p:nvSpPr>
        <p:spPr/>
        <p:txBody>
          <a:bodyPr/>
          <a:lstStyle/>
          <a:p>
            <a:fld id="{EA952CFE-AF4B-4BE9-B2E2-E1420D3F9B32}" type="slidenum">
              <a:rPr lang="de-DE" smtClean="0"/>
              <a:pPr/>
              <a:t>9</a:t>
            </a:fld>
            <a:endParaRPr lang="de-DE" dirty="0"/>
          </a:p>
        </p:txBody>
      </p:sp>
      <p:sp>
        <p:nvSpPr>
          <p:cNvPr id="3" name="Textplatzhalter 2">
            <a:extLst>
              <a:ext uri="{FF2B5EF4-FFF2-40B4-BE49-F238E27FC236}">
                <a16:creationId xmlns:a16="http://schemas.microsoft.com/office/drawing/2014/main" id="{64142982-A9A6-468F-B8C4-89898B7A7D3C}"/>
              </a:ext>
            </a:extLst>
          </p:cNvPr>
          <p:cNvSpPr>
            <a:spLocks noGrp="1"/>
          </p:cNvSpPr>
          <p:nvPr>
            <p:ph type="body" sz="half" idx="2"/>
          </p:nvPr>
        </p:nvSpPr>
        <p:spPr/>
        <p:txBody>
          <a:bodyPr/>
          <a:lstStyle/>
          <a:p>
            <a:endParaRPr lang="de-DE" dirty="0"/>
          </a:p>
        </p:txBody>
      </p:sp>
      <p:sp>
        <p:nvSpPr>
          <p:cNvPr id="4" name="Titel 3">
            <a:extLst>
              <a:ext uri="{FF2B5EF4-FFF2-40B4-BE49-F238E27FC236}">
                <a16:creationId xmlns:a16="http://schemas.microsoft.com/office/drawing/2014/main" id="{D8CBF7A4-96E0-4D89-B717-9A71B6A9D65D}"/>
              </a:ext>
            </a:extLst>
          </p:cNvPr>
          <p:cNvSpPr>
            <a:spLocks noGrp="1"/>
          </p:cNvSpPr>
          <p:nvPr>
            <p:ph type="title"/>
          </p:nvPr>
        </p:nvSpPr>
        <p:spPr/>
        <p:txBody>
          <a:bodyPr/>
          <a:lstStyle/>
          <a:p>
            <a:r>
              <a:rPr lang="de-DE" b="1" dirty="0"/>
              <a:t>1. Kundenselektion </a:t>
            </a:r>
            <a:r>
              <a:rPr lang="de-DE"/>
              <a:t>| E-Mail „</a:t>
            </a:r>
            <a:r>
              <a:rPr lang="de-DE" dirty="0"/>
              <a:t>Jubiläum“</a:t>
            </a:r>
          </a:p>
        </p:txBody>
      </p:sp>
      <p:pic>
        <p:nvPicPr>
          <p:cNvPr id="7" name="Grafik 6">
            <a:extLst>
              <a:ext uri="{FF2B5EF4-FFF2-40B4-BE49-F238E27FC236}">
                <a16:creationId xmlns:a16="http://schemas.microsoft.com/office/drawing/2014/main" id="{735A24F5-83CD-7DEB-129A-DC451A8F2BFA}"/>
              </a:ext>
            </a:extLst>
          </p:cNvPr>
          <p:cNvPicPr>
            <a:picLocks noChangeAspect="1"/>
          </p:cNvPicPr>
          <p:nvPr/>
        </p:nvPicPr>
        <p:blipFill>
          <a:blip r:embed="rId2"/>
          <a:stretch>
            <a:fillRect/>
          </a:stretch>
        </p:blipFill>
        <p:spPr>
          <a:xfrm>
            <a:off x="241402" y="1569647"/>
            <a:ext cx="11343362" cy="8229925"/>
          </a:xfrm>
          <a:prstGeom prst="rect">
            <a:avLst/>
          </a:prstGeom>
        </p:spPr>
      </p:pic>
    </p:spTree>
    <p:extLst>
      <p:ext uri="{BB962C8B-B14F-4D97-AF65-F5344CB8AC3E}">
        <p14:creationId xmlns:p14="http://schemas.microsoft.com/office/powerpoint/2010/main" val="720850040"/>
      </p:ext>
    </p:extLst>
  </p:cSld>
  <p:clrMapOvr>
    <a:masterClrMapping/>
  </p:clrMapOvr>
</p:sld>
</file>

<file path=ppt/theme/theme1.xml><?xml version="1.0" encoding="utf-8"?>
<a:theme xmlns:a="http://schemas.openxmlformats.org/drawingml/2006/main" name="afm PowerPoint-Vorlage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afm_Master_16_9.potx [Schreibgeschützt]" id="{12D08852-B563-4A5F-9244-E29582014320}" vid="{B0FA3858-67D2-4B08-BBC3-3B4F7EA1EEA2}"/>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Mastervorlage-PowerPoint(1)</Template>
  <TotalTime>0</TotalTime>
  <Words>1229</Words>
  <Application>Microsoft Office PowerPoint</Application>
  <PresentationFormat>Breitbild</PresentationFormat>
  <Paragraphs>210</Paragraphs>
  <Slides>28</Slides>
  <Notes>4</Notes>
  <HiddenSlides>0</HiddenSlides>
  <MMClips>0</MMClips>
  <ScaleCrop>false</ScaleCrop>
  <HeadingPairs>
    <vt:vector size="6" baseType="variant">
      <vt:variant>
        <vt:lpstr>Verwendete Schriftarten</vt:lpstr>
      </vt:variant>
      <vt:variant>
        <vt:i4>5</vt:i4>
      </vt:variant>
      <vt:variant>
        <vt:lpstr>Design</vt:lpstr>
      </vt:variant>
      <vt:variant>
        <vt:i4>1</vt:i4>
      </vt:variant>
      <vt:variant>
        <vt:lpstr>Folientitel</vt:lpstr>
      </vt:variant>
      <vt:variant>
        <vt:i4>28</vt:i4>
      </vt:variant>
    </vt:vector>
  </HeadingPairs>
  <TitlesOfParts>
    <vt:vector size="34" baseType="lpstr">
      <vt:lpstr>Arial</vt:lpstr>
      <vt:lpstr>Calibri</vt:lpstr>
      <vt:lpstr>Segoe UI Emoji</vt:lpstr>
      <vt:lpstr>Times New Roman</vt:lpstr>
      <vt:lpstr>Wingdings</vt:lpstr>
      <vt:lpstr>afm PowerPoint-Vorlagen</vt:lpstr>
      <vt:lpstr>Zentralworkshop II 2025</vt:lpstr>
      <vt:lpstr>Privatkunden Service-Check unter Nutzung der afm-Tools</vt:lpstr>
      <vt:lpstr>Agenda</vt:lpstr>
      <vt:lpstr>Lernziel: Qualifizierte Ansprache im Bestandsgeschäft kennen</vt:lpstr>
      <vt:lpstr>Qualifizierte Ansprache im Bestandsgeschäft (gemäß ChatGPT) ✅ Warum ist das qualifiziert (gemäß ChatGPT)?</vt:lpstr>
      <vt:lpstr>Qualifizierte Ansprache im Bestandsgeschäft (gemäß ChatGPT)</vt:lpstr>
      <vt:lpstr>1. Kundenselektion | Anlässe</vt:lpstr>
      <vt:lpstr>1. Kundenselektion | SMART ADMIN – Abfrage „Jubiläum“</vt:lpstr>
      <vt:lpstr>1. Kundenselektion | E-Mail „Jubiläum“</vt:lpstr>
      <vt:lpstr>1. Kundenselektion | SMART ADMIN – Erinnerung für Servicetermin</vt:lpstr>
      <vt:lpstr>1. Kundenselektion | SMART ADMIN – Abfrage „Servicecheck“</vt:lpstr>
      <vt:lpstr>2. Kundenkontakt 📞 Beispielhafte qualifizierte Ansprache (gemäß ChatGPT):</vt:lpstr>
      <vt:lpstr>2. Kundenkontakt | Konkret – Anschreiben</vt:lpstr>
      <vt:lpstr>2. Kundenkontakt | Allgemein – Serien-E-Mail</vt:lpstr>
      <vt:lpstr>2. Kundenkontakt | Allgemein – Serien-E-Mail</vt:lpstr>
      <vt:lpstr>3. Vorbereitung | SMART ADMIN (FinanzOffice)</vt:lpstr>
      <vt:lpstr>3. Vorbereitung | Umgang mit klassischen afm-Beratungstools</vt:lpstr>
      <vt:lpstr>3. Vorbereitung | Umgang mit digitalen afm-Beratungstools</vt:lpstr>
      <vt:lpstr>4. Ausarbeitung | Beratungsansätze – beispielhaft</vt:lpstr>
      <vt:lpstr>4. Ausarbeitung | FinanzPlaner Online</vt:lpstr>
      <vt:lpstr>4. Ausarbeitung | FinanzPlaner Online  NEU: M&amp;M ❗</vt:lpstr>
      <vt:lpstr>5. Durchführung | Checkliste „Service-Check 2025“</vt:lpstr>
      <vt:lpstr>5. Durchführung | Reminder  </vt:lpstr>
      <vt:lpstr>5. Durchführung | Exkurs: Digitale Unterschrift über inSign</vt:lpstr>
      <vt:lpstr>6. Nachbereitung | Zusammenfassung</vt:lpstr>
      <vt:lpstr>6. Nachbereitung | Empfehlung</vt:lpstr>
      <vt:lpstr>7. Best practice und Fragen</vt:lpstr>
      <vt:lpstr>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Privatkunden – Service-Check unter Nutzung der afm-Tools</dc:title>
  <dc:creator>Bold, Steffen</dc:creator>
  <cp:lastModifiedBy>Steffen Bold</cp:lastModifiedBy>
  <cp:revision>150</cp:revision>
  <cp:lastPrinted>2019-07-16T16:42:17Z</cp:lastPrinted>
  <dcterms:created xsi:type="dcterms:W3CDTF">2025-05-20T10:28:04Z</dcterms:created>
  <dcterms:modified xsi:type="dcterms:W3CDTF">2025-06-12T13:02:29Z</dcterms:modified>
</cp:coreProperties>
</file>