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wmf" ContentType="image/x-wmf"/>
  <Default Extension="emf" ContentType="image/x-emf"/>
  <Default Extension="jpeg" ContentType="image/jpeg"/>
  <Default Extension="rels" ContentType="application/vnd.openxmlformats-package.relationships+xml"/>
  <Default Extension="xml" ContentType="application/xml"/>
  <Default Extension="xlsb" ContentType="application/vnd.ms-excel.sheet.binary.macroEnabled.12"/>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3.xml" ContentType="application/vnd.openxmlformats-officedocument.theme+xml"/>
  <Override PartName="/ppt/slideLayouts/slideLayout76.xml" ContentType="application/vnd.openxmlformats-officedocument.presentationml.slideLayout+xml"/>
  <Override PartName="/ppt/theme/theme4.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tags/tag4.xml" ContentType="application/vnd.openxmlformats-officedocument.presentationml.tags+xml"/>
  <Override PartName="/ppt/slideLayouts/slideLayout89.xml" ContentType="application/vnd.openxmlformats-officedocument.presentationml.slideLayout+xml"/>
  <Override PartName="/ppt/theme/theme6.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7.xml" ContentType="application/vnd.openxmlformats-officedocument.theme+xml"/>
  <Override PartName="/ppt/tags/tag5.xml" ContentType="application/vnd.openxmlformats-officedocument.presentationml.tags+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ags/tag3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 id="2147483819" r:id="rId2"/>
    <p:sldMasterId id="2147483826" r:id="rId3"/>
    <p:sldMasterId id="2147483847" r:id="rId4"/>
    <p:sldMasterId id="2147483851" r:id="rId5"/>
    <p:sldMasterId id="2147483864" r:id="rId6"/>
    <p:sldMasterId id="2147483866" r:id="rId7"/>
  </p:sldMasterIdLst>
  <p:notesMasterIdLst>
    <p:notesMasterId r:id="rId62"/>
  </p:notesMasterIdLst>
  <p:handoutMasterIdLst>
    <p:handoutMasterId r:id="rId63"/>
  </p:handoutMasterIdLst>
  <p:sldIdLst>
    <p:sldId id="258" r:id="rId8"/>
    <p:sldId id="280" r:id="rId9"/>
    <p:sldId id="312" r:id="rId10"/>
    <p:sldId id="316" r:id="rId11"/>
    <p:sldId id="313" r:id="rId12"/>
    <p:sldId id="259" r:id="rId13"/>
    <p:sldId id="260" r:id="rId14"/>
    <p:sldId id="262" r:id="rId15"/>
    <p:sldId id="264" r:id="rId16"/>
    <p:sldId id="314" r:id="rId17"/>
    <p:sldId id="311" r:id="rId18"/>
    <p:sldId id="297" r:id="rId19"/>
    <p:sldId id="298" r:id="rId20"/>
    <p:sldId id="284" r:id="rId21"/>
    <p:sldId id="285" r:id="rId22"/>
    <p:sldId id="287" r:id="rId23"/>
    <p:sldId id="288" r:id="rId24"/>
    <p:sldId id="279" r:id="rId25"/>
    <p:sldId id="272" r:id="rId26"/>
    <p:sldId id="269" r:id="rId27"/>
    <p:sldId id="268" r:id="rId28"/>
    <p:sldId id="278" r:id="rId29"/>
    <p:sldId id="274" r:id="rId30"/>
    <p:sldId id="275" r:id="rId31"/>
    <p:sldId id="276" r:id="rId32"/>
    <p:sldId id="270" r:id="rId33"/>
    <p:sldId id="277" r:id="rId34"/>
    <p:sldId id="293" r:id="rId35"/>
    <p:sldId id="292" r:id="rId36"/>
    <p:sldId id="296" r:id="rId37"/>
    <p:sldId id="294" r:id="rId38"/>
    <p:sldId id="325" r:id="rId39"/>
    <p:sldId id="299" r:id="rId40"/>
    <p:sldId id="266" r:id="rId41"/>
    <p:sldId id="320" r:id="rId42"/>
    <p:sldId id="319" r:id="rId43"/>
    <p:sldId id="317" r:id="rId44"/>
    <p:sldId id="318" r:id="rId45"/>
    <p:sldId id="300" r:id="rId46"/>
    <p:sldId id="301" r:id="rId47"/>
    <p:sldId id="302" r:id="rId48"/>
    <p:sldId id="303" r:id="rId49"/>
    <p:sldId id="304" r:id="rId50"/>
    <p:sldId id="305" r:id="rId51"/>
    <p:sldId id="306" r:id="rId52"/>
    <p:sldId id="307" r:id="rId53"/>
    <p:sldId id="308" r:id="rId54"/>
    <p:sldId id="309" r:id="rId55"/>
    <p:sldId id="310" r:id="rId56"/>
    <p:sldId id="324" r:id="rId57"/>
    <p:sldId id="321" r:id="rId58"/>
    <p:sldId id="322" r:id="rId59"/>
    <p:sldId id="323" r:id="rId60"/>
    <p:sldId id="315" r:id="rId61"/>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870" autoAdjust="0"/>
  </p:normalViewPr>
  <p:slideViewPr>
    <p:cSldViewPr snapToGrid="0" showGuides="1">
      <p:cViewPr varScale="1">
        <p:scale>
          <a:sx n="119" d="100"/>
          <a:sy n="119" d="100"/>
        </p:scale>
        <p:origin x="96" y="306"/>
      </p:cViewPr>
      <p:guideLst>
        <p:guide orient="horz" pos="4315"/>
        <p:guide pos="76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handoutMaster" Target="handoutMasters/handout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61" Type="http://schemas.openxmlformats.org/officeDocument/2006/relationships/slide" Target="slides/slide54.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Binary_Worksheet1.xlsb"/></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Binary_Worksheet2.xlsb"/></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0967741935483872E-2"/>
          <c:y val="0.1"/>
          <c:w val="0.95806451612903221"/>
          <c:h val="0.8"/>
        </c:manualLayout>
      </c:layout>
      <c:doughnutChart>
        <c:varyColors val="0"/>
        <c:ser>
          <c:idx val="0"/>
          <c:order val="0"/>
          <c:dPt>
            <c:idx val="0"/>
            <c:bubble3D val="0"/>
            <c:spPr>
              <a:solidFill>
                <a:srgbClr val="F86200"/>
              </a:solidFill>
              <a:ln w="3175" cmpd="sng" algn="ctr">
                <a:solidFill>
                  <a:schemeClr val="bg1"/>
                </a:solidFill>
                <a:prstDash val="solid"/>
              </a:ln>
            </c:spPr>
            <c:extLst xmlns:c16r2="http://schemas.microsoft.com/office/drawing/2015/06/chart">
              <c:ext xmlns:c16="http://schemas.microsoft.com/office/drawing/2014/chart" uri="{C3380CC4-5D6E-409C-BE32-E72D297353CC}">
                <c16:uniqueId val="{00000000-91A0-46E0-A42A-C5ACF3E3CA08}"/>
              </c:ext>
            </c:extLst>
          </c:dPt>
          <c:dPt>
            <c:idx val="1"/>
            <c:bubble3D val="0"/>
            <c:spPr>
              <a:solidFill>
                <a:srgbClr val="FA934F"/>
              </a:solidFill>
              <a:ln w="3175" cmpd="sng" algn="ctr">
                <a:solidFill>
                  <a:schemeClr val="bg1"/>
                </a:solidFill>
                <a:prstDash val="solid"/>
              </a:ln>
            </c:spPr>
            <c:extLst xmlns:c16r2="http://schemas.microsoft.com/office/drawing/2015/06/chart">
              <c:ext xmlns:c16="http://schemas.microsoft.com/office/drawing/2014/chart" uri="{C3380CC4-5D6E-409C-BE32-E72D297353CC}">
                <c16:uniqueId val="{00000001-91A0-46E0-A42A-C5ACF3E3CA08}"/>
              </c:ext>
            </c:extLst>
          </c:dPt>
          <c:dPt>
            <c:idx val="2"/>
            <c:bubble3D val="0"/>
            <c:spPr>
              <a:solidFill>
                <a:srgbClr val="FDD2B6"/>
              </a:solidFill>
              <a:ln w="3175" cmpd="sng" algn="ctr">
                <a:solidFill>
                  <a:schemeClr val="bg1"/>
                </a:solidFill>
                <a:prstDash val="solid"/>
              </a:ln>
            </c:spPr>
            <c:extLst xmlns:c16r2="http://schemas.microsoft.com/office/drawing/2015/06/chart">
              <c:ext xmlns:c16="http://schemas.microsoft.com/office/drawing/2014/chart" uri="{C3380CC4-5D6E-409C-BE32-E72D297353CC}">
                <c16:uniqueId val="{00000002-91A0-46E0-A42A-C5ACF3E3CA08}"/>
              </c:ext>
            </c:extLst>
          </c:dPt>
          <c:dPt>
            <c:idx val="3"/>
            <c:bubble3D val="0"/>
            <c:spPr>
              <a:solidFill>
                <a:srgbClr val="FEEDE1"/>
              </a:solidFill>
              <a:ln w="3175" cmpd="sng" algn="ctr">
                <a:solidFill>
                  <a:schemeClr val="bg1"/>
                </a:solidFill>
                <a:prstDash val="solid"/>
              </a:ln>
            </c:spPr>
            <c:extLst xmlns:c16r2="http://schemas.microsoft.com/office/drawing/2015/06/chart">
              <c:ext xmlns:c16="http://schemas.microsoft.com/office/drawing/2014/chart" uri="{C3380CC4-5D6E-409C-BE32-E72D297353CC}">
                <c16:uniqueId val="{00000003-91A0-46E0-A42A-C5ACF3E3CA08}"/>
              </c:ext>
            </c:extLst>
          </c:dPt>
          <c:dPt>
            <c:idx val="4"/>
            <c:bubble3D val="0"/>
            <c:spPr>
              <a:solidFill>
                <a:srgbClr val="D6D7D9"/>
              </a:solidFill>
              <a:ln w="3175" cmpd="sng" algn="ctr">
                <a:solidFill>
                  <a:schemeClr val="bg1"/>
                </a:solidFill>
                <a:prstDash val="solid"/>
              </a:ln>
            </c:spPr>
            <c:extLst xmlns:c16r2="http://schemas.microsoft.com/office/drawing/2015/06/chart">
              <c:ext xmlns:c16="http://schemas.microsoft.com/office/drawing/2014/chart" uri="{C3380CC4-5D6E-409C-BE32-E72D297353CC}">
                <c16:uniqueId val="{00000004-91A0-46E0-A42A-C5ACF3E3CA08}"/>
              </c:ext>
            </c:extLst>
          </c:dPt>
          <c:dPt>
            <c:idx val="5"/>
            <c:bubble3D val="0"/>
            <c:spPr>
              <a:solidFill>
                <a:srgbClr val="D6D7D9"/>
              </a:solidFill>
              <a:ln w="3175" cmpd="sng" algn="ctr">
                <a:solidFill>
                  <a:schemeClr val="bg1"/>
                </a:solidFill>
                <a:prstDash val="solid"/>
              </a:ln>
            </c:spPr>
            <c:extLst xmlns:c16r2="http://schemas.microsoft.com/office/drawing/2015/06/chart">
              <c:ext xmlns:c16="http://schemas.microsoft.com/office/drawing/2014/chart" uri="{C3380CC4-5D6E-409C-BE32-E72D297353CC}">
                <c16:uniqueId val="{00000005-91A0-46E0-A42A-C5ACF3E3CA08}"/>
              </c:ext>
            </c:extLst>
          </c:dPt>
          <c:dPt>
            <c:idx val="6"/>
            <c:bubble3D val="0"/>
            <c:spPr>
              <a:solidFill>
                <a:srgbClr val="D6D7D9"/>
              </a:solidFill>
              <a:ln w="3175" cmpd="sng" algn="ctr">
                <a:solidFill>
                  <a:schemeClr val="bg1"/>
                </a:solidFill>
                <a:prstDash val="solid"/>
              </a:ln>
            </c:spPr>
            <c:extLst xmlns:c16r2="http://schemas.microsoft.com/office/drawing/2015/06/chart">
              <c:ext xmlns:c16="http://schemas.microsoft.com/office/drawing/2014/chart" uri="{C3380CC4-5D6E-409C-BE32-E72D297353CC}">
                <c16:uniqueId val="{00000006-91A0-46E0-A42A-C5ACF3E3CA08}"/>
              </c:ext>
            </c:extLst>
          </c:dPt>
          <c:dPt>
            <c:idx val="7"/>
            <c:bubble3D val="0"/>
            <c:spPr>
              <a:solidFill>
                <a:srgbClr val="D6D7D9"/>
              </a:solidFill>
              <a:ln w="3175" cmpd="sng" algn="ctr">
                <a:solidFill>
                  <a:schemeClr val="bg1"/>
                </a:solidFill>
                <a:prstDash val="solid"/>
              </a:ln>
            </c:spPr>
            <c:extLst xmlns:c16r2="http://schemas.microsoft.com/office/drawing/2015/06/chart">
              <c:ext xmlns:c16="http://schemas.microsoft.com/office/drawing/2014/chart" uri="{C3380CC4-5D6E-409C-BE32-E72D297353CC}">
                <c16:uniqueId val="{00000007-91A0-46E0-A42A-C5ACF3E3CA08}"/>
              </c:ext>
            </c:extLst>
          </c:dPt>
          <c:dPt>
            <c:idx val="8"/>
            <c:bubble3D val="0"/>
            <c:spPr>
              <a:solidFill>
                <a:srgbClr val="D6D7D9"/>
              </a:solidFill>
              <a:ln w="3175" cmpd="sng" algn="ctr">
                <a:solidFill>
                  <a:schemeClr val="bg1"/>
                </a:solidFill>
                <a:prstDash val="solid"/>
              </a:ln>
            </c:spPr>
            <c:extLst xmlns:c16r2="http://schemas.microsoft.com/office/drawing/2015/06/chart">
              <c:ext xmlns:c16="http://schemas.microsoft.com/office/drawing/2014/chart" uri="{C3380CC4-5D6E-409C-BE32-E72D297353CC}">
                <c16:uniqueId val="{00000008-91A0-46E0-A42A-C5ACF3E3CA08}"/>
              </c:ext>
            </c:extLst>
          </c:dPt>
          <c:dPt>
            <c:idx val="9"/>
            <c:bubble3D val="0"/>
            <c:spPr>
              <a:solidFill>
                <a:srgbClr val="D6D7D9"/>
              </a:solidFill>
              <a:ln w="3175" cmpd="sng" algn="ctr">
                <a:solidFill>
                  <a:schemeClr val="bg1"/>
                </a:solidFill>
                <a:prstDash val="solid"/>
              </a:ln>
            </c:spPr>
            <c:extLst xmlns:c16r2="http://schemas.microsoft.com/office/drawing/2015/06/chart">
              <c:ext xmlns:c16="http://schemas.microsoft.com/office/drawing/2014/chart" uri="{C3380CC4-5D6E-409C-BE32-E72D297353CC}">
                <c16:uniqueId val="{00000009-91A0-46E0-A42A-C5ACF3E3CA08}"/>
              </c:ext>
            </c:extLst>
          </c:dPt>
          <c:dPt>
            <c:idx val="10"/>
            <c:bubble3D val="0"/>
            <c:spPr>
              <a:solidFill>
                <a:srgbClr val="D6D7D9"/>
              </a:solidFill>
              <a:ln w="3175" cmpd="sng" algn="ctr">
                <a:solidFill>
                  <a:schemeClr val="bg1"/>
                </a:solidFill>
                <a:prstDash val="solid"/>
              </a:ln>
            </c:spPr>
            <c:extLst xmlns:c16r2="http://schemas.microsoft.com/office/drawing/2015/06/chart">
              <c:ext xmlns:c16="http://schemas.microsoft.com/office/drawing/2014/chart" uri="{C3380CC4-5D6E-409C-BE32-E72D297353CC}">
                <c16:uniqueId val="{0000000A-91A0-46E0-A42A-C5ACF3E3CA08}"/>
              </c:ext>
            </c:extLst>
          </c:dPt>
          <c:dLbls>
            <c:dLbl>
              <c:idx val="0"/>
              <c:layout>
                <c:manualLayout>
                  <c:x val="2.4193548387096774E-2"/>
                  <c:y val="-1.2794612794612794E-2"/>
                </c:manualLayout>
              </c:layout>
              <c:numFmt formatCode="#,##0&quot;%&quot;;&quot;-&quot;#,##0&quot;%&quot;" sourceLinked="0"/>
              <c:spPr>
                <a:noFill/>
                <a:ln>
                  <a:noFill/>
                </a:ln>
              </c:spPr>
              <c:txPr>
                <a:bodyPr wrap="none"/>
                <a:lstStyle/>
                <a:p>
                  <a:pPr>
                    <a:defRPr sz="1800" b="1" kern="1200">
                      <a:solidFill>
                        <a:schemeClr val="bg1"/>
                      </a:solidFill>
                      <a:latin typeface="Allianz Neo"/>
                      <a:ea typeface="+mn-ea"/>
                      <a:cs typeface="+mn-cs"/>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91A0-46E0-A42A-C5ACF3E3CA08}"/>
                </c:ext>
                <c:ext xmlns:c15="http://schemas.microsoft.com/office/drawing/2012/chart" uri="{CE6537A1-D6FC-4f65-9D91-7224C49458BB}">
                  <c15:spPr xmlns:c15="http://schemas.microsoft.com/office/drawing/2012/chart">
                    <a:prstGeom prst="rect">
                      <a:avLst/>
                    </a:prstGeom>
                  </c15:spPr>
                </c:ext>
              </c:extLst>
            </c:dLbl>
            <c:dLbl>
              <c:idx val="1"/>
              <c:layout>
                <c:manualLayout>
                  <c:x val="1.5725806451612902E-2"/>
                  <c:y val="2.7609427609427608E-2"/>
                </c:manualLayout>
              </c:layout>
              <c:numFmt formatCode="#,##0&quot;%&quot;;&quot;-&quot;#,##0&quot;%&quot;" sourceLinked="0"/>
              <c:spPr>
                <a:noFill/>
                <a:ln>
                  <a:noFill/>
                </a:ln>
              </c:spPr>
              <c:txPr>
                <a:bodyPr wrap="none"/>
                <a:lstStyle/>
                <a:p>
                  <a:pPr>
                    <a:defRPr sz="1800" b="1" kern="1200">
                      <a:solidFill>
                        <a:schemeClr val="bg1"/>
                      </a:solidFill>
                      <a:latin typeface="Allianz Neo"/>
                      <a:ea typeface="Allianz Neo"/>
                      <a:cs typeface="Allianz Neo"/>
                      <a:sym typeface="Allianz Neo"/>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91A0-46E0-A42A-C5ACF3E3CA08}"/>
                </c:ext>
                <c:ext xmlns:c15="http://schemas.microsoft.com/office/drawing/2012/chart" uri="{CE6537A1-D6FC-4f65-9D91-7224C49458BB}">
                  <c15:spPr xmlns:c15="http://schemas.microsoft.com/office/drawing/2012/chart">
                    <a:prstGeom prst="rect">
                      <a:avLst/>
                    </a:prstGeom>
                  </c15:spPr>
                </c:ext>
              </c:extLst>
            </c:dLbl>
            <c:dLbl>
              <c:idx val="2"/>
              <c:layout>
                <c:manualLayout>
                  <c:x val="-1.9758064516129031E-2"/>
                  <c:y val="2.0202020202020204E-2"/>
                </c:manualLayout>
              </c:layout>
              <c:numFmt formatCode="#,##0&quot;%&quot;;&quot;-&quot;#,##0&quot;%&quot;" sourceLinked="0"/>
              <c:spPr>
                <a:noFill/>
                <a:ln>
                  <a:noFill/>
                </a:ln>
              </c:spPr>
              <c:txPr>
                <a:bodyPr wrap="none"/>
                <a:lstStyle/>
                <a:p>
                  <a:pPr>
                    <a:defRPr sz="1800" b="1" kern="1200">
                      <a:solidFill>
                        <a:schemeClr val="bg1"/>
                      </a:solidFill>
                      <a:latin typeface="Allianz Neo"/>
                      <a:ea typeface="Allianz Neo"/>
                      <a:cs typeface="Allianz Neo"/>
                      <a:sym typeface="Allianz Neo"/>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91A0-46E0-A42A-C5ACF3E3CA08}"/>
                </c:ext>
                <c:ext xmlns:c15="http://schemas.microsoft.com/office/drawing/2012/chart" uri="{CE6537A1-D6FC-4f65-9D91-7224C49458BB}">
                  <c15:spPr xmlns:c15="http://schemas.microsoft.com/office/drawing/2012/chart">
                    <a:prstGeom prst="rect">
                      <a:avLst/>
                    </a:prstGeom>
                  </c15:spPr>
                </c:ext>
              </c:extLst>
            </c:dLbl>
            <c:dLbl>
              <c:idx val="3"/>
              <c:layout>
                <c:manualLayout>
                  <c:x val="-3.4274193548387094E-2"/>
                  <c:y val="3.7037037037037038E-3"/>
                </c:manualLayout>
              </c:layout>
              <c:numFmt formatCode="#,##0&quot;%&quot;;&quot;-&quot;#,##0&quot;%&quot;" sourceLinked="0"/>
              <c:spPr>
                <a:noFill/>
                <a:ln>
                  <a:noFill/>
                </a:ln>
              </c:spPr>
              <c:txPr>
                <a:bodyPr wrap="none"/>
                <a:lstStyle/>
                <a:p>
                  <a:pPr>
                    <a:defRPr sz="1800" b="1" kern="1200">
                      <a:solidFill>
                        <a:schemeClr val="bg1"/>
                      </a:solidFill>
                      <a:latin typeface="Allianz Neo"/>
                      <a:ea typeface="Allianz Neo"/>
                      <a:cs typeface="Allianz Neo"/>
                      <a:sym typeface="Allianz Neo"/>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91A0-46E0-A42A-C5ACF3E3CA08}"/>
                </c:ext>
                <c:ext xmlns:c15="http://schemas.microsoft.com/office/drawing/2012/chart" uri="{CE6537A1-D6FC-4f65-9D91-7224C49458BB}">
                  <c15:spPr xmlns:c15="http://schemas.microsoft.com/office/drawing/2012/chart">
                    <a:prstGeom prst="rect">
                      <a:avLst/>
                    </a:prstGeom>
                  </c15:spPr>
                </c:ext>
              </c:extLst>
            </c:dLbl>
            <c:dLbl>
              <c:idx val="4"/>
              <c:layout>
                <c:manualLayout>
                  <c:x val="-5.4032258064516128E-2"/>
                  <c:y val="-1.4478114478114479E-2"/>
                </c:manualLayout>
              </c:layout>
              <c:numFmt formatCode="#,##0&quot;%&quot;;&quot;-&quot;#,##0&quot;%&quot;" sourceLinked="0"/>
              <c:spPr>
                <a:noFill/>
                <a:ln>
                  <a:noFill/>
                </a:ln>
              </c:spPr>
              <c:txPr>
                <a:bodyPr wrap="none"/>
                <a:lstStyle/>
                <a:p>
                  <a:pPr>
                    <a:defRPr sz="1400" kern="1200">
                      <a:solidFill>
                        <a:schemeClr val="bg1"/>
                      </a:solidFill>
                      <a:latin typeface="Allianz Neo"/>
                      <a:ea typeface="Allianz Neo"/>
                      <a:cs typeface="Allianz Neo"/>
                      <a:sym typeface="Allianz Neo"/>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91A0-46E0-A42A-C5ACF3E3CA08}"/>
                </c:ext>
                <c:ext xmlns:c15="http://schemas.microsoft.com/office/drawing/2012/chart" uri="{CE6537A1-D6FC-4f65-9D91-7224C49458BB}">
                  <c15:spPr xmlns:c15="http://schemas.microsoft.com/office/drawing/2012/chart">
                    <a:prstGeom prst="rect">
                      <a:avLst/>
                    </a:prstGeom>
                  </c15:spPr>
                </c:ext>
              </c:extLst>
            </c:dLbl>
            <c:dLbl>
              <c:idx val="5"/>
              <c:layout>
                <c:manualLayout>
                  <c:x val="-4.5564516129032256E-2"/>
                  <c:y val="-2.4242424242424242E-2"/>
                </c:manualLayout>
              </c:layout>
              <c:numFmt formatCode="#,##0&quot;%&quot;;&quot;-&quot;#,##0&quot;%&quot;" sourceLinked="0"/>
              <c:spPr>
                <a:noFill/>
                <a:ln>
                  <a:noFill/>
                </a:ln>
              </c:spPr>
              <c:txPr>
                <a:bodyPr wrap="none"/>
                <a:lstStyle/>
                <a:p>
                  <a:pPr>
                    <a:defRPr sz="1400" kern="1200">
                      <a:solidFill>
                        <a:schemeClr val="bg1"/>
                      </a:solidFill>
                      <a:latin typeface="Allianz Neo"/>
                      <a:ea typeface="Allianz Neo"/>
                      <a:cs typeface="Allianz Neo"/>
                      <a:sym typeface="Allianz Neo"/>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91A0-46E0-A42A-C5ACF3E3CA08}"/>
                </c:ext>
                <c:ext xmlns:c15="http://schemas.microsoft.com/office/drawing/2012/chart" uri="{CE6537A1-D6FC-4f65-9D91-7224C49458BB}">
                  <c15:spPr xmlns:c15="http://schemas.microsoft.com/office/drawing/2012/chart">
                    <a:prstGeom prst="rect">
                      <a:avLst/>
                    </a:prstGeom>
                  </c15:spPr>
                </c:ext>
              </c:extLst>
            </c:dLbl>
            <c:dLbl>
              <c:idx val="10"/>
              <c:layout>
                <c:manualLayout>
                  <c:x val="-1.1290322580645161E-2"/>
                  <c:y val="-4.9158249158249158E-2"/>
                </c:manualLayout>
              </c:layout>
              <c:numFmt formatCode="#,##0&quot;%&quot;;&quot;-&quot;#,##0&quot;%&quot;" sourceLinked="0"/>
              <c:spPr>
                <a:noFill/>
                <a:ln>
                  <a:noFill/>
                </a:ln>
              </c:spPr>
              <c:txPr>
                <a:bodyPr wrap="none"/>
                <a:lstStyle/>
                <a:p>
                  <a:pPr>
                    <a:defRPr sz="1400" kern="1200">
                      <a:solidFill>
                        <a:schemeClr val="bg1"/>
                      </a:solidFill>
                      <a:latin typeface="Allianz Neo"/>
                      <a:ea typeface="+mn-ea"/>
                      <a:cs typeface="+mn-cs"/>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A-91A0-46E0-A42A-C5ACF3E3CA08}"/>
                </c:ext>
                <c:ext xmlns:c15="http://schemas.microsoft.com/office/drawing/2012/chart" uri="{CE6537A1-D6FC-4f65-9D91-7224C49458BB}">
                  <c15:spPr xmlns:c15="http://schemas.microsoft.com/office/drawing/2012/chart">
                    <a:prstGeom prst="rect">
                      <a:avLst/>
                    </a:prstGeom>
                  </c15:spPr>
                </c:ext>
              </c:extLst>
            </c:dLbl>
            <c:spPr>
              <a:noFill/>
              <a:ln>
                <a:noFill/>
              </a:ln>
              <a:effectLst/>
            </c:spPr>
            <c:showLegendKey val="0"/>
            <c:showVal val="0"/>
            <c:showCatName val="0"/>
            <c:showSerName val="0"/>
            <c:showPercent val="0"/>
            <c:showBubbleSize val="0"/>
            <c:extLst xmlns:c16r2="http://schemas.microsoft.com/office/drawing/2015/06/chart">
              <c:ext xmlns:c15="http://schemas.microsoft.com/office/drawing/2012/chart" uri="{CE6537A1-D6FC-4f65-9D91-7224C49458BB}"/>
            </c:extLst>
          </c:dLbls>
          <c:val>
            <c:numRef>
              <c:f>Sheet1!$A$1:$A$11</c:f>
              <c:numCache>
                <c:formatCode>General</c:formatCode>
                <c:ptCount val="11"/>
                <c:pt idx="0">
                  <c:v>32</c:v>
                </c:pt>
                <c:pt idx="1">
                  <c:v>22</c:v>
                </c:pt>
                <c:pt idx="2">
                  <c:v>14.000000000000002</c:v>
                </c:pt>
                <c:pt idx="3">
                  <c:v>10</c:v>
                </c:pt>
                <c:pt idx="4">
                  <c:v>4</c:v>
                </c:pt>
                <c:pt idx="5">
                  <c:v>4</c:v>
                </c:pt>
                <c:pt idx="6">
                  <c:v>2</c:v>
                </c:pt>
                <c:pt idx="7">
                  <c:v>2</c:v>
                </c:pt>
                <c:pt idx="8">
                  <c:v>2</c:v>
                </c:pt>
                <c:pt idx="9">
                  <c:v>2</c:v>
                </c:pt>
                <c:pt idx="10">
                  <c:v>6</c:v>
                </c:pt>
              </c:numCache>
            </c:numRef>
          </c:val>
          <c:extLst xmlns:c16r2="http://schemas.microsoft.com/office/drawing/2015/06/chart">
            <c:ext xmlns:c16="http://schemas.microsoft.com/office/drawing/2014/chart" uri="{C3380CC4-5D6E-409C-BE32-E72D297353CC}">
              <c16:uniqueId val="{0000000B-91A0-46E0-A42A-C5ACF3E3CA08}"/>
            </c:ext>
          </c:extLst>
        </c:ser>
        <c:dLbls>
          <c:showLegendKey val="0"/>
          <c:showVal val="0"/>
          <c:showCatName val="0"/>
          <c:showSerName val="0"/>
          <c:showPercent val="0"/>
          <c:showBubbleSize val="0"/>
          <c:showLeaderLines val="1"/>
        </c:dLbls>
        <c:firstSliceAng val="0"/>
        <c:holeSize val="60"/>
      </c:doughnutChart>
    </c:plotArea>
    <c:plotVisOnly val="0"/>
    <c:dispBlanksAs val="gap"/>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5682182985553772E-2"/>
          <c:y val="0.1"/>
          <c:w val="0.9534510433386838"/>
          <c:h val="0.8"/>
        </c:manualLayout>
      </c:layout>
      <c:doughnutChart>
        <c:varyColors val="0"/>
        <c:ser>
          <c:idx val="0"/>
          <c:order val="0"/>
          <c:dPt>
            <c:idx val="0"/>
            <c:bubble3D val="0"/>
            <c:spPr>
              <a:solidFill>
                <a:srgbClr val="364D6E"/>
              </a:solidFill>
              <a:ln w="3175" cmpd="sng" algn="ctr">
                <a:solidFill>
                  <a:schemeClr val="bg1"/>
                </a:solidFill>
                <a:prstDash val="solid"/>
              </a:ln>
            </c:spPr>
            <c:extLst xmlns:c16r2="http://schemas.microsoft.com/office/drawing/2015/06/chart">
              <c:ext xmlns:c16="http://schemas.microsoft.com/office/drawing/2014/chart" uri="{C3380CC4-5D6E-409C-BE32-E72D297353CC}">
                <c16:uniqueId val="{00000000-895C-462B-A088-F7A2D5EE4EDD}"/>
              </c:ext>
            </c:extLst>
          </c:dPt>
          <c:dPt>
            <c:idx val="1"/>
            <c:bubble3D val="0"/>
            <c:spPr>
              <a:solidFill>
                <a:srgbClr val="4C6C9C"/>
              </a:solidFill>
              <a:ln w="3175" cmpd="sng" algn="ctr">
                <a:solidFill>
                  <a:schemeClr val="bg1"/>
                </a:solidFill>
                <a:prstDash val="solid"/>
              </a:ln>
            </c:spPr>
            <c:extLst xmlns:c16r2="http://schemas.microsoft.com/office/drawing/2015/06/chart">
              <c:ext xmlns:c16="http://schemas.microsoft.com/office/drawing/2014/chart" uri="{C3380CC4-5D6E-409C-BE32-E72D297353CC}">
                <c16:uniqueId val="{00000001-895C-462B-A088-F7A2D5EE4EDD}"/>
              </c:ext>
            </c:extLst>
          </c:dPt>
          <c:dPt>
            <c:idx val="2"/>
            <c:bubble3D val="0"/>
            <c:spPr>
              <a:solidFill>
                <a:srgbClr val="6F8DB9"/>
              </a:solidFill>
              <a:ln w="3175" cmpd="sng" algn="ctr">
                <a:solidFill>
                  <a:schemeClr val="bg1"/>
                </a:solidFill>
                <a:prstDash val="solid"/>
              </a:ln>
            </c:spPr>
            <c:extLst xmlns:c16r2="http://schemas.microsoft.com/office/drawing/2015/06/chart">
              <c:ext xmlns:c16="http://schemas.microsoft.com/office/drawing/2014/chart" uri="{C3380CC4-5D6E-409C-BE32-E72D297353CC}">
                <c16:uniqueId val="{00000002-895C-462B-A088-F7A2D5EE4EDD}"/>
              </c:ext>
            </c:extLst>
          </c:dPt>
          <c:dPt>
            <c:idx val="3"/>
            <c:bubble3D val="0"/>
            <c:spPr>
              <a:solidFill>
                <a:srgbClr val="9DB1CF"/>
              </a:solidFill>
              <a:ln w="3175" cmpd="sng" algn="ctr">
                <a:solidFill>
                  <a:schemeClr val="bg1"/>
                </a:solidFill>
                <a:prstDash val="solid"/>
              </a:ln>
            </c:spPr>
            <c:extLst xmlns:c16r2="http://schemas.microsoft.com/office/drawing/2015/06/chart">
              <c:ext xmlns:c16="http://schemas.microsoft.com/office/drawing/2014/chart" uri="{C3380CC4-5D6E-409C-BE32-E72D297353CC}">
                <c16:uniqueId val="{00000003-895C-462B-A088-F7A2D5EE4EDD}"/>
              </c:ext>
            </c:extLst>
          </c:dPt>
          <c:dPt>
            <c:idx val="4"/>
            <c:bubble3D val="0"/>
            <c:spPr>
              <a:solidFill>
                <a:srgbClr val="D6D7D9"/>
              </a:solidFill>
              <a:ln w="3175" cmpd="sng" algn="ctr">
                <a:solidFill>
                  <a:schemeClr val="bg1"/>
                </a:solidFill>
                <a:prstDash val="solid"/>
              </a:ln>
            </c:spPr>
            <c:extLst xmlns:c16r2="http://schemas.microsoft.com/office/drawing/2015/06/chart">
              <c:ext xmlns:c16="http://schemas.microsoft.com/office/drawing/2014/chart" uri="{C3380CC4-5D6E-409C-BE32-E72D297353CC}">
                <c16:uniqueId val="{00000004-895C-462B-A088-F7A2D5EE4EDD}"/>
              </c:ext>
            </c:extLst>
          </c:dPt>
          <c:dPt>
            <c:idx val="5"/>
            <c:bubble3D val="0"/>
            <c:spPr>
              <a:solidFill>
                <a:srgbClr val="D6D7D9"/>
              </a:solidFill>
              <a:ln w="3175" cmpd="sng" algn="ctr">
                <a:solidFill>
                  <a:schemeClr val="bg1"/>
                </a:solidFill>
                <a:prstDash val="solid"/>
              </a:ln>
            </c:spPr>
            <c:extLst xmlns:c16r2="http://schemas.microsoft.com/office/drawing/2015/06/chart">
              <c:ext xmlns:c16="http://schemas.microsoft.com/office/drawing/2014/chart" uri="{C3380CC4-5D6E-409C-BE32-E72D297353CC}">
                <c16:uniqueId val="{00000005-895C-462B-A088-F7A2D5EE4EDD}"/>
              </c:ext>
            </c:extLst>
          </c:dPt>
          <c:dLbls>
            <c:dLbl>
              <c:idx val="0"/>
              <c:layout>
                <c:manualLayout>
                  <c:x val="1.9261637239165328E-2"/>
                  <c:y val="-8.7542087542087539E-3"/>
                </c:manualLayout>
              </c:layout>
              <c:numFmt formatCode="#,##0&quot;%&quot;;&quot;-&quot;#,##0&quot;%&quot;" sourceLinked="0"/>
              <c:spPr>
                <a:noFill/>
                <a:ln>
                  <a:noFill/>
                </a:ln>
              </c:spPr>
              <c:txPr>
                <a:bodyPr wrap="none"/>
                <a:lstStyle/>
                <a:p>
                  <a:pPr>
                    <a:defRPr sz="1800" b="1" kern="1200">
                      <a:solidFill>
                        <a:schemeClr val="tx1"/>
                      </a:solidFill>
                      <a:latin typeface="Allianz Neo"/>
                      <a:ea typeface="Allianz Neo"/>
                      <a:cs typeface="Allianz Neo"/>
                      <a:sym typeface="Allianz Neo"/>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895C-462B-A088-F7A2D5EE4EDD}"/>
                </c:ext>
                <c:ext xmlns:c15="http://schemas.microsoft.com/office/drawing/2012/chart" uri="{CE6537A1-D6FC-4f65-9D91-7224C49458BB}">
                  <c15:spPr xmlns:c15="http://schemas.microsoft.com/office/drawing/2012/chart">
                    <a:prstGeom prst="rect">
                      <a:avLst/>
                    </a:prstGeom>
                  </c15:spPr>
                </c:ext>
              </c:extLst>
            </c:dLbl>
            <c:dLbl>
              <c:idx val="1"/>
              <c:layout>
                <c:manualLayout>
                  <c:x val="1.1637239165329053E-2"/>
                  <c:y val="2.4242424242424242E-2"/>
                </c:manualLayout>
              </c:layout>
              <c:numFmt formatCode="#,##0&quot;%&quot;;&quot;-&quot;#,##0&quot;%&quot;" sourceLinked="0"/>
              <c:spPr>
                <a:noFill/>
                <a:ln>
                  <a:noFill/>
                </a:ln>
              </c:spPr>
              <c:txPr>
                <a:bodyPr wrap="none"/>
                <a:lstStyle/>
                <a:p>
                  <a:pPr>
                    <a:defRPr sz="1800" b="1" kern="1200">
                      <a:solidFill>
                        <a:schemeClr val="tx1"/>
                      </a:solidFill>
                      <a:latin typeface="Allianz Neo"/>
                      <a:ea typeface="+mn-ea"/>
                      <a:cs typeface="+mn-cs"/>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895C-462B-A088-F7A2D5EE4EDD}"/>
                </c:ext>
                <c:ext xmlns:c15="http://schemas.microsoft.com/office/drawing/2012/chart" uri="{CE6537A1-D6FC-4f65-9D91-7224C49458BB}">
                  <c15:spPr xmlns:c15="http://schemas.microsoft.com/office/drawing/2012/chart">
                    <a:prstGeom prst="rect">
                      <a:avLst/>
                    </a:prstGeom>
                  </c15:spPr>
                </c:ext>
              </c:extLst>
            </c:dLbl>
            <c:dLbl>
              <c:idx val="2"/>
              <c:layout>
                <c:manualLayout>
                  <c:x val="-1.5650080256821831E-2"/>
                  <c:y val="1.3804713804713804E-2"/>
                </c:manualLayout>
              </c:layout>
              <c:numFmt formatCode="#,##0&quot;%&quot;;&quot;-&quot;#,##0&quot;%&quot;" sourceLinked="0"/>
              <c:spPr>
                <a:noFill/>
                <a:ln>
                  <a:noFill/>
                </a:ln>
              </c:spPr>
              <c:txPr>
                <a:bodyPr wrap="none"/>
                <a:lstStyle/>
                <a:p>
                  <a:pPr>
                    <a:defRPr sz="1800" b="1" kern="1200">
                      <a:solidFill>
                        <a:schemeClr val="tx1"/>
                      </a:solidFill>
                      <a:latin typeface="Allianz Neo"/>
                      <a:ea typeface="Allianz Neo"/>
                      <a:cs typeface="Allianz Neo"/>
                      <a:sym typeface="Allianz Neo"/>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895C-462B-A088-F7A2D5EE4EDD}"/>
                </c:ext>
                <c:ext xmlns:c15="http://schemas.microsoft.com/office/drawing/2012/chart" uri="{CE6537A1-D6FC-4f65-9D91-7224C49458BB}">
                  <c15:spPr xmlns:c15="http://schemas.microsoft.com/office/drawing/2012/chart">
                    <a:prstGeom prst="rect">
                      <a:avLst/>
                    </a:prstGeom>
                  </c15:spPr>
                </c:ext>
              </c:extLst>
            </c:dLbl>
            <c:dLbl>
              <c:idx val="3"/>
              <c:layout>
                <c:manualLayout>
                  <c:x val="-4.4542536115569825E-2"/>
                  <c:y val="1.6835016835016834E-3"/>
                </c:manualLayout>
              </c:layout>
              <c:numFmt formatCode="#,##0&quot;%&quot;;&quot;-&quot;#,##0&quot;%&quot;" sourceLinked="0"/>
              <c:spPr>
                <a:noFill/>
                <a:ln>
                  <a:noFill/>
                </a:ln>
              </c:spPr>
              <c:txPr>
                <a:bodyPr wrap="none"/>
                <a:lstStyle/>
                <a:p>
                  <a:pPr>
                    <a:defRPr sz="1800" b="1" kern="1200">
                      <a:solidFill>
                        <a:srgbClr val="FFFFFF"/>
                      </a:solidFill>
                      <a:latin typeface="Allianz Neo"/>
                      <a:ea typeface="+mn-ea"/>
                      <a:cs typeface="+mn-cs"/>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895C-462B-A088-F7A2D5EE4EDD}"/>
                </c:ext>
                <c:ext xmlns:c15="http://schemas.microsoft.com/office/drawing/2012/chart" uri="{CE6537A1-D6FC-4f65-9D91-7224C49458BB}">
                  <c15:spPr xmlns:c15="http://schemas.microsoft.com/office/drawing/2012/chart">
                    <a:prstGeom prst="rect">
                      <a:avLst/>
                    </a:prstGeom>
                  </c15:spPr>
                </c:ext>
              </c:extLst>
            </c:dLbl>
            <c:dLbl>
              <c:idx val="4"/>
              <c:layout>
                <c:manualLayout>
                  <c:x val="-4.5345104333868382E-2"/>
                  <c:y val="-1.4814814814814815E-2"/>
                </c:manualLayout>
              </c:layout>
              <c:numFmt formatCode="#,##0&quot;%&quot;;&quot;-&quot;#,##0&quot;%&quot;" sourceLinked="0"/>
              <c:spPr>
                <a:noFill/>
                <a:ln>
                  <a:noFill/>
                </a:ln>
              </c:spPr>
              <c:txPr>
                <a:bodyPr wrap="none"/>
                <a:lstStyle/>
                <a:p>
                  <a:pPr>
                    <a:defRPr sz="1400" kern="1200">
                      <a:solidFill>
                        <a:srgbClr val="085745"/>
                      </a:solidFill>
                      <a:latin typeface="Allianz Neo"/>
                      <a:ea typeface="Allianz Neo"/>
                      <a:cs typeface="Allianz Neo"/>
                      <a:sym typeface="Allianz Neo"/>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895C-462B-A088-F7A2D5EE4EDD}"/>
                </c:ext>
                <c:ext xmlns:c15="http://schemas.microsoft.com/office/drawing/2012/chart" uri="{CE6537A1-D6FC-4f65-9D91-7224C49458BB}">
                  <c15:spPr xmlns:c15="http://schemas.microsoft.com/office/drawing/2012/chart">
                    <a:prstGeom prst="rect">
                      <a:avLst/>
                    </a:prstGeom>
                  </c15:spPr>
                </c:ext>
              </c:extLst>
            </c:dLbl>
            <c:dLbl>
              <c:idx val="5"/>
              <c:layout>
                <c:manualLayout>
                  <c:x val="-2.0064205457463884E-2"/>
                  <c:y val="-3.0303030303030304E-2"/>
                </c:manualLayout>
              </c:layout>
              <c:numFmt formatCode="#,##0&quot;%&quot;;&quot;-&quot;#,##0&quot;%&quot;" sourceLinked="0"/>
              <c:spPr>
                <a:noFill/>
                <a:ln>
                  <a:noFill/>
                </a:ln>
              </c:spPr>
              <c:txPr>
                <a:bodyPr wrap="none"/>
                <a:lstStyle/>
                <a:p>
                  <a:pPr>
                    <a:defRPr sz="1400" kern="1200">
                      <a:solidFill>
                        <a:srgbClr val="085745"/>
                      </a:solidFill>
                      <a:latin typeface="Allianz Neo"/>
                      <a:ea typeface="+mn-ea"/>
                      <a:cs typeface="+mn-cs"/>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895C-462B-A088-F7A2D5EE4EDD}"/>
                </c:ext>
                <c:ext xmlns:c15="http://schemas.microsoft.com/office/drawing/2012/chart" uri="{CE6537A1-D6FC-4f65-9D91-7224C49458BB}">
                  <c15:spPr xmlns:c15="http://schemas.microsoft.com/office/drawing/2012/chart">
                    <a:prstGeom prst="rect">
                      <a:avLst/>
                    </a:prstGeom>
                  </c15:spPr>
                </c:ext>
              </c:extLst>
            </c:dLbl>
            <c:spPr>
              <a:noFill/>
              <a:ln>
                <a:noFill/>
              </a:ln>
              <a:effectLst/>
            </c:spPr>
            <c:showLegendKey val="0"/>
            <c:showVal val="0"/>
            <c:showCatName val="0"/>
            <c:showSerName val="0"/>
            <c:showPercent val="0"/>
            <c:showBubbleSize val="0"/>
            <c:extLst xmlns:c16r2="http://schemas.microsoft.com/office/drawing/2015/06/chart">
              <c:ext xmlns:c15="http://schemas.microsoft.com/office/drawing/2012/chart" uri="{CE6537A1-D6FC-4f65-9D91-7224C49458BB}"/>
            </c:extLst>
          </c:dLbls>
          <c:val>
            <c:numRef>
              <c:f>Sheet1!$A$1:$A$6</c:f>
              <c:numCache>
                <c:formatCode>General</c:formatCode>
                <c:ptCount val="6"/>
                <c:pt idx="0">
                  <c:v>34</c:v>
                </c:pt>
                <c:pt idx="1">
                  <c:v>19</c:v>
                </c:pt>
                <c:pt idx="2">
                  <c:v>17</c:v>
                </c:pt>
                <c:pt idx="3">
                  <c:v>7.0000000000000009</c:v>
                </c:pt>
                <c:pt idx="4">
                  <c:v>6</c:v>
                </c:pt>
                <c:pt idx="5">
                  <c:v>16</c:v>
                </c:pt>
              </c:numCache>
            </c:numRef>
          </c:val>
          <c:extLst xmlns:c16r2="http://schemas.microsoft.com/office/drawing/2015/06/chart">
            <c:ext xmlns:c16="http://schemas.microsoft.com/office/drawing/2014/chart" uri="{C3380CC4-5D6E-409C-BE32-E72D297353CC}">
              <c16:uniqueId val="{00000006-895C-462B-A088-F7A2D5EE4EDD}"/>
            </c:ext>
          </c:extLst>
        </c:ser>
        <c:dLbls>
          <c:showLegendKey val="0"/>
          <c:showVal val="0"/>
          <c:showCatName val="0"/>
          <c:showSerName val="0"/>
          <c:showPercent val="0"/>
          <c:showBubbleSize val="0"/>
          <c:showLeaderLines val="1"/>
        </c:dLbls>
        <c:firstSliceAng val="0"/>
        <c:holeSize val="63"/>
      </c:doughnutChart>
    </c:plotArea>
    <c:plotVisOnly val="0"/>
    <c:dispBlanksAs val="gap"/>
    <c:showDLblsOverMax val="1"/>
  </c:chart>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18.06.2025</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18.06.2025</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F3E0F7A-EA63-40E1-97FB-D173EE3BA0CC}" type="slidenum">
              <a:rPr lang="de-DE" smtClean="0">
                <a:solidFill>
                  <a:prstClr val="black"/>
                </a:solidFill>
              </a:rPr>
              <a:pPr/>
              <a:t>6</a:t>
            </a:fld>
            <a:endParaRPr lang="de-DE">
              <a:solidFill>
                <a:prstClr val="black"/>
              </a:solidFill>
            </a:endParaRPr>
          </a:p>
        </p:txBody>
      </p:sp>
    </p:spTree>
    <p:extLst>
      <p:ext uri="{BB962C8B-B14F-4D97-AF65-F5344CB8AC3E}">
        <p14:creationId xmlns:p14="http://schemas.microsoft.com/office/powerpoint/2010/main" val="3754306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pPr marL="0" marR="0" lvl="0" indent="0" algn="r" defTabSz="914205" rtl="0" eaLnBrk="1" fontAlgn="auto" latinLnBrk="0" hangingPunct="1">
              <a:lnSpc>
                <a:spcPct val="100000"/>
              </a:lnSpc>
              <a:spcBef>
                <a:spcPts val="0"/>
              </a:spcBef>
              <a:spcAft>
                <a:spcPts val="0"/>
              </a:spcAft>
              <a:buClrTx/>
              <a:buSzTx/>
              <a:buFontTx/>
              <a:buNone/>
              <a:tabLst/>
              <a:defRPr/>
            </a:pPr>
            <a:fld id="{BF3E0F7A-EA63-40E1-97FB-D173EE3BA0C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05" rtl="0" eaLnBrk="1" fontAlgn="auto" latinLnBrk="0" hangingPunct="1">
                <a:lnSpc>
                  <a:spcPct val="100000"/>
                </a:lnSpc>
                <a:spcBef>
                  <a:spcPts val="0"/>
                </a:spcBef>
                <a:spcAft>
                  <a:spcPts val="0"/>
                </a:spcAft>
                <a:buClrTx/>
                <a:buSzTx/>
                <a:buFontTx/>
                <a:buNone/>
                <a:tabLst/>
                <a:defRPr/>
              </a:pPr>
              <a:t>25</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729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8900" y="417513"/>
            <a:ext cx="6483350" cy="364807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defTabSz="914205">
              <a:defRPr/>
            </a:pPr>
            <a:fld id="{BF3E0F7A-EA63-40E1-97FB-D173EE3BA0CC}" type="slidenum">
              <a:rPr lang="de-DE" smtClean="0">
                <a:solidFill>
                  <a:prstClr val="black"/>
                </a:solidFill>
                <a:latin typeface="Allianz Neo" panose="020B0504020203020204" pitchFamily="34" charset="0"/>
                <a:sym typeface="Allianz Neo" panose="020B0504020203020204" pitchFamily="34" charset="0"/>
              </a:rPr>
              <a:pPr defTabSz="914205">
                <a:defRPr/>
              </a:pPr>
              <a:t>44</a:t>
            </a:fld>
            <a:endParaRPr lang="de-DE" dirty="0">
              <a:solidFill>
                <a:prstClr val="black"/>
              </a:solidFill>
              <a:latin typeface="Allianz Neo" panose="020B0504020203020204" pitchFamily="34" charset="0"/>
              <a:sym typeface="Allianz Neo" panose="020B0504020203020204" pitchFamily="34" charset="0"/>
            </a:endParaRPr>
          </a:p>
        </p:txBody>
      </p:sp>
    </p:spTree>
    <p:extLst>
      <p:ext uri="{BB962C8B-B14F-4D97-AF65-F5344CB8AC3E}">
        <p14:creationId xmlns:p14="http://schemas.microsoft.com/office/powerpoint/2010/main" val="12730340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2.xml"/><Relationship Id="rId1" Type="http://schemas.openxmlformats.org/officeDocument/2006/relationships/tags" Target="../tags/tag2.xml"/><Relationship Id="rId4" Type="http://schemas.openxmlformats.org/officeDocument/2006/relationships/image" Target="NUL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2.xml"/><Relationship Id="rId1" Type="http://schemas.openxmlformats.org/officeDocument/2006/relationships/tags" Target="../tags/tag3.xml"/><Relationship Id="rId4" Type="http://schemas.openxmlformats.org/officeDocument/2006/relationships/image" Target="NUL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4.xml"/><Relationship Id="rId1" Type="http://schemas.openxmlformats.org/officeDocument/2006/relationships/vmlDrawing" Target="../drawings/vmlDrawing1.vml"/><Relationship Id="rId5" Type="http://schemas.openxmlformats.org/officeDocument/2006/relationships/image" Target="../media/image11.emf"/><Relationship Id="rId4" Type="http://schemas.openxmlformats.org/officeDocument/2006/relationships/oleObject" Target="../embeddings/oleObject1.bin"/></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3110660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3977923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400298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2855738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1496972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62214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3288364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1322305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720963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021749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042224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1189461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7" name="Inhaltsplatzhalter 2"/>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491232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56868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429227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280757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015701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902008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529936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890676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04232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548546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2130694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48135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306436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56894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3384748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3507451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238686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308700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891601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590528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230877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684840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Vielen Dank</a:t>
            </a:r>
          </a:p>
        </p:txBody>
      </p:sp>
      <p:sp>
        <p:nvSpPr>
          <p:cNvPr id="4" name="Rechteck 3"/>
          <p:cNvSpPr/>
          <p:nvPr userDrawn="1"/>
        </p:nvSpPr>
        <p:spPr>
          <a:xfrm>
            <a:off x="479425" y="3797612"/>
            <a:ext cx="11233151" cy="461665"/>
          </a:xfrm>
          <a:prstGeom prst="rect">
            <a:avLst/>
          </a:prstGeom>
        </p:spPr>
        <p:txBody>
          <a:bodyPr wrap="square">
            <a:spAutoFit/>
          </a:bodyPr>
          <a:lstStyle/>
          <a:p>
            <a:pPr algn="ctr"/>
            <a:r>
              <a:rPr lang="de-DE" sz="2400" dirty="0">
                <a:solidFill>
                  <a:srgbClr val="137C9B"/>
                </a:solidFill>
              </a:rPr>
              <a:t>                             für Ihre Aufmerksamkeit.</a:t>
            </a:r>
          </a:p>
        </p:txBody>
      </p:sp>
    </p:spTree>
    <p:extLst>
      <p:ext uri="{BB962C8B-B14F-4D97-AF65-F5344CB8AC3E}">
        <p14:creationId xmlns:p14="http://schemas.microsoft.com/office/powerpoint/2010/main" val="3494658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3464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1784951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BIld_link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479425" y="1850791"/>
            <a:ext cx="3325659" cy="467383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2" name="Textplatzhalter 3"/>
          <p:cNvSpPr>
            <a:spLocks noGrp="1"/>
          </p:cNvSpPr>
          <p:nvPr>
            <p:ph type="body" sz="half" idx="10"/>
          </p:nvPr>
        </p:nvSpPr>
        <p:spPr>
          <a:xfrm>
            <a:off x="4494524" y="1803381"/>
            <a:ext cx="4351411"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47267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162">
          <p15:clr>
            <a:srgbClr val="FBAE40"/>
          </p15:clr>
        </p15:guide>
        <p15:guide id="3" orient="horz" pos="4110">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9212" y="1803380"/>
            <a:ext cx="11343363" cy="441326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792743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Bild_recht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7221239" y="1797696"/>
            <a:ext cx="3183255" cy="422433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2"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55069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Text_Aufzählung_Quellenangab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extplatzhalter 3"/>
          <p:cNvSpPr>
            <a:spLocks noGrp="1"/>
          </p:cNvSpPr>
          <p:nvPr>
            <p:ph type="body" sz="half" idx="2" hasCustomPrompt="1"/>
          </p:nvPr>
        </p:nvSpPr>
        <p:spPr>
          <a:xfrm>
            <a:off x="368448" y="1809281"/>
            <a:ext cx="11344128" cy="43861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4327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6" name="Textplatzhalter 3"/>
          <p:cNvSpPr>
            <a:spLocks noGrp="1"/>
          </p:cNvSpPr>
          <p:nvPr>
            <p:ph type="body" sz="half" idx="11"/>
          </p:nvPr>
        </p:nvSpPr>
        <p:spPr>
          <a:xfrm>
            <a:off x="379561" y="5752631"/>
            <a:ext cx="11333014" cy="43861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1" name="Grafik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75840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709">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Überschrift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sp>
        <p:nvSpPr>
          <p:cNvPr id="5"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a:t>Tabelle</a:t>
            </a:r>
          </a:p>
        </p:txBody>
      </p:sp>
    </p:spTree>
    <p:extLst>
      <p:ext uri="{BB962C8B-B14F-4D97-AF65-F5344CB8AC3E}">
        <p14:creationId xmlns:p14="http://schemas.microsoft.com/office/powerpoint/2010/main" val="3467429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_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394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5" name="Rechteck 4"/>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7"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682123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Zwischen_Unterthemen">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buFontTx/>
              <a:buNone/>
              <a:defRPr>
                <a:solidFill>
                  <a:srgbClr val="1D2D4B"/>
                </a:solidFill>
              </a:defRPr>
            </a:lvl1pPr>
          </a:lstStyle>
          <a:p>
            <a:r>
              <a:rPr lang="de-DE" dirty="0"/>
              <a:t>Bild</a:t>
            </a:r>
          </a:p>
        </p:txBody>
      </p:sp>
      <p:sp>
        <p:nvSpPr>
          <p:cNvPr id="10" name="Textplatzhalter 2"/>
          <p:cNvSpPr>
            <a:spLocks noGrp="1"/>
          </p:cNvSpPr>
          <p:nvPr>
            <p:ph type="body" sz="quarter" idx="11" hasCustomPrompt="1"/>
          </p:nvPr>
        </p:nvSpPr>
        <p:spPr>
          <a:xfrm>
            <a:off x="0" y="2498486"/>
            <a:ext cx="12192000" cy="395680"/>
          </a:xfrm>
          <a:prstGeom prst="rect">
            <a:avLst/>
          </a:prstGeom>
        </p:spPr>
        <p:txBody>
          <a:bodyPr/>
          <a:lstStyle>
            <a:lvl1pPr marL="0" indent="0" algn="ctr">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2752760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7" name="Textplatzhalter 3"/>
          <p:cNvSpPr>
            <a:spLocks noGrp="1"/>
          </p:cNvSpPr>
          <p:nvPr>
            <p:ph type="body" sz="half" idx="2" hasCustomPrompt="1"/>
          </p:nvPr>
        </p:nvSpPr>
        <p:spPr>
          <a:xfrm>
            <a:off x="369358" y="1773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81588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162">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zwei_Unterüberschriften_Text">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5" name="Textplatzhalter 3"/>
          <p:cNvSpPr>
            <a:spLocks noGrp="1"/>
          </p:cNvSpPr>
          <p:nvPr>
            <p:ph type="body" sz="half" idx="2"/>
          </p:nvPr>
        </p:nvSpPr>
        <p:spPr>
          <a:xfrm>
            <a:off x="370036" y="2281237"/>
            <a:ext cx="11342539"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7" name="Textplatzhalter 2"/>
          <p:cNvSpPr>
            <a:spLocks noGrp="1"/>
          </p:cNvSpPr>
          <p:nvPr>
            <p:ph type="body" sz="quarter" idx="12" hasCustomPrompt="1"/>
          </p:nvPr>
        </p:nvSpPr>
        <p:spPr>
          <a:xfrm>
            <a:off x="361238" y="4183952"/>
            <a:ext cx="11351337"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8" name="Textplatzhalter 3"/>
          <p:cNvSpPr>
            <a:spLocks noGrp="1"/>
          </p:cNvSpPr>
          <p:nvPr>
            <p:ph type="body" sz="half" idx="13"/>
          </p:nvPr>
        </p:nvSpPr>
        <p:spPr>
          <a:xfrm>
            <a:off x="341052" y="4704887"/>
            <a:ext cx="11371524"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2" name="Titelplatzhalter 1"/>
          <p:cNvSpPr>
            <a:spLocks noGrp="1"/>
          </p:cNvSpPr>
          <p:nvPr>
            <p:ph type="title" hasCustomPrompt="1"/>
          </p:nvPr>
        </p:nvSpPr>
        <p:spPr>
          <a:xfrm>
            <a:off x="365475" y="205347"/>
            <a:ext cx="103469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9925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zweizeilige 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3" name="Textplatzhalter 3"/>
          <p:cNvSpPr>
            <a:spLocks noGrp="1"/>
          </p:cNvSpPr>
          <p:nvPr>
            <p:ph type="body" sz="half" idx="13"/>
          </p:nvPr>
        </p:nvSpPr>
        <p:spPr>
          <a:xfrm>
            <a:off x="371549"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50117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3" name="Textplatzhalter 3"/>
          <p:cNvSpPr>
            <a:spLocks noGrp="1"/>
          </p:cNvSpPr>
          <p:nvPr>
            <p:ph type="body" sz="half" idx="13"/>
          </p:nvPr>
        </p:nvSpPr>
        <p:spPr>
          <a:xfrm>
            <a:off x="367355"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694240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Überschrift_zweizeilig_Unterüberschrift_Tex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2"/>
          <p:cNvSpPr>
            <a:spLocks noGrp="1"/>
          </p:cNvSpPr>
          <p:nvPr>
            <p:ph type="body" sz="quarter" idx="10" hasCustomPrompt="1"/>
          </p:nvPr>
        </p:nvSpPr>
        <p:spPr>
          <a:xfrm>
            <a:off x="368899" y="1722200"/>
            <a:ext cx="11354790"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2"/>
          </p:nvPr>
        </p:nvSpPr>
        <p:spPr>
          <a:xfrm>
            <a:off x="368454" y="2281237"/>
            <a:ext cx="11344122"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4" name="Textplatzhalter 3"/>
          <p:cNvSpPr>
            <a:spLocks noGrp="1"/>
          </p:cNvSpPr>
          <p:nvPr>
            <p:ph type="body" sz="half" idx="13"/>
          </p:nvPr>
        </p:nvSpPr>
        <p:spPr>
          <a:xfrm>
            <a:off x="367803" y="4674327"/>
            <a:ext cx="1134477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590407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2_Überschrift_zweizeilig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2"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a:t>Tabelle</a:t>
            </a:r>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317889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Überschrift_zweizeilig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
        <p:nvSpPr>
          <p:cNvPr id="11" name="Diagrammplatzhalter 10"/>
          <p:cNvSpPr>
            <a:spLocks noGrp="1"/>
          </p:cNvSpPr>
          <p:nvPr>
            <p:ph type="chart" sz="quarter" idx="10" hasCustomPrompt="1"/>
          </p:nvPr>
        </p:nvSpPr>
        <p:spPr>
          <a:xfrm>
            <a:off x="479426" y="1959997"/>
            <a:ext cx="10318446" cy="4637653"/>
          </a:xfrm>
          <a:prstGeom prst="rect">
            <a:avLst/>
          </a:prstGeom>
        </p:spPr>
        <p:txBody>
          <a:bodyPr/>
          <a:lstStyle>
            <a:lvl1pPr marL="0" indent="0">
              <a:buFontTx/>
              <a:buNone/>
              <a:defRPr sz="2400">
                <a:solidFill>
                  <a:srgbClr val="1D2D4B"/>
                </a:solidFill>
              </a:defRPr>
            </a:lvl1pPr>
          </a:lstStyle>
          <a:p>
            <a:r>
              <a:rPr lang="de-DE" dirty="0"/>
              <a:t>Diagramme</a:t>
            </a:r>
          </a:p>
        </p:txBody>
      </p:sp>
    </p:spTree>
    <p:extLst>
      <p:ext uri="{BB962C8B-B14F-4D97-AF65-F5344CB8AC3E}">
        <p14:creationId xmlns:p14="http://schemas.microsoft.com/office/powerpoint/2010/main" val="2996553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TEXT - Standar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48EABC81-5ACB-4532-81EB-AB290F291120}"/>
              </a:ext>
            </a:extLst>
          </p:cNvPr>
          <p:cNvSpPr>
            <a:spLocks noGrp="1"/>
          </p:cNvSpPr>
          <p:nvPr>
            <p:ph type="title" hasCustomPrompt="1"/>
          </p:nvPr>
        </p:nvSpPr>
        <p:spPr>
          <a:xfrm>
            <a:off x="451152" y="456781"/>
            <a:ext cx="11289696" cy="1143397"/>
          </a:xfrm>
          <a:prstGeom prst="rect">
            <a:avLst/>
          </a:prstGeom>
        </p:spPr>
        <p:txBody>
          <a:bodyPr anchor="t"/>
          <a:lstStyle>
            <a:lvl1pPr>
              <a:defRPr sz="3136">
                <a:latin typeface="+mj-lt"/>
              </a:defRPr>
            </a:lvl1pPr>
          </a:lstStyle>
          <a:p>
            <a:r>
              <a:rPr lang="de-DE" dirty="0"/>
              <a:t>Titel durch Klicken bearbeiten</a:t>
            </a:r>
            <a:endParaRPr lang="de-AT" dirty="0"/>
          </a:p>
        </p:txBody>
      </p:sp>
      <p:sp>
        <p:nvSpPr>
          <p:cNvPr id="12" name="Textplatzhalter 6">
            <a:extLst>
              <a:ext uri="{FF2B5EF4-FFF2-40B4-BE49-F238E27FC236}">
                <a16:creationId xmlns="" xmlns:a16="http://schemas.microsoft.com/office/drawing/2014/main" id="{9AD9F09F-4E53-4F70-8135-6B34A9B4FE4F}"/>
              </a:ext>
            </a:extLst>
          </p:cNvPr>
          <p:cNvSpPr>
            <a:spLocks noGrp="1"/>
          </p:cNvSpPr>
          <p:nvPr>
            <p:ph type="body" sz="quarter" idx="10" hasCustomPrompt="1"/>
          </p:nvPr>
        </p:nvSpPr>
        <p:spPr>
          <a:xfrm>
            <a:off x="451343" y="1828696"/>
            <a:ext cx="7451599" cy="4343538"/>
          </a:xfrm>
          <a:prstGeom prst="rect">
            <a:avLst/>
          </a:prstGeom>
        </p:spPr>
        <p:txBody>
          <a:bodyPr/>
          <a:lstStyle>
            <a:lvl1pPr marL="0" indent="0">
              <a:spcBef>
                <a:spcPts val="392"/>
              </a:spcBef>
              <a:spcAft>
                <a:spcPts val="392"/>
              </a:spcAft>
              <a:buNone/>
              <a:defRPr>
                <a:latin typeface="+mn-lt"/>
              </a:defRPr>
            </a:lvl1pPr>
            <a:lvl2pPr marL="211680" indent="0">
              <a:buNone/>
              <a:defRPr>
                <a:latin typeface="+mn-lt"/>
              </a:defRPr>
            </a:lvl2pPr>
            <a:lvl3pPr marL="423360" indent="0">
              <a:buNone/>
              <a:defRPr>
                <a:latin typeface="+mn-lt"/>
              </a:defRPr>
            </a:lvl3pPr>
            <a:lvl4pPr marL="635040" indent="0">
              <a:buNone/>
              <a:defRPr>
                <a:latin typeface="+mn-lt"/>
              </a:defRPr>
            </a:lvl4pPr>
            <a:lvl5pPr marL="846720" indent="0">
              <a:buNone/>
              <a:defRPr>
                <a:latin typeface="+mn-lt"/>
              </a:defRPr>
            </a:lvl5pPr>
          </a:lstStyle>
          <a:p>
            <a:pPr lvl="0"/>
            <a:r>
              <a:rPr lang="de-DE" dirty="0"/>
              <a:t>Text durch Klicken bearbeiten</a:t>
            </a:r>
            <a:endParaRPr lang="de-AT" dirty="0"/>
          </a:p>
        </p:txBody>
      </p:sp>
      <p:sp>
        <p:nvSpPr>
          <p:cNvPr id="7" name="Datumsplatzhalter 6">
            <a:extLst>
              <a:ext uri="{FF2B5EF4-FFF2-40B4-BE49-F238E27FC236}">
                <a16:creationId xmlns="" xmlns:a16="http://schemas.microsoft.com/office/drawing/2014/main" id="{3F09E9AE-C66C-4D56-85F5-7BFD2E2FE351}"/>
              </a:ext>
            </a:extLst>
          </p:cNvPr>
          <p:cNvSpPr>
            <a:spLocks noGrp="1"/>
          </p:cNvSpPr>
          <p:nvPr>
            <p:ph type="dt" sz="half" idx="11"/>
          </p:nvPr>
        </p:nvSpPr>
        <p:spPr>
          <a:xfrm>
            <a:off x="5700096" y="6470528"/>
            <a:ext cx="790252" cy="117508"/>
          </a:xfrm>
          <a:prstGeom prst="rect">
            <a:avLst/>
          </a:prstGeom>
        </p:spPr>
        <p:txBody>
          <a:bodyPr/>
          <a:lstStyle/>
          <a:p>
            <a:fld id="{57EAF43A-9C5B-429A-971F-77AE924073CE}" type="datetime1">
              <a:rPr lang="de-DE" smtClean="0">
                <a:solidFill>
                  <a:srgbClr val="000000"/>
                </a:solidFill>
              </a:rPr>
              <a:pPr/>
              <a:t>18.06.2025</a:t>
            </a:fld>
            <a:endParaRPr lang="de-AT" dirty="0">
              <a:solidFill>
                <a:srgbClr val="000000"/>
              </a:solidFill>
            </a:endParaRPr>
          </a:p>
        </p:txBody>
      </p:sp>
      <p:sp>
        <p:nvSpPr>
          <p:cNvPr id="9" name="Fußzeilenplatzhalter 8">
            <a:extLst>
              <a:ext uri="{FF2B5EF4-FFF2-40B4-BE49-F238E27FC236}">
                <a16:creationId xmlns="" xmlns:a16="http://schemas.microsoft.com/office/drawing/2014/main" id="{4666A476-6B5A-4CE8-A4BF-4FEE3F197D25}"/>
              </a:ext>
            </a:extLst>
          </p:cNvPr>
          <p:cNvSpPr>
            <a:spLocks noGrp="1"/>
          </p:cNvSpPr>
          <p:nvPr>
            <p:ph type="ftr" sz="quarter" idx="12"/>
          </p:nvPr>
        </p:nvSpPr>
        <p:spPr>
          <a:xfrm>
            <a:off x="678228" y="6470527"/>
            <a:ext cx="4063055" cy="117509"/>
          </a:xfrm>
          <a:prstGeom prst="rect">
            <a:avLst/>
          </a:prstGeom>
        </p:spPr>
        <p:txBody>
          <a:bodyPr/>
          <a:lstStyle>
            <a:lvl1pPr>
              <a:defRPr/>
            </a:lvl1pPr>
          </a:lstStyle>
          <a:p>
            <a:r>
              <a:rPr lang="de-AT" dirty="0">
                <a:solidFill>
                  <a:srgbClr val="000000"/>
                </a:solidFill>
              </a:rPr>
              <a:t>Helvetia </a:t>
            </a:r>
            <a:r>
              <a:rPr lang="de-AT" dirty="0" err="1">
                <a:solidFill>
                  <a:srgbClr val="000000"/>
                </a:solidFill>
              </a:rPr>
              <a:t>WorkLife</a:t>
            </a:r>
            <a:r>
              <a:rPr lang="de-AT" dirty="0">
                <a:solidFill>
                  <a:srgbClr val="000000"/>
                </a:solidFill>
              </a:rPr>
              <a:t> </a:t>
            </a:r>
            <a:r>
              <a:rPr lang="de-AT" dirty="0" err="1">
                <a:solidFill>
                  <a:srgbClr val="000000"/>
                </a:solidFill>
              </a:rPr>
              <a:t>Direct</a:t>
            </a:r>
            <a:r>
              <a:rPr lang="de-AT" dirty="0">
                <a:solidFill>
                  <a:srgbClr val="000000"/>
                </a:solidFill>
              </a:rPr>
              <a:t> - Arbeitnehmerpräsentation</a:t>
            </a:r>
          </a:p>
        </p:txBody>
      </p:sp>
      <p:sp>
        <p:nvSpPr>
          <p:cNvPr id="10" name="Foliennummernplatzhalter 9">
            <a:extLst>
              <a:ext uri="{FF2B5EF4-FFF2-40B4-BE49-F238E27FC236}">
                <a16:creationId xmlns="" xmlns:a16="http://schemas.microsoft.com/office/drawing/2014/main" id="{2355D682-6FF8-4DF4-B59A-D2BB38645387}"/>
              </a:ext>
            </a:extLst>
          </p:cNvPr>
          <p:cNvSpPr>
            <a:spLocks noGrp="1"/>
          </p:cNvSpPr>
          <p:nvPr>
            <p:ph type="sldNum" sz="quarter" idx="13"/>
          </p:nvPr>
        </p:nvSpPr>
        <p:spPr>
          <a:xfrm>
            <a:off x="451154" y="6470527"/>
            <a:ext cx="227073" cy="117509"/>
          </a:xfrm>
          <a:prstGeom prst="rect">
            <a:avLst/>
          </a:prstGeom>
        </p:spPr>
        <p:txBody>
          <a:bodyPr/>
          <a:lstStyle/>
          <a:p>
            <a:fld id="{8A502CCC-8A67-4693-AC99-52F4840EABEB}" type="slidenum">
              <a:rPr lang="de-AT" smtClean="0">
                <a:solidFill>
                  <a:srgbClr val="000000"/>
                </a:solidFill>
              </a:rPr>
              <a:pPr/>
              <a:t>‹Nr.›</a:t>
            </a:fld>
            <a:endParaRPr lang="de-AT" dirty="0">
              <a:solidFill>
                <a:srgbClr val="000000"/>
              </a:solidFill>
            </a:endParaRPr>
          </a:p>
        </p:txBody>
      </p:sp>
      <p:pic>
        <p:nvPicPr>
          <p:cNvPr id="11" name="Grafik 10">
            <a:extLst>
              <a:ext uri="{FF2B5EF4-FFF2-40B4-BE49-F238E27FC236}">
                <a16:creationId xmlns="" xmlns:a16="http://schemas.microsoft.com/office/drawing/2014/main" id="{C354CAFE-A045-4BE4-99A4-F5F8D749CF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12618" y="6085111"/>
            <a:ext cx="1328229" cy="590217"/>
          </a:xfrm>
          <a:prstGeom prst="rect">
            <a:avLst/>
          </a:prstGeom>
        </p:spPr>
      </p:pic>
    </p:spTree>
    <p:extLst>
      <p:ext uri="{BB962C8B-B14F-4D97-AF65-F5344CB8AC3E}">
        <p14:creationId xmlns:p14="http://schemas.microsoft.com/office/powerpoint/2010/main" val="2452028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blue">
    <p:bg>
      <p:bgPr>
        <a:solidFill>
          <a:srgbClr val="122B54"/>
        </a:soli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xmlns="" id="{3FA13754-0890-465C-BA8A-E18B554E317E}"/>
              </a:ext>
              <a:ext uri="{C183D7F6-B498-43B3-948B-1728B52AA6E4}">
                <adec:decorative xmlns:adec="http://schemas.microsoft.com/office/drawing/2017/decorative" xmlns="" val="1"/>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479425" y="476250"/>
            <a:ext cx="2057313" cy="509277"/>
          </a:xfrm>
          <a:prstGeom prst="rect">
            <a:avLst/>
          </a:prstGeom>
        </p:spPr>
      </p:pic>
      <p:sp>
        <p:nvSpPr>
          <p:cNvPr id="7" name="Titel 1">
            <a:extLst>
              <a:ext uri="{FF2B5EF4-FFF2-40B4-BE49-F238E27FC236}">
                <a16:creationId xmlns:a16="http://schemas.microsoft.com/office/drawing/2014/main" xmlns="" id="{855A5846-4501-444B-8F41-805425817451}"/>
              </a:ext>
            </a:extLst>
          </p:cNvPr>
          <p:cNvSpPr>
            <a:spLocks noGrp="1"/>
          </p:cNvSpPr>
          <p:nvPr>
            <p:ph type="ctrTitle" hasCustomPrompt="1"/>
          </p:nvPr>
        </p:nvSpPr>
        <p:spPr>
          <a:xfrm>
            <a:off x="479424" y="1773239"/>
            <a:ext cx="11233151" cy="1620000"/>
          </a:xfrm>
        </p:spPr>
        <p:txBody>
          <a:bodyPr rIns="216000" anchor="b" anchorCtr="0"/>
          <a:lstStyle>
            <a:lvl1pPr algn="l">
              <a:lnSpc>
                <a:spcPts val="8500"/>
              </a:lnSpc>
              <a:defRPr sz="8500">
                <a:solidFill>
                  <a:schemeClr val="tx1"/>
                </a:solidFill>
              </a:defRPr>
            </a:lvl1pPr>
          </a:lstStyle>
          <a:p>
            <a:r>
              <a:rPr lang="en-US"/>
              <a:t>Master title</a:t>
            </a:r>
          </a:p>
        </p:txBody>
      </p:sp>
      <p:sp>
        <p:nvSpPr>
          <p:cNvPr id="8" name="Untertitel 2">
            <a:extLst>
              <a:ext uri="{FF2B5EF4-FFF2-40B4-BE49-F238E27FC236}">
                <a16:creationId xmlns:a16="http://schemas.microsoft.com/office/drawing/2014/main" xmlns="" id="{7909B2E5-8CFF-4102-B771-B048BAA6DB84}"/>
              </a:ext>
            </a:extLst>
          </p:cNvPr>
          <p:cNvSpPr>
            <a:spLocks noGrp="1"/>
          </p:cNvSpPr>
          <p:nvPr>
            <p:ph type="subTitle" idx="1" hasCustomPrompt="1"/>
          </p:nvPr>
        </p:nvSpPr>
        <p:spPr>
          <a:xfrm>
            <a:off x="4295776" y="3384000"/>
            <a:ext cx="7416800" cy="1656000"/>
          </a:xfrm>
        </p:spPr>
        <p:txBody>
          <a:bodyPr rIns="216000"/>
          <a:lstStyle>
            <a:lvl1pPr marL="0" indent="0" algn="l">
              <a:lnSpc>
                <a:spcPts val="8500"/>
              </a:lnSpc>
              <a:buNone/>
              <a:defRPr sz="8500">
                <a:solidFill>
                  <a:srgbClr val="13A0D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style</a:t>
            </a:r>
          </a:p>
        </p:txBody>
      </p:sp>
      <p:sp>
        <p:nvSpPr>
          <p:cNvPr id="9" name="Textplatzhalter 14">
            <a:extLst>
              <a:ext uri="{FF2B5EF4-FFF2-40B4-BE49-F238E27FC236}">
                <a16:creationId xmlns:a16="http://schemas.microsoft.com/office/drawing/2014/main" xmlns="" id="{A89B177C-F8F6-4738-B4AF-9E4A8243858F}"/>
              </a:ext>
            </a:extLst>
          </p:cNvPr>
          <p:cNvSpPr>
            <a:spLocks noGrp="1"/>
          </p:cNvSpPr>
          <p:nvPr>
            <p:ph type="body" sz="quarter" idx="11" hasCustomPrompt="1"/>
          </p:nvPr>
        </p:nvSpPr>
        <p:spPr>
          <a:xfrm>
            <a:off x="478800" y="5968800"/>
            <a:ext cx="1692900" cy="546124"/>
          </a:xfrm>
        </p:spPr>
        <p:txBody>
          <a:bodyPr anchor="b" anchorCtr="0"/>
          <a:lstStyle>
            <a:lvl1pPr>
              <a:lnSpc>
                <a:spcPct val="100000"/>
              </a:lnSpc>
              <a:defRPr sz="1100">
                <a:solidFill>
                  <a:schemeClr val="tx1"/>
                </a:solidFill>
              </a:defRPr>
            </a:lvl1pPr>
          </a:lstStyle>
          <a:p>
            <a:pPr lvl="0"/>
            <a:r>
              <a:rPr lang="en-US"/>
              <a:t>First level</a:t>
            </a:r>
          </a:p>
        </p:txBody>
      </p:sp>
      <p:sp>
        <p:nvSpPr>
          <p:cNvPr id="10" name="Textplatzhalter 14">
            <a:extLst>
              <a:ext uri="{FF2B5EF4-FFF2-40B4-BE49-F238E27FC236}">
                <a16:creationId xmlns:a16="http://schemas.microsoft.com/office/drawing/2014/main" xmlns="" id="{D04322D5-0CE0-4328-BE55-EFF287C34B08}"/>
              </a:ext>
            </a:extLst>
          </p:cNvPr>
          <p:cNvSpPr>
            <a:spLocks noGrp="1"/>
          </p:cNvSpPr>
          <p:nvPr>
            <p:ph type="body" sz="quarter" idx="14" hasCustomPrompt="1"/>
          </p:nvPr>
        </p:nvSpPr>
        <p:spPr>
          <a:xfrm>
            <a:off x="2387600" y="5968800"/>
            <a:ext cx="1692900" cy="546124"/>
          </a:xfrm>
        </p:spPr>
        <p:txBody>
          <a:bodyPr anchor="b" anchorCtr="0"/>
          <a:lstStyle>
            <a:lvl1pPr>
              <a:lnSpc>
                <a:spcPct val="100000"/>
              </a:lnSpc>
              <a:defRPr sz="1100">
                <a:solidFill>
                  <a:schemeClr val="tx1"/>
                </a:solidFill>
              </a:defRPr>
            </a:lvl1pPr>
          </a:lstStyle>
          <a:p>
            <a:pPr lvl="0"/>
            <a:r>
              <a:rPr lang="en-US"/>
              <a:t>First level</a:t>
            </a:r>
          </a:p>
          <a:p>
            <a:pPr lvl="0"/>
            <a:r>
              <a:rPr lang="en-US"/>
              <a:t>Second row</a:t>
            </a:r>
          </a:p>
        </p:txBody>
      </p:sp>
      <p:sp>
        <p:nvSpPr>
          <p:cNvPr id="12" name="Textplatzhalter 4">
            <a:extLst>
              <a:ext uri="{FF2B5EF4-FFF2-40B4-BE49-F238E27FC236}">
                <a16:creationId xmlns:a16="http://schemas.microsoft.com/office/drawing/2014/main" xmlns="" id="{915B85D1-F199-4887-990C-E3BAA240783E}"/>
              </a:ext>
            </a:extLst>
          </p:cNvPr>
          <p:cNvSpPr>
            <a:spLocks noGrp="1"/>
          </p:cNvSpPr>
          <p:nvPr>
            <p:ph type="body" sz="quarter" idx="15"/>
          </p:nvPr>
        </p:nvSpPr>
        <p:spPr>
          <a:xfrm rot="16200000">
            <a:off x="11016000" y="5772158"/>
            <a:ext cx="1281600" cy="144000"/>
          </a:xfrm>
        </p:spPr>
        <p:txBody>
          <a:bodyPr anchor="b" anchorCtr="0"/>
          <a:lstStyle>
            <a:lvl1pPr>
              <a:defRPr sz="800">
                <a:solidFill>
                  <a:schemeClr val="tx1"/>
                </a:solidFill>
              </a:defRPr>
            </a:lvl1pPr>
            <a:lvl5pPr marL="288000" indent="0">
              <a:buNone/>
              <a:defRPr/>
            </a:lvl5pPr>
          </a:lstStyle>
          <a:p>
            <a:pPr lvl="0"/>
            <a:r>
              <a:rPr lang="en-US"/>
              <a:t>Edit Master text styles</a:t>
            </a:r>
          </a:p>
        </p:txBody>
      </p:sp>
      <p:sp>
        <p:nvSpPr>
          <p:cNvPr id="11" name="AutoShape 109">
            <a:extLst>
              <a:ext uri="{FF2B5EF4-FFF2-40B4-BE49-F238E27FC236}">
                <a16:creationId xmlns:a16="http://schemas.microsoft.com/office/drawing/2014/main" xmlns="" id="{0BC952A5-64A8-4152-AE3D-F2165CD6A143}"/>
              </a:ext>
            </a:extLst>
          </p:cNvPr>
          <p:cNvSpPr>
            <a:spLocks noChangeArrowheads="1"/>
          </p:cNvSpPr>
          <p:nvPr userDrawn="1">
            <p:custDataLst>
              <p:tags r:id="rId1"/>
            </p:custDataLst>
          </p:nvPr>
        </p:nvSpPr>
        <p:spPr bwMode="auto">
          <a:xfrm flipH="1">
            <a:off x="10585734" y="832606"/>
            <a:ext cx="1202876" cy="278332"/>
          </a:xfrm>
          <a:prstGeom prst="rect">
            <a:avLst/>
          </a:prstGeom>
          <a:noFill/>
          <a:ln w="12700" cmpd="sng">
            <a:solidFill>
              <a:schemeClr val="tx1"/>
            </a:solidFill>
            <a:prstDash val="solid"/>
            <a:miter lim="800000"/>
            <a:headEnd/>
            <a:tailEnd/>
          </a:ln>
          <a:effectLst/>
        </p:spPr>
        <p:txBody>
          <a:bodyPr vert="horz" wrap="square" lIns="54000" tIns="54000" rIns="54000" bIns="54000" numCol="1" anchor="ctr" anchorCtr="0" compatLnSpc="1">
            <a:prstTxWarp prst="textNoShape">
              <a:avLst/>
            </a:prstTxWarp>
            <a:spAutoFit/>
          </a:bodyPr>
          <a:lstStyle/>
          <a:p>
            <a:pPr algn="ctr" defTabSz="914205" fontAlgn="base">
              <a:buClr>
                <a:srgbClr val="122B54"/>
              </a:buClr>
              <a:tabLst>
                <a:tab pos="266700" algn="l"/>
                <a:tab pos="631825" algn="l"/>
                <a:tab pos="981075" algn="l"/>
              </a:tabLst>
            </a:pPr>
            <a:r>
              <a:rPr lang="de-DE" sz="1100" b="1">
                <a:solidFill>
                  <a:srgbClr val="FFFFFF"/>
                </a:solidFill>
              </a:rPr>
              <a:t>Schulungsfolie</a:t>
            </a:r>
          </a:p>
        </p:txBody>
      </p:sp>
    </p:spTree>
    <p:extLst>
      <p:ext uri="{BB962C8B-B14F-4D97-AF65-F5344CB8AC3E}">
        <p14:creationId xmlns:p14="http://schemas.microsoft.com/office/powerpoint/2010/main" val="98129191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itl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34A093-8B28-4E43-B2A4-684048524E58}"/>
              </a:ext>
            </a:extLst>
          </p:cNvPr>
          <p:cNvSpPr>
            <a:spLocks noGrp="1"/>
          </p:cNvSpPr>
          <p:nvPr>
            <p:ph type="title"/>
          </p:nvPr>
        </p:nvSpPr>
        <p:spPr>
          <a:xfrm>
            <a:off x="478800" y="2315700"/>
            <a:ext cx="11233775" cy="2887655"/>
          </a:xfrm>
        </p:spPr>
        <p:txBody>
          <a:bodyPr/>
          <a:lstStyle>
            <a:lvl1pPr>
              <a:lnSpc>
                <a:spcPts val="8500"/>
              </a:lnSpc>
              <a:defRPr lang="en-US" sz="8500" kern="1200" smtClean="0">
                <a:solidFill>
                  <a:schemeClr val="bg1"/>
                </a:solidFill>
                <a:latin typeface="+mj-lt"/>
                <a:ea typeface="+mn-ea"/>
                <a:cs typeface="+mn-cs"/>
              </a:defRPr>
            </a:lvl1pPr>
          </a:lstStyle>
          <a:p>
            <a:r>
              <a:rPr lang="en-US" noProof="0"/>
              <a:t>Click to edit Master title style</a:t>
            </a:r>
          </a:p>
        </p:txBody>
      </p:sp>
      <p:pic>
        <p:nvPicPr>
          <p:cNvPr id="6" name="Grafik 5">
            <a:extLst>
              <a:ext uri="{FF2B5EF4-FFF2-40B4-BE49-F238E27FC236}">
                <a16:creationId xmlns:a16="http://schemas.microsoft.com/office/drawing/2014/main" xmlns="" id="{3FA13754-0890-465C-BA8A-E18B554E317E}"/>
              </a:ext>
              <a:ext uri="{C183D7F6-B498-43B3-948B-1728B52AA6E4}">
                <adec:decorative xmlns:adec="http://schemas.microsoft.com/office/drawing/2017/decorative" xmlns="" val="1"/>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479425" y="476250"/>
            <a:ext cx="2057313" cy="509277"/>
          </a:xfrm>
          <a:prstGeom prst="rect">
            <a:avLst/>
          </a:prstGeom>
        </p:spPr>
      </p:pic>
      <p:sp>
        <p:nvSpPr>
          <p:cNvPr id="9" name="Textplatzhalter 14">
            <a:extLst>
              <a:ext uri="{FF2B5EF4-FFF2-40B4-BE49-F238E27FC236}">
                <a16:creationId xmlns:a16="http://schemas.microsoft.com/office/drawing/2014/main" xmlns="" id="{A89B177C-F8F6-4738-B4AF-9E4A8243858F}"/>
              </a:ext>
            </a:extLst>
          </p:cNvPr>
          <p:cNvSpPr>
            <a:spLocks noGrp="1"/>
          </p:cNvSpPr>
          <p:nvPr>
            <p:ph type="body" sz="quarter" idx="11" hasCustomPrompt="1"/>
          </p:nvPr>
        </p:nvSpPr>
        <p:spPr>
          <a:xfrm>
            <a:off x="478800" y="5968800"/>
            <a:ext cx="1692900" cy="546124"/>
          </a:xfrm>
        </p:spPr>
        <p:txBody>
          <a:bodyPr anchor="b" anchorCtr="0"/>
          <a:lstStyle>
            <a:lvl1pPr>
              <a:lnSpc>
                <a:spcPct val="100000"/>
              </a:lnSpc>
              <a:defRPr sz="1100">
                <a:solidFill>
                  <a:schemeClr val="bg1"/>
                </a:solidFill>
              </a:defRPr>
            </a:lvl1pPr>
          </a:lstStyle>
          <a:p>
            <a:pPr lvl="0"/>
            <a:r>
              <a:rPr lang="en-US"/>
              <a:t>First level</a:t>
            </a:r>
          </a:p>
        </p:txBody>
      </p:sp>
      <p:sp>
        <p:nvSpPr>
          <p:cNvPr id="10" name="Textplatzhalter 14">
            <a:extLst>
              <a:ext uri="{FF2B5EF4-FFF2-40B4-BE49-F238E27FC236}">
                <a16:creationId xmlns:a16="http://schemas.microsoft.com/office/drawing/2014/main" xmlns="" id="{D04322D5-0CE0-4328-BE55-EFF287C34B08}"/>
              </a:ext>
            </a:extLst>
          </p:cNvPr>
          <p:cNvSpPr>
            <a:spLocks noGrp="1"/>
          </p:cNvSpPr>
          <p:nvPr>
            <p:ph type="body" sz="quarter" idx="14" hasCustomPrompt="1"/>
          </p:nvPr>
        </p:nvSpPr>
        <p:spPr>
          <a:xfrm>
            <a:off x="2387600" y="5968800"/>
            <a:ext cx="1692900" cy="546124"/>
          </a:xfrm>
        </p:spPr>
        <p:txBody>
          <a:bodyPr anchor="b" anchorCtr="0"/>
          <a:lstStyle>
            <a:lvl1pPr>
              <a:lnSpc>
                <a:spcPct val="100000"/>
              </a:lnSpc>
              <a:defRPr sz="1100">
                <a:solidFill>
                  <a:schemeClr val="bg1"/>
                </a:solidFill>
              </a:defRPr>
            </a:lvl1pPr>
          </a:lstStyle>
          <a:p>
            <a:pPr lvl="0"/>
            <a:r>
              <a:rPr lang="en-US"/>
              <a:t>First level</a:t>
            </a:r>
          </a:p>
        </p:txBody>
      </p:sp>
      <p:sp>
        <p:nvSpPr>
          <p:cNvPr id="7" name="Textplatzhalter 4">
            <a:extLst>
              <a:ext uri="{FF2B5EF4-FFF2-40B4-BE49-F238E27FC236}">
                <a16:creationId xmlns:a16="http://schemas.microsoft.com/office/drawing/2014/main" xmlns="" id="{0A8EF058-F745-44F5-9C5A-CB9010BB2328}"/>
              </a:ext>
            </a:extLst>
          </p:cNvPr>
          <p:cNvSpPr>
            <a:spLocks noGrp="1"/>
          </p:cNvSpPr>
          <p:nvPr>
            <p:ph type="body" sz="quarter" idx="15"/>
          </p:nvPr>
        </p:nvSpPr>
        <p:spPr>
          <a:xfrm rot="16200000">
            <a:off x="11016000" y="5772158"/>
            <a:ext cx="1281600" cy="144000"/>
          </a:xfrm>
        </p:spPr>
        <p:txBody>
          <a:bodyPr anchor="b" anchorCtr="0"/>
          <a:lstStyle>
            <a:lvl1pPr>
              <a:defRPr sz="800">
                <a:solidFill>
                  <a:schemeClr val="bg1"/>
                </a:solidFill>
              </a:defRPr>
            </a:lvl1pPr>
            <a:lvl5pPr marL="288000" indent="0">
              <a:buNone/>
              <a:defRPr/>
            </a:lvl5pPr>
          </a:lstStyle>
          <a:p>
            <a:pPr lvl="0"/>
            <a:r>
              <a:rPr lang="en-US"/>
              <a:t>Edit Master text styles</a:t>
            </a:r>
          </a:p>
        </p:txBody>
      </p:sp>
      <p:sp>
        <p:nvSpPr>
          <p:cNvPr id="11" name="AutoShape 109">
            <a:extLst>
              <a:ext uri="{FF2B5EF4-FFF2-40B4-BE49-F238E27FC236}">
                <a16:creationId xmlns:a16="http://schemas.microsoft.com/office/drawing/2014/main" xmlns="" id="{461972CF-FF1B-472D-8C95-357030EF98B4}"/>
              </a:ext>
            </a:extLst>
          </p:cNvPr>
          <p:cNvSpPr>
            <a:spLocks noChangeArrowheads="1"/>
          </p:cNvSpPr>
          <p:nvPr userDrawn="1">
            <p:custDataLst>
              <p:tags r:id="rId1"/>
            </p:custDataLst>
          </p:nvPr>
        </p:nvSpPr>
        <p:spPr bwMode="auto">
          <a:xfrm flipH="1">
            <a:off x="10514018" y="877431"/>
            <a:ext cx="1202876" cy="278332"/>
          </a:xfrm>
          <a:prstGeom prst="rect">
            <a:avLst/>
          </a:prstGeom>
          <a:noFill/>
          <a:ln w="12700" cmpd="sng">
            <a:solidFill>
              <a:schemeClr val="bg1"/>
            </a:solidFill>
            <a:prstDash val="solid"/>
            <a:miter lim="800000"/>
            <a:headEnd/>
            <a:tailEnd/>
          </a:ln>
          <a:effectLst/>
        </p:spPr>
        <p:txBody>
          <a:bodyPr vert="horz" wrap="square" lIns="54000" tIns="54000" rIns="54000" bIns="54000" numCol="1" anchor="ctr" anchorCtr="0" compatLnSpc="1">
            <a:prstTxWarp prst="textNoShape">
              <a:avLst/>
            </a:prstTxWarp>
            <a:spAutoFit/>
          </a:bodyPr>
          <a:lstStyle/>
          <a:p>
            <a:pPr algn="ctr" defTabSz="914205" fontAlgn="base">
              <a:buClr>
                <a:srgbClr val="122B54"/>
              </a:buClr>
              <a:tabLst>
                <a:tab pos="266700" algn="l"/>
                <a:tab pos="631825" algn="l"/>
                <a:tab pos="981075" algn="l"/>
              </a:tabLst>
            </a:pPr>
            <a:r>
              <a:rPr lang="de-DE" sz="1100" b="1">
                <a:solidFill>
                  <a:srgbClr val="003781"/>
                </a:solidFill>
              </a:rPr>
              <a:t>Schulungsfolie</a:t>
            </a:r>
          </a:p>
        </p:txBody>
      </p:sp>
    </p:spTree>
    <p:extLst>
      <p:ext uri="{BB962C8B-B14F-4D97-AF65-F5344CB8AC3E}">
        <p14:creationId xmlns:p14="http://schemas.microsoft.com/office/powerpoint/2010/main" val="237303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 image">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xmlns="" id="{E2581BF6-597A-45B4-8AC9-E60836C8E9B7}"/>
              </a:ext>
              <a:ext uri="{C183D7F6-B498-43B3-948B-1728B52AA6E4}">
                <adec:decorative xmlns:adec="http://schemas.microsoft.com/office/drawing/2017/decorative" xmlns="" val="1"/>
              </a:ext>
            </a:extLst>
          </p:cNvPr>
          <p:cNvSpPr>
            <a:spLocks noGrp="1"/>
          </p:cNvSpPr>
          <p:nvPr>
            <p:ph type="pic" sz="quarter" idx="10"/>
          </p:nvPr>
        </p:nvSpPr>
        <p:spPr>
          <a:xfrm>
            <a:off x="5335200" y="2"/>
            <a:ext cx="6858000" cy="6858000"/>
          </a:xfrm>
          <a:solidFill>
            <a:schemeClr val="tx2"/>
          </a:solidFill>
        </p:spPr>
        <p:txBody>
          <a:bodyPr/>
          <a:lstStyle/>
          <a:p>
            <a:r>
              <a:rPr lang="en-US" dirty="0"/>
              <a:t>Click icon to add picture</a:t>
            </a:r>
          </a:p>
        </p:txBody>
      </p:sp>
      <p:sp>
        <p:nvSpPr>
          <p:cNvPr id="2" name="Titel 1">
            <a:extLst>
              <a:ext uri="{FF2B5EF4-FFF2-40B4-BE49-F238E27FC236}">
                <a16:creationId xmlns:a16="http://schemas.microsoft.com/office/drawing/2014/main" xmlns="" id="{54344D3D-750E-4AA5-BD45-F6CFA3D07F07}"/>
              </a:ext>
            </a:extLst>
          </p:cNvPr>
          <p:cNvSpPr>
            <a:spLocks noGrp="1"/>
          </p:cNvSpPr>
          <p:nvPr>
            <p:ph type="ctrTitle"/>
          </p:nvPr>
        </p:nvSpPr>
        <p:spPr>
          <a:xfrm>
            <a:off x="478800" y="1836000"/>
            <a:ext cx="4680000" cy="2400235"/>
          </a:xfrm>
        </p:spPr>
        <p:txBody>
          <a:bodyPr rIns="216000" anchor="ctr" anchorCtr="0"/>
          <a:lstStyle>
            <a:lvl1pPr algn="l">
              <a:lnSpc>
                <a:spcPts val="7000"/>
              </a:lnSpc>
              <a:defRPr sz="7000"/>
            </a:lvl1pPr>
          </a:lstStyle>
          <a:p>
            <a:r>
              <a:rPr lang="en-US"/>
              <a:t>Click to edit Master title style</a:t>
            </a:r>
          </a:p>
        </p:txBody>
      </p:sp>
      <p:sp>
        <p:nvSpPr>
          <p:cNvPr id="3" name="Untertitel 2">
            <a:extLst>
              <a:ext uri="{FF2B5EF4-FFF2-40B4-BE49-F238E27FC236}">
                <a16:creationId xmlns:a16="http://schemas.microsoft.com/office/drawing/2014/main" xmlns="" id="{9F4A5A7B-32F1-4538-86EC-D0B2317455D4}"/>
              </a:ext>
            </a:extLst>
          </p:cNvPr>
          <p:cNvSpPr>
            <a:spLocks noGrp="1"/>
          </p:cNvSpPr>
          <p:nvPr>
            <p:ph type="subTitle" idx="1"/>
          </p:nvPr>
        </p:nvSpPr>
        <p:spPr>
          <a:xfrm>
            <a:off x="478800" y="4788000"/>
            <a:ext cx="4680000" cy="562065"/>
          </a:xfrm>
        </p:spPr>
        <p:txBody>
          <a:bodyPr rIns="216000"/>
          <a:lstStyle>
            <a:lvl1pPr marL="0" indent="0" algn="l">
              <a:buNone/>
              <a:defRPr sz="1600"/>
            </a:lvl1pPr>
            <a:lvl2pPr marL="483855" indent="0" algn="ctr">
              <a:buNone/>
              <a:defRPr sz="2117"/>
            </a:lvl2pPr>
            <a:lvl3pPr marL="967710" indent="0" algn="ctr">
              <a:buNone/>
              <a:defRPr sz="1905"/>
            </a:lvl3pPr>
            <a:lvl4pPr marL="1451564" indent="0" algn="ctr">
              <a:buNone/>
              <a:defRPr sz="1693"/>
            </a:lvl4pPr>
            <a:lvl5pPr marL="1935419" indent="0" algn="ctr">
              <a:buNone/>
              <a:defRPr sz="1693"/>
            </a:lvl5pPr>
            <a:lvl6pPr marL="2419274" indent="0" algn="ctr">
              <a:buNone/>
              <a:defRPr sz="1693"/>
            </a:lvl6pPr>
            <a:lvl7pPr marL="2903129" indent="0" algn="ctr">
              <a:buNone/>
              <a:defRPr sz="1693"/>
            </a:lvl7pPr>
            <a:lvl8pPr marL="3386983" indent="0" algn="ctr">
              <a:buNone/>
              <a:defRPr sz="1693"/>
            </a:lvl8pPr>
            <a:lvl9pPr marL="3870838" indent="0" algn="ctr">
              <a:buNone/>
              <a:defRPr sz="1693"/>
            </a:lvl9pPr>
          </a:lstStyle>
          <a:p>
            <a:r>
              <a:rPr lang="en-US"/>
              <a:t>Click to edit Master subtitle style</a:t>
            </a:r>
          </a:p>
        </p:txBody>
      </p:sp>
      <p:sp>
        <p:nvSpPr>
          <p:cNvPr id="12" name="Textplatzhalter 14">
            <a:extLst>
              <a:ext uri="{FF2B5EF4-FFF2-40B4-BE49-F238E27FC236}">
                <a16:creationId xmlns:a16="http://schemas.microsoft.com/office/drawing/2014/main" xmlns="" id="{010BB3A1-81DC-451B-8834-303DDC61D17D}"/>
              </a:ext>
            </a:extLst>
          </p:cNvPr>
          <p:cNvSpPr>
            <a:spLocks noGrp="1"/>
          </p:cNvSpPr>
          <p:nvPr>
            <p:ph type="body" sz="quarter" idx="11" hasCustomPrompt="1"/>
          </p:nvPr>
        </p:nvSpPr>
        <p:spPr>
          <a:xfrm>
            <a:off x="478800" y="5968800"/>
            <a:ext cx="1692900" cy="546124"/>
          </a:xfrm>
        </p:spPr>
        <p:txBody>
          <a:bodyPr anchor="b" anchorCtr="0"/>
          <a:lstStyle>
            <a:lvl1pPr>
              <a:lnSpc>
                <a:spcPct val="100000"/>
              </a:lnSpc>
              <a:defRPr sz="1100">
                <a:solidFill>
                  <a:schemeClr val="bg1"/>
                </a:solidFill>
              </a:defRPr>
            </a:lvl1pPr>
          </a:lstStyle>
          <a:p>
            <a:pPr lvl="0"/>
            <a:r>
              <a:rPr lang="en-US"/>
              <a:t>First level</a:t>
            </a:r>
          </a:p>
        </p:txBody>
      </p:sp>
      <p:sp>
        <p:nvSpPr>
          <p:cNvPr id="14" name="Textplatzhalter 14">
            <a:extLst>
              <a:ext uri="{FF2B5EF4-FFF2-40B4-BE49-F238E27FC236}">
                <a16:creationId xmlns:a16="http://schemas.microsoft.com/office/drawing/2014/main" xmlns="" id="{C2200793-2927-4E26-AE27-C3EF192AC9F7}"/>
              </a:ext>
            </a:extLst>
          </p:cNvPr>
          <p:cNvSpPr>
            <a:spLocks noGrp="1"/>
          </p:cNvSpPr>
          <p:nvPr>
            <p:ph type="body" sz="quarter" idx="14" hasCustomPrompt="1"/>
          </p:nvPr>
        </p:nvSpPr>
        <p:spPr>
          <a:xfrm>
            <a:off x="2387600" y="5968800"/>
            <a:ext cx="1692900" cy="546124"/>
          </a:xfrm>
        </p:spPr>
        <p:txBody>
          <a:bodyPr anchor="b" anchorCtr="0"/>
          <a:lstStyle>
            <a:lvl1pPr>
              <a:lnSpc>
                <a:spcPct val="100000"/>
              </a:lnSpc>
              <a:defRPr sz="1100">
                <a:solidFill>
                  <a:schemeClr val="bg1"/>
                </a:solidFill>
              </a:defRPr>
            </a:lvl1pPr>
          </a:lstStyle>
          <a:p>
            <a:pPr lvl="0"/>
            <a:r>
              <a:rPr lang="en-US"/>
              <a:t>First level</a:t>
            </a:r>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25062558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1 Column - No toplin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26FDAA8-8B2C-4943-A92E-AA894087B98A}"/>
              </a:ext>
            </a:extLst>
          </p:cNvPr>
          <p:cNvSpPr>
            <a:spLocks noGrp="1"/>
          </p:cNvSpPr>
          <p:nvPr>
            <p:ph type="title"/>
          </p:nvPr>
        </p:nvSpPr>
        <p:spPr>
          <a:xfrm>
            <a:off x="479427" y="489296"/>
            <a:ext cx="9324974" cy="887067"/>
          </a:xfrm>
        </p:spPr>
        <p:txBody>
          <a:bodyPr/>
          <a:lstStyle/>
          <a:p>
            <a:r>
              <a:rPr lang="en-US"/>
              <a:t>Click to edit Master title style</a:t>
            </a:r>
          </a:p>
        </p:txBody>
      </p:sp>
      <p:sp>
        <p:nvSpPr>
          <p:cNvPr id="3" name="Inhaltsplatzhalter 2">
            <a:extLst>
              <a:ext uri="{FF2B5EF4-FFF2-40B4-BE49-F238E27FC236}">
                <a16:creationId xmlns:a16="http://schemas.microsoft.com/office/drawing/2014/main" xmlns="" id="{B44BE1ED-5593-43E7-90D4-F1D53BC3E973}"/>
              </a:ext>
            </a:extLst>
          </p:cNvPr>
          <p:cNvSpPr>
            <a:spLocks noGrp="1"/>
          </p:cNvSpPr>
          <p:nvPr>
            <p:ph idx="1"/>
          </p:nvPr>
        </p:nvSpPr>
        <p:spPr>
          <a:xfrm>
            <a:off x="479424" y="1376363"/>
            <a:ext cx="11233151" cy="4789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xmlns="" id="{8FC2FF63-8857-4442-9FAB-D56DB865FA5D}"/>
              </a:ext>
            </a:extLst>
          </p:cNvPr>
          <p:cNvSpPr>
            <a:spLocks noGrp="1"/>
          </p:cNvSpPr>
          <p:nvPr>
            <p:ph type="body" sz="quarter" idx="13" hasCustomPrompt="1"/>
          </p:nvPr>
        </p:nvSpPr>
        <p:spPr>
          <a:xfrm>
            <a:off x="479426" y="6168528"/>
            <a:ext cx="9601200" cy="347472"/>
          </a:xfrm>
        </p:spPr>
        <p:txBody>
          <a:bodyPr vert="horz" lIns="0" tIns="0" rIns="0" bIns="0" rtlCol="0" anchor="b" anchorCtr="0">
            <a:noAutofit/>
          </a:bodyPr>
          <a:lstStyle>
            <a:lvl1pPr>
              <a:defRPr lang="en-US" sz="800" b="0" cap="none" spc="0" baseline="0" smtClean="0"/>
            </a:lvl1pPr>
            <a:lvl2pPr>
              <a:defRPr lang="en-US" sz="1800"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defTabSz="914205">
              <a:lnSpc>
                <a:spcPct val="90000"/>
              </a:lnSpc>
            </a:pPr>
            <a:r>
              <a:rPr lang="en-US"/>
              <a:t>Footer</a:t>
            </a:r>
          </a:p>
        </p:txBody>
      </p:sp>
      <p:pic>
        <p:nvPicPr>
          <p:cNvPr id="5" name="Grafik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3281256759"/>
      </p:ext>
    </p:extLst>
  </p:cSld>
  <p:clrMapOvr>
    <a:masterClrMapping/>
  </p:clrMapOvr>
  <p:extLst>
    <p:ext uri="{DCECCB84-F9BA-43D5-87BE-67443E8EF086}">
      <p15:sldGuideLst xmlns:p15="http://schemas.microsoft.com/office/powerpoint/2012/main">
        <p15:guide id="1" orient="horz" pos="867">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cSld name="Divider white">
    <p:bg>
      <p:bgPr>
        <a:solidFill>
          <a:schemeClr val="tx1"/>
        </a:solidFill>
        <a:effectLst/>
      </p:bgPr>
    </p:bg>
    <p:spTree>
      <p:nvGrpSpPr>
        <p:cNvPr id="1" name=""/>
        <p:cNvGrpSpPr/>
        <p:nvPr/>
      </p:nvGrpSpPr>
      <p:grpSpPr>
        <a:xfrm>
          <a:off x="0" y="0"/>
          <a:ext cx="0" cy="0"/>
          <a:chOff x="0" y="0"/>
          <a:chExt cx="0" cy="0"/>
        </a:xfrm>
      </p:grpSpPr>
      <p:sp>
        <p:nvSpPr>
          <p:cNvPr id="15" name="Textplatzhalter 14">
            <a:extLst>
              <a:ext uri="{FF2B5EF4-FFF2-40B4-BE49-F238E27FC236}">
                <a16:creationId xmlns:a16="http://schemas.microsoft.com/office/drawing/2014/main" xmlns="" id="{453A991D-E53C-4B2C-9CE8-F24616E7F33B}"/>
              </a:ext>
            </a:extLst>
          </p:cNvPr>
          <p:cNvSpPr>
            <a:spLocks noGrp="1"/>
          </p:cNvSpPr>
          <p:nvPr>
            <p:ph type="body" sz="quarter" idx="11" hasCustomPrompt="1"/>
          </p:nvPr>
        </p:nvSpPr>
        <p:spPr>
          <a:xfrm>
            <a:off x="479425" y="496800"/>
            <a:ext cx="1692275" cy="1044000"/>
          </a:xfrm>
        </p:spPr>
        <p:txBody>
          <a:bodyPr anchor="t" anchorCtr="0"/>
          <a:lstStyle>
            <a:lvl1pPr algn="l">
              <a:lnSpc>
                <a:spcPct val="80000"/>
              </a:lnSpc>
              <a:defRPr sz="3800">
                <a:solidFill>
                  <a:schemeClr val="bg1"/>
                </a:solidFill>
              </a:defRPr>
            </a:lvl1pPr>
          </a:lstStyle>
          <a:p>
            <a:pPr lvl="0"/>
            <a:r>
              <a:rPr lang="en-US"/>
              <a:t>First level</a:t>
            </a:r>
          </a:p>
        </p:txBody>
      </p:sp>
      <p:sp>
        <p:nvSpPr>
          <p:cNvPr id="2" name="Titel 1">
            <a:extLst>
              <a:ext uri="{FF2B5EF4-FFF2-40B4-BE49-F238E27FC236}">
                <a16:creationId xmlns:a16="http://schemas.microsoft.com/office/drawing/2014/main" xmlns="" id="{54344D3D-750E-4AA5-BD45-F6CFA3D07F07}"/>
              </a:ext>
            </a:extLst>
          </p:cNvPr>
          <p:cNvSpPr>
            <a:spLocks noGrp="1"/>
          </p:cNvSpPr>
          <p:nvPr>
            <p:ph type="ctrTitle" hasCustomPrompt="1"/>
          </p:nvPr>
        </p:nvSpPr>
        <p:spPr>
          <a:xfrm>
            <a:off x="479425" y="1620000"/>
            <a:ext cx="11233150" cy="1676355"/>
          </a:xfrm>
        </p:spPr>
        <p:txBody>
          <a:bodyPr rIns="216000" anchor="b" anchorCtr="0"/>
          <a:lstStyle>
            <a:lvl1pPr algn="l">
              <a:lnSpc>
                <a:spcPct val="80000"/>
              </a:lnSpc>
              <a:defRPr sz="8500">
                <a:solidFill>
                  <a:schemeClr val="bg1"/>
                </a:solidFill>
              </a:defRPr>
            </a:lvl1pPr>
          </a:lstStyle>
          <a:p>
            <a:r>
              <a:rPr lang="en-US"/>
              <a:t>Master title</a:t>
            </a:r>
          </a:p>
        </p:txBody>
      </p:sp>
      <p:sp>
        <p:nvSpPr>
          <p:cNvPr id="3" name="Untertitel 2">
            <a:extLst>
              <a:ext uri="{FF2B5EF4-FFF2-40B4-BE49-F238E27FC236}">
                <a16:creationId xmlns:a16="http://schemas.microsoft.com/office/drawing/2014/main" xmlns="" id="{9F4A5A7B-32F1-4538-86EC-D0B2317455D4}"/>
              </a:ext>
            </a:extLst>
          </p:cNvPr>
          <p:cNvSpPr>
            <a:spLocks noGrp="1"/>
          </p:cNvSpPr>
          <p:nvPr>
            <p:ph type="subTitle" idx="1" hasCustomPrompt="1"/>
          </p:nvPr>
        </p:nvSpPr>
        <p:spPr>
          <a:xfrm>
            <a:off x="4295775" y="3240000"/>
            <a:ext cx="7416800" cy="1676355"/>
          </a:xfrm>
        </p:spPr>
        <p:txBody>
          <a:bodyPr rIns="216000"/>
          <a:lstStyle>
            <a:lvl1pPr marL="0" indent="0" algn="l">
              <a:lnSpc>
                <a:spcPct val="80000"/>
              </a:lnSpc>
              <a:buNone/>
              <a:defRPr sz="8500">
                <a:solidFill>
                  <a:srgbClr val="13A0D3"/>
                </a:solidFill>
                <a:latin typeface="+mj-lt"/>
              </a:defRPr>
            </a:lvl1pPr>
            <a:lvl2pPr marL="483855" indent="0" algn="ctr">
              <a:buNone/>
              <a:defRPr sz="2117"/>
            </a:lvl2pPr>
            <a:lvl3pPr marL="967710" indent="0" algn="ctr">
              <a:buNone/>
              <a:defRPr sz="1905"/>
            </a:lvl3pPr>
            <a:lvl4pPr marL="1451564" indent="0" algn="ctr">
              <a:buNone/>
              <a:defRPr sz="1693"/>
            </a:lvl4pPr>
            <a:lvl5pPr marL="1935419" indent="0" algn="ctr">
              <a:buNone/>
              <a:defRPr sz="1693"/>
            </a:lvl5pPr>
            <a:lvl6pPr marL="2419274" indent="0" algn="ctr">
              <a:buNone/>
              <a:defRPr sz="1693"/>
            </a:lvl6pPr>
            <a:lvl7pPr marL="2903129" indent="0" algn="ctr">
              <a:buNone/>
              <a:defRPr sz="1693"/>
            </a:lvl7pPr>
            <a:lvl8pPr marL="3386983" indent="0" algn="ctr">
              <a:buNone/>
              <a:defRPr sz="1693"/>
            </a:lvl8pPr>
            <a:lvl9pPr marL="3870838" indent="0" algn="ctr">
              <a:buNone/>
              <a:defRPr sz="1693"/>
            </a:lvl9pPr>
          </a:lstStyle>
          <a:p>
            <a:r>
              <a:rPr lang="en-US"/>
              <a:t>Subtitle style</a:t>
            </a:r>
          </a:p>
        </p:txBody>
      </p:sp>
      <p:pic>
        <p:nvPicPr>
          <p:cNvPr id="5" name="Grafik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2117687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233769345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26FDAA8-8B2C-4943-A92E-AA894087B98A}"/>
              </a:ext>
            </a:extLst>
          </p:cNvPr>
          <p:cNvSpPr>
            <a:spLocks noGrp="1"/>
          </p:cNvSpPr>
          <p:nvPr>
            <p:ph type="title"/>
          </p:nvPr>
        </p:nvSpPr>
        <p:spPr/>
        <p:txBody>
          <a:bodyPr/>
          <a:lstStyle/>
          <a:p>
            <a:r>
              <a:rPr lang="en-US"/>
              <a:t>Click to edit Master title style</a:t>
            </a:r>
          </a:p>
        </p:txBody>
      </p:sp>
      <p:sp>
        <p:nvSpPr>
          <p:cNvPr id="3" name="Inhaltsplatzhalter 2">
            <a:extLst>
              <a:ext uri="{FF2B5EF4-FFF2-40B4-BE49-F238E27FC236}">
                <a16:creationId xmlns:a16="http://schemas.microsoft.com/office/drawing/2014/main" xmlns="" id="{B44BE1ED-5593-43E7-90D4-F1D53BC3E9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xmlns="" id="{EE959C2E-B545-4E80-9AC4-851F9331CDE9}"/>
              </a:ext>
            </a:extLst>
          </p:cNvPr>
          <p:cNvSpPr>
            <a:spLocks noGrp="1"/>
          </p:cNvSpPr>
          <p:nvPr>
            <p:ph type="body" sz="quarter" idx="14" hasCustomPrompt="1"/>
          </p:nvPr>
        </p:nvSpPr>
        <p:spPr>
          <a:xfrm>
            <a:off x="479424" y="472218"/>
            <a:ext cx="9418320" cy="256032"/>
          </a:xfrm>
        </p:spPr>
        <p:txBody>
          <a:bodyPr vert="horz" lIns="0" tIns="0" rIns="0" bIns="0" rtlCol="0" anchor="t" anchorCtr="0">
            <a:noAutofit/>
          </a:bodyPr>
          <a:lstStyle>
            <a:lvl1pPr>
              <a:defRPr lang="en-US" sz="1100" b="1" cap="all" spc="63" baseline="0" dirty="0" smtClean="0"/>
            </a:lvl1pPr>
            <a:lvl2pPr>
              <a:defRPr lang="en-US" dirty="0" smtClean="0"/>
            </a:lvl2pPr>
            <a:lvl3pPr>
              <a:defRPr lang="en-US" dirty="0" smtClean="0"/>
            </a:lvl3pPr>
            <a:lvl4pPr>
              <a:defRPr lang="en-US" dirty="0" smtClean="0"/>
            </a:lvl4pPr>
            <a:lvl5pPr>
              <a:defRPr lang="en-US" dirty="0"/>
            </a:lvl5pPr>
          </a:lstStyle>
          <a:p>
            <a:pPr lvl="0"/>
            <a:r>
              <a:rPr lang="en-US"/>
              <a:t>Topline goes here</a:t>
            </a:r>
          </a:p>
        </p:txBody>
      </p:sp>
      <p:sp>
        <p:nvSpPr>
          <p:cNvPr id="8" name="Text Placeholder 7">
            <a:extLst>
              <a:ext uri="{FF2B5EF4-FFF2-40B4-BE49-F238E27FC236}">
                <a16:creationId xmlns:a16="http://schemas.microsoft.com/office/drawing/2014/main" xmlns="" id="{6074D476-49D2-4B7E-BA07-06A8E240F13F}"/>
              </a:ext>
            </a:extLst>
          </p:cNvPr>
          <p:cNvSpPr>
            <a:spLocks noGrp="1"/>
          </p:cNvSpPr>
          <p:nvPr>
            <p:ph type="body" sz="quarter" idx="15" hasCustomPrompt="1"/>
          </p:nvPr>
        </p:nvSpPr>
        <p:spPr>
          <a:xfrm>
            <a:off x="479426" y="6168528"/>
            <a:ext cx="9601200" cy="347472"/>
          </a:xfrm>
        </p:spPr>
        <p:txBody>
          <a:bodyPr vert="horz" lIns="0" tIns="0" rIns="0" bIns="0" rtlCol="0" anchor="b" anchorCtr="0">
            <a:noAutofit/>
          </a:bodyPr>
          <a:lstStyle>
            <a:lvl1pPr>
              <a:defRPr lang="en-US" sz="800" b="0" cap="none" spc="0" baseline="0" dirty="0" smtClean="0"/>
            </a:lvl1pPr>
            <a:lvl2pPr>
              <a:defRPr lang="en-US" sz="1800" dirty="0" smtClean="0">
                <a:solidFill>
                  <a:schemeClr val="tx1"/>
                </a:solidFill>
              </a:defRPr>
            </a:lvl2pPr>
            <a:lvl3pPr>
              <a:defRPr lang="en-US" sz="1800" dirty="0" smtClean="0">
                <a:solidFill>
                  <a:schemeClr val="tx1"/>
                </a:solidFill>
              </a:defRPr>
            </a:lvl3pPr>
            <a:lvl4pPr>
              <a:defRPr lang="en-US" sz="1800" dirty="0" smtClean="0">
                <a:solidFill>
                  <a:schemeClr val="tx1"/>
                </a:solidFill>
              </a:defRPr>
            </a:lvl4pPr>
            <a:lvl5pPr>
              <a:defRPr lang="en-US" sz="1800" dirty="0">
                <a:solidFill>
                  <a:schemeClr val="tx1"/>
                </a:solidFill>
              </a:defRPr>
            </a:lvl5pPr>
          </a:lstStyle>
          <a:p>
            <a:pPr lvl="0" defTabSz="914205">
              <a:lnSpc>
                <a:spcPct val="90000"/>
              </a:lnSpc>
            </a:pPr>
            <a:r>
              <a:rPr lang="en-US"/>
              <a:t>Footer </a:t>
            </a:r>
          </a:p>
        </p:txBody>
      </p:sp>
    </p:spTree>
    <p:extLst>
      <p:ext uri="{BB962C8B-B14F-4D97-AF65-F5344CB8AC3E}">
        <p14:creationId xmlns:p14="http://schemas.microsoft.com/office/powerpoint/2010/main" val="3145625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 Column - No toplin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26FDAA8-8B2C-4943-A92E-AA894087B98A}"/>
              </a:ext>
            </a:extLst>
          </p:cNvPr>
          <p:cNvSpPr>
            <a:spLocks noGrp="1"/>
          </p:cNvSpPr>
          <p:nvPr>
            <p:ph type="title"/>
          </p:nvPr>
        </p:nvSpPr>
        <p:spPr>
          <a:xfrm>
            <a:off x="479427" y="489296"/>
            <a:ext cx="9324974" cy="887067"/>
          </a:xfrm>
        </p:spPr>
        <p:txBody>
          <a:bodyPr/>
          <a:lstStyle/>
          <a:p>
            <a:r>
              <a:rPr lang="en-US"/>
              <a:t>Click to edit Master title style</a:t>
            </a:r>
          </a:p>
        </p:txBody>
      </p:sp>
      <p:sp>
        <p:nvSpPr>
          <p:cNvPr id="3" name="Inhaltsplatzhalter 2">
            <a:extLst>
              <a:ext uri="{FF2B5EF4-FFF2-40B4-BE49-F238E27FC236}">
                <a16:creationId xmlns:a16="http://schemas.microsoft.com/office/drawing/2014/main" xmlns="" id="{B44BE1ED-5593-43E7-90D4-F1D53BC3E973}"/>
              </a:ext>
            </a:extLst>
          </p:cNvPr>
          <p:cNvSpPr>
            <a:spLocks noGrp="1"/>
          </p:cNvSpPr>
          <p:nvPr>
            <p:ph idx="1"/>
          </p:nvPr>
        </p:nvSpPr>
        <p:spPr>
          <a:xfrm>
            <a:off x="479424" y="1376363"/>
            <a:ext cx="11233151" cy="4789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xmlns="" id="{8FC2FF63-8857-4442-9FAB-D56DB865FA5D}"/>
              </a:ext>
            </a:extLst>
          </p:cNvPr>
          <p:cNvSpPr>
            <a:spLocks noGrp="1"/>
          </p:cNvSpPr>
          <p:nvPr>
            <p:ph type="body" sz="quarter" idx="13" hasCustomPrompt="1"/>
          </p:nvPr>
        </p:nvSpPr>
        <p:spPr>
          <a:xfrm>
            <a:off x="479426" y="6168528"/>
            <a:ext cx="9601200" cy="347472"/>
          </a:xfrm>
        </p:spPr>
        <p:txBody>
          <a:bodyPr vert="horz" lIns="0" tIns="0" rIns="0" bIns="0" rtlCol="0" anchor="b" anchorCtr="0">
            <a:noAutofit/>
          </a:bodyPr>
          <a:lstStyle>
            <a:lvl1pPr>
              <a:defRPr lang="en-US" sz="800" b="0" cap="none" spc="0" baseline="0" smtClean="0"/>
            </a:lvl1pPr>
            <a:lvl2pPr>
              <a:defRPr lang="en-US" sz="1800"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defTabSz="914205">
              <a:lnSpc>
                <a:spcPct val="90000"/>
              </a:lnSpc>
            </a:pPr>
            <a:r>
              <a:rPr lang="en-US"/>
              <a:t>Footer</a:t>
            </a:r>
          </a:p>
        </p:txBody>
      </p:sp>
    </p:spTree>
    <p:extLst>
      <p:ext uri="{BB962C8B-B14F-4D97-AF65-F5344CB8AC3E}">
        <p14:creationId xmlns:p14="http://schemas.microsoft.com/office/powerpoint/2010/main" val="667433905"/>
      </p:ext>
    </p:extLst>
  </p:cSld>
  <p:clrMapOvr>
    <a:masterClrMapping/>
  </p:clrMapOvr>
  <p:extLst>
    <p:ext uri="{DCECCB84-F9BA-43D5-87BE-67443E8EF086}">
      <p15:sldGuideLst xmlns:p15="http://schemas.microsoft.com/office/powerpoint/2012/main">
        <p15:guide id="1" orient="horz" pos="867">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26FDAA8-8B2C-4943-A92E-AA894087B98A}"/>
              </a:ext>
            </a:extLst>
          </p:cNvPr>
          <p:cNvSpPr>
            <a:spLocks noGrp="1"/>
          </p:cNvSpPr>
          <p:nvPr>
            <p:ph type="title"/>
          </p:nvPr>
        </p:nvSpPr>
        <p:spPr>
          <a:xfrm>
            <a:off x="479427" y="489296"/>
            <a:ext cx="9324974" cy="887067"/>
          </a:xfrm>
        </p:spPr>
        <p:txBody>
          <a:bodyPr/>
          <a:lstStyle/>
          <a:p>
            <a:r>
              <a:rPr lang="en-US"/>
              <a:t>Click to edit Master title style</a:t>
            </a:r>
          </a:p>
        </p:txBody>
      </p:sp>
      <p:sp>
        <p:nvSpPr>
          <p:cNvPr id="6" name="Text Placeholder 5">
            <a:extLst>
              <a:ext uri="{FF2B5EF4-FFF2-40B4-BE49-F238E27FC236}">
                <a16:creationId xmlns:a16="http://schemas.microsoft.com/office/drawing/2014/main" xmlns="" id="{8FC2FF63-8857-4442-9FAB-D56DB865FA5D}"/>
              </a:ext>
            </a:extLst>
          </p:cNvPr>
          <p:cNvSpPr>
            <a:spLocks noGrp="1"/>
          </p:cNvSpPr>
          <p:nvPr>
            <p:ph type="body" sz="quarter" idx="13" hasCustomPrompt="1"/>
          </p:nvPr>
        </p:nvSpPr>
        <p:spPr>
          <a:xfrm>
            <a:off x="479426" y="6168528"/>
            <a:ext cx="9601200" cy="347472"/>
          </a:xfrm>
        </p:spPr>
        <p:txBody>
          <a:bodyPr vert="horz" lIns="0" tIns="0" rIns="0" bIns="0" rtlCol="0" anchor="b" anchorCtr="0">
            <a:noAutofit/>
          </a:bodyPr>
          <a:lstStyle>
            <a:lvl1pPr>
              <a:defRPr lang="en-US" sz="800" b="0" cap="none" spc="0" baseline="0" smtClean="0"/>
            </a:lvl1pPr>
            <a:lvl2pPr>
              <a:defRPr lang="en-US" sz="1800"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defTabSz="914205">
              <a:lnSpc>
                <a:spcPct val="90000"/>
              </a:lnSpc>
            </a:pPr>
            <a:r>
              <a:rPr lang="en-US"/>
              <a:t>Footer</a:t>
            </a:r>
          </a:p>
        </p:txBody>
      </p:sp>
      <p:sp>
        <p:nvSpPr>
          <p:cNvPr id="5" name="Text Placeholder 4">
            <a:extLst>
              <a:ext uri="{FF2B5EF4-FFF2-40B4-BE49-F238E27FC236}">
                <a16:creationId xmlns:a16="http://schemas.microsoft.com/office/drawing/2014/main" xmlns="" id="{3E0CF798-4565-4831-8B36-3FD19E671A5A}"/>
              </a:ext>
            </a:extLst>
          </p:cNvPr>
          <p:cNvSpPr>
            <a:spLocks noGrp="1"/>
          </p:cNvSpPr>
          <p:nvPr>
            <p:ph type="body" sz="quarter" idx="14" hasCustomPrompt="1"/>
          </p:nvPr>
        </p:nvSpPr>
        <p:spPr>
          <a:xfrm>
            <a:off x="479427" y="220346"/>
            <a:ext cx="9418320" cy="256032"/>
          </a:xfrm>
        </p:spPr>
        <p:txBody>
          <a:bodyPr vert="horz" lIns="0" tIns="0" rIns="0" bIns="0" rtlCol="0" anchor="t" anchorCtr="0">
            <a:noAutofit/>
          </a:bodyPr>
          <a:lstStyle>
            <a:lvl1pPr>
              <a:defRPr lang="en-US" sz="1100" b="1" cap="all" spc="63" baseline="0" smtClean="0"/>
            </a:lvl1pPr>
            <a:lvl2pPr>
              <a:defRPr lang="en-US" smtClean="0"/>
            </a:lvl2pPr>
            <a:lvl3pPr>
              <a:defRPr lang="en-US" smtClean="0"/>
            </a:lvl3pPr>
            <a:lvl4pPr>
              <a:defRPr lang="en-US" smtClean="0"/>
            </a:lvl4pPr>
            <a:lvl5pPr>
              <a:defRPr lang="en-US"/>
            </a:lvl5pPr>
          </a:lstStyle>
          <a:p>
            <a:pPr lvl="0"/>
            <a:r>
              <a:rPr lang="en-US"/>
              <a:t>Topline goes here</a:t>
            </a:r>
          </a:p>
        </p:txBody>
      </p: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2836142619"/>
      </p:ext>
    </p:extLst>
  </p:cSld>
  <p:clrMapOvr>
    <a:masterClrMapping/>
  </p:clrMapOvr>
  <p:extLst>
    <p:ext uri="{DCECCB84-F9BA-43D5-87BE-67443E8EF086}">
      <p15:sldGuideLst xmlns:p15="http://schemas.microsoft.com/office/powerpoint/2012/main">
        <p15:guide id="1" orient="horz" pos="867">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A96D3917-AE3D-4FCF-A7A1-1898AD29193D}"/>
              </a:ext>
            </a:extLst>
          </p:cNvPr>
          <p:cNvSpPr>
            <a:spLocks noGrp="1"/>
          </p:cNvSpPr>
          <p:nvPr>
            <p:ph type="title"/>
          </p:nvPr>
        </p:nvSpPr>
        <p:spPr/>
        <p:txBody>
          <a:bodyPr/>
          <a:lstStyle/>
          <a:p>
            <a:r>
              <a:rPr lang="en-US"/>
              <a:t>Click to edit Master title style</a:t>
            </a:r>
          </a:p>
        </p:txBody>
      </p:sp>
      <p:sp>
        <p:nvSpPr>
          <p:cNvPr id="3" name="Inhaltsplatzhalter 2">
            <a:extLst>
              <a:ext uri="{FF2B5EF4-FFF2-40B4-BE49-F238E27FC236}">
                <a16:creationId xmlns:a16="http://schemas.microsoft.com/office/drawing/2014/main" xmlns="" id="{EBEE051C-6EF3-470E-8A6F-3ACCAEC2B8D9}"/>
              </a:ext>
            </a:extLst>
          </p:cNvPr>
          <p:cNvSpPr>
            <a:spLocks noGrp="1"/>
          </p:cNvSpPr>
          <p:nvPr>
            <p:ph sz="half" idx="1"/>
          </p:nvPr>
        </p:nvSpPr>
        <p:spPr>
          <a:xfrm>
            <a:off x="479424" y="1808163"/>
            <a:ext cx="5508625" cy="4357687"/>
          </a:xfrm>
        </p:spPr>
        <p:txBody>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
        <p:nvSpPr>
          <p:cNvPr id="4" name="Inhaltsplatzhalter 3">
            <a:extLst>
              <a:ext uri="{FF2B5EF4-FFF2-40B4-BE49-F238E27FC236}">
                <a16:creationId xmlns:a16="http://schemas.microsoft.com/office/drawing/2014/main" xmlns="" id="{54F1D8F2-5ECC-4655-A1DA-16D1D9E2965D}"/>
              </a:ext>
            </a:extLst>
          </p:cNvPr>
          <p:cNvSpPr>
            <a:spLocks noGrp="1"/>
          </p:cNvSpPr>
          <p:nvPr>
            <p:ph sz="half" idx="2"/>
          </p:nvPr>
        </p:nvSpPr>
        <p:spPr>
          <a:xfrm>
            <a:off x="6203950" y="1808163"/>
            <a:ext cx="5508625" cy="4357687"/>
          </a:xfrm>
        </p:spPr>
        <p:txBody>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
        <p:nvSpPr>
          <p:cNvPr id="9" name="Text Placeholder 8">
            <a:extLst>
              <a:ext uri="{FF2B5EF4-FFF2-40B4-BE49-F238E27FC236}">
                <a16:creationId xmlns:a16="http://schemas.microsoft.com/office/drawing/2014/main" xmlns="" id="{4306EF85-E5E6-4F56-8137-C7F24249B5CA}"/>
              </a:ext>
            </a:extLst>
          </p:cNvPr>
          <p:cNvSpPr>
            <a:spLocks noGrp="1"/>
          </p:cNvSpPr>
          <p:nvPr>
            <p:ph type="body" sz="quarter" idx="13" hasCustomPrompt="1"/>
          </p:nvPr>
        </p:nvSpPr>
        <p:spPr>
          <a:xfrm>
            <a:off x="479426" y="6168528"/>
            <a:ext cx="9601200" cy="347472"/>
          </a:xfrm>
        </p:spPr>
        <p:txBody>
          <a:bodyPr vert="horz" lIns="0" tIns="0" rIns="0" bIns="0" rtlCol="0" anchor="b" anchorCtr="0">
            <a:noAutofit/>
          </a:bodyPr>
          <a:lstStyle>
            <a:lvl1pPr>
              <a:defRPr lang="en-US" sz="800" b="0" cap="none" spc="0" baseline="0" smtClean="0"/>
            </a:lvl1pPr>
            <a:lvl2pPr>
              <a:defRPr lang="en-US" sz="1800"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defTabSz="914205">
              <a:lnSpc>
                <a:spcPct val="90000"/>
              </a:lnSpc>
            </a:pPr>
            <a:r>
              <a:rPr lang="en-US"/>
              <a:t>Footer </a:t>
            </a:r>
          </a:p>
        </p:txBody>
      </p:sp>
      <p:sp>
        <p:nvSpPr>
          <p:cNvPr id="11" name="Text Placeholder 10">
            <a:extLst>
              <a:ext uri="{FF2B5EF4-FFF2-40B4-BE49-F238E27FC236}">
                <a16:creationId xmlns:a16="http://schemas.microsoft.com/office/drawing/2014/main" xmlns="" id="{D5E193C0-7B61-4003-8EAF-79202BFD9E67}"/>
              </a:ext>
            </a:extLst>
          </p:cNvPr>
          <p:cNvSpPr>
            <a:spLocks noGrp="1"/>
          </p:cNvSpPr>
          <p:nvPr>
            <p:ph type="body" sz="quarter" idx="14" hasCustomPrompt="1"/>
          </p:nvPr>
        </p:nvSpPr>
        <p:spPr>
          <a:xfrm>
            <a:off x="479424" y="476250"/>
            <a:ext cx="9601200" cy="256032"/>
          </a:xfrm>
        </p:spPr>
        <p:txBody>
          <a:bodyPr vert="horz" lIns="0" tIns="0" rIns="0" bIns="0" rtlCol="0" anchor="t" anchorCtr="0">
            <a:noAutofit/>
          </a:bodyPr>
          <a:lstStyle>
            <a:lvl1pPr>
              <a:defRPr lang="en-US" sz="1100" b="1" cap="all" spc="63" baseline="0" dirty="0" smtClean="0"/>
            </a:lvl1pPr>
            <a:lvl2pPr>
              <a:defRPr lang="en-US" dirty="0" smtClean="0"/>
            </a:lvl2pPr>
            <a:lvl3pPr>
              <a:defRPr lang="en-US" dirty="0" smtClean="0"/>
            </a:lvl3pPr>
            <a:lvl4pPr>
              <a:defRPr lang="en-US" dirty="0" smtClean="0"/>
            </a:lvl4pPr>
            <a:lvl5pPr>
              <a:defRPr lang="en-US" dirty="0"/>
            </a:lvl5pPr>
          </a:lstStyle>
          <a:p>
            <a:pPr lvl="0"/>
            <a:r>
              <a:rPr lang="en-US"/>
              <a:t>Topline goes here</a:t>
            </a:r>
          </a:p>
        </p:txBody>
      </p:sp>
    </p:spTree>
    <p:extLst>
      <p:ext uri="{BB962C8B-B14F-4D97-AF65-F5344CB8AC3E}">
        <p14:creationId xmlns:p14="http://schemas.microsoft.com/office/powerpoint/2010/main" val="1095205173"/>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10" name="Textplatzhalter 4">
            <a:extLst>
              <a:ext uri="{FF2B5EF4-FFF2-40B4-BE49-F238E27FC236}">
                <a16:creationId xmlns:a16="http://schemas.microsoft.com/office/drawing/2014/main" xmlns="" id="{8D43DDA6-9E28-4292-8A58-91764D9BF32A}"/>
              </a:ext>
            </a:extLst>
          </p:cNvPr>
          <p:cNvSpPr>
            <a:spLocks noGrp="1"/>
          </p:cNvSpPr>
          <p:nvPr>
            <p:ph type="body" sz="quarter" idx="12" hasCustomPrompt="1"/>
          </p:nvPr>
        </p:nvSpPr>
        <p:spPr>
          <a:xfrm>
            <a:off x="479424" y="476250"/>
            <a:ext cx="9324973" cy="252000"/>
          </a:xfrm>
        </p:spPr>
        <p:txBody>
          <a:bodyPr/>
          <a:lstStyle>
            <a:lvl1pPr>
              <a:defRPr lang="en-US" sz="1100" b="1" kern="1200" cap="all" spc="63" baseline="0" smtClean="0">
                <a:solidFill>
                  <a:schemeClr val="bg1"/>
                </a:solidFill>
                <a:latin typeface="+mn-lt"/>
                <a:ea typeface="+mn-ea"/>
                <a:cs typeface="+mn-cs"/>
              </a:defRPr>
            </a:lvl1pPr>
          </a:lstStyle>
          <a:p>
            <a:pPr lvl="0"/>
            <a:r>
              <a:rPr lang="en-US"/>
              <a:t>Topline goes here</a:t>
            </a:r>
          </a:p>
        </p:txBody>
      </p:sp>
      <p:sp>
        <p:nvSpPr>
          <p:cNvPr id="2" name="Titel 1">
            <a:extLst>
              <a:ext uri="{FF2B5EF4-FFF2-40B4-BE49-F238E27FC236}">
                <a16:creationId xmlns:a16="http://schemas.microsoft.com/office/drawing/2014/main" xmlns="" id="{A96D3917-AE3D-4FCF-A7A1-1898AD29193D}"/>
              </a:ext>
            </a:extLst>
          </p:cNvPr>
          <p:cNvSpPr>
            <a:spLocks noGrp="1"/>
          </p:cNvSpPr>
          <p:nvPr>
            <p:ph type="title"/>
          </p:nvPr>
        </p:nvSpPr>
        <p:spPr>
          <a:xfrm>
            <a:off x="479427" y="875309"/>
            <a:ext cx="9324974" cy="932854"/>
          </a:xfrm>
        </p:spPr>
        <p:txBody>
          <a:bodyPr/>
          <a:lstStyle/>
          <a:p>
            <a:r>
              <a:rPr lang="en-US"/>
              <a:t>Click to edit Master title style</a:t>
            </a:r>
          </a:p>
        </p:txBody>
      </p:sp>
      <p:sp>
        <p:nvSpPr>
          <p:cNvPr id="8" name="Fußzeilenplatzhalter 7">
            <a:extLst>
              <a:ext uri="{FF2B5EF4-FFF2-40B4-BE49-F238E27FC236}">
                <a16:creationId xmlns:a16="http://schemas.microsoft.com/office/drawing/2014/main" xmlns="" id="{AF5DC0C1-41FA-4470-BBAC-3017E7C9FBEC}"/>
              </a:ext>
            </a:extLst>
          </p:cNvPr>
          <p:cNvSpPr>
            <a:spLocks noGrp="1"/>
          </p:cNvSpPr>
          <p:nvPr>
            <p:ph type="ftr" sz="quarter" idx="14"/>
          </p:nvPr>
        </p:nvSpPr>
        <p:spPr/>
        <p:txBody>
          <a:bodyPr/>
          <a:lstStyle/>
          <a:p>
            <a:endParaRPr lang="en-US">
              <a:solidFill>
                <a:srgbClr val="003781"/>
              </a:solidFill>
            </a:endParaRPr>
          </a:p>
        </p:txBody>
      </p:sp>
      <p:sp>
        <p:nvSpPr>
          <p:cNvPr id="12" name="Inhaltsplatzhalter 2">
            <a:extLst>
              <a:ext uri="{FF2B5EF4-FFF2-40B4-BE49-F238E27FC236}">
                <a16:creationId xmlns:a16="http://schemas.microsoft.com/office/drawing/2014/main" xmlns="" id="{89B1D163-4D8D-4A72-A40F-8C4E4706607F}"/>
              </a:ext>
            </a:extLst>
          </p:cNvPr>
          <p:cNvSpPr>
            <a:spLocks noGrp="1"/>
          </p:cNvSpPr>
          <p:nvPr>
            <p:ph sz="half" idx="1"/>
          </p:nvPr>
        </p:nvSpPr>
        <p:spPr>
          <a:xfrm>
            <a:off x="479424" y="1808163"/>
            <a:ext cx="3600451" cy="4357687"/>
          </a:xfrm>
        </p:spPr>
        <p:txBody>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
        <p:nvSpPr>
          <p:cNvPr id="13" name="Inhaltsplatzhalter 3">
            <a:extLst>
              <a:ext uri="{FF2B5EF4-FFF2-40B4-BE49-F238E27FC236}">
                <a16:creationId xmlns:a16="http://schemas.microsoft.com/office/drawing/2014/main" xmlns="" id="{DE0FC12B-A1E5-42CC-96D8-0293C92008BC}"/>
              </a:ext>
            </a:extLst>
          </p:cNvPr>
          <p:cNvSpPr>
            <a:spLocks noGrp="1"/>
          </p:cNvSpPr>
          <p:nvPr>
            <p:ph sz="half" idx="2"/>
          </p:nvPr>
        </p:nvSpPr>
        <p:spPr>
          <a:xfrm>
            <a:off x="4295776" y="1808163"/>
            <a:ext cx="3600449" cy="4357687"/>
          </a:xfrm>
        </p:spPr>
        <p:txBody>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
        <p:nvSpPr>
          <p:cNvPr id="14" name="Inhaltsplatzhalter 3">
            <a:extLst>
              <a:ext uri="{FF2B5EF4-FFF2-40B4-BE49-F238E27FC236}">
                <a16:creationId xmlns:a16="http://schemas.microsoft.com/office/drawing/2014/main" xmlns="" id="{6A50DEAB-0BFD-4146-B54A-21CD06E1B0F4}"/>
              </a:ext>
            </a:extLst>
          </p:cNvPr>
          <p:cNvSpPr>
            <a:spLocks noGrp="1"/>
          </p:cNvSpPr>
          <p:nvPr>
            <p:ph sz="half" idx="16"/>
          </p:nvPr>
        </p:nvSpPr>
        <p:spPr>
          <a:xfrm>
            <a:off x="8112126" y="1808163"/>
            <a:ext cx="3600449" cy="4357687"/>
          </a:xfrm>
        </p:spPr>
        <p:txBody>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779155595"/>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 Columns + images">
    <p:spTree>
      <p:nvGrpSpPr>
        <p:cNvPr id="1" name=""/>
        <p:cNvGrpSpPr/>
        <p:nvPr/>
      </p:nvGrpSpPr>
      <p:grpSpPr>
        <a:xfrm>
          <a:off x="0" y="0"/>
          <a:ext cx="0" cy="0"/>
          <a:chOff x="0" y="0"/>
          <a:chExt cx="0" cy="0"/>
        </a:xfrm>
      </p:grpSpPr>
      <p:sp>
        <p:nvSpPr>
          <p:cNvPr id="15" name="Textplatzhalter 4">
            <a:extLst>
              <a:ext uri="{FF2B5EF4-FFF2-40B4-BE49-F238E27FC236}">
                <a16:creationId xmlns:a16="http://schemas.microsoft.com/office/drawing/2014/main" xmlns="" id="{C551487E-C11A-4467-98A1-8C3C5A14A957}"/>
              </a:ext>
            </a:extLst>
          </p:cNvPr>
          <p:cNvSpPr>
            <a:spLocks noGrp="1"/>
          </p:cNvSpPr>
          <p:nvPr>
            <p:ph type="body" sz="quarter" idx="12" hasCustomPrompt="1"/>
          </p:nvPr>
        </p:nvSpPr>
        <p:spPr>
          <a:xfrm>
            <a:off x="479424" y="476250"/>
            <a:ext cx="9324973" cy="252000"/>
          </a:xfrm>
        </p:spPr>
        <p:txBody>
          <a:bodyPr/>
          <a:lstStyle>
            <a:lvl1pPr>
              <a:defRPr lang="en-US" sz="1100" b="1" kern="1200" cap="all" spc="63" baseline="0" smtClean="0">
                <a:solidFill>
                  <a:schemeClr val="bg1"/>
                </a:solidFill>
                <a:latin typeface="+mn-lt"/>
                <a:ea typeface="+mn-ea"/>
                <a:cs typeface="+mn-cs"/>
              </a:defRPr>
            </a:lvl1pPr>
          </a:lstStyle>
          <a:p>
            <a:pPr lvl="0"/>
            <a:r>
              <a:rPr lang="en-US"/>
              <a:t>Topline goes here</a:t>
            </a:r>
          </a:p>
        </p:txBody>
      </p:sp>
      <p:sp>
        <p:nvSpPr>
          <p:cNvPr id="2" name="Titel 1">
            <a:extLst>
              <a:ext uri="{FF2B5EF4-FFF2-40B4-BE49-F238E27FC236}">
                <a16:creationId xmlns:a16="http://schemas.microsoft.com/office/drawing/2014/main" xmlns="" id="{A96D3917-AE3D-4FCF-A7A1-1898AD29193D}"/>
              </a:ext>
            </a:extLst>
          </p:cNvPr>
          <p:cNvSpPr>
            <a:spLocks noGrp="1"/>
          </p:cNvSpPr>
          <p:nvPr>
            <p:ph type="title"/>
          </p:nvPr>
        </p:nvSpPr>
        <p:spPr>
          <a:xfrm>
            <a:off x="479427" y="875309"/>
            <a:ext cx="9324974" cy="932854"/>
          </a:xfrm>
        </p:spPr>
        <p:txBody>
          <a:bodyPr/>
          <a:lstStyle/>
          <a:p>
            <a:r>
              <a:rPr lang="en-US"/>
              <a:t>Click to edit Master title style</a:t>
            </a:r>
          </a:p>
        </p:txBody>
      </p:sp>
      <p:sp>
        <p:nvSpPr>
          <p:cNvPr id="4" name="Bildplatzhalter 3">
            <a:extLst>
              <a:ext uri="{FF2B5EF4-FFF2-40B4-BE49-F238E27FC236}">
                <a16:creationId xmlns:a16="http://schemas.microsoft.com/office/drawing/2014/main" xmlns="" id="{7F6E1E7D-62F9-4031-8EDE-4D54A0DCE14F}"/>
              </a:ext>
              <a:ext uri="{C183D7F6-B498-43B3-948B-1728B52AA6E4}">
                <adec:decorative xmlns:adec="http://schemas.microsoft.com/office/drawing/2017/decorative" xmlns="" val="1"/>
              </a:ext>
            </a:extLst>
          </p:cNvPr>
          <p:cNvSpPr>
            <a:spLocks noGrp="1"/>
          </p:cNvSpPr>
          <p:nvPr>
            <p:ph type="pic" sz="quarter" idx="17"/>
          </p:nvPr>
        </p:nvSpPr>
        <p:spPr>
          <a:xfrm>
            <a:off x="479425" y="1808163"/>
            <a:ext cx="3600450" cy="1980000"/>
          </a:xfrm>
          <a:solidFill>
            <a:schemeClr val="tx2">
              <a:lumMod val="90000"/>
            </a:schemeClr>
          </a:solidFill>
        </p:spPr>
        <p:txBody>
          <a:bodyPr/>
          <a:lstStyle/>
          <a:p>
            <a:endParaRPr lang="en-US"/>
          </a:p>
        </p:txBody>
      </p:sp>
      <p:sp>
        <p:nvSpPr>
          <p:cNvPr id="12" name="Inhaltsplatzhalter 2">
            <a:extLst>
              <a:ext uri="{FF2B5EF4-FFF2-40B4-BE49-F238E27FC236}">
                <a16:creationId xmlns:a16="http://schemas.microsoft.com/office/drawing/2014/main" xmlns="" id="{89B1D163-4D8D-4A72-A40F-8C4E4706607F}"/>
              </a:ext>
            </a:extLst>
          </p:cNvPr>
          <p:cNvSpPr>
            <a:spLocks noGrp="1"/>
          </p:cNvSpPr>
          <p:nvPr>
            <p:ph sz="half" idx="1"/>
          </p:nvPr>
        </p:nvSpPr>
        <p:spPr>
          <a:xfrm>
            <a:off x="479424" y="4185851"/>
            <a:ext cx="3600451" cy="1980000"/>
          </a:xfrm>
        </p:spPr>
        <p:txBody>
          <a:bodyPr/>
          <a:lstStyle>
            <a:lvl1pPr>
              <a:defRPr sz="1600" b="1"/>
            </a:lvl1pPr>
            <a:lvl2pPr marL="0" indent="0">
              <a:buNone/>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
        <p:nvSpPr>
          <p:cNvPr id="10" name="Bildplatzhalter 3">
            <a:extLst>
              <a:ext uri="{FF2B5EF4-FFF2-40B4-BE49-F238E27FC236}">
                <a16:creationId xmlns:a16="http://schemas.microsoft.com/office/drawing/2014/main" xmlns="" id="{F92E55E2-AF52-4C0E-A959-DF683F5CEFEB}"/>
              </a:ext>
              <a:ext uri="{C183D7F6-B498-43B3-948B-1728B52AA6E4}">
                <adec:decorative xmlns:adec="http://schemas.microsoft.com/office/drawing/2017/decorative" xmlns="" val="1"/>
              </a:ext>
            </a:extLst>
          </p:cNvPr>
          <p:cNvSpPr>
            <a:spLocks noGrp="1"/>
          </p:cNvSpPr>
          <p:nvPr>
            <p:ph type="pic" sz="quarter" idx="18"/>
          </p:nvPr>
        </p:nvSpPr>
        <p:spPr>
          <a:xfrm>
            <a:off x="4295776" y="1808163"/>
            <a:ext cx="3600450" cy="1980000"/>
          </a:xfrm>
          <a:solidFill>
            <a:schemeClr val="tx2">
              <a:lumMod val="90000"/>
            </a:schemeClr>
          </a:solidFill>
        </p:spPr>
        <p:txBody>
          <a:bodyPr/>
          <a:lstStyle/>
          <a:p>
            <a:endParaRPr lang="en-US"/>
          </a:p>
        </p:txBody>
      </p:sp>
      <p:sp>
        <p:nvSpPr>
          <p:cNvPr id="13" name="Inhaltsplatzhalter 3">
            <a:extLst>
              <a:ext uri="{FF2B5EF4-FFF2-40B4-BE49-F238E27FC236}">
                <a16:creationId xmlns:a16="http://schemas.microsoft.com/office/drawing/2014/main" xmlns="" id="{DE0FC12B-A1E5-42CC-96D8-0293C92008BC}"/>
              </a:ext>
            </a:extLst>
          </p:cNvPr>
          <p:cNvSpPr>
            <a:spLocks noGrp="1"/>
          </p:cNvSpPr>
          <p:nvPr>
            <p:ph sz="half" idx="2"/>
          </p:nvPr>
        </p:nvSpPr>
        <p:spPr>
          <a:xfrm>
            <a:off x="4295776" y="4185851"/>
            <a:ext cx="3600449" cy="1980000"/>
          </a:xfrm>
        </p:spPr>
        <p:txBody>
          <a:bodyPr/>
          <a:lstStyle>
            <a:lvl1pPr>
              <a:defRPr sz="1600" b="1"/>
            </a:lvl1pPr>
            <a:lvl2pPr marL="0" indent="0">
              <a:buNone/>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
        <p:nvSpPr>
          <p:cNvPr id="11" name="Bildplatzhalter 3">
            <a:extLst>
              <a:ext uri="{FF2B5EF4-FFF2-40B4-BE49-F238E27FC236}">
                <a16:creationId xmlns:a16="http://schemas.microsoft.com/office/drawing/2014/main" xmlns="" id="{34A88299-44D9-4594-9216-B685B545498A}"/>
              </a:ext>
              <a:ext uri="{C183D7F6-B498-43B3-948B-1728B52AA6E4}">
                <adec:decorative xmlns:adec="http://schemas.microsoft.com/office/drawing/2017/decorative" xmlns="" val="1"/>
              </a:ext>
            </a:extLst>
          </p:cNvPr>
          <p:cNvSpPr>
            <a:spLocks noGrp="1"/>
          </p:cNvSpPr>
          <p:nvPr>
            <p:ph type="pic" sz="quarter" idx="19"/>
          </p:nvPr>
        </p:nvSpPr>
        <p:spPr>
          <a:xfrm>
            <a:off x="8112126" y="1808163"/>
            <a:ext cx="3600450" cy="1980000"/>
          </a:xfrm>
          <a:solidFill>
            <a:schemeClr val="tx2">
              <a:lumMod val="90000"/>
            </a:schemeClr>
          </a:solidFill>
        </p:spPr>
        <p:txBody>
          <a:bodyPr/>
          <a:lstStyle/>
          <a:p>
            <a:endParaRPr lang="en-US"/>
          </a:p>
        </p:txBody>
      </p:sp>
      <p:sp>
        <p:nvSpPr>
          <p:cNvPr id="14" name="Inhaltsplatzhalter 3">
            <a:extLst>
              <a:ext uri="{FF2B5EF4-FFF2-40B4-BE49-F238E27FC236}">
                <a16:creationId xmlns:a16="http://schemas.microsoft.com/office/drawing/2014/main" xmlns="" id="{6A50DEAB-0BFD-4146-B54A-21CD06E1B0F4}"/>
              </a:ext>
            </a:extLst>
          </p:cNvPr>
          <p:cNvSpPr>
            <a:spLocks noGrp="1"/>
          </p:cNvSpPr>
          <p:nvPr>
            <p:ph sz="half" idx="16"/>
          </p:nvPr>
        </p:nvSpPr>
        <p:spPr>
          <a:xfrm>
            <a:off x="8112126" y="4185851"/>
            <a:ext cx="3600449" cy="1980000"/>
          </a:xfrm>
        </p:spPr>
        <p:txBody>
          <a:bodyPr/>
          <a:lstStyle>
            <a:lvl1pPr>
              <a:defRPr sz="1600" b="1"/>
            </a:lvl1pPr>
            <a:lvl2pPr marL="0" indent="0">
              <a:buNone/>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
        <p:nvSpPr>
          <p:cNvPr id="8" name="Fußzeilenplatzhalter 7">
            <a:extLst>
              <a:ext uri="{FF2B5EF4-FFF2-40B4-BE49-F238E27FC236}">
                <a16:creationId xmlns:a16="http://schemas.microsoft.com/office/drawing/2014/main" xmlns="" id="{AF5DC0C1-41FA-4470-BBAC-3017E7C9FBEC}"/>
              </a:ext>
            </a:extLst>
          </p:cNvPr>
          <p:cNvSpPr>
            <a:spLocks noGrp="1"/>
          </p:cNvSpPr>
          <p:nvPr>
            <p:ph type="ftr" sz="quarter" idx="14"/>
          </p:nvPr>
        </p:nvSpPr>
        <p:spPr/>
        <p:txBody>
          <a:bodyPr/>
          <a:lstStyle/>
          <a:p>
            <a:endParaRPr lang="en-US">
              <a:solidFill>
                <a:srgbClr val="003781"/>
              </a:solidFill>
            </a:endParaRPr>
          </a:p>
        </p:txBody>
      </p:sp>
    </p:spTree>
    <p:extLst>
      <p:ext uri="{BB962C8B-B14F-4D97-AF65-F5344CB8AC3E}">
        <p14:creationId xmlns:p14="http://schemas.microsoft.com/office/powerpoint/2010/main" val="2012784633"/>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Large image + text">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xmlns="" id="{9729243C-D78B-4B34-B6EA-A7A7D5BA4415}"/>
              </a:ext>
              <a:ext uri="{C183D7F6-B498-43B3-948B-1728B52AA6E4}">
                <adec:decorative xmlns:adec="http://schemas.microsoft.com/office/drawing/2017/decorative" xmlns="" val="1"/>
              </a:ext>
            </a:extLst>
          </p:cNvPr>
          <p:cNvSpPr>
            <a:spLocks noGrp="1"/>
          </p:cNvSpPr>
          <p:nvPr>
            <p:ph type="pic" sz="quarter" idx="12"/>
          </p:nvPr>
        </p:nvSpPr>
        <p:spPr>
          <a:xfrm>
            <a:off x="0" y="0"/>
            <a:ext cx="8928000" cy="6084000"/>
          </a:xfrm>
          <a:solidFill>
            <a:schemeClr val="tx2">
              <a:lumMod val="90000"/>
            </a:schemeClr>
          </a:solidFill>
        </p:spPr>
        <p:txBody>
          <a:bodyPr/>
          <a:lstStyle/>
          <a:p>
            <a:endParaRPr lang="en-US"/>
          </a:p>
        </p:txBody>
      </p:sp>
      <p:sp>
        <p:nvSpPr>
          <p:cNvPr id="11" name="Textplatzhalter 9">
            <a:extLst>
              <a:ext uri="{FF2B5EF4-FFF2-40B4-BE49-F238E27FC236}">
                <a16:creationId xmlns:a16="http://schemas.microsoft.com/office/drawing/2014/main" xmlns="" id="{D2F612BB-6DB3-48F4-9220-749BDAAD5D05}"/>
              </a:ext>
            </a:extLst>
          </p:cNvPr>
          <p:cNvSpPr>
            <a:spLocks noGrp="1"/>
          </p:cNvSpPr>
          <p:nvPr>
            <p:ph type="body" sz="quarter" idx="13"/>
          </p:nvPr>
        </p:nvSpPr>
        <p:spPr>
          <a:xfrm>
            <a:off x="9252000" y="1332000"/>
            <a:ext cx="2460575" cy="4752000"/>
          </a:xfrm>
        </p:spPr>
        <p:txBody>
          <a:bodyPr/>
          <a:lstStyle>
            <a:lvl1pPr>
              <a:defRPr sz="1600" b="1"/>
            </a:lvl1pPr>
            <a:lvl2pPr marL="0" indent="0">
              <a:buNone/>
              <a:defRPr sz="1600"/>
            </a:lvl2pPr>
            <a:lvl3pPr>
              <a:defRPr sz="1600"/>
            </a:lvl3pPr>
            <a:lvl4pPr>
              <a:defRPr sz="1600"/>
            </a:lvl4pPr>
            <a:lvl5pPr>
              <a:defRPr sz="1600"/>
            </a:lvl5pPr>
          </a:lstStyle>
          <a:p>
            <a:pPr lvl="0"/>
            <a:r>
              <a:rPr lang="en-US"/>
              <a:t>Click to edit Master text</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
        <p:nvSpPr>
          <p:cNvPr id="2" name="Fußzeilenplatzhalter 1">
            <a:extLst>
              <a:ext uri="{FF2B5EF4-FFF2-40B4-BE49-F238E27FC236}">
                <a16:creationId xmlns:a16="http://schemas.microsoft.com/office/drawing/2014/main" xmlns="" id="{E626A08E-050C-4C68-BDE6-F1BB5A27A38B}"/>
              </a:ext>
            </a:extLst>
          </p:cNvPr>
          <p:cNvSpPr>
            <a:spLocks noGrp="1"/>
          </p:cNvSpPr>
          <p:nvPr>
            <p:ph type="ftr" sz="quarter" idx="14"/>
          </p:nvPr>
        </p:nvSpPr>
        <p:spPr/>
        <p:txBody>
          <a:bodyPr/>
          <a:lstStyle/>
          <a:p>
            <a:endParaRPr lang="en-US">
              <a:solidFill>
                <a:srgbClr val="003781"/>
              </a:solidFill>
            </a:endParaRPr>
          </a:p>
        </p:txBody>
      </p:sp>
    </p:spTree>
    <p:extLst>
      <p:ext uri="{BB962C8B-B14F-4D97-AF65-F5344CB8AC3E}">
        <p14:creationId xmlns:p14="http://schemas.microsoft.com/office/powerpoint/2010/main" val="1116021639"/>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Large image + headline 01">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xmlns="" id="{9729243C-D78B-4B34-B6EA-A7A7D5BA4415}"/>
              </a:ext>
              <a:ext uri="{C183D7F6-B498-43B3-948B-1728B52AA6E4}">
                <adec:decorative xmlns:adec="http://schemas.microsoft.com/office/drawing/2017/decorative" xmlns="" val="1"/>
              </a:ext>
            </a:extLst>
          </p:cNvPr>
          <p:cNvSpPr>
            <a:spLocks noGrp="1"/>
          </p:cNvSpPr>
          <p:nvPr>
            <p:ph type="pic" sz="quarter" idx="12"/>
          </p:nvPr>
        </p:nvSpPr>
        <p:spPr>
          <a:xfrm>
            <a:off x="0" y="0"/>
            <a:ext cx="7056000" cy="5940000"/>
          </a:xfrm>
          <a:solidFill>
            <a:schemeClr val="tx2">
              <a:lumMod val="90000"/>
            </a:schemeClr>
          </a:solidFill>
        </p:spPr>
        <p:txBody>
          <a:bodyPr/>
          <a:lstStyle/>
          <a:p>
            <a:endParaRPr lang="en-US"/>
          </a:p>
        </p:txBody>
      </p:sp>
      <p:sp>
        <p:nvSpPr>
          <p:cNvPr id="11" name="Textplatzhalter 9">
            <a:extLst>
              <a:ext uri="{FF2B5EF4-FFF2-40B4-BE49-F238E27FC236}">
                <a16:creationId xmlns:a16="http://schemas.microsoft.com/office/drawing/2014/main" xmlns="" id="{D2F612BB-6DB3-48F4-9220-749BDAAD5D05}"/>
              </a:ext>
            </a:extLst>
          </p:cNvPr>
          <p:cNvSpPr>
            <a:spLocks noGrp="1"/>
          </p:cNvSpPr>
          <p:nvPr>
            <p:ph type="body" sz="quarter" idx="13"/>
          </p:nvPr>
        </p:nvSpPr>
        <p:spPr>
          <a:xfrm>
            <a:off x="7632000" y="1808163"/>
            <a:ext cx="4080575" cy="4131838"/>
          </a:xfrm>
        </p:spPr>
        <p:txBody>
          <a:bodyPr/>
          <a:lstStyle>
            <a:lvl1pPr>
              <a:lnSpc>
                <a:spcPts val="3800"/>
              </a:lnSpc>
              <a:spcAft>
                <a:spcPts val="2400"/>
              </a:spcAft>
              <a:defRPr sz="3800" b="0"/>
            </a:lvl1pPr>
            <a:lvl2pPr marL="0" indent="0">
              <a:buNone/>
              <a:defRPr sz="20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
        <p:nvSpPr>
          <p:cNvPr id="2" name="Fußzeilenplatzhalter 1">
            <a:extLst>
              <a:ext uri="{FF2B5EF4-FFF2-40B4-BE49-F238E27FC236}">
                <a16:creationId xmlns:a16="http://schemas.microsoft.com/office/drawing/2014/main" xmlns="" id="{0589E36F-7715-457D-8887-3CAB56AFC0AD}"/>
              </a:ext>
            </a:extLst>
          </p:cNvPr>
          <p:cNvSpPr>
            <a:spLocks noGrp="1"/>
          </p:cNvSpPr>
          <p:nvPr>
            <p:ph type="ftr" sz="quarter" idx="14"/>
          </p:nvPr>
        </p:nvSpPr>
        <p:spPr/>
        <p:txBody>
          <a:bodyPr/>
          <a:lstStyle/>
          <a:p>
            <a:endParaRPr lang="en-US">
              <a:solidFill>
                <a:srgbClr val="003781"/>
              </a:solidFill>
            </a:endParaRPr>
          </a:p>
        </p:txBody>
      </p:sp>
    </p:spTree>
    <p:extLst>
      <p:ext uri="{BB962C8B-B14F-4D97-AF65-F5344CB8AC3E}">
        <p14:creationId xmlns:p14="http://schemas.microsoft.com/office/powerpoint/2010/main" val="97963712"/>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Large image + headline 02">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xmlns="" id="{A3F8960E-E537-4E49-AC42-4DEBF27F46A6}"/>
              </a:ext>
            </a:extLst>
          </p:cNvPr>
          <p:cNvSpPr>
            <a:spLocks noGrp="1"/>
          </p:cNvSpPr>
          <p:nvPr>
            <p:ph type="title"/>
          </p:nvPr>
        </p:nvSpPr>
        <p:spPr>
          <a:xfrm>
            <a:off x="479424" y="873125"/>
            <a:ext cx="3600451" cy="1439863"/>
          </a:xfrm>
        </p:spPr>
        <p:txBody>
          <a:bodyPr/>
          <a:lstStyle/>
          <a:p>
            <a:r>
              <a:rPr lang="en-US"/>
              <a:t>Click to edit Master title style</a:t>
            </a:r>
          </a:p>
        </p:txBody>
      </p:sp>
      <p:sp>
        <p:nvSpPr>
          <p:cNvPr id="5" name="Bildplatzhalter 6">
            <a:extLst>
              <a:ext uri="{FF2B5EF4-FFF2-40B4-BE49-F238E27FC236}">
                <a16:creationId xmlns:a16="http://schemas.microsoft.com/office/drawing/2014/main" xmlns="" id="{56AD9E6D-63E1-41E1-8A4D-9A2F8102A993}"/>
              </a:ext>
              <a:ext uri="{C183D7F6-B498-43B3-948B-1728B52AA6E4}">
                <adec:decorative xmlns:adec="http://schemas.microsoft.com/office/drawing/2017/decorative" xmlns="" val="1"/>
              </a:ext>
            </a:extLst>
          </p:cNvPr>
          <p:cNvSpPr>
            <a:spLocks noGrp="1"/>
          </p:cNvSpPr>
          <p:nvPr>
            <p:ph type="pic" sz="quarter" idx="13"/>
          </p:nvPr>
        </p:nvSpPr>
        <p:spPr>
          <a:xfrm>
            <a:off x="4295775" y="-1"/>
            <a:ext cx="7896225" cy="4968000"/>
          </a:xfrm>
          <a:solidFill>
            <a:schemeClr val="tx2"/>
          </a:solidFill>
        </p:spPr>
        <p:txBody>
          <a:bodyPr/>
          <a:lstStyle/>
          <a:p>
            <a:endParaRPr lang="en-US"/>
          </a:p>
        </p:txBody>
      </p:sp>
      <p:sp>
        <p:nvSpPr>
          <p:cNvPr id="9" name="Textplatzhalter 9">
            <a:extLst>
              <a:ext uri="{FF2B5EF4-FFF2-40B4-BE49-F238E27FC236}">
                <a16:creationId xmlns:a16="http://schemas.microsoft.com/office/drawing/2014/main" xmlns="" id="{73B815B3-09D1-4001-B105-D9E1330B1B62}"/>
              </a:ext>
            </a:extLst>
          </p:cNvPr>
          <p:cNvSpPr>
            <a:spLocks noGrp="1"/>
          </p:cNvSpPr>
          <p:nvPr>
            <p:ph type="body" sz="quarter" idx="14"/>
          </p:nvPr>
        </p:nvSpPr>
        <p:spPr>
          <a:xfrm>
            <a:off x="479426" y="2563200"/>
            <a:ext cx="3600449" cy="2404799"/>
          </a:xfrm>
        </p:spPr>
        <p:txBody>
          <a:bodyPr anchor="b" anchorCtr="0"/>
          <a:lstStyle>
            <a:lvl1pPr>
              <a:defRPr sz="1600" b="1"/>
            </a:lvl1pPr>
            <a:lvl2pPr marL="0" indent="0">
              <a:buNone/>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Bildplatzhalter 9">
            <a:extLst>
              <a:ext uri="{FF2B5EF4-FFF2-40B4-BE49-F238E27FC236}">
                <a16:creationId xmlns:a16="http://schemas.microsoft.com/office/drawing/2014/main" xmlns="" id="{CEB6A8EB-A666-4A27-9824-30E6CEF93D5D}"/>
              </a:ext>
              <a:ext uri="{C183D7F6-B498-43B3-948B-1728B52AA6E4}">
                <adec:decorative xmlns:adec="http://schemas.microsoft.com/office/drawing/2017/decorative" xmlns="" val="1"/>
              </a:ext>
            </a:extLst>
          </p:cNvPr>
          <p:cNvSpPr>
            <a:spLocks noGrp="1"/>
          </p:cNvSpPr>
          <p:nvPr>
            <p:ph type="pic" sz="quarter" idx="17"/>
          </p:nvPr>
        </p:nvSpPr>
        <p:spPr>
          <a:xfrm>
            <a:off x="10692000" y="504000"/>
            <a:ext cx="1018800" cy="252000"/>
          </a:xfrm>
          <a:blipFill>
            <a:blip r:embed="rId2">
              <a:extLst>
                <a:ext uri="{96DAC541-7B7A-43D3-8B79-37D633B846F1}">
                  <asvg:svgBlip xmlns:asvg="http://schemas.microsoft.com/office/drawing/2016/SVG/main" xmlns="" r:embed="rId3"/>
                </a:ext>
              </a:extLst>
            </a:blip>
            <a:stretch>
              <a:fillRect/>
            </a:stretch>
          </a:blipFill>
        </p:spPr>
        <p:txBody>
          <a:bodyPr/>
          <a:lstStyle>
            <a:lvl1pPr>
              <a:defRPr sz="800">
                <a:solidFill>
                  <a:schemeClr val="tx1">
                    <a:alpha val="0"/>
                  </a:schemeClr>
                </a:solidFill>
              </a:defRPr>
            </a:lvl1pPr>
          </a:lstStyle>
          <a:p>
            <a:endParaRPr lang="en-US"/>
          </a:p>
        </p:txBody>
      </p:sp>
      <p:sp>
        <p:nvSpPr>
          <p:cNvPr id="2" name="Fußzeilenplatzhalter 1">
            <a:extLst>
              <a:ext uri="{FF2B5EF4-FFF2-40B4-BE49-F238E27FC236}">
                <a16:creationId xmlns:a16="http://schemas.microsoft.com/office/drawing/2014/main" xmlns="" id="{5D691213-0404-49EC-B501-4C4965B48592}"/>
              </a:ext>
            </a:extLst>
          </p:cNvPr>
          <p:cNvSpPr>
            <a:spLocks noGrp="1"/>
          </p:cNvSpPr>
          <p:nvPr>
            <p:ph type="ftr" sz="quarter" idx="18"/>
          </p:nvPr>
        </p:nvSpPr>
        <p:spPr/>
        <p:txBody>
          <a:bodyPr/>
          <a:lstStyle/>
          <a:p>
            <a:endParaRPr lang="en-US">
              <a:solidFill>
                <a:srgbClr val="003781"/>
              </a:solidFill>
            </a:endParaRPr>
          </a:p>
        </p:txBody>
      </p:sp>
      <p:sp>
        <p:nvSpPr>
          <p:cNvPr id="11" name="TextBox 10">
            <a:extLst>
              <a:ext uri="{FF2B5EF4-FFF2-40B4-BE49-F238E27FC236}">
                <a16:creationId xmlns:a16="http://schemas.microsoft.com/office/drawing/2014/main" xmlns="" id="{E37A299D-1168-45CC-A493-B951613AC3FB}"/>
              </a:ext>
            </a:extLst>
          </p:cNvPr>
          <p:cNvSpPr txBox="1"/>
          <p:nvPr userDrawn="1"/>
        </p:nvSpPr>
        <p:spPr>
          <a:xfrm>
            <a:off x="11443580" y="6369696"/>
            <a:ext cx="265176" cy="146304"/>
          </a:xfrm>
          <a:prstGeom prst="rect">
            <a:avLst/>
          </a:prstGeom>
        </p:spPr>
        <p:txBody>
          <a:bodyPr vert="horz" lIns="0" tIns="0" rIns="0" bIns="0" rtlCol="0" anchor="ctr"/>
          <a:lstStyle>
            <a:defPPr>
              <a:defRPr lang="de-DE"/>
            </a:defPPr>
            <a:lvl1pPr algn="r">
              <a:lnSpc>
                <a:spcPts val="1000"/>
              </a:lnSpc>
              <a:defRPr sz="800" b="1">
                <a:solidFill>
                  <a:schemeClr val="bg1"/>
                </a:solidFill>
              </a:defRPr>
            </a:lvl1pPr>
          </a:lstStyle>
          <a:p>
            <a:pPr defTabSz="914205"/>
            <a:fld id="{0F96B16C-3F5F-44BC-AFCC-8CBCBD90898D}" type="slidenum">
              <a:rPr lang="de-DE" smtClean="0">
                <a:solidFill>
                  <a:srgbClr val="003781"/>
                </a:solidFill>
              </a:rPr>
              <a:pPr defTabSz="914205"/>
              <a:t>‹Nr.›</a:t>
            </a:fld>
            <a:endParaRPr lang="de-DE">
              <a:solidFill>
                <a:srgbClr val="003781"/>
              </a:solidFill>
            </a:endParaRPr>
          </a:p>
        </p:txBody>
      </p:sp>
      <p:sp>
        <p:nvSpPr>
          <p:cNvPr id="4" name="Text Placeholder 3">
            <a:extLst>
              <a:ext uri="{FF2B5EF4-FFF2-40B4-BE49-F238E27FC236}">
                <a16:creationId xmlns:a16="http://schemas.microsoft.com/office/drawing/2014/main" xmlns="" id="{5AC4F142-5988-4371-92FF-60F96F701ADD}"/>
              </a:ext>
            </a:extLst>
          </p:cNvPr>
          <p:cNvSpPr>
            <a:spLocks noGrp="1"/>
          </p:cNvSpPr>
          <p:nvPr>
            <p:ph type="body" sz="quarter" idx="19" hasCustomPrompt="1"/>
          </p:nvPr>
        </p:nvSpPr>
        <p:spPr>
          <a:xfrm>
            <a:off x="479425" y="476250"/>
            <a:ext cx="3600450" cy="256032"/>
          </a:xfrm>
        </p:spPr>
        <p:txBody>
          <a:bodyPr vert="horz" lIns="0" tIns="0" rIns="0" bIns="0" rtlCol="0" anchor="t" anchorCtr="0">
            <a:noAutofit/>
          </a:bodyPr>
          <a:lstStyle>
            <a:lvl1pPr>
              <a:defRPr lang="en-US" sz="1100" b="1" cap="all" spc="63" baseline="0" smtClean="0"/>
            </a:lvl1pPr>
            <a:lvl2pPr>
              <a:defRPr lang="en-US" smtClean="0"/>
            </a:lvl2pPr>
            <a:lvl3pPr>
              <a:defRPr lang="en-US" smtClean="0"/>
            </a:lvl3pPr>
            <a:lvl4pPr>
              <a:defRPr lang="en-US" smtClean="0"/>
            </a:lvl4pPr>
            <a:lvl5pPr>
              <a:defRPr lang="en-US"/>
            </a:lvl5pPr>
          </a:lstStyle>
          <a:p>
            <a:pPr lvl="0"/>
            <a:r>
              <a:rPr lang="en-US"/>
              <a:t>Topline goes here</a:t>
            </a:r>
          </a:p>
        </p:txBody>
      </p:sp>
    </p:spTree>
    <p:extLst>
      <p:ext uri="{BB962C8B-B14F-4D97-AF65-F5344CB8AC3E}">
        <p14:creationId xmlns:p14="http://schemas.microsoft.com/office/powerpoint/2010/main" val="2155311149"/>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Large image + headline 03">
    <p:spTree>
      <p:nvGrpSpPr>
        <p:cNvPr id="1" name=""/>
        <p:cNvGrpSpPr/>
        <p:nvPr/>
      </p:nvGrpSpPr>
      <p:grpSpPr>
        <a:xfrm>
          <a:off x="0" y="0"/>
          <a:ext cx="0" cy="0"/>
          <a:chOff x="0" y="0"/>
          <a:chExt cx="0" cy="0"/>
        </a:xfrm>
      </p:grpSpPr>
      <p:sp>
        <p:nvSpPr>
          <p:cNvPr id="9" name="Textplatzhalter 9">
            <a:extLst>
              <a:ext uri="{FF2B5EF4-FFF2-40B4-BE49-F238E27FC236}">
                <a16:creationId xmlns:a16="http://schemas.microsoft.com/office/drawing/2014/main" xmlns="" id="{73B815B3-09D1-4001-B105-D9E1330B1B62}"/>
              </a:ext>
            </a:extLst>
          </p:cNvPr>
          <p:cNvSpPr>
            <a:spLocks noGrp="1"/>
          </p:cNvSpPr>
          <p:nvPr>
            <p:ph type="body" sz="quarter" idx="14"/>
          </p:nvPr>
        </p:nvSpPr>
        <p:spPr>
          <a:xfrm>
            <a:off x="479426" y="3168000"/>
            <a:ext cx="3600449" cy="2997850"/>
          </a:xfrm>
        </p:spPr>
        <p:txBody>
          <a:bodyPr anchor="t" anchorCtr="0"/>
          <a:lstStyle>
            <a:lvl1pPr>
              <a:defRPr sz="1600" b="1"/>
            </a:lvl1pPr>
            <a:lvl2pPr marL="0" indent="0">
              <a:buNone/>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Bildplatzhalter 6">
            <a:extLst>
              <a:ext uri="{FF2B5EF4-FFF2-40B4-BE49-F238E27FC236}">
                <a16:creationId xmlns:a16="http://schemas.microsoft.com/office/drawing/2014/main" xmlns="" id="{56AD9E6D-63E1-41E1-8A4D-9A2F8102A993}"/>
              </a:ext>
              <a:ext uri="{C183D7F6-B498-43B3-948B-1728B52AA6E4}">
                <adec:decorative xmlns:adec="http://schemas.microsoft.com/office/drawing/2017/decorative" xmlns="" val="1"/>
              </a:ext>
            </a:extLst>
          </p:cNvPr>
          <p:cNvSpPr>
            <a:spLocks noGrp="1"/>
          </p:cNvSpPr>
          <p:nvPr>
            <p:ph type="pic" sz="quarter" idx="13"/>
          </p:nvPr>
        </p:nvSpPr>
        <p:spPr>
          <a:xfrm>
            <a:off x="5988050" y="1008001"/>
            <a:ext cx="6203950" cy="5850000"/>
          </a:xfrm>
          <a:solidFill>
            <a:schemeClr val="tx2"/>
          </a:solidFill>
        </p:spPr>
        <p:txBody>
          <a:bodyPr/>
          <a:lstStyle/>
          <a:p>
            <a:endParaRPr lang="en-US"/>
          </a:p>
        </p:txBody>
      </p:sp>
      <p:sp>
        <p:nvSpPr>
          <p:cNvPr id="7" name="Titel 1">
            <a:extLst>
              <a:ext uri="{FF2B5EF4-FFF2-40B4-BE49-F238E27FC236}">
                <a16:creationId xmlns:a16="http://schemas.microsoft.com/office/drawing/2014/main" xmlns="" id="{A3F8960E-E537-4E49-AC42-4DEBF27F46A6}"/>
              </a:ext>
            </a:extLst>
          </p:cNvPr>
          <p:cNvSpPr>
            <a:spLocks noGrp="1"/>
          </p:cNvSpPr>
          <p:nvPr>
            <p:ph type="title"/>
          </p:nvPr>
        </p:nvSpPr>
        <p:spPr>
          <a:xfrm>
            <a:off x="479424" y="873125"/>
            <a:ext cx="3600451" cy="1439863"/>
          </a:xfrm>
        </p:spPr>
        <p:txBody>
          <a:bodyPr/>
          <a:lstStyle/>
          <a:p>
            <a:r>
              <a:rPr lang="en-US"/>
              <a:t>Click to edit Master title style</a:t>
            </a:r>
          </a:p>
        </p:txBody>
      </p:sp>
      <p:sp>
        <p:nvSpPr>
          <p:cNvPr id="2" name="Fußzeilenplatzhalter 1">
            <a:extLst>
              <a:ext uri="{FF2B5EF4-FFF2-40B4-BE49-F238E27FC236}">
                <a16:creationId xmlns:a16="http://schemas.microsoft.com/office/drawing/2014/main" xmlns="" id="{5D691213-0404-49EC-B501-4C4965B48592}"/>
              </a:ext>
            </a:extLst>
          </p:cNvPr>
          <p:cNvSpPr>
            <a:spLocks noGrp="1"/>
          </p:cNvSpPr>
          <p:nvPr>
            <p:ph type="ftr" sz="quarter" idx="18"/>
          </p:nvPr>
        </p:nvSpPr>
        <p:spPr/>
        <p:txBody>
          <a:bodyPr/>
          <a:lstStyle/>
          <a:p>
            <a:endParaRPr lang="en-US">
              <a:solidFill>
                <a:srgbClr val="003781"/>
              </a:solidFill>
            </a:endParaRPr>
          </a:p>
        </p:txBody>
      </p:sp>
      <p:sp>
        <p:nvSpPr>
          <p:cNvPr id="4" name="Text Placeholder 3">
            <a:extLst>
              <a:ext uri="{FF2B5EF4-FFF2-40B4-BE49-F238E27FC236}">
                <a16:creationId xmlns:a16="http://schemas.microsoft.com/office/drawing/2014/main" xmlns="" id="{BBD78A41-D8FA-4D12-8C39-773CC7617B94}"/>
              </a:ext>
            </a:extLst>
          </p:cNvPr>
          <p:cNvSpPr>
            <a:spLocks noGrp="1"/>
          </p:cNvSpPr>
          <p:nvPr>
            <p:ph type="body" sz="quarter" idx="19" hasCustomPrompt="1"/>
          </p:nvPr>
        </p:nvSpPr>
        <p:spPr>
          <a:xfrm>
            <a:off x="479425" y="476250"/>
            <a:ext cx="3600450" cy="256032"/>
          </a:xfrm>
        </p:spPr>
        <p:txBody>
          <a:bodyPr vert="horz" lIns="0" tIns="0" rIns="0" bIns="0" rtlCol="0" anchor="t" anchorCtr="0">
            <a:noAutofit/>
          </a:bodyPr>
          <a:lstStyle>
            <a:lvl1pPr>
              <a:defRPr lang="en-US" sz="1100" b="1" cap="all" spc="63" baseline="0" smtClean="0"/>
            </a:lvl1pPr>
            <a:lvl2pPr>
              <a:defRPr lang="en-US" smtClean="0"/>
            </a:lvl2pPr>
            <a:lvl3pPr>
              <a:defRPr lang="en-US" smtClean="0"/>
            </a:lvl3pPr>
            <a:lvl4pPr>
              <a:defRPr lang="en-US" smtClean="0"/>
            </a:lvl4pPr>
            <a:lvl5pPr>
              <a:defRPr lang="en-US"/>
            </a:lvl5pPr>
          </a:lstStyle>
          <a:p>
            <a:pPr lvl="0"/>
            <a:r>
              <a:rPr lang="en-US"/>
              <a:t>Topline goes here</a:t>
            </a:r>
          </a:p>
        </p:txBody>
      </p:sp>
    </p:spTree>
    <p:extLst>
      <p:ext uri="{BB962C8B-B14F-4D97-AF65-F5344CB8AC3E}">
        <p14:creationId xmlns:p14="http://schemas.microsoft.com/office/powerpoint/2010/main" val="1098553085"/>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ld headline + images and text">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xmlns="" id="{A3F8960E-E537-4E49-AC42-4DEBF27F46A6}"/>
              </a:ext>
            </a:extLst>
          </p:cNvPr>
          <p:cNvSpPr>
            <a:spLocks noGrp="1"/>
          </p:cNvSpPr>
          <p:nvPr>
            <p:ph type="title"/>
          </p:nvPr>
        </p:nvSpPr>
        <p:spPr>
          <a:xfrm>
            <a:off x="479424" y="873125"/>
            <a:ext cx="5508626" cy="1439863"/>
          </a:xfrm>
        </p:spPr>
        <p:txBody>
          <a:bodyPr/>
          <a:lstStyle>
            <a:lvl1pPr>
              <a:lnSpc>
                <a:spcPts val="8500"/>
              </a:lnSpc>
              <a:defRPr sz="8500"/>
            </a:lvl1pPr>
          </a:lstStyle>
          <a:p>
            <a:r>
              <a:rPr lang="en-US"/>
              <a:t>Click to edit Master title style</a:t>
            </a:r>
          </a:p>
        </p:txBody>
      </p:sp>
      <p:sp>
        <p:nvSpPr>
          <p:cNvPr id="9" name="Textplatzhalter 9">
            <a:extLst>
              <a:ext uri="{FF2B5EF4-FFF2-40B4-BE49-F238E27FC236}">
                <a16:creationId xmlns:a16="http://schemas.microsoft.com/office/drawing/2014/main" xmlns="" id="{73B815B3-09D1-4001-B105-D9E1330B1B62}"/>
              </a:ext>
            </a:extLst>
          </p:cNvPr>
          <p:cNvSpPr>
            <a:spLocks noGrp="1"/>
          </p:cNvSpPr>
          <p:nvPr>
            <p:ph type="body" sz="quarter" idx="14"/>
          </p:nvPr>
        </p:nvSpPr>
        <p:spPr>
          <a:xfrm>
            <a:off x="479426" y="4176000"/>
            <a:ext cx="3816349" cy="1989850"/>
          </a:xfrm>
        </p:spPr>
        <p:txBody>
          <a:bodyPr anchor="t" anchorCtr="0"/>
          <a:lstStyle>
            <a:lvl1pPr>
              <a:defRPr sz="1600" b="0"/>
            </a:lvl1pPr>
            <a:lvl2pPr marL="0" indent="0">
              <a:buNone/>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Bildplatzhalter 6">
            <a:extLst>
              <a:ext uri="{FF2B5EF4-FFF2-40B4-BE49-F238E27FC236}">
                <a16:creationId xmlns:a16="http://schemas.microsoft.com/office/drawing/2014/main" xmlns="" id="{56AD9E6D-63E1-41E1-8A4D-9A2F8102A993}"/>
              </a:ext>
              <a:ext uri="{C183D7F6-B498-43B3-948B-1728B52AA6E4}">
                <adec:decorative xmlns:adec="http://schemas.microsoft.com/office/drawing/2017/decorative" xmlns="" val="1"/>
              </a:ext>
            </a:extLst>
          </p:cNvPr>
          <p:cNvSpPr>
            <a:spLocks noGrp="1"/>
          </p:cNvSpPr>
          <p:nvPr>
            <p:ph type="pic" sz="quarter" idx="13"/>
          </p:nvPr>
        </p:nvSpPr>
        <p:spPr>
          <a:xfrm>
            <a:off x="6203952" y="1044000"/>
            <a:ext cx="2088000" cy="2232000"/>
          </a:xfrm>
          <a:solidFill>
            <a:schemeClr val="tx2"/>
          </a:solidFill>
        </p:spPr>
        <p:txBody>
          <a:bodyPr/>
          <a:lstStyle/>
          <a:p>
            <a:endParaRPr lang="en-US"/>
          </a:p>
        </p:txBody>
      </p:sp>
      <p:sp>
        <p:nvSpPr>
          <p:cNvPr id="8" name="Textplatzhalter 9">
            <a:extLst>
              <a:ext uri="{FF2B5EF4-FFF2-40B4-BE49-F238E27FC236}">
                <a16:creationId xmlns:a16="http://schemas.microsoft.com/office/drawing/2014/main" xmlns="" id="{3838915D-D3FB-443D-B066-9871FCA0D90C}"/>
              </a:ext>
            </a:extLst>
          </p:cNvPr>
          <p:cNvSpPr>
            <a:spLocks noGrp="1"/>
          </p:cNvSpPr>
          <p:nvPr>
            <p:ph type="body" sz="quarter" idx="19"/>
          </p:nvPr>
        </p:nvSpPr>
        <p:spPr>
          <a:xfrm>
            <a:off x="8640000" y="1044000"/>
            <a:ext cx="2376000" cy="2232000"/>
          </a:xfrm>
        </p:spPr>
        <p:txBody>
          <a:bodyPr anchor="ctr" anchorCtr="0"/>
          <a:lstStyle>
            <a:lvl1pPr>
              <a:defRPr sz="1600" b="0"/>
            </a:lvl1pPr>
            <a:lvl2pPr marL="0" indent="0">
              <a:buNone/>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Bildplatzhalter 6">
            <a:extLst>
              <a:ext uri="{FF2B5EF4-FFF2-40B4-BE49-F238E27FC236}">
                <a16:creationId xmlns:a16="http://schemas.microsoft.com/office/drawing/2014/main" xmlns="" id="{53DA06E5-3D83-444D-925F-F4A41465D64C}"/>
              </a:ext>
              <a:ext uri="{C183D7F6-B498-43B3-948B-1728B52AA6E4}">
                <adec:decorative xmlns:adec="http://schemas.microsoft.com/office/drawing/2017/decorative" xmlns="" val="1"/>
              </a:ext>
            </a:extLst>
          </p:cNvPr>
          <p:cNvSpPr>
            <a:spLocks noGrp="1"/>
          </p:cNvSpPr>
          <p:nvPr>
            <p:ph type="pic" sz="quarter" idx="20"/>
          </p:nvPr>
        </p:nvSpPr>
        <p:spPr>
          <a:xfrm>
            <a:off x="6203952" y="3582001"/>
            <a:ext cx="2088000" cy="2232000"/>
          </a:xfrm>
          <a:solidFill>
            <a:schemeClr val="tx2"/>
          </a:solidFill>
        </p:spPr>
        <p:txBody>
          <a:bodyPr/>
          <a:lstStyle/>
          <a:p>
            <a:endParaRPr lang="en-US"/>
          </a:p>
        </p:txBody>
      </p:sp>
      <p:sp>
        <p:nvSpPr>
          <p:cNvPr id="11" name="Textplatzhalter 9">
            <a:extLst>
              <a:ext uri="{FF2B5EF4-FFF2-40B4-BE49-F238E27FC236}">
                <a16:creationId xmlns:a16="http://schemas.microsoft.com/office/drawing/2014/main" xmlns="" id="{8A4C057F-21D1-4235-9674-D17DA9EE80C1}"/>
              </a:ext>
            </a:extLst>
          </p:cNvPr>
          <p:cNvSpPr>
            <a:spLocks noGrp="1"/>
          </p:cNvSpPr>
          <p:nvPr>
            <p:ph type="body" sz="quarter" idx="21"/>
          </p:nvPr>
        </p:nvSpPr>
        <p:spPr>
          <a:xfrm>
            <a:off x="8640000" y="3582001"/>
            <a:ext cx="2376000" cy="2232000"/>
          </a:xfrm>
        </p:spPr>
        <p:txBody>
          <a:bodyPr anchor="ctr" anchorCtr="0"/>
          <a:lstStyle>
            <a:lvl1pPr>
              <a:defRPr sz="1600" b="0"/>
            </a:lvl1pPr>
            <a:lvl2pPr marL="0" indent="0">
              <a:buNone/>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ußzeilenplatzhalter 1">
            <a:extLst>
              <a:ext uri="{FF2B5EF4-FFF2-40B4-BE49-F238E27FC236}">
                <a16:creationId xmlns:a16="http://schemas.microsoft.com/office/drawing/2014/main" xmlns="" id="{5D691213-0404-49EC-B501-4C4965B48592}"/>
              </a:ext>
            </a:extLst>
          </p:cNvPr>
          <p:cNvSpPr>
            <a:spLocks noGrp="1"/>
          </p:cNvSpPr>
          <p:nvPr>
            <p:ph type="ftr" sz="quarter" idx="18"/>
          </p:nvPr>
        </p:nvSpPr>
        <p:spPr/>
        <p:txBody>
          <a:bodyPr/>
          <a:lstStyle/>
          <a:p>
            <a:endParaRPr lang="en-US">
              <a:solidFill>
                <a:srgbClr val="003781"/>
              </a:solidFill>
            </a:endParaRPr>
          </a:p>
        </p:txBody>
      </p:sp>
      <p:sp>
        <p:nvSpPr>
          <p:cNvPr id="4" name="Text Placeholder 3">
            <a:extLst>
              <a:ext uri="{FF2B5EF4-FFF2-40B4-BE49-F238E27FC236}">
                <a16:creationId xmlns:a16="http://schemas.microsoft.com/office/drawing/2014/main" xmlns="" id="{5AF16D36-7222-414B-8F50-714786322685}"/>
              </a:ext>
            </a:extLst>
          </p:cNvPr>
          <p:cNvSpPr>
            <a:spLocks noGrp="1"/>
          </p:cNvSpPr>
          <p:nvPr>
            <p:ph type="body" sz="quarter" idx="22" hasCustomPrompt="1"/>
          </p:nvPr>
        </p:nvSpPr>
        <p:spPr>
          <a:xfrm>
            <a:off x="479425" y="476250"/>
            <a:ext cx="5508625" cy="256032"/>
          </a:xfrm>
        </p:spPr>
        <p:txBody>
          <a:bodyPr vert="horz" lIns="0" tIns="0" rIns="0" bIns="0" rtlCol="0" anchor="t" anchorCtr="0">
            <a:noAutofit/>
          </a:bodyPr>
          <a:lstStyle>
            <a:lvl1pPr>
              <a:defRPr lang="en-US" sz="1100" b="1" cap="all" spc="63" baseline="0" dirty="0" smtClean="0"/>
            </a:lvl1pPr>
            <a:lvl2pPr>
              <a:defRPr lang="en-US" dirty="0" smtClean="0"/>
            </a:lvl2pPr>
            <a:lvl3pPr>
              <a:defRPr lang="en-US" dirty="0" smtClean="0"/>
            </a:lvl3pPr>
            <a:lvl4pPr>
              <a:defRPr lang="en-US" dirty="0" smtClean="0"/>
            </a:lvl4pPr>
            <a:lvl5pPr>
              <a:defRPr lang="en-US" dirty="0"/>
            </a:lvl5pPr>
          </a:lstStyle>
          <a:p>
            <a:pPr lvl="0"/>
            <a:r>
              <a:rPr lang="en-US"/>
              <a:t>Topline goes here</a:t>
            </a:r>
          </a:p>
        </p:txBody>
      </p:sp>
    </p:spTree>
    <p:extLst>
      <p:ext uri="{BB962C8B-B14F-4D97-AF65-F5344CB8AC3E}">
        <p14:creationId xmlns:p14="http://schemas.microsoft.com/office/powerpoint/2010/main" val="267239911"/>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old headline on blue/white">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xmlns="" id="{D85B9BCC-ED7D-4926-91D7-795B583CD299}"/>
              </a:ext>
              <a:ext uri="{C183D7F6-B498-43B3-948B-1728B52AA6E4}">
                <adec:decorative xmlns:adec="http://schemas.microsoft.com/office/drawing/2017/decorative" xmlns="" val="1"/>
              </a:ext>
            </a:extLst>
          </p:cNvPr>
          <p:cNvSpPr/>
          <p:nvPr userDrawn="1"/>
        </p:nvSpPr>
        <p:spPr>
          <a:xfrm>
            <a:off x="0" y="0"/>
            <a:ext cx="8112125" cy="6858000"/>
          </a:xfrm>
          <a:prstGeom prst="rect">
            <a:avLst/>
          </a:prstGeom>
          <a:solidFill>
            <a:srgbClr val="13A0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05"/>
            <a:endParaRPr lang="en-US">
              <a:solidFill>
                <a:srgbClr val="FFFFFF"/>
              </a:solidFill>
            </a:endParaRPr>
          </a:p>
        </p:txBody>
      </p:sp>
      <p:sp>
        <p:nvSpPr>
          <p:cNvPr id="9" name="Textplatzhalter 4">
            <a:extLst>
              <a:ext uri="{FF2B5EF4-FFF2-40B4-BE49-F238E27FC236}">
                <a16:creationId xmlns:a16="http://schemas.microsoft.com/office/drawing/2014/main" xmlns="" id="{65CB8C84-525E-4B57-BAF4-5CD06402D3A1}"/>
              </a:ext>
            </a:extLst>
          </p:cNvPr>
          <p:cNvSpPr>
            <a:spLocks noGrp="1"/>
          </p:cNvSpPr>
          <p:nvPr>
            <p:ph type="body" sz="quarter" idx="14" hasCustomPrompt="1"/>
          </p:nvPr>
        </p:nvSpPr>
        <p:spPr>
          <a:xfrm>
            <a:off x="479425" y="476250"/>
            <a:ext cx="5724525" cy="252000"/>
          </a:xfrm>
        </p:spPr>
        <p:txBody>
          <a:bodyPr/>
          <a:lstStyle>
            <a:lvl1pPr>
              <a:defRPr lang="en-US" sz="1100" b="1" kern="1200" cap="all" spc="63" baseline="0" smtClean="0">
                <a:solidFill>
                  <a:schemeClr val="tx1"/>
                </a:solidFill>
                <a:latin typeface="+mn-lt"/>
                <a:ea typeface="+mn-ea"/>
                <a:cs typeface="+mn-cs"/>
              </a:defRPr>
            </a:lvl1pPr>
          </a:lstStyle>
          <a:p>
            <a:pPr lvl="0"/>
            <a:r>
              <a:rPr lang="en-US"/>
              <a:t>Topline goes here</a:t>
            </a:r>
          </a:p>
        </p:txBody>
      </p:sp>
      <p:sp>
        <p:nvSpPr>
          <p:cNvPr id="7" name="Titel 6">
            <a:extLst>
              <a:ext uri="{FF2B5EF4-FFF2-40B4-BE49-F238E27FC236}">
                <a16:creationId xmlns:a16="http://schemas.microsoft.com/office/drawing/2014/main" xmlns="" id="{28E2DDD5-62F8-4BB9-A01C-AC7CC80E2678}"/>
              </a:ext>
            </a:extLst>
          </p:cNvPr>
          <p:cNvSpPr>
            <a:spLocks noGrp="1"/>
          </p:cNvSpPr>
          <p:nvPr>
            <p:ph type="title"/>
          </p:nvPr>
        </p:nvSpPr>
        <p:spPr>
          <a:xfrm>
            <a:off x="479427" y="1808162"/>
            <a:ext cx="5724523" cy="4357687"/>
          </a:xfrm>
        </p:spPr>
        <p:txBody>
          <a:bodyPr/>
          <a:lstStyle>
            <a:lvl1pPr>
              <a:lnSpc>
                <a:spcPts val="8500"/>
              </a:lnSpc>
              <a:defRPr sz="8500">
                <a:solidFill>
                  <a:srgbClr val="122B54"/>
                </a:solidFill>
              </a:defRPr>
            </a:lvl1pPr>
          </a:lstStyle>
          <a:p>
            <a:r>
              <a:rPr lang="en-US"/>
              <a:t>Click to edit Master title style</a:t>
            </a:r>
          </a:p>
        </p:txBody>
      </p:sp>
      <p:sp>
        <p:nvSpPr>
          <p:cNvPr id="10" name="Textplatzhalter 9">
            <a:extLst>
              <a:ext uri="{FF2B5EF4-FFF2-40B4-BE49-F238E27FC236}">
                <a16:creationId xmlns:a16="http://schemas.microsoft.com/office/drawing/2014/main" xmlns="" id="{25DCC88A-A947-4C0A-827F-38E624596684}"/>
              </a:ext>
            </a:extLst>
          </p:cNvPr>
          <p:cNvSpPr>
            <a:spLocks noGrp="1"/>
          </p:cNvSpPr>
          <p:nvPr>
            <p:ph type="body" sz="quarter" idx="12"/>
          </p:nvPr>
        </p:nvSpPr>
        <p:spPr>
          <a:xfrm>
            <a:off x="8772525" y="1808163"/>
            <a:ext cx="2940050" cy="4357687"/>
          </a:xfrm>
        </p:spPr>
        <p:txBody>
          <a:bodyPr/>
          <a:lstStyle>
            <a:lvl1pPr>
              <a:defRPr sz="1600" b="1"/>
            </a:lvl1pPr>
            <a:lvl2pPr marL="0" indent="0">
              <a:buNone/>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ußzeilenplatzhalter 1">
            <a:extLst>
              <a:ext uri="{FF2B5EF4-FFF2-40B4-BE49-F238E27FC236}">
                <a16:creationId xmlns:a16="http://schemas.microsoft.com/office/drawing/2014/main" xmlns="" id="{C600EDD0-042C-48C5-946C-9122C18A1125}"/>
              </a:ext>
            </a:extLst>
          </p:cNvPr>
          <p:cNvSpPr>
            <a:spLocks noGrp="1"/>
          </p:cNvSpPr>
          <p:nvPr>
            <p:ph type="ftr" sz="quarter" idx="13"/>
          </p:nvPr>
        </p:nvSpPr>
        <p:spPr/>
        <p:txBody>
          <a:bodyPr/>
          <a:lstStyle>
            <a:lvl1pPr>
              <a:defRPr>
                <a:solidFill>
                  <a:schemeClr val="tx1"/>
                </a:solidFill>
              </a:defRPr>
            </a:lvl1pPr>
          </a:lstStyle>
          <a:p>
            <a:endParaRPr lang="en-US">
              <a:solidFill>
                <a:srgbClr val="FFFFFF"/>
              </a:solidFill>
            </a:endParaRPr>
          </a:p>
        </p:txBody>
      </p:sp>
    </p:spTree>
    <p:extLst>
      <p:ext uri="{BB962C8B-B14F-4D97-AF65-F5344CB8AC3E}">
        <p14:creationId xmlns:p14="http://schemas.microsoft.com/office/powerpoint/2010/main" val="3410062314"/>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old headline on blue/white + image">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xmlns="" id="{D85B9BCC-ED7D-4926-91D7-795B583CD299}"/>
              </a:ext>
              <a:ext uri="{C183D7F6-B498-43B3-948B-1728B52AA6E4}">
                <adec:decorative xmlns:adec="http://schemas.microsoft.com/office/drawing/2017/decorative" xmlns="" val="1"/>
              </a:ext>
            </a:extLst>
          </p:cNvPr>
          <p:cNvSpPr/>
          <p:nvPr userDrawn="1"/>
        </p:nvSpPr>
        <p:spPr>
          <a:xfrm>
            <a:off x="0" y="0"/>
            <a:ext cx="7020000" cy="6858000"/>
          </a:xfrm>
          <a:prstGeom prst="rect">
            <a:avLst/>
          </a:prstGeom>
          <a:solidFill>
            <a:srgbClr val="13A0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05"/>
            <a:endParaRPr lang="en-US">
              <a:solidFill>
                <a:srgbClr val="FFFFFF"/>
              </a:solidFill>
            </a:endParaRPr>
          </a:p>
        </p:txBody>
      </p:sp>
      <p:sp>
        <p:nvSpPr>
          <p:cNvPr id="7" name="Titel 6">
            <a:extLst>
              <a:ext uri="{FF2B5EF4-FFF2-40B4-BE49-F238E27FC236}">
                <a16:creationId xmlns:a16="http://schemas.microsoft.com/office/drawing/2014/main" xmlns="" id="{28E2DDD5-62F8-4BB9-A01C-AC7CC80E2678}"/>
              </a:ext>
            </a:extLst>
          </p:cNvPr>
          <p:cNvSpPr>
            <a:spLocks noGrp="1"/>
          </p:cNvSpPr>
          <p:nvPr>
            <p:ph type="title"/>
          </p:nvPr>
        </p:nvSpPr>
        <p:spPr>
          <a:xfrm>
            <a:off x="479427" y="1808162"/>
            <a:ext cx="5724523" cy="4357687"/>
          </a:xfrm>
        </p:spPr>
        <p:txBody>
          <a:bodyPr/>
          <a:lstStyle>
            <a:lvl1pPr>
              <a:lnSpc>
                <a:spcPts val="8500"/>
              </a:lnSpc>
              <a:defRPr sz="8500">
                <a:solidFill>
                  <a:srgbClr val="122B54"/>
                </a:solidFill>
              </a:defRPr>
            </a:lvl1pPr>
          </a:lstStyle>
          <a:p>
            <a:r>
              <a:rPr lang="en-US"/>
              <a:t>Click to edit Master title style</a:t>
            </a:r>
          </a:p>
        </p:txBody>
      </p:sp>
      <p:sp>
        <p:nvSpPr>
          <p:cNvPr id="10" name="Textplatzhalter 9">
            <a:extLst>
              <a:ext uri="{FF2B5EF4-FFF2-40B4-BE49-F238E27FC236}">
                <a16:creationId xmlns:a16="http://schemas.microsoft.com/office/drawing/2014/main" xmlns="" id="{25DCC88A-A947-4C0A-827F-38E624596684}"/>
              </a:ext>
            </a:extLst>
          </p:cNvPr>
          <p:cNvSpPr>
            <a:spLocks noGrp="1"/>
          </p:cNvSpPr>
          <p:nvPr>
            <p:ph type="body" sz="quarter" idx="12"/>
          </p:nvPr>
        </p:nvSpPr>
        <p:spPr>
          <a:xfrm>
            <a:off x="7560000" y="3024000"/>
            <a:ext cx="4152573" cy="3141849"/>
          </a:xfrm>
        </p:spPr>
        <p:txBody>
          <a:bodyPr/>
          <a:lstStyle>
            <a:lvl1pPr>
              <a:defRPr sz="1600" b="1"/>
            </a:lvl1pPr>
            <a:lvl2pPr marL="0" indent="0">
              <a:buNone/>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Bildplatzhalter 2">
            <a:extLst>
              <a:ext uri="{FF2B5EF4-FFF2-40B4-BE49-F238E27FC236}">
                <a16:creationId xmlns:a16="http://schemas.microsoft.com/office/drawing/2014/main" xmlns="" id="{C3A37E33-1BC4-4258-8988-7DB0EC8D5A84}"/>
              </a:ext>
              <a:ext uri="{C183D7F6-B498-43B3-948B-1728B52AA6E4}">
                <adec:decorative xmlns:adec="http://schemas.microsoft.com/office/drawing/2017/decorative" xmlns="" val="1"/>
              </a:ext>
            </a:extLst>
          </p:cNvPr>
          <p:cNvSpPr>
            <a:spLocks noGrp="1"/>
          </p:cNvSpPr>
          <p:nvPr>
            <p:ph type="pic" sz="quarter" idx="13"/>
          </p:nvPr>
        </p:nvSpPr>
        <p:spPr>
          <a:xfrm>
            <a:off x="5700300" y="0"/>
            <a:ext cx="4320000" cy="2340000"/>
          </a:xfrm>
          <a:solidFill>
            <a:schemeClr val="tx2">
              <a:lumMod val="90000"/>
            </a:schemeClr>
          </a:solidFill>
        </p:spPr>
        <p:txBody>
          <a:bodyPr/>
          <a:lstStyle>
            <a:lvl1pPr>
              <a:defRPr>
                <a:solidFill>
                  <a:schemeClr val="tx1"/>
                </a:solidFill>
              </a:defRPr>
            </a:lvl1pPr>
          </a:lstStyle>
          <a:p>
            <a:endParaRPr lang="en-US"/>
          </a:p>
        </p:txBody>
      </p:sp>
      <p:sp>
        <p:nvSpPr>
          <p:cNvPr id="2" name="Fußzeilenplatzhalter 1">
            <a:extLst>
              <a:ext uri="{FF2B5EF4-FFF2-40B4-BE49-F238E27FC236}">
                <a16:creationId xmlns:a16="http://schemas.microsoft.com/office/drawing/2014/main" xmlns="" id="{7C631362-B5E9-4A03-8563-BC489D509F80}"/>
              </a:ext>
            </a:extLst>
          </p:cNvPr>
          <p:cNvSpPr>
            <a:spLocks noGrp="1"/>
          </p:cNvSpPr>
          <p:nvPr>
            <p:ph type="ftr" sz="quarter" idx="14"/>
          </p:nvPr>
        </p:nvSpPr>
        <p:spPr/>
        <p:txBody>
          <a:bodyPr/>
          <a:lstStyle>
            <a:lvl1pPr>
              <a:defRPr>
                <a:solidFill>
                  <a:schemeClr val="tx1"/>
                </a:solidFill>
              </a:defRPr>
            </a:lvl1pPr>
          </a:lstStyle>
          <a:p>
            <a:endParaRPr lang="en-US">
              <a:solidFill>
                <a:srgbClr val="FFFFFF"/>
              </a:solidFill>
            </a:endParaRPr>
          </a:p>
        </p:txBody>
      </p:sp>
      <p:sp>
        <p:nvSpPr>
          <p:cNvPr id="5" name="Text Placeholder 4">
            <a:extLst>
              <a:ext uri="{FF2B5EF4-FFF2-40B4-BE49-F238E27FC236}">
                <a16:creationId xmlns:a16="http://schemas.microsoft.com/office/drawing/2014/main" xmlns="" id="{AA0F2395-C009-452F-86F1-75A083A20FFB}"/>
              </a:ext>
            </a:extLst>
          </p:cNvPr>
          <p:cNvSpPr>
            <a:spLocks noGrp="1"/>
          </p:cNvSpPr>
          <p:nvPr>
            <p:ph type="body" sz="quarter" idx="16" hasCustomPrompt="1"/>
          </p:nvPr>
        </p:nvSpPr>
        <p:spPr>
          <a:xfrm>
            <a:off x="479425" y="476250"/>
            <a:ext cx="5212080" cy="256032"/>
          </a:xfrm>
        </p:spPr>
        <p:txBody>
          <a:bodyPr vert="horz" lIns="0" tIns="0" rIns="0" bIns="0" rtlCol="0" anchor="t" anchorCtr="0">
            <a:noAutofit/>
          </a:bodyPr>
          <a:lstStyle>
            <a:lvl1pPr>
              <a:defRPr lang="en-US" sz="1100" b="1" cap="all" spc="63" baseline="0" dirty="0" smtClean="0">
                <a:solidFill>
                  <a:schemeClr val="tx1"/>
                </a:solidFill>
              </a:defRPr>
            </a:lvl1pPr>
            <a:lvl2pPr>
              <a:defRPr lang="en-US" dirty="0" smtClean="0"/>
            </a:lvl2pPr>
            <a:lvl3pPr>
              <a:defRPr lang="en-US" dirty="0" smtClean="0"/>
            </a:lvl3pPr>
            <a:lvl4pPr>
              <a:defRPr lang="en-US" dirty="0" smtClean="0"/>
            </a:lvl4pPr>
            <a:lvl5pPr>
              <a:defRPr lang="en-US" dirty="0"/>
            </a:lvl5pPr>
          </a:lstStyle>
          <a:p>
            <a:pPr lvl="0"/>
            <a:r>
              <a:rPr lang="en-US"/>
              <a:t>Topline goes here</a:t>
            </a:r>
          </a:p>
        </p:txBody>
      </p:sp>
    </p:spTree>
    <p:extLst>
      <p:ext uri="{BB962C8B-B14F-4D97-AF65-F5344CB8AC3E}">
        <p14:creationId xmlns:p14="http://schemas.microsoft.com/office/powerpoint/2010/main" val="1719985581"/>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Headline + topline only">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FE0FA48-9F47-4B37-94C3-D2CE80E96A54}"/>
              </a:ext>
            </a:extLst>
          </p:cNvPr>
          <p:cNvSpPr>
            <a:spLocks noGrp="1"/>
          </p:cNvSpPr>
          <p:nvPr>
            <p:ph type="title"/>
          </p:nvPr>
        </p:nvSpPr>
        <p:spPr/>
        <p:txBody>
          <a:bodyPr/>
          <a:lstStyle/>
          <a:p>
            <a:r>
              <a:rPr lang="en-US"/>
              <a:t>Click to edit Master title style</a:t>
            </a:r>
          </a:p>
        </p:txBody>
      </p:sp>
      <p:sp>
        <p:nvSpPr>
          <p:cNvPr id="6" name="Fußzeilenplatzhalter 5">
            <a:extLst>
              <a:ext uri="{FF2B5EF4-FFF2-40B4-BE49-F238E27FC236}">
                <a16:creationId xmlns:a16="http://schemas.microsoft.com/office/drawing/2014/main" xmlns="" id="{B12C489F-F019-4419-9172-668E44FC8C23}"/>
              </a:ext>
            </a:extLst>
          </p:cNvPr>
          <p:cNvSpPr>
            <a:spLocks noGrp="1"/>
          </p:cNvSpPr>
          <p:nvPr>
            <p:ph type="ftr" sz="quarter" idx="10"/>
          </p:nvPr>
        </p:nvSpPr>
        <p:spPr/>
        <p:txBody>
          <a:bodyPr/>
          <a:lstStyle/>
          <a:p>
            <a:endParaRPr lang="en-US">
              <a:solidFill>
                <a:srgbClr val="003781"/>
              </a:solidFill>
            </a:endParaRPr>
          </a:p>
        </p:txBody>
      </p:sp>
      <p:sp>
        <p:nvSpPr>
          <p:cNvPr id="4" name="Text Placeholder 3">
            <a:extLst>
              <a:ext uri="{FF2B5EF4-FFF2-40B4-BE49-F238E27FC236}">
                <a16:creationId xmlns:a16="http://schemas.microsoft.com/office/drawing/2014/main" xmlns="" id="{52572178-B1B2-412C-8140-935B64A5BDE9}"/>
              </a:ext>
            </a:extLst>
          </p:cNvPr>
          <p:cNvSpPr>
            <a:spLocks noGrp="1"/>
          </p:cNvSpPr>
          <p:nvPr>
            <p:ph type="body" sz="quarter" idx="13" hasCustomPrompt="1"/>
          </p:nvPr>
        </p:nvSpPr>
        <p:spPr>
          <a:xfrm>
            <a:off x="479424" y="476250"/>
            <a:ext cx="9537192" cy="256032"/>
          </a:xfrm>
        </p:spPr>
        <p:txBody>
          <a:bodyPr vert="horz" lIns="0" tIns="0" rIns="0" bIns="0" rtlCol="0" anchor="t" anchorCtr="0">
            <a:noAutofit/>
          </a:bodyPr>
          <a:lstStyle>
            <a:lvl1pPr>
              <a:defRPr lang="en-US" sz="1100" b="1" cap="all" spc="63" baseline="0" smtClean="0"/>
            </a:lvl1pPr>
            <a:lvl2pPr>
              <a:defRPr lang="en-US" smtClean="0"/>
            </a:lvl2pPr>
            <a:lvl3pPr>
              <a:defRPr lang="en-US" smtClean="0"/>
            </a:lvl3pPr>
            <a:lvl4pPr>
              <a:defRPr lang="en-US" smtClean="0"/>
            </a:lvl4pPr>
            <a:lvl5pPr>
              <a:defRPr lang="en-US"/>
            </a:lvl5pPr>
          </a:lstStyle>
          <a:p>
            <a:pPr lvl="0"/>
            <a:r>
              <a:rPr lang="en-US"/>
              <a:t>Topline goes here</a:t>
            </a:r>
          </a:p>
        </p:txBody>
      </p:sp>
    </p:spTree>
    <p:extLst>
      <p:ext uri="{BB962C8B-B14F-4D97-AF65-F5344CB8AC3E}">
        <p14:creationId xmlns:p14="http://schemas.microsoft.com/office/powerpoint/2010/main" val="10778306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Headline + topline only bo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FE0FA48-9F47-4B37-94C3-D2CE80E96A54}"/>
              </a:ext>
            </a:extLst>
          </p:cNvPr>
          <p:cNvSpPr>
            <a:spLocks noGrp="1"/>
          </p:cNvSpPr>
          <p:nvPr>
            <p:ph type="title"/>
          </p:nvPr>
        </p:nvSpPr>
        <p:spPr>
          <a:xfrm>
            <a:off x="479427" y="875309"/>
            <a:ext cx="9537192" cy="932854"/>
          </a:xfrm>
        </p:spPr>
        <p:txBody>
          <a:bodyPr/>
          <a:lstStyle>
            <a:lvl1pPr>
              <a:lnSpc>
                <a:spcPts val="8500"/>
              </a:lnSpc>
              <a:defRPr sz="8500"/>
            </a:lvl1pPr>
          </a:lstStyle>
          <a:p>
            <a:r>
              <a:rPr lang="en-US"/>
              <a:t>Click to edit Master title style</a:t>
            </a:r>
          </a:p>
        </p:txBody>
      </p:sp>
      <p:sp>
        <p:nvSpPr>
          <p:cNvPr id="6" name="Fußzeilenplatzhalter 5">
            <a:extLst>
              <a:ext uri="{FF2B5EF4-FFF2-40B4-BE49-F238E27FC236}">
                <a16:creationId xmlns:a16="http://schemas.microsoft.com/office/drawing/2014/main" xmlns="" id="{B12C489F-F019-4419-9172-668E44FC8C23}"/>
              </a:ext>
            </a:extLst>
          </p:cNvPr>
          <p:cNvSpPr>
            <a:spLocks noGrp="1"/>
          </p:cNvSpPr>
          <p:nvPr>
            <p:ph type="ftr" sz="quarter" idx="10"/>
          </p:nvPr>
        </p:nvSpPr>
        <p:spPr/>
        <p:txBody>
          <a:bodyPr/>
          <a:lstStyle/>
          <a:p>
            <a:endParaRPr lang="en-US">
              <a:solidFill>
                <a:srgbClr val="003781"/>
              </a:solidFill>
            </a:endParaRPr>
          </a:p>
        </p:txBody>
      </p:sp>
      <p:sp>
        <p:nvSpPr>
          <p:cNvPr id="4" name="Text Placeholder 3">
            <a:extLst>
              <a:ext uri="{FF2B5EF4-FFF2-40B4-BE49-F238E27FC236}">
                <a16:creationId xmlns:a16="http://schemas.microsoft.com/office/drawing/2014/main" xmlns="" id="{E71A1E33-5423-487B-A82C-F0FA3E011F19}"/>
              </a:ext>
            </a:extLst>
          </p:cNvPr>
          <p:cNvSpPr>
            <a:spLocks noGrp="1"/>
          </p:cNvSpPr>
          <p:nvPr>
            <p:ph type="body" sz="quarter" idx="13" hasCustomPrompt="1"/>
          </p:nvPr>
        </p:nvSpPr>
        <p:spPr>
          <a:xfrm>
            <a:off x="479424" y="476250"/>
            <a:ext cx="9537192" cy="256032"/>
          </a:xfrm>
        </p:spPr>
        <p:txBody>
          <a:bodyPr vert="horz" lIns="0" tIns="0" rIns="0" bIns="0" rtlCol="0" anchor="t" anchorCtr="0">
            <a:noAutofit/>
          </a:bodyPr>
          <a:lstStyle>
            <a:lvl1pPr>
              <a:defRPr lang="en-US" sz="1100" b="1" cap="all" spc="63" baseline="0" smtClean="0"/>
            </a:lvl1pPr>
            <a:lvl2pPr>
              <a:defRPr lang="en-US" smtClean="0"/>
            </a:lvl2pPr>
            <a:lvl3pPr>
              <a:defRPr lang="en-US" smtClean="0"/>
            </a:lvl3pPr>
            <a:lvl4pPr>
              <a:defRPr lang="en-US" smtClean="0"/>
            </a:lvl4pPr>
            <a:lvl5pPr marL="288000" indent="0">
              <a:buNone/>
              <a:defRPr lang="en-US"/>
            </a:lvl5pPr>
          </a:lstStyle>
          <a:p>
            <a:pPr lvl="0"/>
            <a:r>
              <a:rPr lang="en-US"/>
              <a:t>Topline goes here</a:t>
            </a:r>
          </a:p>
        </p:txBody>
      </p:sp>
    </p:spTree>
    <p:extLst>
      <p:ext uri="{BB962C8B-B14F-4D97-AF65-F5344CB8AC3E}">
        <p14:creationId xmlns:p14="http://schemas.microsoft.com/office/powerpoint/2010/main" val="30927778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xmlns="" id="{1CCF6E46-F87C-4B64-99C8-86D0AD8F84AE}"/>
              </a:ext>
            </a:extLst>
          </p:cNvPr>
          <p:cNvSpPr>
            <a:spLocks noGrp="1"/>
          </p:cNvSpPr>
          <p:nvPr>
            <p:ph type="ftr" sz="quarter" idx="10"/>
          </p:nvPr>
        </p:nvSpPr>
        <p:spPr/>
        <p:txBody>
          <a:bodyPr/>
          <a:lstStyle/>
          <a:p>
            <a:endParaRPr lang="en-US">
              <a:solidFill>
                <a:srgbClr val="003781"/>
              </a:solidFill>
            </a:endParaRPr>
          </a:p>
        </p:txBody>
      </p:sp>
    </p:spTree>
    <p:extLst>
      <p:ext uri="{BB962C8B-B14F-4D97-AF65-F5344CB8AC3E}">
        <p14:creationId xmlns:p14="http://schemas.microsoft.com/office/powerpoint/2010/main" val="2602768231"/>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xmlns="" id="{FFB93F98-2502-4A46-903A-C90B11A87BA1}"/>
              </a:ext>
              <a:ext uri="{C183D7F6-B498-43B3-948B-1728B52AA6E4}">
                <adec:decorative xmlns:adec="http://schemas.microsoft.com/office/drawing/2017/decorative" xmlns=""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478800" y="-152396"/>
            <a:ext cx="1104853" cy="937345"/>
          </a:xfrm>
          <a:prstGeom prst="rect">
            <a:avLst/>
          </a:prstGeom>
        </p:spPr>
      </p:pic>
      <p:sp>
        <p:nvSpPr>
          <p:cNvPr id="3" name="Title 2">
            <a:extLst>
              <a:ext uri="{FF2B5EF4-FFF2-40B4-BE49-F238E27FC236}">
                <a16:creationId xmlns:a16="http://schemas.microsoft.com/office/drawing/2014/main" xmlns="" id="{831789C7-E5A6-4AA7-BF30-57CEC805ADEA}"/>
              </a:ext>
            </a:extLst>
          </p:cNvPr>
          <p:cNvSpPr>
            <a:spLocks noGrp="1"/>
          </p:cNvSpPr>
          <p:nvPr>
            <p:ph type="title"/>
          </p:nvPr>
        </p:nvSpPr>
        <p:spPr>
          <a:xfrm>
            <a:off x="479427" y="1808163"/>
            <a:ext cx="7400615" cy="4357686"/>
          </a:xfrm>
        </p:spPr>
        <p:txBody>
          <a:bodyPr/>
          <a:lstStyle/>
          <a:p>
            <a:r>
              <a:rPr lang="en-US"/>
              <a:t>Click to edit Master title style</a:t>
            </a:r>
          </a:p>
        </p:txBody>
      </p:sp>
      <p:sp>
        <p:nvSpPr>
          <p:cNvPr id="2" name="Fußzeilenplatzhalter 1">
            <a:extLst>
              <a:ext uri="{FF2B5EF4-FFF2-40B4-BE49-F238E27FC236}">
                <a16:creationId xmlns:a16="http://schemas.microsoft.com/office/drawing/2014/main" xmlns="" id="{F20E780E-8236-45DA-A6AF-143D4C7283C7}"/>
              </a:ext>
            </a:extLst>
          </p:cNvPr>
          <p:cNvSpPr>
            <a:spLocks noGrp="1"/>
          </p:cNvSpPr>
          <p:nvPr>
            <p:ph type="ftr" sz="quarter" idx="19"/>
          </p:nvPr>
        </p:nvSpPr>
        <p:spPr/>
        <p:txBody>
          <a:bodyPr/>
          <a:lstStyle/>
          <a:p>
            <a:endParaRPr lang="en-US">
              <a:solidFill>
                <a:srgbClr val="003781"/>
              </a:solidFill>
            </a:endParaRPr>
          </a:p>
        </p:txBody>
      </p:sp>
    </p:spTree>
    <p:extLst>
      <p:ext uri="{BB962C8B-B14F-4D97-AF65-F5344CB8AC3E}">
        <p14:creationId xmlns:p14="http://schemas.microsoft.com/office/powerpoint/2010/main" val="484755280"/>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Fullblead image">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xmlns="" id="{543F4184-F695-473F-B37A-0DA4B8E546ED}"/>
              </a:ext>
              <a:ext uri="{C183D7F6-B498-43B3-948B-1728B52AA6E4}">
                <adec:decorative xmlns:adec="http://schemas.microsoft.com/office/drawing/2017/decorative" xmlns="" val="1"/>
              </a:ext>
            </a:extLst>
          </p:cNvPr>
          <p:cNvSpPr>
            <a:spLocks noGrp="1"/>
          </p:cNvSpPr>
          <p:nvPr>
            <p:ph type="pic" sz="quarter" idx="13"/>
          </p:nvPr>
        </p:nvSpPr>
        <p:spPr>
          <a:xfrm>
            <a:off x="0" y="2"/>
            <a:ext cx="12192000" cy="6858000"/>
          </a:xfrm>
          <a:solidFill>
            <a:schemeClr val="tx2">
              <a:lumMod val="90000"/>
            </a:schemeClr>
          </a:solidFill>
        </p:spPr>
        <p:txBody>
          <a:bodyPr/>
          <a:lstStyle>
            <a:lvl1pPr>
              <a:defRPr>
                <a:solidFill>
                  <a:schemeClr val="tx1"/>
                </a:solidFill>
              </a:defRPr>
            </a:lvl1pPr>
          </a:lstStyle>
          <a:p>
            <a:endParaRPr lang="en-US"/>
          </a:p>
        </p:txBody>
      </p:sp>
      <p:sp>
        <p:nvSpPr>
          <p:cNvPr id="10" name="Bildplatzhalter 9">
            <a:extLst>
              <a:ext uri="{FF2B5EF4-FFF2-40B4-BE49-F238E27FC236}">
                <a16:creationId xmlns:a16="http://schemas.microsoft.com/office/drawing/2014/main" xmlns="" id="{7F2B9096-2D8C-433C-8C26-F6A72A4C0219}"/>
              </a:ext>
              <a:ext uri="{C183D7F6-B498-43B3-948B-1728B52AA6E4}">
                <adec:decorative xmlns:adec="http://schemas.microsoft.com/office/drawing/2017/decorative" xmlns="" val="1"/>
              </a:ext>
            </a:extLst>
          </p:cNvPr>
          <p:cNvSpPr>
            <a:spLocks noGrp="1"/>
          </p:cNvSpPr>
          <p:nvPr>
            <p:ph type="pic" sz="quarter" idx="17"/>
          </p:nvPr>
        </p:nvSpPr>
        <p:spPr>
          <a:xfrm>
            <a:off x="10692000" y="504000"/>
            <a:ext cx="1018800" cy="252000"/>
          </a:xfrm>
          <a:blipFill>
            <a:blip r:embed="rId2">
              <a:extLst>
                <a:ext uri="{96DAC541-7B7A-43D3-8B79-37D633B846F1}">
                  <asvg:svgBlip xmlns:asvg="http://schemas.microsoft.com/office/drawing/2016/SVG/main" xmlns="" r:embed="rId3"/>
                </a:ext>
              </a:extLst>
            </a:blip>
            <a:stretch>
              <a:fillRect/>
            </a:stretch>
          </a:blipFill>
        </p:spPr>
        <p:txBody>
          <a:bodyPr/>
          <a:lstStyle>
            <a:lvl1pPr>
              <a:defRPr sz="800">
                <a:solidFill>
                  <a:schemeClr val="tx1">
                    <a:alpha val="0"/>
                  </a:schemeClr>
                </a:solidFill>
              </a:defRPr>
            </a:lvl1pPr>
          </a:lstStyle>
          <a:p>
            <a:endParaRPr lang="en-US"/>
          </a:p>
        </p:txBody>
      </p:sp>
      <p:sp>
        <p:nvSpPr>
          <p:cNvPr id="2" name="Title 1">
            <a:extLst>
              <a:ext uri="{FF2B5EF4-FFF2-40B4-BE49-F238E27FC236}">
                <a16:creationId xmlns:a16="http://schemas.microsoft.com/office/drawing/2014/main" xmlns="" id="{5CAD3F89-8F63-4AD4-9A29-6909CDF4E52D}"/>
              </a:ext>
            </a:extLst>
          </p:cNvPr>
          <p:cNvSpPr>
            <a:spLocks noGrp="1"/>
          </p:cNvSpPr>
          <p:nvPr>
            <p:ph type="title"/>
          </p:nvPr>
        </p:nvSpPr>
        <p:spPr>
          <a:xfrm>
            <a:off x="2879999" y="3031886"/>
            <a:ext cx="5929704" cy="932854"/>
          </a:xfrm>
        </p:spPr>
        <p:txBody>
          <a:bodyPr/>
          <a:lstStyle>
            <a:lvl1pPr defTabSz="720000">
              <a:defRPr lang="en-US" sz="3800" kern="1200" smtClean="0">
                <a:solidFill>
                  <a:schemeClr val="tx1"/>
                </a:solidFill>
                <a:latin typeface="+mj-lt"/>
                <a:ea typeface="+mn-ea"/>
                <a:cs typeface="+mn-cs"/>
              </a:defRPr>
            </a:lvl1pPr>
          </a:lstStyle>
          <a:p>
            <a:r>
              <a:rPr lang="en-US"/>
              <a:t>Click to edit Master title style</a:t>
            </a:r>
          </a:p>
        </p:txBody>
      </p:sp>
    </p:spTree>
    <p:extLst>
      <p:ext uri="{BB962C8B-B14F-4D97-AF65-F5344CB8AC3E}">
        <p14:creationId xmlns:p14="http://schemas.microsoft.com/office/powerpoint/2010/main" val="121136680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FE0FA48-9F47-4B37-94C3-D2CE80E96A54}"/>
              </a:ext>
            </a:extLst>
          </p:cNvPr>
          <p:cNvSpPr>
            <a:spLocks noGrp="1"/>
          </p:cNvSpPr>
          <p:nvPr>
            <p:ph type="title"/>
          </p:nvPr>
        </p:nvSpPr>
        <p:spPr>
          <a:xfrm>
            <a:off x="479426" y="875309"/>
            <a:ext cx="9540873" cy="932854"/>
          </a:xfrm>
        </p:spPr>
        <p:txBody>
          <a:bodyPr/>
          <a:lstStyle/>
          <a:p>
            <a:r>
              <a:rPr lang="en-US"/>
              <a:t>Click to edit Master title style</a:t>
            </a:r>
          </a:p>
        </p:txBody>
      </p:sp>
      <p:sp>
        <p:nvSpPr>
          <p:cNvPr id="4" name="Bildplatzhalter 3">
            <a:extLst>
              <a:ext uri="{FF2B5EF4-FFF2-40B4-BE49-F238E27FC236}">
                <a16:creationId xmlns:a16="http://schemas.microsoft.com/office/drawing/2014/main" xmlns="" id="{91DF75E5-F9FE-4B14-8C90-B1BF90164CF4}"/>
              </a:ext>
            </a:extLst>
          </p:cNvPr>
          <p:cNvSpPr>
            <a:spLocks noGrp="1" noChangeAspect="1"/>
          </p:cNvSpPr>
          <p:nvPr>
            <p:ph type="pic" sz="quarter" idx="12"/>
          </p:nvPr>
        </p:nvSpPr>
        <p:spPr>
          <a:xfrm>
            <a:off x="524691" y="1836000"/>
            <a:ext cx="1872000" cy="1872000"/>
          </a:xfrm>
          <a:prstGeom prst="ellipse">
            <a:avLst/>
          </a:prstGeom>
          <a:solidFill>
            <a:schemeClr val="tx2">
              <a:lumMod val="90000"/>
            </a:schemeClr>
          </a:solidFill>
          <a:ln w="127000">
            <a:solidFill>
              <a:schemeClr val="bg1"/>
            </a:solidFill>
          </a:ln>
        </p:spPr>
        <p:txBody>
          <a:bodyPr/>
          <a:lstStyle/>
          <a:p>
            <a:endParaRPr lang="en-US"/>
          </a:p>
        </p:txBody>
      </p:sp>
      <p:sp>
        <p:nvSpPr>
          <p:cNvPr id="8" name="Textplatzhalter 7">
            <a:extLst>
              <a:ext uri="{FF2B5EF4-FFF2-40B4-BE49-F238E27FC236}">
                <a16:creationId xmlns:a16="http://schemas.microsoft.com/office/drawing/2014/main" xmlns="" id="{80E809D7-298E-4784-9AE3-F5FC40D20485}"/>
              </a:ext>
            </a:extLst>
          </p:cNvPr>
          <p:cNvSpPr>
            <a:spLocks noGrp="1"/>
          </p:cNvSpPr>
          <p:nvPr>
            <p:ph type="body" sz="quarter" idx="13"/>
          </p:nvPr>
        </p:nvSpPr>
        <p:spPr>
          <a:xfrm>
            <a:off x="479427" y="3983525"/>
            <a:ext cx="3600450" cy="2182325"/>
          </a:xfrm>
        </p:spPr>
        <p:txBody>
          <a:bodyPr/>
          <a:lstStyle>
            <a:lvl1pPr>
              <a:spcAft>
                <a:spcPts val="600"/>
              </a:spcAft>
              <a:defRPr sz="1600" b="1"/>
            </a:lvl1pPr>
            <a:lvl2pPr marL="0" indent="0">
              <a:buNone/>
              <a:tabLst>
                <a:tab pos="288000" algn="l"/>
              </a:tabLst>
              <a:defRPr sz="1600"/>
            </a:lvl2pPr>
            <a:lvl3pPr marL="180000" indent="-180000">
              <a:buFontTx/>
              <a:buBlip>
                <a:blip r:embed="rId2"/>
              </a:buBlip>
              <a:defRPr sz="1600"/>
            </a:lvl3pPr>
            <a:lvl4pPr marL="180000" indent="-180000">
              <a:buFontTx/>
              <a:buBlip>
                <a:blip r:embed="rId3"/>
              </a:buBlip>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Bildplatzhalter 3">
            <a:extLst>
              <a:ext uri="{FF2B5EF4-FFF2-40B4-BE49-F238E27FC236}">
                <a16:creationId xmlns:a16="http://schemas.microsoft.com/office/drawing/2014/main" xmlns="" id="{B7EEF68F-5357-4EC1-854D-F85E9950B8DD}"/>
              </a:ext>
            </a:extLst>
          </p:cNvPr>
          <p:cNvSpPr>
            <a:spLocks noGrp="1" noChangeAspect="1"/>
          </p:cNvSpPr>
          <p:nvPr>
            <p:ph type="pic" sz="quarter" idx="14"/>
          </p:nvPr>
        </p:nvSpPr>
        <p:spPr>
          <a:xfrm>
            <a:off x="4341040" y="1836000"/>
            <a:ext cx="1872000" cy="1872000"/>
          </a:xfrm>
          <a:prstGeom prst="ellipse">
            <a:avLst/>
          </a:prstGeom>
          <a:solidFill>
            <a:schemeClr val="tx2">
              <a:lumMod val="90000"/>
            </a:schemeClr>
          </a:solidFill>
          <a:ln w="127000">
            <a:solidFill>
              <a:schemeClr val="bg1"/>
            </a:solidFill>
          </a:ln>
        </p:spPr>
        <p:txBody>
          <a:bodyPr/>
          <a:lstStyle/>
          <a:p>
            <a:endParaRPr lang="en-US"/>
          </a:p>
        </p:txBody>
      </p:sp>
      <p:sp>
        <p:nvSpPr>
          <p:cNvPr id="13" name="Textplatzhalter 7">
            <a:extLst>
              <a:ext uri="{FF2B5EF4-FFF2-40B4-BE49-F238E27FC236}">
                <a16:creationId xmlns:a16="http://schemas.microsoft.com/office/drawing/2014/main" xmlns="" id="{4FD059CA-F54D-436B-83BF-7C80E05A47BC}"/>
              </a:ext>
            </a:extLst>
          </p:cNvPr>
          <p:cNvSpPr>
            <a:spLocks noGrp="1"/>
          </p:cNvSpPr>
          <p:nvPr>
            <p:ph type="body" sz="quarter" idx="17"/>
          </p:nvPr>
        </p:nvSpPr>
        <p:spPr>
          <a:xfrm>
            <a:off x="4295775" y="3983525"/>
            <a:ext cx="3600450" cy="2182325"/>
          </a:xfrm>
        </p:spPr>
        <p:txBody>
          <a:bodyPr/>
          <a:lstStyle>
            <a:lvl1pPr>
              <a:spcAft>
                <a:spcPts val="600"/>
              </a:spcAft>
              <a:defRPr sz="1600" b="1"/>
            </a:lvl1pPr>
            <a:lvl2pPr marL="0" indent="0">
              <a:buNone/>
              <a:tabLst>
                <a:tab pos="288000" algn="l"/>
              </a:tabLst>
              <a:defRPr sz="1600"/>
            </a:lvl2pPr>
            <a:lvl3pPr marL="180000" indent="-180000">
              <a:buFontTx/>
              <a:buBlip>
                <a:blip r:embed="rId2"/>
              </a:buBlip>
              <a:defRPr sz="1600"/>
            </a:lvl3pPr>
            <a:lvl4pPr marL="180000" indent="-180000">
              <a:buFontTx/>
              <a:buBlip>
                <a:blip r:embed="rId3"/>
              </a:buBlip>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Bildplatzhalter 3">
            <a:extLst>
              <a:ext uri="{FF2B5EF4-FFF2-40B4-BE49-F238E27FC236}">
                <a16:creationId xmlns:a16="http://schemas.microsoft.com/office/drawing/2014/main" xmlns="" id="{F40182DB-D138-4445-9088-170FAB7AB943}"/>
              </a:ext>
            </a:extLst>
          </p:cNvPr>
          <p:cNvSpPr>
            <a:spLocks noGrp="1" noChangeAspect="1"/>
          </p:cNvSpPr>
          <p:nvPr>
            <p:ph type="pic" sz="quarter" idx="16"/>
          </p:nvPr>
        </p:nvSpPr>
        <p:spPr>
          <a:xfrm>
            <a:off x="8157390" y="1836000"/>
            <a:ext cx="1872000" cy="1872000"/>
          </a:xfrm>
          <a:prstGeom prst="ellipse">
            <a:avLst/>
          </a:prstGeom>
          <a:solidFill>
            <a:schemeClr val="tx2">
              <a:lumMod val="90000"/>
            </a:schemeClr>
          </a:solidFill>
          <a:ln w="127000">
            <a:solidFill>
              <a:schemeClr val="bg1"/>
            </a:solidFill>
          </a:ln>
        </p:spPr>
        <p:txBody>
          <a:bodyPr/>
          <a:lstStyle/>
          <a:p>
            <a:endParaRPr lang="en-US"/>
          </a:p>
        </p:txBody>
      </p:sp>
      <p:sp>
        <p:nvSpPr>
          <p:cNvPr id="14" name="Textplatzhalter 7">
            <a:extLst>
              <a:ext uri="{FF2B5EF4-FFF2-40B4-BE49-F238E27FC236}">
                <a16:creationId xmlns:a16="http://schemas.microsoft.com/office/drawing/2014/main" xmlns="" id="{3F0C00D3-5C3B-4DEC-B521-74B05D0D8186}"/>
              </a:ext>
            </a:extLst>
          </p:cNvPr>
          <p:cNvSpPr>
            <a:spLocks noGrp="1"/>
          </p:cNvSpPr>
          <p:nvPr>
            <p:ph type="body" sz="quarter" idx="18"/>
          </p:nvPr>
        </p:nvSpPr>
        <p:spPr>
          <a:xfrm>
            <a:off x="8112125" y="3983525"/>
            <a:ext cx="3600450" cy="2182325"/>
          </a:xfrm>
        </p:spPr>
        <p:txBody>
          <a:bodyPr/>
          <a:lstStyle>
            <a:lvl1pPr>
              <a:spcAft>
                <a:spcPts val="600"/>
              </a:spcAft>
              <a:defRPr sz="1600" b="1"/>
            </a:lvl1pPr>
            <a:lvl2pPr marL="0" indent="0">
              <a:buNone/>
              <a:tabLst>
                <a:tab pos="288000" algn="l"/>
              </a:tabLst>
              <a:defRPr sz="1600"/>
            </a:lvl2pPr>
            <a:lvl3pPr marL="180000" indent="-180000">
              <a:buFontTx/>
              <a:buBlip>
                <a:blip r:embed="rId2"/>
              </a:buBlip>
              <a:defRPr sz="1600"/>
            </a:lvl3pPr>
            <a:lvl4pPr marL="180000" indent="-180000">
              <a:buFontTx/>
              <a:buBlip>
                <a:blip r:embed="rId3"/>
              </a:buBlip>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ußzeilenplatzhalter 5">
            <a:extLst>
              <a:ext uri="{FF2B5EF4-FFF2-40B4-BE49-F238E27FC236}">
                <a16:creationId xmlns:a16="http://schemas.microsoft.com/office/drawing/2014/main" xmlns="" id="{B12C489F-F019-4419-9172-668E44FC8C23}"/>
              </a:ext>
            </a:extLst>
          </p:cNvPr>
          <p:cNvSpPr>
            <a:spLocks noGrp="1"/>
          </p:cNvSpPr>
          <p:nvPr>
            <p:ph type="ftr" sz="quarter" idx="10"/>
          </p:nvPr>
        </p:nvSpPr>
        <p:spPr/>
        <p:txBody>
          <a:bodyPr/>
          <a:lstStyle/>
          <a:p>
            <a:endParaRPr lang="en-US">
              <a:solidFill>
                <a:srgbClr val="003781"/>
              </a:solidFill>
            </a:endParaRPr>
          </a:p>
        </p:txBody>
      </p:sp>
      <p:sp>
        <p:nvSpPr>
          <p:cNvPr id="5" name="Text Placeholder 4">
            <a:extLst>
              <a:ext uri="{FF2B5EF4-FFF2-40B4-BE49-F238E27FC236}">
                <a16:creationId xmlns:a16="http://schemas.microsoft.com/office/drawing/2014/main" xmlns="" id="{38076F72-75C0-4B7C-9FBB-F6996DEC4DDA}"/>
              </a:ext>
            </a:extLst>
          </p:cNvPr>
          <p:cNvSpPr>
            <a:spLocks noGrp="1"/>
          </p:cNvSpPr>
          <p:nvPr>
            <p:ph type="body" sz="quarter" idx="20" hasCustomPrompt="1"/>
          </p:nvPr>
        </p:nvSpPr>
        <p:spPr>
          <a:xfrm>
            <a:off x="479424" y="476250"/>
            <a:ext cx="9540872" cy="256032"/>
          </a:xfrm>
        </p:spPr>
        <p:txBody>
          <a:bodyPr vert="horz" lIns="0" tIns="0" rIns="0" bIns="0" rtlCol="0" anchor="t" anchorCtr="0">
            <a:noAutofit/>
          </a:bodyPr>
          <a:lstStyle>
            <a:lvl1pPr>
              <a:defRPr lang="en-US" sz="1100" b="1" cap="all" spc="63" baseline="0" dirty="0" smtClean="0"/>
            </a:lvl1pPr>
            <a:lvl2pPr>
              <a:defRPr lang="en-US" dirty="0" smtClean="0"/>
            </a:lvl2pPr>
            <a:lvl3pPr>
              <a:defRPr lang="en-US" dirty="0" smtClean="0"/>
            </a:lvl3pPr>
            <a:lvl4pPr>
              <a:defRPr lang="en-US" dirty="0" smtClean="0"/>
            </a:lvl4pPr>
            <a:lvl5pPr>
              <a:defRPr lang="en-US" dirty="0"/>
            </a:lvl5pPr>
          </a:lstStyle>
          <a:p>
            <a:pPr lvl="0"/>
            <a:r>
              <a:rPr lang="en-US"/>
              <a:t>Topline goes here</a:t>
            </a:r>
          </a:p>
        </p:txBody>
      </p:sp>
    </p:spTree>
    <p:extLst>
      <p:ext uri="{BB962C8B-B14F-4D97-AF65-F5344CB8AC3E}">
        <p14:creationId xmlns:p14="http://schemas.microsoft.com/office/powerpoint/2010/main" val="306400966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cSld name="Divider white">
    <p:bg>
      <p:bgPr>
        <a:solidFill>
          <a:schemeClr val="tx1"/>
        </a:solidFill>
        <a:effectLst/>
      </p:bgPr>
    </p:bg>
    <p:spTree>
      <p:nvGrpSpPr>
        <p:cNvPr id="1" name=""/>
        <p:cNvGrpSpPr/>
        <p:nvPr/>
      </p:nvGrpSpPr>
      <p:grpSpPr>
        <a:xfrm>
          <a:off x="0" y="0"/>
          <a:ext cx="0" cy="0"/>
          <a:chOff x="0" y="0"/>
          <a:chExt cx="0" cy="0"/>
        </a:xfrm>
      </p:grpSpPr>
      <p:sp>
        <p:nvSpPr>
          <p:cNvPr id="15" name="Textplatzhalter 14">
            <a:extLst>
              <a:ext uri="{FF2B5EF4-FFF2-40B4-BE49-F238E27FC236}">
                <a16:creationId xmlns:a16="http://schemas.microsoft.com/office/drawing/2014/main" xmlns="" id="{453A991D-E53C-4B2C-9CE8-F24616E7F33B}"/>
              </a:ext>
            </a:extLst>
          </p:cNvPr>
          <p:cNvSpPr>
            <a:spLocks noGrp="1"/>
          </p:cNvSpPr>
          <p:nvPr>
            <p:ph type="body" sz="quarter" idx="11" hasCustomPrompt="1"/>
          </p:nvPr>
        </p:nvSpPr>
        <p:spPr>
          <a:xfrm>
            <a:off x="479425" y="496800"/>
            <a:ext cx="1692275" cy="1044000"/>
          </a:xfrm>
        </p:spPr>
        <p:txBody>
          <a:bodyPr anchor="t" anchorCtr="0"/>
          <a:lstStyle>
            <a:lvl1pPr algn="l">
              <a:lnSpc>
                <a:spcPct val="80000"/>
              </a:lnSpc>
              <a:defRPr sz="3800">
                <a:solidFill>
                  <a:schemeClr val="bg1"/>
                </a:solidFill>
              </a:defRPr>
            </a:lvl1pPr>
          </a:lstStyle>
          <a:p>
            <a:pPr lvl="0"/>
            <a:r>
              <a:rPr lang="en-US"/>
              <a:t>First level</a:t>
            </a:r>
          </a:p>
        </p:txBody>
      </p:sp>
      <p:sp>
        <p:nvSpPr>
          <p:cNvPr id="2" name="Titel 1">
            <a:extLst>
              <a:ext uri="{FF2B5EF4-FFF2-40B4-BE49-F238E27FC236}">
                <a16:creationId xmlns:a16="http://schemas.microsoft.com/office/drawing/2014/main" xmlns="" id="{54344D3D-750E-4AA5-BD45-F6CFA3D07F07}"/>
              </a:ext>
            </a:extLst>
          </p:cNvPr>
          <p:cNvSpPr>
            <a:spLocks noGrp="1"/>
          </p:cNvSpPr>
          <p:nvPr>
            <p:ph type="ctrTitle" hasCustomPrompt="1"/>
          </p:nvPr>
        </p:nvSpPr>
        <p:spPr>
          <a:xfrm>
            <a:off x="479425" y="1620000"/>
            <a:ext cx="11233150" cy="1676355"/>
          </a:xfrm>
        </p:spPr>
        <p:txBody>
          <a:bodyPr rIns="216000" anchor="b" anchorCtr="0"/>
          <a:lstStyle>
            <a:lvl1pPr algn="l">
              <a:lnSpc>
                <a:spcPct val="80000"/>
              </a:lnSpc>
              <a:defRPr sz="8500">
                <a:solidFill>
                  <a:schemeClr val="bg1"/>
                </a:solidFill>
              </a:defRPr>
            </a:lvl1pPr>
          </a:lstStyle>
          <a:p>
            <a:r>
              <a:rPr lang="en-US"/>
              <a:t>Master title</a:t>
            </a:r>
          </a:p>
        </p:txBody>
      </p:sp>
      <p:sp>
        <p:nvSpPr>
          <p:cNvPr id="3" name="Untertitel 2">
            <a:extLst>
              <a:ext uri="{FF2B5EF4-FFF2-40B4-BE49-F238E27FC236}">
                <a16:creationId xmlns:a16="http://schemas.microsoft.com/office/drawing/2014/main" xmlns="" id="{9F4A5A7B-32F1-4538-86EC-D0B2317455D4}"/>
              </a:ext>
            </a:extLst>
          </p:cNvPr>
          <p:cNvSpPr>
            <a:spLocks noGrp="1"/>
          </p:cNvSpPr>
          <p:nvPr>
            <p:ph type="subTitle" idx="1" hasCustomPrompt="1"/>
          </p:nvPr>
        </p:nvSpPr>
        <p:spPr>
          <a:xfrm>
            <a:off x="4295775" y="3240000"/>
            <a:ext cx="7416800" cy="1676355"/>
          </a:xfrm>
        </p:spPr>
        <p:txBody>
          <a:bodyPr rIns="216000"/>
          <a:lstStyle>
            <a:lvl1pPr marL="0" indent="0" algn="l">
              <a:lnSpc>
                <a:spcPct val="80000"/>
              </a:lnSpc>
              <a:buNone/>
              <a:defRPr sz="8500">
                <a:solidFill>
                  <a:srgbClr val="13A0D3"/>
                </a:solidFill>
                <a:latin typeface="+mj-lt"/>
              </a:defRPr>
            </a:lvl1pPr>
            <a:lvl2pPr marL="483855" indent="0" algn="ctr">
              <a:buNone/>
              <a:defRPr sz="2117"/>
            </a:lvl2pPr>
            <a:lvl3pPr marL="967710" indent="0" algn="ctr">
              <a:buNone/>
              <a:defRPr sz="1905"/>
            </a:lvl3pPr>
            <a:lvl4pPr marL="1451564" indent="0" algn="ctr">
              <a:buNone/>
              <a:defRPr sz="1693"/>
            </a:lvl4pPr>
            <a:lvl5pPr marL="1935419" indent="0" algn="ctr">
              <a:buNone/>
              <a:defRPr sz="1693"/>
            </a:lvl5pPr>
            <a:lvl6pPr marL="2419274" indent="0" algn="ctr">
              <a:buNone/>
              <a:defRPr sz="1693"/>
            </a:lvl6pPr>
            <a:lvl7pPr marL="2903129" indent="0" algn="ctr">
              <a:buNone/>
              <a:defRPr sz="1693"/>
            </a:lvl7pPr>
            <a:lvl8pPr marL="3386983" indent="0" algn="ctr">
              <a:buNone/>
              <a:defRPr sz="1693"/>
            </a:lvl8pPr>
            <a:lvl9pPr marL="3870838" indent="0" algn="ctr">
              <a:buNone/>
              <a:defRPr sz="1693"/>
            </a:lvl9pPr>
          </a:lstStyle>
          <a:p>
            <a:r>
              <a:rPr lang="en-US"/>
              <a:t>Subtitle style</a:t>
            </a:r>
          </a:p>
        </p:txBody>
      </p:sp>
    </p:spTree>
    <p:extLst>
      <p:ext uri="{BB962C8B-B14F-4D97-AF65-F5344CB8AC3E}">
        <p14:creationId xmlns:p14="http://schemas.microsoft.com/office/powerpoint/2010/main" val="259463003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1 Colum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26FDAA8-8B2C-4943-A92E-AA894087B98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xmlns="" id="{B44BE1ED-5593-43E7-90D4-F1D53BC3E973}"/>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xmlns="" id="{06A92110-7759-4818-B8AB-E43CF4F0B5E2}"/>
              </a:ext>
            </a:extLst>
          </p:cNvPr>
          <p:cNvSpPr>
            <a:spLocks noGrp="1"/>
          </p:cNvSpPr>
          <p:nvPr>
            <p:ph type="body" sz="quarter" idx="12" hasCustomPrompt="1"/>
          </p:nvPr>
        </p:nvSpPr>
        <p:spPr>
          <a:xfrm>
            <a:off x="479424" y="476250"/>
            <a:ext cx="9324973" cy="252000"/>
          </a:xfrm>
        </p:spPr>
        <p:txBody>
          <a:bodyPr/>
          <a:lstStyle>
            <a:lvl1pPr>
              <a:defRPr lang="de-DE" sz="1100" b="1" kern="1200" cap="all" spc="63" baseline="0">
                <a:solidFill>
                  <a:schemeClr val="bg1"/>
                </a:solidFill>
                <a:latin typeface="+mn-lt"/>
                <a:ea typeface="+mn-ea"/>
                <a:cs typeface="+mn-cs"/>
              </a:defRPr>
            </a:lvl1pPr>
          </a:lstStyle>
          <a:p>
            <a:pPr lvl="0"/>
            <a:r>
              <a:rPr lang="de-DE"/>
              <a:t>Topline goes here</a:t>
            </a:r>
          </a:p>
        </p:txBody>
      </p:sp>
      <p:sp>
        <p:nvSpPr>
          <p:cNvPr id="10" name="Fußzeilenplatzhalter 9">
            <a:extLst>
              <a:ext uri="{FF2B5EF4-FFF2-40B4-BE49-F238E27FC236}">
                <a16:creationId xmlns:a16="http://schemas.microsoft.com/office/drawing/2014/main" xmlns="" id="{AF63EA58-623B-4C98-B0B3-106149A9567E}"/>
              </a:ext>
            </a:extLst>
          </p:cNvPr>
          <p:cNvSpPr>
            <a:spLocks noGrp="1"/>
          </p:cNvSpPr>
          <p:nvPr>
            <p:ph type="ftr" sz="quarter" idx="13"/>
          </p:nvPr>
        </p:nvSpPr>
        <p:spPr/>
        <p:txBody>
          <a:bodyPr/>
          <a:lstStyle/>
          <a:p>
            <a:endParaRPr lang="de-DE"/>
          </a:p>
        </p:txBody>
      </p:sp>
      <p:sp>
        <p:nvSpPr>
          <p:cNvPr id="11" name="Foliennummernplatzhalter 10">
            <a:extLst>
              <a:ext uri="{FF2B5EF4-FFF2-40B4-BE49-F238E27FC236}">
                <a16:creationId xmlns:a16="http://schemas.microsoft.com/office/drawing/2014/main" xmlns="" id="{284ABCF1-F66C-42C3-892B-72AE24E22DF2}"/>
              </a:ext>
            </a:extLst>
          </p:cNvPr>
          <p:cNvSpPr>
            <a:spLocks noGrp="1"/>
          </p:cNvSpPr>
          <p:nvPr>
            <p:ph type="sldNum" sz="quarter" idx="14"/>
          </p:nvPr>
        </p:nvSpPr>
        <p:spPr>
          <a:xfrm>
            <a:off x="11443580" y="6372000"/>
            <a:ext cx="268995" cy="144000"/>
          </a:xfrm>
          <a:prstGeom prst="rect">
            <a:avLst/>
          </a:prstGeom>
        </p:spPr>
        <p:txBody>
          <a:bodyPr/>
          <a:lstStyle/>
          <a:p>
            <a:fld id="{56C449F3-BD9D-48DC-BFF1-0F66671DA7C6}" type="slidenum">
              <a:rPr lang="de-DE"/>
              <a:t>‹Nr.›</a:t>
            </a:fld>
            <a:endParaRPr lang="de-DE"/>
          </a:p>
        </p:txBody>
      </p:sp>
    </p:spTree>
    <p:extLst>
      <p:ext uri="{BB962C8B-B14F-4D97-AF65-F5344CB8AC3E}">
        <p14:creationId xmlns:p14="http://schemas.microsoft.com/office/powerpoint/2010/main" val="578034560"/>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2_1 Colum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26FDAA8-8B2C-4943-A92E-AA894087B98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xmlns="" id="{B44BE1ED-5593-43E7-90D4-F1D53BC3E973}"/>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xmlns="" id="{06A92110-7759-4818-B8AB-E43CF4F0B5E2}"/>
              </a:ext>
            </a:extLst>
          </p:cNvPr>
          <p:cNvSpPr>
            <a:spLocks noGrp="1"/>
          </p:cNvSpPr>
          <p:nvPr>
            <p:ph type="body" sz="quarter" idx="12" hasCustomPrompt="1"/>
          </p:nvPr>
        </p:nvSpPr>
        <p:spPr>
          <a:xfrm>
            <a:off x="479424" y="476250"/>
            <a:ext cx="9324973" cy="252000"/>
          </a:xfrm>
        </p:spPr>
        <p:txBody>
          <a:bodyPr/>
          <a:lstStyle>
            <a:lvl1pPr>
              <a:defRPr lang="de-DE" sz="1100" b="1" kern="1200" cap="all" spc="63" baseline="0" smtClean="0">
                <a:solidFill>
                  <a:schemeClr val="bg1"/>
                </a:solidFill>
                <a:latin typeface="+mn-lt"/>
                <a:ea typeface="+mn-ea"/>
                <a:cs typeface="+mn-cs"/>
              </a:defRPr>
            </a:lvl1pPr>
          </a:lstStyle>
          <a:p>
            <a:pPr lvl="0"/>
            <a:r>
              <a:rPr lang="de-DE"/>
              <a:t>Topline goes here</a:t>
            </a:r>
          </a:p>
        </p:txBody>
      </p:sp>
      <p:sp>
        <p:nvSpPr>
          <p:cNvPr id="10" name="Fußzeilenplatzhalter 9">
            <a:extLst>
              <a:ext uri="{FF2B5EF4-FFF2-40B4-BE49-F238E27FC236}">
                <a16:creationId xmlns:a16="http://schemas.microsoft.com/office/drawing/2014/main" xmlns="" id="{AF63EA58-623B-4C98-B0B3-106149A9567E}"/>
              </a:ext>
            </a:extLst>
          </p:cNvPr>
          <p:cNvSpPr>
            <a:spLocks noGrp="1"/>
          </p:cNvSpPr>
          <p:nvPr>
            <p:ph type="ftr" sz="quarter" idx="13"/>
          </p:nvPr>
        </p:nvSpPr>
        <p:spPr/>
        <p:txBody>
          <a:bodyPr/>
          <a:lstStyle/>
          <a:p>
            <a:endParaRPr lang="de-DE"/>
          </a:p>
        </p:txBody>
      </p:sp>
      <p:sp>
        <p:nvSpPr>
          <p:cNvPr id="11" name="Foliennummernplatzhalter 10">
            <a:extLst>
              <a:ext uri="{FF2B5EF4-FFF2-40B4-BE49-F238E27FC236}">
                <a16:creationId xmlns:a16="http://schemas.microsoft.com/office/drawing/2014/main" xmlns="" id="{284ABCF1-F66C-42C3-892B-72AE24E22DF2}"/>
              </a:ext>
            </a:extLst>
          </p:cNvPr>
          <p:cNvSpPr>
            <a:spLocks noGrp="1"/>
          </p:cNvSpPr>
          <p:nvPr>
            <p:ph type="sldNum" sz="quarter" idx="14"/>
          </p:nvPr>
        </p:nvSpPr>
        <p:spPr>
          <a:xfrm>
            <a:off x="11443580" y="6372000"/>
            <a:ext cx="268995" cy="144000"/>
          </a:xfrm>
          <a:prstGeom prst="rect">
            <a:avLst/>
          </a:prstGeom>
        </p:spPr>
        <p:txBody>
          <a:bodyPr/>
          <a:lstStyle/>
          <a:p>
            <a:fld id="{56C449F3-BD9D-48DC-BFF1-0F66671DA7C6}" type="slidenum">
              <a:rPr lang="de-DE" smtClean="0"/>
              <a:t>‹Nr.›</a:t>
            </a:fld>
            <a:endParaRPr lang="de-DE"/>
          </a:p>
        </p:txBody>
      </p:sp>
    </p:spTree>
    <p:extLst>
      <p:ext uri="{BB962C8B-B14F-4D97-AF65-F5344CB8AC3E}">
        <p14:creationId xmlns:p14="http://schemas.microsoft.com/office/powerpoint/2010/main" val="3822688093"/>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A96D3917-AE3D-4FCF-A7A1-1898AD29193D}"/>
              </a:ext>
            </a:extLst>
          </p:cNvPr>
          <p:cNvSpPr>
            <a:spLocks noGrp="1"/>
          </p:cNvSpPr>
          <p:nvPr>
            <p:ph type="title"/>
          </p:nvPr>
        </p:nvSpPr>
        <p:spPr>
          <a:xfrm>
            <a:off x="479427" y="875309"/>
            <a:ext cx="9324974" cy="932854"/>
          </a:xfrm>
        </p:spPr>
        <p:txBody>
          <a:bodyPr/>
          <a:lstStyle/>
          <a:p>
            <a:r>
              <a:rPr lang="de-DE"/>
              <a:t>Mastertitelformat bearbeiten</a:t>
            </a:r>
          </a:p>
        </p:txBody>
      </p:sp>
      <p:sp>
        <p:nvSpPr>
          <p:cNvPr id="8" name="Fußzeilenplatzhalter 7">
            <a:extLst>
              <a:ext uri="{FF2B5EF4-FFF2-40B4-BE49-F238E27FC236}">
                <a16:creationId xmlns:a16="http://schemas.microsoft.com/office/drawing/2014/main" xmlns="" id="{AF5DC0C1-41FA-4470-BBAC-3017E7C9FBEC}"/>
              </a:ext>
            </a:extLst>
          </p:cNvPr>
          <p:cNvSpPr>
            <a:spLocks noGrp="1"/>
          </p:cNvSpPr>
          <p:nvPr>
            <p:ph type="ftr" sz="quarter" idx="14"/>
          </p:nvPr>
        </p:nvSpPr>
        <p:spPr/>
        <p:txBody>
          <a:bodyPr/>
          <a:lstStyle/>
          <a:p>
            <a:endParaRPr lang="de-DE">
              <a:solidFill>
                <a:srgbClr val="003781"/>
              </a:solidFill>
            </a:endParaRPr>
          </a:p>
        </p:txBody>
      </p:sp>
      <p:sp>
        <p:nvSpPr>
          <p:cNvPr id="9" name="Foliennummernplatzhalter 8">
            <a:extLst>
              <a:ext uri="{FF2B5EF4-FFF2-40B4-BE49-F238E27FC236}">
                <a16:creationId xmlns:a16="http://schemas.microsoft.com/office/drawing/2014/main" xmlns="" id="{4AE807FE-5BC5-4806-B587-BCDD6C4B1764}"/>
              </a:ext>
            </a:extLst>
          </p:cNvPr>
          <p:cNvSpPr>
            <a:spLocks noGrp="1"/>
          </p:cNvSpPr>
          <p:nvPr>
            <p:ph type="sldNum" sz="quarter" idx="15"/>
          </p:nvPr>
        </p:nvSpPr>
        <p:spPr/>
        <p:txBody>
          <a:bodyPr/>
          <a:lstStyle/>
          <a:p>
            <a:fld id="{56C449F3-BD9D-48DC-BFF1-0F66671DA7C6}" type="slidenum">
              <a:rPr>
                <a:solidFill>
                  <a:srgbClr val="003781"/>
                </a:solidFill>
              </a:rPr>
              <a:pPr/>
              <a:t>‹Nr.›</a:t>
            </a:fld>
            <a:endParaRPr>
              <a:solidFill>
                <a:srgbClr val="003781"/>
              </a:solidFill>
            </a:endParaRPr>
          </a:p>
        </p:txBody>
      </p:sp>
      <p:sp>
        <p:nvSpPr>
          <p:cNvPr id="12" name="Inhaltsplatzhalter 2">
            <a:extLst>
              <a:ext uri="{FF2B5EF4-FFF2-40B4-BE49-F238E27FC236}">
                <a16:creationId xmlns:a16="http://schemas.microsoft.com/office/drawing/2014/main" xmlns="" id="{89B1D163-4D8D-4A72-A40F-8C4E4706607F}"/>
              </a:ext>
            </a:extLst>
          </p:cNvPr>
          <p:cNvSpPr>
            <a:spLocks noGrp="1"/>
          </p:cNvSpPr>
          <p:nvPr>
            <p:ph sz="half" idx="1"/>
          </p:nvPr>
        </p:nvSpPr>
        <p:spPr>
          <a:xfrm>
            <a:off x="479424" y="1808163"/>
            <a:ext cx="3600451" cy="4357687"/>
          </a:xfrm>
        </p:spPr>
        <p:txBody>
          <a:bodyPr/>
          <a:lstStyle>
            <a:lvl1pPr>
              <a:defRPr sz="1600"/>
            </a:lvl1pPr>
            <a:lvl2pPr>
              <a:defRPr sz="1600"/>
            </a:lvl2pPr>
            <a:lvl3pPr>
              <a:defRPr sz="16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13" name="Inhaltsplatzhalter 3">
            <a:extLst>
              <a:ext uri="{FF2B5EF4-FFF2-40B4-BE49-F238E27FC236}">
                <a16:creationId xmlns:a16="http://schemas.microsoft.com/office/drawing/2014/main" xmlns="" id="{DE0FC12B-A1E5-42CC-96D8-0293C92008BC}"/>
              </a:ext>
            </a:extLst>
          </p:cNvPr>
          <p:cNvSpPr>
            <a:spLocks noGrp="1"/>
          </p:cNvSpPr>
          <p:nvPr>
            <p:ph sz="half" idx="2"/>
          </p:nvPr>
        </p:nvSpPr>
        <p:spPr>
          <a:xfrm>
            <a:off x="4295776" y="1808163"/>
            <a:ext cx="3600449" cy="4357687"/>
          </a:xfrm>
        </p:spPr>
        <p:txBody>
          <a:bodyPr/>
          <a:lstStyle>
            <a:lvl1pPr>
              <a:defRPr sz="1600"/>
            </a:lvl1pPr>
            <a:lvl2pPr>
              <a:defRPr sz="1600"/>
            </a:lvl2pPr>
            <a:lvl3pPr>
              <a:defRPr sz="16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14" name="Inhaltsplatzhalter 3">
            <a:extLst>
              <a:ext uri="{FF2B5EF4-FFF2-40B4-BE49-F238E27FC236}">
                <a16:creationId xmlns:a16="http://schemas.microsoft.com/office/drawing/2014/main" xmlns="" id="{6A50DEAB-0BFD-4146-B54A-21CD06E1B0F4}"/>
              </a:ext>
            </a:extLst>
          </p:cNvPr>
          <p:cNvSpPr>
            <a:spLocks noGrp="1"/>
          </p:cNvSpPr>
          <p:nvPr>
            <p:ph sz="half" idx="16"/>
          </p:nvPr>
        </p:nvSpPr>
        <p:spPr>
          <a:xfrm>
            <a:off x="8112126" y="1808163"/>
            <a:ext cx="3600449" cy="4357687"/>
          </a:xfrm>
        </p:spPr>
        <p:txBody>
          <a:bodyPr/>
          <a:lstStyle>
            <a:lvl1pPr>
              <a:defRPr sz="1600"/>
            </a:lvl1pPr>
            <a:lvl2pPr>
              <a:defRPr sz="1600"/>
            </a:lvl2pPr>
            <a:lvl3pPr>
              <a:defRPr sz="16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10" name="Textplatzhalter 4">
            <a:extLst>
              <a:ext uri="{FF2B5EF4-FFF2-40B4-BE49-F238E27FC236}">
                <a16:creationId xmlns:a16="http://schemas.microsoft.com/office/drawing/2014/main" xmlns="" id="{8D43DDA6-9E28-4292-8A58-91764D9BF32A}"/>
              </a:ext>
            </a:extLst>
          </p:cNvPr>
          <p:cNvSpPr>
            <a:spLocks noGrp="1"/>
          </p:cNvSpPr>
          <p:nvPr>
            <p:ph type="body" sz="quarter" idx="12" hasCustomPrompt="1"/>
          </p:nvPr>
        </p:nvSpPr>
        <p:spPr>
          <a:xfrm>
            <a:off x="479424" y="476250"/>
            <a:ext cx="9324973" cy="252000"/>
          </a:xfrm>
        </p:spPr>
        <p:txBody>
          <a:bodyPr/>
          <a:lstStyle>
            <a:lvl1pPr>
              <a:defRPr lang="de-DE" sz="1100" b="1" kern="1200" cap="all" spc="63" baseline="0">
                <a:solidFill>
                  <a:schemeClr val="bg1"/>
                </a:solidFill>
                <a:latin typeface="+mn-lt"/>
                <a:ea typeface="+mn-ea"/>
                <a:cs typeface="+mn-cs"/>
              </a:defRPr>
            </a:lvl1pPr>
          </a:lstStyle>
          <a:p>
            <a:pPr lvl="0"/>
            <a:r>
              <a:rPr lang="de-DE"/>
              <a:t>Topline goes here</a:t>
            </a:r>
          </a:p>
        </p:txBody>
      </p:sp>
    </p:spTree>
    <p:extLst>
      <p:ext uri="{BB962C8B-B14F-4D97-AF65-F5344CB8AC3E}">
        <p14:creationId xmlns:p14="http://schemas.microsoft.com/office/powerpoint/2010/main" val="2404288698"/>
      </p:ext>
    </p:extLst>
  </p:cSld>
  <p:clrMapOvr>
    <a:masterClrMapping/>
  </p:clrMapOvr>
  <p:transition/>
  <p:extLst>
    <p:ext uri="{DCECCB84-F9BA-43D5-87BE-67443E8EF086}">
      <p15:sldGuideLst xmlns:p15="http://schemas.microsoft.com/office/powerpoint/2012/main">
        <p15:guide id="1" orient="horz" pos="1139">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2FBB96F5-8E40-87BD-463C-F7898402FBB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xmlns="" id="{184CD7B8-F3D9-6A96-CDFA-F75CA5AE4F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xmlns="" id="{A52B10C4-370D-8045-2E6B-0F3B0D9A8CC0}"/>
              </a:ext>
            </a:extLst>
          </p:cNvPr>
          <p:cNvSpPr>
            <a:spLocks noGrp="1"/>
          </p:cNvSpPr>
          <p:nvPr>
            <p:ph type="dt" sz="half" idx="10"/>
          </p:nvPr>
        </p:nvSpPr>
        <p:spPr/>
        <p:txBody>
          <a:bodyPr/>
          <a:lstStyle/>
          <a:p>
            <a:fld id="{618E8541-8752-48CA-83E4-6A964AF2F8B1}" type="datetimeFigureOut">
              <a:rPr lang="de-DE" smtClean="0">
                <a:solidFill>
                  <a:prstClr val="black">
                    <a:tint val="75000"/>
                  </a:prstClr>
                </a:solidFill>
              </a:rPr>
              <a:pPr/>
              <a:t>18.06.2025</a:t>
            </a:fld>
            <a:endParaRPr lang="de-DE">
              <a:solidFill>
                <a:prstClr val="black">
                  <a:tint val="75000"/>
                </a:prstClr>
              </a:solidFill>
            </a:endParaRPr>
          </a:p>
        </p:txBody>
      </p:sp>
      <p:sp>
        <p:nvSpPr>
          <p:cNvPr id="5" name="Fußzeilenplatzhalter 4">
            <a:extLst>
              <a:ext uri="{FF2B5EF4-FFF2-40B4-BE49-F238E27FC236}">
                <a16:creationId xmlns:a16="http://schemas.microsoft.com/office/drawing/2014/main" xmlns="" id="{0A4F73E1-49CB-8B9C-D9AE-D7E5549610A4}"/>
              </a:ext>
            </a:extLst>
          </p:cNvPr>
          <p:cNvSpPr>
            <a:spLocks noGrp="1"/>
          </p:cNvSpPr>
          <p:nvPr>
            <p:ph type="ftr" sz="quarter" idx="11"/>
          </p:nvPr>
        </p:nvSpPr>
        <p:spPr/>
        <p:txBody>
          <a:bodyPr/>
          <a:lstStyle/>
          <a:p>
            <a:endParaRPr lang="de-DE">
              <a:solidFill>
                <a:prstClr val="black">
                  <a:tint val="75000"/>
                </a:prstClr>
              </a:solidFill>
            </a:endParaRPr>
          </a:p>
        </p:txBody>
      </p:sp>
      <p:sp>
        <p:nvSpPr>
          <p:cNvPr id="6" name="Foliennummernplatzhalter 5">
            <a:extLst>
              <a:ext uri="{FF2B5EF4-FFF2-40B4-BE49-F238E27FC236}">
                <a16:creationId xmlns:a16="http://schemas.microsoft.com/office/drawing/2014/main" xmlns="" id="{C4A6103F-E7C8-3D79-9F2B-6BEEF25399F7}"/>
              </a:ext>
            </a:extLst>
          </p:cNvPr>
          <p:cNvSpPr>
            <a:spLocks noGrp="1"/>
          </p:cNvSpPr>
          <p:nvPr>
            <p:ph type="sldNum" sz="quarter" idx="12"/>
          </p:nvPr>
        </p:nvSpPr>
        <p:spPr/>
        <p:txBody>
          <a:bodyPr/>
          <a:lstStyle/>
          <a:p>
            <a:fld id="{AE12FE97-6D25-4ED3-98F4-B1B2B8210A60}"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34951825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A67E8633-20B9-293D-DCFC-1ABE73FD84ED}"/>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xmlns="" id="{4A7B8FD8-CFBF-D299-E378-5FE0EC0A5CA7}"/>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D91ACB86-DB6E-0D12-8B59-8DFD22BE57BD}"/>
              </a:ext>
            </a:extLst>
          </p:cNvPr>
          <p:cNvSpPr>
            <a:spLocks noGrp="1"/>
          </p:cNvSpPr>
          <p:nvPr>
            <p:ph type="dt" sz="half" idx="10"/>
          </p:nvPr>
        </p:nvSpPr>
        <p:spPr/>
        <p:txBody>
          <a:bodyPr/>
          <a:lstStyle/>
          <a:p>
            <a:fld id="{618E8541-8752-48CA-83E4-6A964AF2F8B1}" type="datetimeFigureOut">
              <a:rPr lang="de-DE" smtClean="0">
                <a:solidFill>
                  <a:prstClr val="black">
                    <a:tint val="75000"/>
                  </a:prstClr>
                </a:solidFill>
              </a:rPr>
              <a:pPr/>
              <a:t>18.06.2025</a:t>
            </a:fld>
            <a:endParaRPr lang="de-DE">
              <a:solidFill>
                <a:prstClr val="black">
                  <a:tint val="75000"/>
                </a:prstClr>
              </a:solidFill>
            </a:endParaRPr>
          </a:p>
        </p:txBody>
      </p:sp>
      <p:sp>
        <p:nvSpPr>
          <p:cNvPr id="5" name="Fußzeilenplatzhalter 4">
            <a:extLst>
              <a:ext uri="{FF2B5EF4-FFF2-40B4-BE49-F238E27FC236}">
                <a16:creationId xmlns:a16="http://schemas.microsoft.com/office/drawing/2014/main" xmlns="" id="{30A58C24-0951-AE70-4A5A-F01B35372D19}"/>
              </a:ext>
            </a:extLst>
          </p:cNvPr>
          <p:cNvSpPr>
            <a:spLocks noGrp="1"/>
          </p:cNvSpPr>
          <p:nvPr>
            <p:ph type="ftr" sz="quarter" idx="11"/>
          </p:nvPr>
        </p:nvSpPr>
        <p:spPr/>
        <p:txBody>
          <a:bodyPr/>
          <a:lstStyle/>
          <a:p>
            <a:endParaRPr lang="de-DE">
              <a:solidFill>
                <a:prstClr val="black">
                  <a:tint val="75000"/>
                </a:prstClr>
              </a:solidFill>
            </a:endParaRPr>
          </a:p>
        </p:txBody>
      </p:sp>
      <p:sp>
        <p:nvSpPr>
          <p:cNvPr id="6" name="Foliennummernplatzhalter 5">
            <a:extLst>
              <a:ext uri="{FF2B5EF4-FFF2-40B4-BE49-F238E27FC236}">
                <a16:creationId xmlns:a16="http://schemas.microsoft.com/office/drawing/2014/main" xmlns="" id="{4B648578-2F06-74CB-0BC5-8F613C6F9547}"/>
              </a:ext>
            </a:extLst>
          </p:cNvPr>
          <p:cNvSpPr>
            <a:spLocks noGrp="1"/>
          </p:cNvSpPr>
          <p:nvPr>
            <p:ph type="sldNum" sz="quarter" idx="12"/>
          </p:nvPr>
        </p:nvSpPr>
        <p:spPr/>
        <p:txBody>
          <a:bodyPr/>
          <a:lstStyle/>
          <a:p>
            <a:fld id="{AE12FE97-6D25-4ED3-98F4-B1B2B8210A60}"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52223770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B65E0242-3186-E922-3095-FD4657291899}"/>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xmlns="" id="{FE6DE6D1-E087-50B4-24B2-41922F73FE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xmlns="" id="{FC97E8CB-DB59-8B36-D571-7BA542C686B9}"/>
              </a:ext>
            </a:extLst>
          </p:cNvPr>
          <p:cNvSpPr>
            <a:spLocks noGrp="1"/>
          </p:cNvSpPr>
          <p:nvPr>
            <p:ph type="dt" sz="half" idx="10"/>
          </p:nvPr>
        </p:nvSpPr>
        <p:spPr/>
        <p:txBody>
          <a:bodyPr/>
          <a:lstStyle/>
          <a:p>
            <a:fld id="{618E8541-8752-48CA-83E4-6A964AF2F8B1}" type="datetimeFigureOut">
              <a:rPr lang="de-DE" smtClean="0">
                <a:solidFill>
                  <a:prstClr val="black">
                    <a:tint val="75000"/>
                  </a:prstClr>
                </a:solidFill>
              </a:rPr>
              <a:pPr/>
              <a:t>18.06.2025</a:t>
            </a:fld>
            <a:endParaRPr lang="de-DE">
              <a:solidFill>
                <a:prstClr val="black">
                  <a:tint val="75000"/>
                </a:prstClr>
              </a:solidFill>
            </a:endParaRPr>
          </a:p>
        </p:txBody>
      </p:sp>
      <p:sp>
        <p:nvSpPr>
          <p:cNvPr id="5" name="Fußzeilenplatzhalter 4">
            <a:extLst>
              <a:ext uri="{FF2B5EF4-FFF2-40B4-BE49-F238E27FC236}">
                <a16:creationId xmlns:a16="http://schemas.microsoft.com/office/drawing/2014/main" xmlns="" id="{6553A4BB-7BE0-0559-FB53-2B5B7663A6D5}"/>
              </a:ext>
            </a:extLst>
          </p:cNvPr>
          <p:cNvSpPr>
            <a:spLocks noGrp="1"/>
          </p:cNvSpPr>
          <p:nvPr>
            <p:ph type="ftr" sz="quarter" idx="11"/>
          </p:nvPr>
        </p:nvSpPr>
        <p:spPr/>
        <p:txBody>
          <a:bodyPr/>
          <a:lstStyle/>
          <a:p>
            <a:endParaRPr lang="de-DE">
              <a:solidFill>
                <a:prstClr val="black">
                  <a:tint val="75000"/>
                </a:prstClr>
              </a:solidFill>
            </a:endParaRPr>
          </a:p>
        </p:txBody>
      </p:sp>
      <p:sp>
        <p:nvSpPr>
          <p:cNvPr id="6" name="Foliennummernplatzhalter 5">
            <a:extLst>
              <a:ext uri="{FF2B5EF4-FFF2-40B4-BE49-F238E27FC236}">
                <a16:creationId xmlns:a16="http://schemas.microsoft.com/office/drawing/2014/main" xmlns="" id="{87465B5B-A917-87B4-984E-B510DFCBA52F}"/>
              </a:ext>
            </a:extLst>
          </p:cNvPr>
          <p:cNvSpPr>
            <a:spLocks noGrp="1"/>
          </p:cNvSpPr>
          <p:nvPr>
            <p:ph type="sldNum" sz="quarter" idx="12"/>
          </p:nvPr>
        </p:nvSpPr>
        <p:spPr/>
        <p:txBody>
          <a:bodyPr/>
          <a:lstStyle/>
          <a:p>
            <a:fld id="{AE12FE97-6D25-4ED3-98F4-B1B2B8210A60}"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3782465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E077E51-70FB-BEA6-8CCA-47B40E338BC4}"/>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xmlns="" id="{0D0CD89F-A0E6-6C74-CC1A-1E283E5DFF5E}"/>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xmlns="" id="{E7E3755F-DD9A-B877-1069-5E083827D139}"/>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xmlns="" id="{068F9D17-DB53-1DF1-9819-8D688994CA7E}"/>
              </a:ext>
            </a:extLst>
          </p:cNvPr>
          <p:cNvSpPr>
            <a:spLocks noGrp="1"/>
          </p:cNvSpPr>
          <p:nvPr>
            <p:ph type="dt" sz="half" idx="10"/>
          </p:nvPr>
        </p:nvSpPr>
        <p:spPr/>
        <p:txBody>
          <a:bodyPr/>
          <a:lstStyle/>
          <a:p>
            <a:fld id="{618E8541-8752-48CA-83E4-6A964AF2F8B1}" type="datetimeFigureOut">
              <a:rPr lang="de-DE" smtClean="0">
                <a:solidFill>
                  <a:prstClr val="black">
                    <a:tint val="75000"/>
                  </a:prstClr>
                </a:solidFill>
              </a:rPr>
              <a:pPr/>
              <a:t>18.06.2025</a:t>
            </a:fld>
            <a:endParaRPr lang="de-DE">
              <a:solidFill>
                <a:prstClr val="black">
                  <a:tint val="75000"/>
                </a:prstClr>
              </a:solidFill>
            </a:endParaRPr>
          </a:p>
        </p:txBody>
      </p:sp>
      <p:sp>
        <p:nvSpPr>
          <p:cNvPr id="6" name="Fußzeilenplatzhalter 5">
            <a:extLst>
              <a:ext uri="{FF2B5EF4-FFF2-40B4-BE49-F238E27FC236}">
                <a16:creationId xmlns:a16="http://schemas.microsoft.com/office/drawing/2014/main" xmlns="" id="{DC9764D9-59CD-2E49-7926-1437F9FF4288}"/>
              </a:ext>
            </a:extLst>
          </p:cNvPr>
          <p:cNvSpPr>
            <a:spLocks noGrp="1"/>
          </p:cNvSpPr>
          <p:nvPr>
            <p:ph type="ftr" sz="quarter" idx="11"/>
          </p:nvPr>
        </p:nvSpPr>
        <p:spPr/>
        <p:txBody>
          <a:bodyPr/>
          <a:lstStyle/>
          <a:p>
            <a:endParaRPr lang="de-DE">
              <a:solidFill>
                <a:prstClr val="black">
                  <a:tint val="75000"/>
                </a:prstClr>
              </a:solidFill>
            </a:endParaRPr>
          </a:p>
        </p:txBody>
      </p:sp>
      <p:sp>
        <p:nvSpPr>
          <p:cNvPr id="7" name="Foliennummernplatzhalter 6">
            <a:extLst>
              <a:ext uri="{FF2B5EF4-FFF2-40B4-BE49-F238E27FC236}">
                <a16:creationId xmlns:a16="http://schemas.microsoft.com/office/drawing/2014/main" xmlns="" id="{8FE4CD41-69EC-47DB-A331-1AE147A2C34C}"/>
              </a:ext>
            </a:extLst>
          </p:cNvPr>
          <p:cNvSpPr>
            <a:spLocks noGrp="1"/>
          </p:cNvSpPr>
          <p:nvPr>
            <p:ph type="sldNum" sz="quarter" idx="12"/>
          </p:nvPr>
        </p:nvSpPr>
        <p:spPr/>
        <p:txBody>
          <a:bodyPr/>
          <a:lstStyle/>
          <a:p>
            <a:fld id="{AE12FE97-6D25-4ED3-98F4-B1B2B8210A60}"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239467358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09A3395-FF18-4AAC-E9DA-378DBCD4D84A}"/>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xmlns="" id="{7EF93D1C-2A09-0C8F-14B9-0E3F6AE05A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xmlns="" id="{ECE78DE8-7341-A136-9AD0-69E57CABE40C}"/>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xmlns="" id="{48DEEB8A-F9C8-FA93-53DC-6ECD9FEAA2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xmlns="" id="{BD8B9FD6-7728-56AE-3940-4D7316D53668}"/>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xmlns="" id="{6B9CDA9F-4729-BA62-06CF-D7330D56E41B}"/>
              </a:ext>
            </a:extLst>
          </p:cNvPr>
          <p:cNvSpPr>
            <a:spLocks noGrp="1"/>
          </p:cNvSpPr>
          <p:nvPr>
            <p:ph type="dt" sz="half" idx="10"/>
          </p:nvPr>
        </p:nvSpPr>
        <p:spPr/>
        <p:txBody>
          <a:bodyPr/>
          <a:lstStyle/>
          <a:p>
            <a:fld id="{618E8541-8752-48CA-83E4-6A964AF2F8B1}" type="datetimeFigureOut">
              <a:rPr lang="de-DE" smtClean="0">
                <a:solidFill>
                  <a:prstClr val="black">
                    <a:tint val="75000"/>
                  </a:prstClr>
                </a:solidFill>
              </a:rPr>
              <a:pPr/>
              <a:t>18.06.2025</a:t>
            </a:fld>
            <a:endParaRPr lang="de-DE">
              <a:solidFill>
                <a:prstClr val="black">
                  <a:tint val="75000"/>
                </a:prstClr>
              </a:solidFill>
            </a:endParaRPr>
          </a:p>
        </p:txBody>
      </p:sp>
      <p:sp>
        <p:nvSpPr>
          <p:cNvPr id="8" name="Fußzeilenplatzhalter 7">
            <a:extLst>
              <a:ext uri="{FF2B5EF4-FFF2-40B4-BE49-F238E27FC236}">
                <a16:creationId xmlns:a16="http://schemas.microsoft.com/office/drawing/2014/main" xmlns="" id="{4CCE8AF5-B6E9-F715-131C-06AD3582AB6A}"/>
              </a:ext>
            </a:extLst>
          </p:cNvPr>
          <p:cNvSpPr>
            <a:spLocks noGrp="1"/>
          </p:cNvSpPr>
          <p:nvPr>
            <p:ph type="ftr" sz="quarter" idx="11"/>
          </p:nvPr>
        </p:nvSpPr>
        <p:spPr/>
        <p:txBody>
          <a:bodyPr/>
          <a:lstStyle/>
          <a:p>
            <a:endParaRPr lang="de-DE">
              <a:solidFill>
                <a:prstClr val="black">
                  <a:tint val="75000"/>
                </a:prstClr>
              </a:solidFill>
            </a:endParaRPr>
          </a:p>
        </p:txBody>
      </p:sp>
      <p:sp>
        <p:nvSpPr>
          <p:cNvPr id="9" name="Foliennummernplatzhalter 8">
            <a:extLst>
              <a:ext uri="{FF2B5EF4-FFF2-40B4-BE49-F238E27FC236}">
                <a16:creationId xmlns:a16="http://schemas.microsoft.com/office/drawing/2014/main" xmlns="" id="{DC60E67C-C3FB-378F-4195-BBEC44B38234}"/>
              </a:ext>
            </a:extLst>
          </p:cNvPr>
          <p:cNvSpPr>
            <a:spLocks noGrp="1"/>
          </p:cNvSpPr>
          <p:nvPr>
            <p:ph type="sldNum" sz="quarter" idx="12"/>
          </p:nvPr>
        </p:nvSpPr>
        <p:spPr/>
        <p:txBody>
          <a:bodyPr/>
          <a:lstStyle/>
          <a:p>
            <a:fld id="{AE12FE97-6D25-4ED3-98F4-B1B2B8210A60}"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49428016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A4F20390-0DB5-064C-34D4-1279E661AB5E}"/>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xmlns="" id="{DDF01095-945A-0A86-3646-40D6E8C97F3E}"/>
              </a:ext>
            </a:extLst>
          </p:cNvPr>
          <p:cNvSpPr>
            <a:spLocks noGrp="1"/>
          </p:cNvSpPr>
          <p:nvPr>
            <p:ph type="dt" sz="half" idx="10"/>
          </p:nvPr>
        </p:nvSpPr>
        <p:spPr/>
        <p:txBody>
          <a:bodyPr/>
          <a:lstStyle/>
          <a:p>
            <a:fld id="{618E8541-8752-48CA-83E4-6A964AF2F8B1}" type="datetimeFigureOut">
              <a:rPr lang="de-DE" smtClean="0">
                <a:solidFill>
                  <a:prstClr val="black">
                    <a:tint val="75000"/>
                  </a:prstClr>
                </a:solidFill>
              </a:rPr>
              <a:pPr/>
              <a:t>18.06.2025</a:t>
            </a:fld>
            <a:endParaRPr lang="de-DE">
              <a:solidFill>
                <a:prstClr val="black">
                  <a:tint val="75000"/>
                </a:prstClr>
              </a:solidFill>
            </a:endParaRPr>
          </a:p>
        </p:txBody>
      </p:sp>
      <p:sp>
        <p:nvSpPr>
          <p:cNvPr id="4" name="Fußzeilenplatzhalter 3">
            <a:extLst>
              <a:ext uri="{FF2B5EF4-FFF2-40B4-BE49-F238E27FC236}">
                <a16:creationId xmlns:a16="http://schemas.microsoft.com/office/drawing/2014/main" xmlns="" id="{BE709DDC-C6E7-9C58-3178-CA68F9FB0462}"/>
              </a:ext>
            </a:extLst>
          </p:cNvPr>
          <p:cNvSpPr>
            <a:spLocks noGrp="1"/>
          </p:cNvSpPr>
          <p:nvPr>
            <p:ph type="ftr" sz="quarter" idx="11"/>
          </p:nvPr>
        </p:nvSpPr>
        <p:spPr/>
        <p:txBody>
          <a:bodyPr/>
          <a:lstStyle/>
          <a:p>
            <a:endParaRPr lang="de-DE">
              <a:solidFill>
                <a:prstClr val="black">
                  <a:tint val="75000"/>
                </a:prstClr>
              </a:solidFill>
            </a:endParaRPr>
          </a:p>
        </p:txBody>
      </p:sp>
      <p:sp>
        <p:nvSpPr>
          <p:cNvPr id="5" name="Foliennummernplatzhalter 4">
            <a:extLst>
              <a:ext uri="{FF2B5EF4-FFF2-40B4-BE49-F238E27FC236}">
                <a16:creationId xmlns:a16="http://schemas.microsoft.com/office/drawing/2014/main" xmlns="" id="{A65363EB-6292-B5FB-209C-8D275FF09CDD}"/>
              </a:ext>
            </a:extLst>
          </p:cNvPr>
          <p:cNvSpPr>
            <a:spLocks noGrp="1"/>
          </p:cNvSpPr>
          <p:nvPr>
            <p:ph type="sldNum" sz="quarter" idx="12"/>
          </p:nvPr>
        </p:nvSpPr>
        <p:spPr/>
        <p:txBody>
          <a:bodyPr/>
          <a:lstStyle/>
          <a:p>
            <a:fld id="{AE12FE97-6D25-4ED3-98F4-B1B2B8210A60}"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383495464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3479637C-A606-412D-7316-477EF13AE56B}"/>
              </a:ext>
            </a:extLst>
          </p:cNvPr>
          <p:cNvSpPr>
            <a:spLocks noGrp="1"/>
          </p:cNvSpPr>
          <p:nvPr>
            <p:ph type="dt" sz="half" idx="10"/>
          </p:nvPr>
        </p:nvSpPr>
        <p:spPr/>
        <p:txBody>
          <a:bodyPr/>
          <a:lstStyle/>
          <a:p>
            <a:fld id="{618E8541-8752-48CA-83E4-6A964AF2F8B1}" type="datetimeFigureOut">
              <a:rPr lang="de-DE" smtClean="0">
                <a:solidFill>
                  <a:prstClr val="black">
                    <a:tint val="75000"/>
                  </a:prstClr>
                </a:solidFill>
              </a:rPr>
              <a:pPr/>
              <a:t>18.06.2025</a:t>
            </a:fld>
            <a:endParaRPr lang="de-DE">
              <a:solidFill>
                <a:prstClr val="black">
                  <a:tint val="75000"/>
                </a:prstClr>
              </a:solidFill>
            </a:endParaRPr>
          </a:p>
        </p:txBody>
      </p:sp>
      <p:sp>
        <p:nvSpPr>
          <p:cNvPr id="3" name="Fußzeilenplatzhalter 2">
            <a:extLst>
              <a:ext uri="{FF2B5EF4-FFF2-40B4-BE49-F238E27FC236}">
                <a16:creationId xmlns:a16="http://schemas.microsoft.com/office/drawing/2014/main" xmlns="" id="{D52C446D-6DBF-FCC7-22D4-31EF8E9E66C6}"/>
              </a:ext>
            </a:extLst>
          </p:cNvPr>
          <p:cNvSpPr>
            <a:spLocks noGrp="1"/>
          </p:cNvSpPr>
          <p:nvPr>
            <p:ph type="ftr" sz="quarter" idx="11"/>
          </p:nvPr>
        </p:nvSpPr>
        <p:spPr/>
        <p:txBody>
          <a:bodyPr/>
          <a:lstStyle/>
          <a:p>
            <a:endParaRPr lang="de-DE">
              <a:solidFill>
                <a:prstClr val="black">
                  <a:tint val="75000"/>
                </a:prstClr>
              </a:solidFill>
            </a:endParaRPr>
          </a:p>
        </p:txBody>
      </p:sp>
      <p:sp>
        <p:nvSpPr>
          <p:cNvPr id="4" name="Foliennummernplatzhalter 3">
            <a:extLst>
              <a:ext uri="{FF2B5EF4-FFF2-40B4-BE49-F238E27FC236}">
                <a16:creationId xmlns:a16="http://schemas.microsoft.com/office/drawing/2014/main" xmlns="" id="{3C5C3A34-63AC-ABAB-3E73-82D1C1F37890}"/>
              </a:ext>
            </a:extLst>
          </p:cNvPr>
          <p:cNvSpPr>
            <a:spLocks noGrp="1"/>
          </p:cNvSpPr>
          <p:nvPr>
            <p:ph type="sldNum" sz="quarter" idx="12"/>
          </p:nvPr>
        </p:nvSpPr>
        <p:spPr/>
        <p:txBody>
          <a:bodyPr/>
          <a:lstStyle/>
          <a:p>
            <a:fld id="{AE12FE97-6D25-4ED3-98F4-B1B2B8210A60}"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416022988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8CE64EAF-00EF-6E3D-F5A5-88E585EE4C7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xmlns="" id="{E71B590E-146F-0247-1E42-BE05477F86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xmlns="" id="{D71FDAB1-B854-4B7F-9716-1EFE86A5F3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xmlns="" id="{90372088-2DD2-3AEE-FC1D-0A3FC3DF0EFE}"/>
              </a:ext>
            </a:extLst>
          </p:cNvPr>
          <p:cNvSpPr>
            <a:spLocks noGrp="1"/>
          </p:cNvSpPr>
          <p:nvPr>
            <p:ph type="dt" sz="half" idx="10"/>
          </p:nvPr>
        </p:nvSpPr>
        <p:spPr/>
        <p:txBody>
          <a:bodyPr/>
          <a:lstStyle/>
          <a:p>
            <a:fld id="{618E8541-8752-48CA-83E4-6A964AF2F8B1}" type="datetimeFigureOut">
              <a:rPr lang="de-DE" smtClean="0">
                <a:solidFill>
                  <a:prstClr val="black">
                    <a:tint val="75000"/>
                  </a:prstClr>
                </a:solidFill>
              </a:rPr>
              <a:pPr/>
              <a:t>18.06.2025</a:t>
            </a:fld>
            <a:endParaRPr lang="de-DE">
              <a:solidFill>
                <a:prstClr val="black">
                  <a:tint val="75000"/>
                </a:prstClr>
              </a:solidFill>
            </a:endParaRPr>
          </a:p>
        </p:txBody>
      </p:sp>
      <p:sp>
        <p:nvSpPr>
          <p:cNvPr id="6" name="Fußzeilenplatzhalter 5">
            <a:extLst>
              <a:ext uri="{FF2B5EF4-FFF2-40B4-BE49-F238E27FC236}">
                <a16:creationId xmlns:a16="http://schemas.microsoft.com/office/drawing/2014/main" xmlns="" id="{0C54A11A-A12F-6D70-CDA5-E7CF9C61B687}"/>
              </a:ext>
            </a:extLst>
          </p:cNvPr>
          <p:cNvSpPr>
            <a:spLocks noGrp="1"/>
          </p:cNvSpPr>
          <p:nvPr>
            <p:ph type="ftr" sz="quarter" idx="11"/>
          </p:nvPr>
        </p:nvSpPr>
        <p:spPr/>
        <p:txBody>
          <a:bodyPr/>
          <a:lstStyle/>
          <a:p>
            <a:endParaRPr lang="de-DE">
              <a:solidFill>
                <a:prstClr val="black">
                  <a:tint val="75000"/>
                </a:prstClr>
              </a:solidFill>
            </a:endParaRPr>
          </a:p>
        </p:txBody>
      </p:sp>
      <p:sp>
        <p:nvSpPr>
          <p:cNvPr id="7" name="Foliennummernplatzhalter 6">
            <a:extLst>
              <a:ext uri="{FF2B5EF4-FFF2-40B4-BE49-F238E27FC236}">
                <a16:creationId xmlns:a16="http://schemas.microsoft.com/office/drawing/2014/main" xmlns="" id="{A2A0B6CB-043E-0FFE-EDB5-E1C1A4C3B3B0}"/>
              </a:ext>
            </a:extLst>
          </p:cNvPr>
          <p:cNvSpPr>
            <a:spLocks noGrp="1"/>
          </p:cNvSpPr>
          <p:nvPr>
            <p:ph type="sldNum" sz="quarter" idx="12"/>
          </p:nvPr>
        </p:nvSpPr>
        <p:spPr/>
        <p:txBody>
          <a:bodyPr/>
          <a:lstStyle/>
          <a:p>
            <a:fld id="{AE12FE97-6D25-4ED3-98F4-B1B2B8210A60}"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379778099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89AB0A2-77B3-D8D4-59E5-0620077117C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xmlns="" id="{938BEA8C-B130-78D7-6503-A523E8B40A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xmlns="" id="{0A8CF1E5-52E1-FB1B-D51A-5BD0DA99C3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xmlns="" id="{C46C41E9-BC84-2DC2-9010-836B3752ABEF}"/>
              </a:ext>
            </a:extLst>
          </p:cNvPr>
          <p:cNvSpPr>
            <a:spLocks noGrp="1"/>
          </p:cNvSpPr>
          <p:nvPr>
            <p:ph type="dt" sz="half" idx="10"/>
          </p:nvPr>
        </p:nvSpPr>
        <p:spPr/>
        <p:txBody>
          <a:bodyPr/>
          <a:lstStyle/>
          <a:p>
            <a:fld id="{618E8541-8752-48CA-83E4-6A964AF2F8B1}" type="datetimeFigureOut">
              <a:rPr lang="de-DE" smtClean="0">
                <a:solidFill>
                  <a:prstClr val="black">
                    <a:tint val="75000"/>
                  </a:prstClr>
                </a:solidFill>
              </a:rPr>
              <a:pPr/>
              <a:t>18.06.2025</a:t>
            </a:fld>
            <a:endParaRPr lang="de-DE">
              <a:solidFill>
                <a:prstClr val="black">
                  <a:tint val="75000"/>
                </a:prstClr>
              </a:solidFill>
            </a:endParaRPr>
          </a:p>
        </p:txBody>
      </p:sp>
      <p:sp>
        <p:nvSpPr>
          <p:cNvPr id="6" name="Fußzeilenplatzhalter 5">
            <a:extLst>
              <a:ext uri="{FF2B5EF4-FFF2-40B4-BE49-F238E27FC236}">
                <a16:creationId xmlns:a16="http://schemas.microsoft.com/office/drawing/2014/main" xmlns="" id="{9C3E86CC-4378-CF0F-CEC3-CE1ECA1F7F84}"/>
              </a:ext>
            </a:extLst>
          </p:cNvPr>
          <p:cNvSpPr>
            <a:spLocks noGrp="1"/>
          </p:cNvSpPr>
          <p:nvPr>
            <p:ph type="ftr" sz="quarter" idx="11"/>
          </p:nvPr>
        </p:nvSpPr>
        <p:spPr/>
        <p:txBody>
          <a:bodyPr/>
          <a:lstStyle/>
          <a:p>
            <a:endParaRPr lang="de-DE">
              <a:solidFill>
                <a:prstClr val="black">
                  <a:tint val="75000"/>
                </a:prstClr>
              </a:solidFill>
            </a:endParaRPr>
          </a:p>
        </p:txBody>
      </p:sp>
      <p:sp>
        <p:nvSpPr>
          <p:cNvPr id="7" name="Foliennummernplatzhalter 6">
            <a:extLst>
              <a:ext uri="{FF2B5EF4-FFF2-40B4-BE49-F238E27FC236}">
                <a16:creationId xmlns:a16="http://schemas.microsoft.com/office/drawing/2014/main" xmlns="" id="{837E1945-39F0-188C-4FE9-1EAEA563193D}"/>
              </a:ext>
            </a:extLst>
          </p:cNvPr>
          <p:cNvSpPr>
            <a:spLocks noGrp="1"/>
          </p:cNvSpPr>
          <p:nvPr>
            <p:ph type="sldNum" sz="quarter" idx="12"/>
          </p:nvPr>
        </p:nvSpPr>
        <p:spPr/>
        <p:txBody>
          <a:bodyPr/>
          <a:lstStyle/>
          <a:p>
            <a:fld id="{AE12FE97-6D25-4ED3-98F4-B1B2B8210A60}"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345967659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FBD45DB7-4756-B797-9B37-0FFB86735F4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xmlns="" id="{631B1584-D4A8-0B2D-3F55-44A8E22CF31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155BF40D-DEAC-5F32-87D8-B2E2C621EF03}"/>
              </a:ext>
            </a:extLst>
          </p:cNvPr>
          <p:cNvSpPr>
            <a:spLocks noGrp="1"/>
          </p:cNvSpPr>
          <p:nvPr>
            <p:ph type="dt" sz="half" idx="10"/>
          </p:nvPr>
        </p:nvSpPr>
        <p:spPr/>
        <p:txBody>
          <a:bodyPr/>
          <a:lstStyle/>
          <a:p>
            <a:fld id="{618E8541-8752-48CA-83E4-6A964AF2F8B1}" type="datetimeFigureOut">
              <a:rPr lang="de-DE" smtClean="0">
                <a:solidFill>
                  <a:prstClr val="black">
                    <a:tint val="75000"/>
                  </a:prstClr>
                </a:solidFill>
              </a:rPr>
              <a:pPr/>
              <a:t>18.06.2025</a:t>
            </a:fld>
            <a:endParaRPr lang="de-DE">
              <a:solidFill>
                <a:prstClr val="black">
                  <a:tint val="75000"/>
                </a:prstClr>
              </a:solidFill>
            </a:endParaRPr>
          </a:p>
        </p:txBody>
      </p:sp>
      <p:sp>
        <p:nvSpPr>
          <p:cNvPr id="5" name="Fußzeilenplatzhalter 4">
            <a:extLst>
              <a:ext uri="{FF2B5EF4-FFF2-40B4-BE49-F238E27FC236}">
                <a16:creationId xmlns:a16="http://schemas.microsoft.com/office/drawing/2014/main" xmlns="" id="{C9C5ABBC-A24C-CAE3-8072-A4699501514F}"/>
              </a:ext>
            </a:extLst>
          </p:cNvPr>
          <p:cNvSpPr>
            <a:spLocks noGrp="1"/>
          </p:cNvSpPr>
          <p:nvPr>
            <p:ph type="ftr" sz="quarter" idx="11"/>
          </p:nvPr>
        </p:nvSpPr>
        <p:spPr/>
        <p:txBody>
          <a:bodyPr/>
          <a:lstStyle/>
          <a:p>
            <a:endParaRPr lang="de-DE">
              <a:solidFill>
                <a:prstClr val="black">
                  <a:tint val="75000"/>
                </a:prstClr>
              </a:solidFill>
            </a:endParaRPr>
          </a:p>
        </p:txBody>
      </p:sp>
      <p:sp>
        <p:nvSpPr>
          <p:cNvPr id="6" name="Foliennummernplatzhalter 5">
            <a:extLst>
              <a:ext uri="{FF2B5EF4-FFF2-40B4-BE49-F238E27FC236}">
                <a16:creationId xmlns:a16="http://schemas.microsoft.com/office/drawing/2014/main" xmlns="" id="{10266FB8-30CD-E145-B719-F0AED3B810B7}"/>
              </a:ext>
            </a:extLst>
          </p:cNvPr>
          <p:cNvSpPr>
            <a:spLocks noGrp="1"/>
          </p:cNvSpPr>
          <p:nvPr>
            <p:ph type="sldNum" sz="quarter" idx="12"/>
          </p:nvPr>
        </p:nvSpPr>
        <p:spPr/>
        <p:txBody>
          <a:bodyPr/>
          <a:lstStyle/>
          <a:p>
            <a:fld id="{AE12FE97-6D25-4ED3-98F4-B1B2B8210A60}"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41879623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xmlns="" id="{124E769D-BEC2-8320-143A-8A343D601B37}"/>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xmlns="" id="{DB9440F7-BA0F-C924-2991-7A676EC99952}"/>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4797D04E-4871-B538-0D31-A4A5993495D2}"/>
              </a:ext>
            </a:extLst>
          </p:cNvPr>
          <p:cNvSpPr>
            <a:spLocks noGrp="1"/>
          </p:cNvSpPr>
          <p:nvPr>
            <p:ph type="dt" sz="half" idx="10"/>
          </p:nvPr>
        </p:nvSpPr>
        <p:spPr/>
        <p:txBody>
          <a:bodyPr/>
          <a:lstStyle/>
          <a:p>
            <a:fld id="{618E8541-8752-48CA-83E4-6A964AF2F8B1}" type="datetimeFigureOut">
              <a:rPr lang="de-DE" smtClean="0">
                <a:solidFill>
                  <a:prstClr val="black">
                    <a:tint val="75000"/>
                  </a:prstClr>
                </a:solidFill>
              </a:rPr>
              <a:pPr/>
              <a:t>18.06.2025</a:t>
            </a:fld>
            <a:endParaRPr lang="de-DE">
              <a:solidFill>
                <a:prstClr val="black">
                  <a:tint val="75000"/>
                </a:prstClr>
              </a:solidFill>
            </a:endParaRPr>
          </a:p>
        </p:txBody>
      </p:sp>
      <p:sp>
        <p:nvSpPr>
          <p:cNvPr id="5" name="Fußzeilenplatzhalter 4">
            <a:extLst>
              <a:ext uri="{FF2B5EF4-FFF2-40B4-BE49-F238E27FC236}">
                <a16:creationId xmlns:a16="http://schemas.microsoft.com/office/drawing/2014/main" xmlns="" id="{2436268C-9DCF-F191-7AF8-975651C7F77B}"/>
              </a:ext>
            </a:extLst>
          </p:cNvPr>
          <p:cNvSpPr>
            <a:spLocks noGrp="1"/>
          </p:cNvSpPr>
          <p:nvPr>
            <p:ph type="ftr" sz="quarter" idx="11"/>
          </p:nvPr>
        </p:nvSpPr>
        <p:spPr/>
        <p:txBody>
          <a:bodyPr/>
          <a:lstStyle/>
          <a:p>
            <a:endParaRPr lang="de-DE">
              <a:solidFill>
                <a:prstClr val="black">
                  <a:tint val="75000"/>
                </a:prstClr>
              </a:solidFill>
            </a:endParaRPr>
          </a:p>
        </p:txBody>
      </p:sp>
      <p:sp>
        <p:nvSpPr>
          <p:cNvPr id="6" name="Foliennummernplatzhalter 5">
            <a:extLst>
              <a:ext uri="{FF2B5EF4-FFF2-40B4-BE49-F238E27FC236}">
                <a16:creationId xmlns:a16="http://schemas.microsoft.com/office/drawing/2014/main" xmlns="" id="{5C3A6464-321B-D932-25BC-1D8E4135C618}"/>
              </a:ext>
            </a:extLst>
          </p:cNvPr>
          <p:cNvSpPr>
            <a:spLocks noGrp="1"/>
          </p:cNvSpPr>
          <p:nvPr>
            <p:ph type="sldNum" sz="quarter" idx="12"/>
          </p:nvPr>
        </p:nvSpPr>
        <p:spPr/>
        <p:txBody>
          <a:bodyPr/>
          <a:lstStyle/>
          <a:p>
            <a:fld id="{AE12FE97-6D25-4ED3-98F4-B1B2B8210A60}"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05229274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Headline + topline only">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xmlns="" id="{C6061F2D-437B-04D0-5E75-3A6B4E34C529}"/>
              </a:ext>
            </a:extLst>
          </p:cNvPr>
          <p:cNvGraphicFramePr>
            <a:graphicFrameLocks noChangeAspect="1"/>
          </p:cNvGraphicFramePr>
          <p:nvPr userDrawn="1">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47" name="think-cell Folie" r:id="rId4" imgW="306" imgH="306" progId="TCLayout.ActiveDocument.1">
                  <p:embed/>
                </p:oleObj>
              </mc:Choice>
              <mc:Fallback>
                <p:oleObj name="think-cell Folie" r:id="rId4" imgW="306" imgH="30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Foliennummernplatzhalter 6">
            <a:extLst>
              <a:ext uri="{FF2B5EF4-FFF2-40B4-BE49-F238E27FC236}">
                <a16:creationId xmlns:a16="http://schemas.microsoft.com/office/drawing/2014/main" xmlns="" id="{B5F45E11-429A-423F-97E9-1B1309F4DB3A}"/>
              </a:ext>
            </a:extLst>
          </p:cNvPr>
          <p:cNvSpPr>
            <a:spLocks noGrp="1"/>
          </p:cNvSpPr>
          <p:nvPr>
            <p:ph type="sldNum" sz="quarter" idx="11"/>
          </p:nvPr>
        </p:nvSpPr>
        <p:spPr/>
        <p:txBody>
          <a:bodyPr/>
          <a:lstStyle>
            <a:lvl1pPr>
              <a:defRPr>
                <a:latin typeface="Allianz Neo" panose="020B0504020203020204" pitchFamily="34" charset="0"/>
                <a:sym typeface="Allianz Neo" panose="020B0504020203020204" pitchFamily="34" charset="0"/>
              </a:defRPr>
            </a:lvl1pPr>
          </a:lstStyle>
          <a:p>
            <a:fld id="{56C449F3-BD9D-48DC-BFF1-0F66671DA7C6}" type="slidenum">
              <a:rPr lang="de-DE" smtClean="0">
                <a:solidFill>
                  <a:prstClr val="black">
                    <a:tint val="75000"/>
                  </a:prstClr>
                </a:solidFill>
              </a:rPr>
              <a:pPr/>
              <a:t>‹Nr.›</a:t>
            </a:fld>
            <a:endParaRPr lang="de-DE" dirty="0">
              <a:solidFill>
                <a:prstClr val="black">
                  <a:tint val="75000"/>
                </a:prstClr>
              </a:solidFill>
            </a:endParaRPr>
          </a:p>
        </p:txBody>
      </p:sp>
      <p:sp>
        <p:nvSpPr>
          <p:cNvPr id="5" name="Textplatzhalter 4">
            <a:extLst>
              <a:ext uri="{FF2B5EF4-FFF2-40B4-BE49-F238E27FC236}">
                <a16:creationId xmlns:a16="http://schemas.microsoft.com/office/drawing/2014/main" xmlns="" id="{2CBF6088-36A1-4310-BB51-1649635E7893}"/>
              </a:ext>
            </a:extLst>
          </p:cNvPr>
          <p:cNvSpPr>
            <a:spLocks noGrp="1"/>
          </p:cNvSpPr>
          <p:nvPr>
            <p:ph type="body" sz="quarter" idx="12" hasCustomPrompt="1"/>
          </p:nvPr>
        </p:nvSpPr>
        <p:spPr>
          <a:xfrm>
            <a:off x="479424" y="476250"/>
            <a:ext cx="9324975" cy="252000"/>
          </a:xfrm>
        </p:spPr>
        <p:txBody>
          <a:bodyPr/>
          <a:lstStyle>
            <a:lvl1pPr>
              <a:defRPr lang="en-US" sz="1100" b="1" kern="1200" cap="all" spc="63" baseline="0" smtClean="0">
                <a:solidFill>
                  <a:schemeClr val="bg1"/>
                </a:solidFill>
                <a:latin typeface="Allianz Neo" panose="020B0504020203020204" pitchFamily="34" charset="0"/>
                <a:ea typeface="+mn-ea"/>
                <a:cs typeface="+mn-cs"/>
                <a:sym typeface="Allianz Neo" panose="020B0504020203020204" pitchFamily="34" charset="0"/>
              </a:defRPr>
            </a:lvl1pPr>
          </a:lstStyle>
          <a:p>
            <a:pPr lvl="0"/>
            <a:r>
              <a:rPr lang="en-US"/>
              <a:t>Topline goes here</a:t>
            </a:r>
          </a:p>
        </p:txBody>
      </p:sp>
      <p:sp>
        <p:nvSpPr>
          <p:cNvPr id="2" name="Titel 1">
            <a:extLst>
              <a:ext uri="{FF2B5EF4-FFF2-40B4-BE49-F238E27FC236}">
                <a16:creationId xmlns:a16="http://schemas.microsoft.com/office/drawing/2014/main" xmlns="" id="{7FE0FA48-9F47-4B37-94C3-D2CE80E96A54}"/>
              </a:ext>
            </a:extLst>
          </p:cNvPr>
          <p:cNvSpPr>
            <a:spLocks noGrp="1"/>
          </p:cNvSpPr>
          <p:nvPr>
            <p:ph type="title" hasCustomPrompt="1"/>
          </p:nvPr>
        </p:nvSpPr>
        <p:spPr/>
        <p:txBody>
          <a:bodyPr vert="horz"/>
          <a:lstStyle>
            <a:lvl1pPr>
              <a:defRPr>
                <a:latin typeface="Allianz Neo" panose="020B0504020203020204" pitchFamily="34" charset="0"/>
                <a:sym typeface="Allianz Neo" panose="020B0504020203020204" pitchFamily="34" charset="0"/>
              </a:defRPr>
            </a:lvl1pPr>
          </a:lstStyle>
          <a:p>
            <a:r>
              <a:rPr lang="en-US" dirty="0"/>
              <a:t>Click to edit Master title style</a:t>
            </a:r>
          </a:p>
        </p:txBody>
      </p:sp>
      <p:sp>
        <p:nvSpPr>
          <p:cNvPr id="6" name="Fußzeilenplatzhalter 5">
            <a:extLst>
              <a:ext uri="{FF2B5EF4-FFF2-40B4-BE49-F238E27FC236}">
                <a16:creationId xmlns:a16="http://schemas.microsoft.com/office/drawing/2014/main" xmlns="" id="{B12C489F-F019-4419-9172-668E44FC8C23}"/>
              </a:ext>
            </a:extLst>
          </p:cNvPr>
          <p:cNvSpPr>
            <a:spLocks noGrp="1"/>
          </p:cNvSpPr>
          <p:nvPr>
            <p:ph type="ftr" sz="quarter" idx="10"/>
          </p:nvPr>
        </p:nvSpPr>
        <p:spPr/>
        <p:txBody>
          <a:bodyPr/>
          <a:lstStyle>
            <a:lvl1pPr>
              <a:defRPr>
                <a:latin typeface="Allianz Neo" panose="020B0504020203020204" pitchFamily="34" charset="0"/>
                <a:sym typeface="Allianz Neo" panose="020B0504020203020204" pitchFamily="34" charset="0"/>
              </a:defRPr>
            </a:lvl1pPr>
          </a:lstStyle>
          <a:p>
            <a:endParaRPr lang="en-US" dirty="0">
              <a:solidFill>
                <a:prstClr val="black">
                  <a:tint val="75000"/>
                </a:prstClr>
              </a:solidFill>
            </a:endParaRPr>
          </a:p>
        </p:txBody>
      </p:sp>
    </p:spTree>
    <p:extLst>
      <p:ext uri="{BB962C8B-B14F-4D97-AF65-F5344CB8AC3E}">
        <p14:creationId xmlns:p14="http://schemas.microsoft.com/office/powerpoint/2010/main" val="292743743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26FDAA8-8B2C-4943-A92E-AA894087B98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xmlns="" id="{B44BE1ED-5593-43E7-90D4-F1D53BC3E973}"/>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xmlns="" id="{06A92110-7759-4818-B8AB-E43CF4F0B5E2}"/>
              </a:ext>
            </a:extLst>
          </p:cNvPr>
          <p:cNvSpPr>
            <a:spLocks noGrp="1"/>
          </p:cNvSpPr>
          <p:nvPr>
            <p:ph type="body" sz="quarter" idx="12" hasCustomPrompt="1"/>
          </p:nvPr>
        </p:nvSpPr>
        <p:spPr>
          <a:xfrm>
            <a:off x="479424" y="476250"/>
            <a:ext cx="9324973" cy="252000"/>
          </a:xfrm>
        </p:spPr>
        <p:txBody>
          <a:bodyPr/>
          <a:lstStyle>
            <a:lvl1pPr>
              <a:defRPr lang="de-DE" sz="1100" b="1" kern="1200" cap="all" spc="63" baseline="0" smtClean="0">
                <a:solidFill>
                  <a:schemeClr val="bg1"/>
                </a:solidFill>
                <a:latin typeface="+mn-lt"/>
                <a:ea typeface="+mn-ea"/>
                <a:cs typeface="+mn-cs"/>
              </a:defRPr>
            </a:lvl1pPr>
          </a:lstStyle>
          <a:p>
            <a:pPr lvl="0"/>
            <a:r>
              <a:rPr lang="de-DE"/>
              <a:t>Topline goes here</a:t>
            </a:r>
          </a:p>
        </p:txBody>
      </p:sp>
      <p:sp>
        <p:nvSpPr>
          <p:cNvPr id="10" name="Fußzeilenplatzhalter 9">
            <a:extLst>
              <a:ext uri="{FF2B5EF4-FFF2-40B4-BE49-F238E27FC236}">
                <a16:creationId xmlns:a16="http://schemas.microsoft.com/office/drawing/2014/main" xmlns="" id="{AF63EA58-623B-4C98-B0B3-106149A9567E}"/>
              </a:ext>
            </a:extLst>
          </p:cNvPr>
          <p:cNvSpPr>
            <a:spLocks noGrp="1"/>
          </p:cNvSpPr>
          <p:nvPr>
            <p:ph type="ftr" sz="quarter" idx="13"/>
          </p:nvPr>
        </p:nvSpPr>
        <p:spPr/>
        <p:txBody>
          <a:bodyPr/>
          <a:lstStyle/>
          <a:p>
            <a:endParaRPr lang="de-DE">
              <a:solidFill>
                <a:srgbClr val="003781"/>
              </a:solidFill>
            </a:endParaRPr>
          </a:p>
        </p:txBody>
      </p:sp>
      <p:sp>
        <p:nvSpPr>
          <p:cNvPr id="11" name="Foliennummernplatzhalter 10">
            <a:extLst>
              <a:ext uri="{FF2B5EF4-FFF2-40B4-BE49-F238E27FC236}">
                <a16:creationId xmlns:a16="http://schemas.microsoft.com/office/drawing/2014/main" xmlns="" id="{284ABCF1-F66C-42C3-892B-72AE24E22DF2}"/>
              </a:ext>
            </a:extLst>
          </p:cNvPr>
          <p:cNvSpPr>
            <a:spLocks noGrp="1"/>
          </p:cNvSpPr>
          <p:nvPr>
            <p:ph type="sldNum" sz="quarter" idx="14"/>
          </p:nvPr>
        </p:nvSpPr>
        <p:spPr/>
        <p:txBody>
          <a:bodyPr/>
          <a:lstStyle/>
          <a:p>
            <a:fld id="{56C449F3-BD9D-48DC-BFF1-0F66671DA7C6}" type="slidenum">
              <a:rPr smtClean="0">
                <a:solidFill>
                  <a:srgbClr val="003781"/>
                </a:solidFill>
              </a:rPr>
              <a:pPr/>
              <a:t>‹Nr.›</a:t>
            </a:fld>
            <a:endParaRPr>
              <a:solidFill>
                <a:srgbClr val="003781"/>
              </a:solidFill>
            </a:endParaRPr>
          </a:p>
        </p:txBody>
      </p:sp>
    </p:spTree>
    <p:extLst>
      <p:ext uri="{BB962C8B-B14F-4D97-AF65-F5344CB8AC3E}">
        <p14:creationId xmlns:p14="http://schemas.microsoft.com/office/powerpoint/2010/main" val="349307085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Tree>
    <p:extLst>
      <p:ext uri="{BB962C8B-B14F-4D97-AF65-F5344CB8AC3E}">
        <p14:creationId xmlns:p14="http://schemas.microsoft.com/office/powerpoint/2010/main" val="275196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826075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259375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3017412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1652311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232977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2606356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4024324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468590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1883172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Layout" Target="../slideLayouts/slideLayout50.xml"/><Relationship Id="rId7" Type="http://schemas.openxmlformats.org/officeDocument/2006/relationships/theme" Target="../theme/theme2.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5" Type="http://schemas.openxmlformats.org/officeDocument/2006/relationships/slideLayout" Target="../slideLayouts/slideLayout52.xml"/><Relationship Id="rId10" Type="http://schemas.openxmlformats.org/officeDocument/2006/relationships/image" Target="NULL"/><Relationship Id="rId4" Type="http://schemas.openxmlformats.org/officeDocument/2006/relationships/slideLayout" Target="../slideLayouts/slideLayout51.xml"/><Relationship Id="rId9"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3" Type="http://schemas.openxmlformats.org/officeDocument/2006/relationships/slideLayout" Target="../slideLayouts/slideLayout56.xml"/><Relationship Id="rId21" Type="http://schemas.openxmlformats.org/officeDocument/2006/relationships/slideLayout" Target="../slideLayouts/slideLayout74.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slideLayout" Target="../slideLayouts/slideLayout73.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23" Type="http://schemas.openxmlformats.org/officeDocument/2006/relationships/theme" Target="../theme/theme3.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 Id="rId22" Type="http://schemas.openxmlformats.org/officeDocument/2006/relationships/slideLayout" Target="../slideLayouts/slideLayout75.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heme" Target="../theme/theme4.xml"/><Relationship Id="rId1" Type="http://schemas.openxmlformats.org/officeDocument/2006/relationships/slideLayout" Target="../slideLayouts/slideLayout7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theme" Target="../theme/theme5.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6.xml"/><Relationship Id="rId1" Type="http://schemas.openxmlformats.org/officeDocument/2006/relationships/slideLayout" Target="../slideLayouts/slideLayout89.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102.xml"/><Relationship Id="rId18" Type="http://schemas.openxmlformats.org/officeDocument/2006/relationships/slideLayout" Target="../slideLayouts/slideLayout107.xml"/><Relationship Id="rId26" Type="http://schemas.openxmlformats.org/officeDocument/2006/relationships/slideLayout" Target="../slideLayouts/slideLayout115.xml"/><Relationship Id="rId39" Type="http://schemas.openxmlformats.org/officeDocument/2006/relationships/slideLayout" Target="../slideLayouts/slideLayout128.xml"/><Relationship Id="rId21" Type="http://schemas.openxmlformats.org/officeDocument/2006/relationships/slideLayout" Target="../slideLayouts/slideLayout110.xml"/><Relationship Id="rId34" Type="http://schemas.openxmlformats.org/officeDocument/2006/relationships/slideLayout" Target="../slideLayouts/slideLayout123.xml"/><Relationship Id="rId42" Type="http://schemas.openxmlformats.org/officeDocument/2006/relationships/slideLayout" Target="../slideLayouts/slideLayout131.xml"/><Relationship Id="rId47" Type="http://schemas.openxmlformats.org/officeDocument/2006/relationships/slideLayout" Target="../slideLayouts/slideLayout136.xml"/><Relationship Id="rId50" Type="http://schemas.openxmlformats.org/officeDocument/2006/relationships/slideLayout" Target="../slideLayouts/slideLayout139.xml"/><Relationship Id="rId55" Type="http://schemas.openxmlformats.org/officeDocument/2006/relationships/slideLayout" Target="../slideLayouts/slideLayout144.xml"/><Relationship Id="rId63" Type="http://schemas.openxmlformats.org/officeDocument/2006/relationships/theme" Target="../theme/theme7.xml"/><Relationship Id="rId7" Type="http://schemas.openxmlformats.org/officeDocument/2006/relationships/slideLayout" Target="../slideLayouts/slideLayout96.xml"/><Relationship Id="rId2" Type="http://schemas.openxmlformats.org/officeDocument/2006/relationships/slideLayout" Target="../slideLayouts/slideLayout91.xml"/><Relationship Id="rId16" Type="http://schemas.openxmlformats.org/officeDocument/2006/relationships/slideLayout" Target="../slideLayouts/slideLayout105.xml"/><Relationship Id="rId29" Type="http://schemas.openxmlformats.org/officeDocument/2006/relationships/slideLayout" Target="../slideLayouts/slideLayout118.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24" Type="http://schemas.openxmlformats.org/officeDocument/2006/relationships/slideLayout" Target="../slideLayouts/slideLayout113.xml"/><Relationship Id="rId32" Type="http://schemas.openxmlformats.org/officeDocument/2006/relationships/slideLayout" Target="../slideLayouts/slideLayout121.xml"/><Relationship Id="rId37" Type="http://schemas.openxmlformats.org/officeDocument/2006/relationships/slideLayout" Target="../slideLayouts/slideLayout126.xml"/><Relationship Id="rId40" Type="http://schemas.openxmlformats.org/officeDocument/2006/relationships/slideLayout" Target="../slideLayouts/slideLayout129.xml"/><Relationship Id="rId45" Type="http://schemas.openxmlformats.org/officeDocument/2006/relationships/slideLayout" Target="../slideLayouts/slideLayout134.xml"/><Relationship Id="rId53" Type="http://schemas.openxmlformats.org/officeDocument/2006/relationships/slideLayout" Target="../slideLayouts/slideLayout142.xml"/><Relationship Id="rId58" Type="http://schemas.openxmlformats.org/officeDocument/2006/relationships/slideLayout" Target="../slideLayouts/slideLayout147.xml"/><Relationship Id="rId66" Type="http://schemas.openxmlformats.org/officeDocument/2006/relationships/oleObject" Target="../embeddings/oleObject2.bin"/><Relationship Id="rId5" Type="http://schemas.openxmlformats.org/officeDocument/2006/relationships/slideLayout" Target="../slideLayouts/slideLayout94.xml"/><Relationship Id="rId15" Type="http://schemas.openxmlformats.org/officeDocument/2006/relationships/slideLayout" Target="../slideLayouts/slideLayout104.xml"/><Relationship Id="rId23" Type="http://schemas.openxmlformats.org/officeDocument/2006/relationships/slideLayout" Target="../slideLayouts/slideLayout112.xml"/><Relationship Id="rId28" Type="http://schemas.openxmlformats.org/officeDocument/2006/relationships/slideLayout" Target="../slideLayouts/slideLayout117.xml"/><Relationship Id="rId36" Type="http://schemas.openxmlformats.org/officeDocument/2006/relationships/slideLayout" Target="../slideLayouts/slideLayout125.xml"/><Relationship Id="rId49" Type="http://schemas.openxmlformats.org/officeDocument/2006/relationships/slideLayout" Target="../slideLayouts/slideLayout138.xml"/><Relationship Id="rId57" Type="http://schemas.openxmlformats.org/officeDocument/2006/relationships/slideLayout" Target="../slideLayouts/slideLayout146.xml"/><Relationship Id="rId61" Type="http://schemas.openxmlformats.org/officeDocument/2006/relationships/slideLayout" Target="../slideLayouts/slideLayout150.xml"/><Relationship Id="rId10" Type="http://schemas.openxmlformats.org/officeDocument/2006/relationships/slideLayout" Target="../slideLayouts/slideLayout99.xml"/><Relationship Id="rId19" Type="http://schemas.openxmlformats.org/officeDocument/2006/relationships/slideLayout" Target="../slideLayouts/slideLayout108.xml"/><Relationship Id="rId31" Type="http://schemas.openxmlformats.org/officeDocument/2006/relationships/slideLayout" Target="../slideLayouts/slideLayout120.xml"/><Relationship Id="rId44" Type="http://schemas.openxmlformats.org/officeDocument/2006/relationships/slideLayout" Target="../slideLayouts/slideLayout133.xml"/><Relationship Id="rId52" Type="http://schemas.openxmlformats.org/officeDocument/2006/relationships/slideLayout" Target="../slideLayouts/slideLayout141.xml"/><Relationship Id="rId60" Type="http://schemas.openxmlformats.org/officeDocument/2006/relationships/slideLayout" Target="../slideLayouts/slideLayout149.xml"/><Relationship Id="rId65" Type="http://schemas.openxmlformats.org/officeDocument/2006/relationships/tags" Target="../tags/tag5.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slideLayout" Target="../slideLayouts/slideLayout103.xml"/><Relationship Id="rId22" Type="http://schemas.openxmlformats.org/officeDocument/2006/relationships/slideLayout" Target="../slideLayouts/slideLayout111.xml"/><Relationship Id="rId27" Type="http://schemas.openxmlformats.org/officeDocument/2006/relationships/slideLayout" Target="../slideLayouts/slideLayout116.xml"/><Relationship Id="rId30" Type="http://schemas.openxmlformats.org/officeDocument/2006/relationships/slideLayout" Target="../slideLayouts/slideLayout119.xml"/><Relationship Id="rId35" Type="http://schemas.openxmlformats.org/officeDocument/2006/relationships/slideLayout" Target="../slideLayouts/slideLayout124.xml"/><Relationship Id="rId43" Type="http://schemas.openxmlformats.org/officeDocument/2006/relationships/slideLayout" Target="../slideLayouts/slideLayout132.xml"/><Relationship Id="rId48" Type="http://schemas.openxmlformats.org/officeDocument/2006/relationships/slideLayout" Target="../slideLayouts/slideLayout137.xml"/><Relationship Id="rId56" Type="http://schemas.openxmlformats.org/officeDocument/2006/relationships/slideLayout" Target="../slideLayouts/slideLayout145.xml"/><Relationship Id="rId64" Type="http://schemas.openxmlformats.org/officeDocument/2006/relationships/vmlDrawing" Target="../drawings/vmlDrawing2.vml"/><Relationship Id="rId8" Type="http://schemas.openxmlformats.org/officeDocument/2006/relationships/slideLayout" Target="../slideLayouts/slideLayout97.xml"/><Relationship Id="rId51" Type="http://schemas.openxmlformats.org/officeDocument/2006/relationships/slideLayout" Target="../slideLayouts/slideLayout140.xml"/><Relationship Id="rId3" Type="http://schemas.openxmlformats.org/officeDocument/2006/relationships/slideLayout" Target="../slideLayouts/slideLayout92.xml"/><Relationship Id="rId12" Type="http://schemas.openxmlformats.org/officeDocument/2006/relationships/slideLayout" Target="../slideLayouts/slideLayout101.xml"/><Relationship Id="rId17" Type="http://schemas.openxmlformats.org/officeDocument/2006/relationships/slideLayout" Target="../slideLayouts/slideLayout106.xml"/><Relationship Id="rId25" Type="http://schemas.openxmlformats.org/officeDocument/2006/relationships/slideLayout" Target="../slideLayouts/slideLayout114.xml"/><Relationship Id="rId33" Type="http://schemas.openxmlformats.org/officeDocument/2006/relationships/slideLayout" Target="../slideLayouts/slideLayout122.xml"/><Relationship Id="rId38" Type="http://schemas.openxmlformats.org/officeDocument/2006/relationships/slideLayout" Target="../slideLayouts/slideLayout127.xml"/><Relationship Id="rId46" Type="http://schemas.openxmlformats.org/officeDocument/2006/relationships/slideLayout" Target="../slideLayouts/slideLayout135.xml"/><Relationship Id="rId59" Type="http://schemas.openxmlformats.org/officeDocument/2006/relationships/slideLayout" Target="../slideLayouts/slideLayout148.xml"/><Relationship Id="rId67" Type="http://schemas.openxmlformats.org/officeDocument/2006/relationships/image" Target="../media/image13.emf"/><Relationship Id="rId20" Type="http://schemas.openxmlformats.org/officeDocument/2006/relationships/slideLayout" Target="../slideLayouts/slideLayout109.xml"/><Relationship Id="rId41" Type="http://schemas.openxmlformats.org/officeDocument/2006/relationships/slideLayout" Target="../slideLayouts/slideLayout130.xml"/><Relationship Id="rId54" Type="http://schemas.openxmlformats.org/officeDocument/2006/relationships/slideLayout" Target="../slideLayouts/slideLayout143.xml"/><Relationship Id="rId62" Type="http://schemas.openxmlformats.org/officeDocument/2006/relationships/slideLayout" Target="../slideLayouts/slideLayout1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xmlns=""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xmlns=""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xmlns="" id="{1DE283E6-A5BA-4B3C-88E4-54966FAC3487}"/>
              </a:ext>
            </a:extLst>
          </p:cNvPr>
          <p:cNvSpPr>
            <a:spLocks noGrp="1"/>
          </p:cNvSpPr>
          <p:nvPr>
            <p:ph type="title"/>
          </p:nvPr>
        </p:nvSpPr>
        <p:spPr>
          <a:xfrm>
            <a:off x="479427" y="875309"/>
            <a:ext cx="9324974" cy="932854"/>
          </a:xfrm>
          <a:prstGeom prst="rect">
            <a:avLst/>
          </a:prstGeom>
        </p:spPr>
        <p:txBody>
          <a:bodyPr vert="horz" lIns="0" tIns="0" rIns="0" bIns="0" rtlCol="0" anchor="t" anchorCtr="0">
            <a:noAutofit/>
          </a:bodyPr>
          <a:lstStyle/>
          <a:p>
            <a:r>
              <a:rPr lang="en-US"/>
              <a:t>Click to edit Master title style</a:t>
            </a:r>
          </a:p>
        </p:txBody>
      </p:sp>
      <p:sp>
        <p:nvSpPr>
          <p:cNvPr id="3" name="Textplatzhalter 2">
            <a:extLst>
              <a:ext uri="{FF2B5EF4-FFF2-40B4-BE49-F238E27FC236}">
                <a16:creationId xmlns:a16="http://schemas.microsoft.com/office/drawing/2014/main" xmlns="" id="{9C845E14-909C-4B3E-8D6E-D6710B870348}"/>
              </a:ext>
            </a:extLst>
          </p:cNvPr>
          <p:cNvSpPr>
            <a:spLocks noGrp="1"/>
          </p:cNvSpPr>
          <p:nvPr>
            <p:ph type="body" idx="1"/>
          </p:nvPr>
        </p:nvSpPr>
        <p:spPr>
          <a:xfrm>
            <a:off x="479424" y="1808163"/>
            <a:ext cx="11233151" cy="4357687"/>
          </a:xfrm>
          <a:prstGeom prst="rect">
            <a:avLst/>
          </a:prstGeom>
        </p:spPr>
        <p:txBody>
          <a:bodyPr vert="horz" lIns="0" tIns="0" rIns="0" bIns="0" rtlCol="0" anchor="t" anchorCtr="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Grafik 6">
            <a:extLst>
              <a:ext uri="{FF2B5EF4-FFF2-40B4-BE49-F238E27FC236}">
                <a16:creationId xmlns:a16="http://schemas.microsoft.com/office/drawing/2014/main" xmlns="" id="{E69A9FCF-4D55-4AF3-8D50-049F0279B78E}"/>
              </a:ext>
              <a:ext uri="{C183D7F6-B498-43B3-948B-1728B52AA6E4}">
                <adec:decorative xmlns:adec="http://schemas.microsoft.com/office/drawing/2017/decorative" xmlns="" val="1"/>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10692000" y="504000"/>
            <a:ext cx="1017998" cy="252000"/>
          </a:xfrm>
          <a:prstGeom prst="rect">
            <a:avLst/>
          </a:prstGeom>
        </p:spPr>
      </p:pic>
      <p:sp>
        <p:nvSpPr>
          <p:cNvPr id="6" name="TextBox 5">
            <a:extLst>
              <a:ext uri="{FF2B5EF4-FFF2-40B4-BE49-F238E27FC236}">
                <a16:creationId xmlns:a16="http://schemas.microsoft.com/office/drawing/2014/main" xmlns="" id="{A6BD2F80-DDBF-4DED-83DB-ECD734091188}"/>
              </a:ext>
            </a:extLst>
          </p:cNvPr>
          <p:cNvSpPr txBox="1"/>
          <p:nvPr userDrawn="1"/>
        </p:nvSpPr>
        <p:spPr>
          <a:xfrm>
            <a:off x="11443580" y="6369696"/>
            <a:ext cx="265176" cy="146304"/>
          </a:xfrm>
          <a:prstGeom prst="rect">
            <a:avLst/>
          </a:prstGeom>
        </p:spPr>
        <p:txBody>
          <a:bodyPr vert="horz" lIns="0" tIns="0" rIns="0" bIns="0" rtlCol="0" anchor="ctr"/>
          <a:lstStyle>
            <a:defPPr>
              <a:defRPr lang="de-DE"/>
            </a:defPPr>
            <a:lvl1pPr algn="r">
              <a:lnSpc>
                <a:spcPts val="1000"/>
              </a:lnSpc>
              <a:defRPr sz="800" b="1">
                <a:solidFill>
                  <a:schemeClr val="bg1"/>
                </a:solidFill>
              </a:defRPr>
            </a:lvl1pPr>
          </a:lstStyle>
          <a:p>
            <a:pPr defTabSz="914205"/>
            <a:fld id="{0F96B16C-3F5F-44BC-AFCC-8CBCBD90898D}" type="slidenum">
              <a:rPr lang="de-DE" smtClean="0">
                <a:solidFill>
                  <a:srgbClr val="003781"/>
                </a:solidFill>
              </a:rPr>
              <a:pPr defTabSz="914205"/>
              <a:t>‹Nr.›</a:t>
            </a:fld>
            <a:endParaRPr lang="de-DE">
              <a:solidFill>
                <a:srgbClr val="003781"/>
              </a:solidFill>
            </a:endParaRPr>
          </a:p>
        </p:txBody>
      </p:sp>
      <p:sp>
        <p:nvSpPr>
          <p:cNvPr id="8" name="AutoShape 109">
            <a:extLst>
              <a:ext uri="{FF2B5EF4-FFF2-40B4-BE49-F238E27FC236}">
                <a16:creationId xmlns:a16="http://schemas.microsoft.com/office/drawing/2014/main" xmlns="" id="{9F30743C-3B3C-4A53-BE53-AE86588DE9CF}"/>
              </a:ext>
            </a:extLst>
          </p:cNvPr>
          <p:cNvSpPr>
            <a:spLocks noChangeArrowheads="1"/>
          </p:cNvSpPr>
          <p:nvPr userDrawn="1">
            <p:custDataLst>
              <p:tags r:id="rId8"/>
            </p:custDataLst>
          </p:nvPr>
        </p:nvSpPr>
        <p:spPr bwMode="auto">
          <a:xfrm flipH="1">
            <a:off x="10514018" y="877431"/>
            <a:ext cx="1202876" cy="278332"/>
          </a:xfrm>
          <a:prstGeom prst="rect">
            <a:avLst/>
          </a:prstGeom>
          <a:noFill/>
          <a:ln w="12700" cmpd="sng">
            <a:solidFill>
              <a:schemeClr val="bg1"/>
            </a:solidFill>
            <a:prstDash val="solid"/>
            <a:miter lim="800000"/>
            <a:headEnd/>
            <a:tailEnd/>
          </a:ln>
          <a:effectLst/>
        </p:spPr>
        <p:txBody>
          <a:bodyPr vert="horz" wrap="square" lIns="54000" tIns="54000" rIns="54000" bIns="54000" numCol="1" anchor="ctr" anchorCtr="0" compatLnSpc="1">
            <a:prstTxWarp prst="textNoShape">
              <a:avLst/>
            </a:prstTxWarp>
            <a:spAutoFit/>
          </a:bodyPr>
          <a:lstStyle/>
          <a:p>
            <a:pPr algn="ctr" defTabSz="914205" fontAlgn="base">
              <a:buClr>
                <a:srgbClr val="122B54"/>
              </a:buClr>
              <a:tabLst>
                <a:tab pos="266700" algn="l"/>
                <a:tab pos="631825" algn="l"/>
                <a:tab pos="981075" algn="l"/>
              </a:tabLst>
            </a:pPr>
            <a:r>
              <a:rPr lang="de-DE" sz="1100" b="1">
                <a:solidFill>
                  <a:srgbClr val="003781"/>
                </a:solidFill>
              </a:rPr>
              <a:t>Schulungsfolie</a:t>
            </a:r>
          </a:p>
        </p:txBody>
      </p:sp>
    </p:spTree>
    <p:extLst>
      <p:ext uri="{BB962C8B-B14F-4D97-AF65-F5344CB8AC3E}">
        <p14:creationId xmlns:p14="http://schemas.microsoft.com/office/powerpoint/2010/main" val="3612528363"/>
      </p:ext>
    </p:extLst>
  </p:cSld>
  <p:clrMap bg1="dk1" tx1="lt1" bg2="dk2" tx2="lt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Lst>
  <p:hf hdr="0" ftr="0" dt="0"/>
  <p:txStyles>
    <p:titleStyle>
      <a:lvl1pPr algn="l" defTabSz="967710" rtl="0" eaLnBrk="1" latinLnBrk="0" hangingPunct="1">
        <a:lnSpc>
          <a:spcPts val="3200"/>
        </a:lnSpc>
        <a:spcBef>
          <a:spcPct val="0"/>
        </a:spcBef>
        <a:buNone/>
        <a:defRPr sz="32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p:bodyStyle>
    <p:otherStyle>
      <a:defPPr>
        <a:defRPr lang="en-US"/>
      </a:defPPr>
      <a:lvl1pPr marL="0" algn="l" defTabSz="967710" rtl="0" eaLnBrk="1" latinLnBrk="0" hangingPunct="1">
        <a:defRPr sz="1905" kern="1200">
          <a:solidFill>
            <a:schemeClr val="tx1"/>
          </a:solidFill>
          <a:latin typeface="+mn-lt"/>
          <a:ea typeface="+mn-ea"/>
          <a:cs typeface="+mn-cs"/>
        </a:defRPr>
      </a:lvl1pPr>
      <a:lvl2pPr marL="483855" algn="l" defTabSz="967710" rtl="0" eaLnBrk="1" latinLnBrk="0" hangingPunct="1">
        <a:defRPr sz="1905" kern="1200">
          <a:solidFill>
            <a:schemeClr val="tx1"/>
          </a:solidFill>
          <a:latin typeface="+mn-lt"/>
          <a:ea typeface="+mn-ea"/>
          <a:cs typeface="+mn-cs"/>
        </a:defRPr>
      </a:lvl2pPr>
      <a:lvl3pPr marL="967710" algn="l" defTabSz="967710" rtl="0" eaLnBrk="1" latinLnBrk="0" hangingPunct="1">
        <a:defRPr sz="1905" kern="1200">
          <a:solidFill>
            <a:schemeClr val="tx1"/>
          </a:solidFill>
          <a:latin typeface="+mn-lt"/>
          <a:ea typeface="+mn-ea"/>
          <a:cs typeface="+mn-cs"/>
        </a:defRPr>
      </a:lvl3pPr>
      <a:lvl4pPr marL="1451564" algn="l" defTabSz="967710" rtl="0" eaLnBrk="1" latinLnBrk="0" hangingPunct="1">
        <a:defRPr sz="1905" kern="1200">
          <a:solidFill>
            <a:schemeClr val="tx1"/>
          </a:solidFill>
          <a:latin typeface="+mn-lt"/>
          <a:ea typeface="+mn-ea"/>
          <a:cs typeface="+mn-cs"/>
        </a:defRPr>
      </a:lvl4pPr>
      <a:lvl5pPr marL="1935419" algn="l" defTabSz="967710" rtl="0" eaLnBrk="1" latinLnBrk="0" hangingPunct="1">
        <a:defRPr sz="1905" kern="1200">
          <a:solidFill>
            <a:schemeClr val="tx1"/>
          </a:solidFill>
          <a:latin typeface="+mn-lt"/>
          <a:ea typeface="+mn-ea"/>
          <a:cs typeface="+mn-cs"/>
        </a:defRPr>
      </a:lvl5pPr>
      <a:lvl6pPr marL="2419274" algn="l" defTabSz="967710" rtl="0" eaLnBrk="1" latinLnBrk="0" hangingPunct="1">
        <a:defRPr sz="1905" kern="1200">
          <a:solidFill>
            <a:schemeClr val="tx1"/>
          </a:solidFill>
          <a:latin typeface="+mn-lt"/>
          <a:ea typeface="+mn-ea"/>
          <a:cs typeface="+mn-cs"/>
        </a:defRPr>
      </a:lvl6pPr>
      <a:lvl7pPr marL="2903129" algn="l" defTabSz="967710" rtl="0" eaLnBrk="1" latinLnBrk="0" hangingPunct="1">
        <a:defRPr sz="1905" kern="1200">
          <a:solidFill>
            <a:schemeClr val="tx1"/>
          </a:solidFill>
          <a:latin typeface="+mn-lt"/>
          <a:ea typeface="+mn-ea"/>
          <a:cs typeface="+mn-cs"/>
        </a:defRPr>
      </a:lvl7pPr>
      <a:lvl8pPr marL="3386983" algn="l" defTabSz="967710" rtl="0" eaLnBrk="1" latinLnBrk="0" hangingPunct="1">
        <a:defRPr sz="1905" kern="1200">
          <a:solidFill>
            <a:schemeClr val="tx1"/>
          </a:solidFill>
          <a:latin typeface="+mn-lt"/>
          <a:ea typeface="+mn-ea"/>
          <a:cs typeface="+mn-cs"/>
        </a:defRPr>
      </a:lvl8pPr>
      <a:lvl9pPr marL="3870838" algn="l" defTabSz="967710" rtl="0" eaLnBrk="1" latinLnBrk="0" hangingPunct="1">
        <a:defRPr sz="190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02">
          <p15:clr>
            <a:srgbClr val="F26B43"/>
          </p15:clr>
        </p15:guide>
        <p15:guide id="2" pos="7378">
          <p15:clr>
            <a:srgbClr val="F26B43"/>
          </p15:clr>
        </p15:guide>
        <p15:guide id="3" orient="horz" pos="300">
          <p15:clr>
            <a:srgbClr val="F26B43"/>
          </p15:clr>
        </p15:guide>
        <p15:guide id="4" orient="horz" pos="3884">
          <p15:clr>
            <a:srgbClr val="F26B43"/>
          </p15:clr>
        </p15:guide>
        <p15:guide id="5" pos="1368">
          <p15:clr>
            <a:srgbClr val="F26B43"/>
          </p15:clr>
        </p15:guide>
        <p15:guide id="6" pos="1504">
          <p15:clr>
            <a:srgbClr val="F26B43"/>
          </p15:clr>
        </p15:guide>
        <p15:guide id="7" pos="2570">
          <p15:clr>
            <a:srgbClr val="F26B43"/>
          </p15:clr>
        </p15:guide>
        <p15:guide id="8" pos="2706">
          <p15:clr>
            <a:srgbClr val="F26B43"/>
          </p15:clr>
        </p15:guide>
        <p15:guide id="9" pos="3772">
          <p15:clr>
            <a:srgbClr val="F26B43"/>
          </p15:clr>
        </p15:guide>
        <p15:guide id="10" pos="3908">
          <p15:clr>
            <a:srgbClr val="F26B43"/>
          </p15:clr>
        </p15:guide>
        <p15:guide id="11" pos="4974">
          <p15:clr>
            <a:srgbClr val="F26B43"/>
          </p15:clr>
        </p15:guide>
        <p15:guide id="12" pos="5110">
          <p15:clr>
            <a:srgbClr val="F26B43"/>
          </p15:clr>
        </p15:guide>
        <p15:guide id="13" pos="6176">
          <p15:clr>
            <a:srgbClr val="F26B43"/>
          </p15:clr>
        </p15:guide>
        <p15:guide id="14" pos="6312">
          <p15:clr>
            <a:srgbClr val="F26B43"/>
          </p15:clr>
        </p15:guide>
        <p15:guide id="15" orient="horz" pos="550">
          <p15:clr>
            <a:srgbClr val="F26B43"/>
          </p15:clr>
        </p15:guide>
        <p15:guide id="16" orient="horz" pos="113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xmlns="" id="{1DE283E6-A5BA-4B3C-88E4-54966FAC3487}"/>
              </a:ext>
            </a:extLst>
          </p:cNvPr>
          <p:cNvSpPr>
            <a:spLocks noGrp="1"/>
          </p:cNvSpPr>
          <p:nvPr>
            <p:ph type="title"/>
          </p:nvPr>
        </p:nvSpPr>
        <p:spPr>
          <a:xfrm>
            <a:off x="479427" y="875309"/>
            <a:ext cx="9324974" cy="932854"/>
          </a:xfrm>
          <a:prstGeom prst="rect">
            <a:avLst/>
          </a:prstGeom>
        </p:spPr>
        <p:txBody>
          <a:bodyPr vert="horz" lIns="0" tIns="0" rIns="0" bIns="0" rtlCol="0" anchor="t" anchorCtr="0">
            <a:noAutofit/>
          </a:bodyPr>
          <a:lstStyle/>
          <a:p>
            <a:r>
              <a:rPr lang="en-US"/>
              <a:t>Click to edit Master title style</a:t>
            </a:r>
          </a:p>
        </p:txBody>
      </p:sp>
      <p:sp>
        <p:nvSpPr>
          <p:cNvPr id="3" name="Textplatzhalter 2">
            <a:extLst>
              <a:ext uri="{FF2B5EF4-FFF2-40B4-BE49-F238E27FC236}">
                <a16:creationId xmlns:a16="http://schemas.microsoft.com/office/drawing/2014/main" xmlns="" id="{9C845E14-909C-4B3E-8D6E-D6710B870348}"/>
              </a:ext>
            </a:extLst>
          </p:cNvPr>
          <p:cNvSpPr>
            <a:spLocks noGrp="1"/>
          </p:cNvSpPr>
          <p:nvPr>
            <p:ph type="body" idx="1"/>
          </p:nvPr>
        </p:nvSpPr>
        <p:spPr>
          <a:xfrm>
            <a:off x="479424" y="1808163"/>
            <a:ext cx="11233151" cy="4357687"/>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Don´t use level 7 to 9</a:t>
            </a:r>
          </a:p>
        </p:txBody>
      </p:sp>
      <p:sp>
        <p:nvSpPr>
          <p:cNvPr id="5" name="Fußzeilenplatzhalter 4">
            <a:extLst>
              <a:ext uri="{FF2B5EF4-FFF2-40B4-BE49-F238E27FC236}">
                <a16:creationId xmlns:a16="http://schemas.microsoft.com/office/drawing/2014/main" xmlns="" id="{288440D7-D4EC-4E78-AA22-CBC23D0FE46F}"/>
              </a:ext>
            </a:extLst>
          </p:cNvPr>
          <p:cNvSpPr>
            <a:spLocks noGrp="1"/>
          </p:cNvSpPr>
          <p:nvPr>
            <p:ph type="ftr" sz="quarter" idx="3"/>
          </p:nvPr>
        </p:nvSpPr>
        <p:spPr>
          <a:xfrm>
            <a:off x="479426" y="6165850"/>
            <a:ext cx="9324974" cy="350150"/>
          </a:xfrm>
          <a:prstGeom prst="rect">
            <a:avLst/>
          </a:prstGeom>
        </p:spPr>
        <p:txBody>
          <a:bodyPr vert="horz" lIns="0" tIns="0" rIns="0" bIns="0" rtlCol="0" anchor="b" anchorCtr="0">
            <a:noAutofit/>
          </a:bodyPr>
          <a:lstStyle>
            <a:lvl1pPr algn="l">
              <a:lnSpc>
                <a:spcPct val="90000"/>
              </a:lnSpc>
              <a:defRPr sz="800" b="0" cap="none" spc="0" baseline="0">
                <a:solidFill>
                  <a:schemeClr val="bg1"/>
                </a:solidFill>
              </a:defRPr>
            </a:lvl1pPr>
          </a:lstStyle>
          <a:p>
            <a:pPr defTabSz="914205"/>
            <a:endParaRPr lang="en-US">
              <a:solidFill>
                <a:srgbClr val="003781"/>
              </a:solidFill>
            </a:endParaRPr>
          </a:p>
        </p:txBody>
      </p:sp>
      <p:sp>
        <p:nvSpPr>
          <p:cNvPr id="9" name="TextBox 8">
            <a:extLst>
              <a:ext uri="{FF2B5EF4-FFF2-40B4-BE49-F238E27FC236}">
                <a16:creationId xmlns:a16="http://schemas.microsoft.com/office/drawing/2014/main" xmlns="" id="{635057C8-0EAF-4890-96F5-AEE0C043F7DB}"/>
              </a:ext>
            </a:extLst>
          </p:cNvPr>
          <p:cNvSpPr txBox="1"/>
          <p:nvPr userDrawn="1"/>
        </p:nvSpPr>
        <p:spPr>
          <a:xfrm>
            <a:off x="11443580" y="6369696"/>
            <a:ext cx="265176" cy="146304"/>
          </a:xfrm>
          <a:prstGeom prst="rect">
            <a:avLst/>
          </a:prstGeom>
        </p:spPr>
        <p:txBody>
          <a:bodyPr vert="horz" lIns="0" tIns="0" rIns="0" bIns="0" rtlCol="0" anchor="ctr"/>
          <a:lstStyle>
            <a:defPPr>
              <a:defRPr lang="de-DE"/>
            </a:defPPr>
            <a:lvl1pPr algn="r">
              <a:lnSpc>
                <a:spcPts val="1000"/>
              </a:lnSpc>
              <a:defRPr sz="800" b="1">
                <a:solidFill>
                  <a:schemeClr val="bg1"/>
                </a:solidFill>
              </a:defRPr>
            </a:lvl1pPr>
          </a:lstStyle>
          <a:p>
            <a:pPr defTabSz="914205"/>
            <a:fld id="{0F96B16C-3F5F-44BC-AFCC-8CBCBD90898D}" type="slidenum">
              <a:rPr lang="de-DE" smtClean="0">
                <a:solidFill>
                  <a:srgbClr val="003781"/>
                </a:solidFill>
              </a:rPr>
              <a:pPr defTabSz="914205"/>
              <a:t>‹Nr.›</a:t>
            </a:fld>
            <a:endParaRPr lang="de-DE">
              <a:solidFill>
                <a:srgbClr val="003781"/>
              </a:solidFill>
            </a:endParaRPr>
          </a:p>
        </p:txBody>
      </p:sp>
    </p:spTree>
    <p:extLst>
      <p:ext uri="{BB962C8B-B14F-4D97-AF65-F5344CB8AC3E}">
        <p14:creationId xmlns:p14="http://schemas.microsoft.com/office/powerpoint/2010/main" val="61556046"/>
      </p:ext>
    </p:extLst>
  </p:cSld>
  <p:clrMap bg1="dk1" tx1="lt1" bg2="dk2" tx2="lt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 id="2147483839" r:id="rId13"/>
    <p:sldLayoutId id="2147483840" r:id="rId14"/>
    <p:sldLayoutId id="2147483841" r:id="rId15"/>
    <p:sldLayoutId id="2147483842" r:id="rId16"/>
    <p:sldLayoutId id="2147483843" r:id="rId17"/>
    <p:sldLayoutId id="2147483844" r:id="rId18"/>
    <p:sldLayoutId id="2147483845" r:id="rId19"/>
    <p:sldLayoutId id="2147483846" r:id="rId20"/>
    <p:sldLayoutId id="2147483849" r:id="rId21"/>
    <p:sldLayoutId id="2147483850" r:id="rId22"/>
  </p:sldLayoutIdLst>
  <p:hf hdr="0" ftr="0" dt="0"/>
  <p:txStyles>
    <p:titleStyle>
      <a:lvl1pPr algn="l" defTabSz="967710" rtl="0" eaLnBrk="1" latinLnBrk="0" hangingPunct="1">
        <a:lnSpc>
          <a:spcPts val="3200"/>
        </a:lnSpc>
        <a:spcBef>
          <a:spcPct val="0"/>
        </a:spcBef>
        <a:buNone/>
        <a:defRPr sz="32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p:bodyStyle>
    <p:otherStyle>
      <a:defPPr>
        <a:defRPr lang="en-US"/>
      </a:defPPr>
      <a:lvl1pPr marL="0" algn="l" defTabSz="967710" rtl="0" eaLnBrk="1" latinLnBrk="0" hangingPunct="1">
        <a:defRPr sz="1905" kern="1200">
          <a:solidFill>
            <a:schemeClr val="tx1"/>
          </a:solidFill>
          <a:latin typeface="+mn-lt"/>
          <a:ea typeface="+mn-ea"/>
          <a:cs typeface="+mn-cs"/>
        </a:defRPr>
      </a:lvl1pPr>
      <a:lvl2pPr marL="483855" algn="l" defTabSz="967710" rtl="0" eaLnBrk="1" latinLnBrk="0" hangingPunct="1">
        <a:defRPr sz="1905" kern="1200">
          <a:solidFill>
            <a:schemeClr val="tx1"/>
          </a:solidFill>
          <a:latin typeface="+mn-lt"/>
          <a:ea typeface="+mn-ea"/>
          <a:cs typeface="+mn-cs"/>
        </a:defRPr>
      </a:lvl2pPr>
      <a:lvl3pPr marL="967710" algn="l" defTabSz="967710" rtl="0" eaLnBrk="1" latinLnBrk="0" hangingPunct="1">
        <a:defRPr sz="1905" kern="1200">
          <a:solidFill>
            <a:schemeClr val="tx1"/>
          </a:solidFill>
          <a:latin typeface="+mn-lt"/>
          <a:ea typeface="+mn-ea"/>
          <a:cs typeface="+mn-cs"/>
        </a:defRPr>
      </a:lvl3pPr>
      <a:lvl4pPr marL="1451564" algn="l" defTabSz="967710" rtl="0" eaLnBrk="1" latinLnBrk="0" hangingPunct="1">
        <a:defRPr sz="1905" kern="1200">
          <a:solidFill>
            <a:schemeClr val="tx1"/>
          </a:solidFill>
          <a:latin typeface="+mn-lt"/>
          <a:ea typeface="+mn-ea"/>
          <a:cs typeface="+mn-cs"/>
        </a:defRPr>
      </a:lvl4pPr>
      <a:lvl5pPr marL="1935419" algn="l" defTabSz="967710" rtl="0" eaLnBrk="1" latinLnBrk="0" hangingPunct="1">
        <a:defRPr sz="1905" kern="1200">
          <a:solidFill>
            <a:schemeClr val="tx1"/>
          </a:solidFill>
          <a:latin typeface="+mn-lt"/>
          <a:ea typeface="+mn-ea"/>
          <a:cs typeface="+mn-cs"/>
        </a:defRPr>
      </a:lvl5pPr>
      <a:lvl6pPr marL="2419274" algn="l" defTabSz="967710" rtl="0" eaLnBrk="1" latinLnBrk="0" hangingPunct="1">
        <a:defRPr sz="1905" kern="1200">
          <a:solidFill>
            <a:schemeClr val="tx1"/>
          </a:solidFill>
          <a:latin typeface="+mn-lt"/>
          <a:ea typeface="+mn-ea"/>
          <a:cs typeface="+mn-cs"/>
        </a:defRPr>
      </a:lvl6pPr>
      <a:lvl7pPr marL="2903129" algn="l" defTabSz="967710" rtl="0" eaLnBrk="1" latinLnBrk="0" hangingPunct="1">
        <a:defRPr sz="1905" kern="1200">
          <a:solidFill>
            <a:schemeClr val="tx1"/>
          </a:solidFill>
          <a:latin typeface="+mn-lt"/>
          <a:ea typeface="+mn-ea"/>
          <a:cs typeface="+mn-cs"/>
        </a:defRPr>
      </a:lvl7pPr>
      <a:lvl8pPr marL="3386983" algn="l" defTabSz="967710" rtl="0" eaLnBrk="1" latinLnBrk="0" hangingPunct="1">
        <a:defRPr sz="1905" kern="1200">
          <a:solidFill>
            <a:schemeClr val="tx1"/>
          </a:solidFill>
          <a:latin typeface="+mn-lt"/>
          <a:ea typeface="+mn-ea"/>
          <a:cs typeface="+mn-cs"/>
        </a:defRPr>
      </a:lvl8pPr>
      <a:lvl9pPr marL="3870838" algn="l" defTabSz="967710" rtl="0" eaLnBrk="1" latinLnBrk="0" hangingPunct="1">
        <a:defRPr sz="190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02">
          <p15:clr>
            <a:srgbClr val="F26B43"/>
          </p15:clr>
        </p15:guide>
        <p15:guide id="2" pos="7378">
          <p15:clr>
            <a:srgbClr val="F26B43"/>
          </p15:clr>
        </p15:guide>
        <p15:guide id="3" orient="horz" pos="300">
          <p15:clr>
            <a:srgbClr val="F26B43"/>
          </p15:clr>
        </p15:guide>
        <p15:guide id="4" orient="horz" pos="3884">
          <p15:clr>
            <a:srgbClr val="F26B43"/>
          </p15:clr>
        </p15:guide>
        <p15:guide id="5" pos="1368">
          <p15:clr>
            <a:srgbClr val="F26B43"/>
          </p15:clr>
        </p15:guide>
        <p15:guide id="6" pos="1504">
          <p15:clr>
            <a:srgbClr val="F26B43"/>
          </p15:clr>
        </p15:guide>
        <p15:guide id="7" pos="2570">
          <p15:clr>
            <a:srgbClr val="F26B43"/>
          </p15:clr>
        </p15:guide>
        <p15:guide id="8" pos="2706">
          <p15:clr>
            <a:srgbClr val="F26B43"/>
          </p15:clr>
        </p15:guide>
        <p15:guide id="9" pos="3772">
          <p15:clr>
            <a:srgbClr val="F26B43"/>
          </p15:clr>
        </p15:guide>
        <p15:guide id="10" pos="3908">
          <p15:clr>
            <a:srgbClr val="F26B43"/>
          </p15:clr>
        </p15:guide>
        <p15:guide id="11" pos="4974">
          <p15:clr>
            <a:srgbClr val="F26B43"/>
          </p15:clr>
        </p15:guide>
        <p15:guide id="12" pos="5110">
          <p15:clr>
            <a:srgbClr val="F26B43"/>
          </p15:clr>
        </p15:guide>
        <p15:guide id="13" pos="6176">
          <p15:clr>
            <a:srgbClr val="F26B43"/>
          </p15:clr>
        </p15:guide>
        <p15:guide id="14" pos="6312">
          <p15:clr>
            <a:srgbClr val="F26B43"/>
          </p15:clr>
        </p15:guide>
        <p15:guide id="15" orient="horz" pos="550">
          <p15:clr>
            <a:srgbClr val="F26B43"/>
          </p15:clr>
        </p15:guide>
        <p15:guide id="16" orient="horz" pos="1139">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xmlns="" id="{1DE283E6-A5BA-4B3C-88E4-54966FAC3487}"/>
              </a:ext>
            </a:extLst>
          </p:cNvPr>
          <p:cNvSpPr>
            <a:spLocks noGrp="1"/>
          </p:cNvSpPr>
          <p:nvPr>
            <p:ph type="title"/>
          </p:nvPr>
        </p:nvSpPr>
        <p:spPr>
          <a:xfrm>
            <a:off x="479427" y="875309"/>
            <a:ext cx="9324974" cy="932854"/>
          </a:xfrm>
          <a:prstGeom prst="rect">
            <a:avLst/>
          </a:prstGeom>
        </p:spPr>
        <p:txBody>
          <a:bodyPr vert="horz" lIns="0" tIns="0" rIns="0" bIns="0" rtlCol="0" anchor="t" anchorCtr="0">
            <a:noAutofit/>
          </a:bodyPr>
          <a:lstStyle/>
          <a:p>
            <a:r>
              <a:rPr lang="de-DE"/>
              <a:t>Mastertitelformat bearbeiten</a:t>
            </a:r>
          </a:p>
        </p:txBody>
      </p:sp>
      <p:sp>
        <p:nvSpPr>
          <p:cNvPr id="3" name="Textplatzhalter 2">
            <a:extLst>
              <a:ext uri="{FF2B5EF4-FFF2-40B4-BE49-F238E27FC236}">
                <a16:creationId xmlns:a16="http://schemas.microsoft.com/office/drawing/2014/main" xmlns="" id="{9C845E14-909C-4B3E-8D6E-D6710B870348}"/>
              </a:ext>
            </a:extLst>
          </p:cNvPr>
          <p:cNvSpPr>
            <a:spLocks noGrp="1"/>
          </p:cNvSpPr>
          <p:nvPr>
            <p:ph type="body" idx="1"/>
          </p:nvPr>
        </p:nvSpPr>
        <p:spPr>
          <a:xfrm>
            <a:off x="479424" y="1808163"/>
            <a:ext cx="11233151" cy="4357687"/>
          </a:xfrm>
          <a:prstGeom prst="rect">
            <a:avLst/>
          </a:prstGeom>
        </p:spPr>
        <p:txBody>
          <a:bodyPr vert="horz" lIns="0" tIns="0" rIns="0" bIns="0" rtlCol="0" anchor="t" anchorCtr="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Ebenen 7 bis 9 nicht verwenden</a:t>
            </a:r>
          </a:p>
        </p:txBody>
      </p:sp>
      <p:sp>
        <p:nvSpPr>
          <p:cNvPr id="5" name="Fußzeilenplatzhalter 4">
            <a:extLst>
              <a:ext uri="{FF2B5EF4-FFF2-40B4-BE49-F238E27FC236}">
                <a16:creationId xmlns:a16="http://schemas.microsoft.com/office/drawing/2014/main" xmlns="" id="{288440D7-D4EC-4E78-AA22-CBC23D0FE46F}"/>
              </a:ext>
            </a:extLst>
          </p:cNvPr>
          <p:cNvSpPr>
            <a:spLocks noGrp="1"/>
          </p:cNvSpPr>
          <p:nvPr>
            <p:ph type="ftr" sz="quarter" idx="3"/>
          </p:nvPr>
        </p:nvSpPr>
        <p:spPr>
          <a:xfrm>
            <a:off x="479426" y="6165850"/>
            <a:ext cx="9324974" cy="350150"/>
          </a:xfrm>
          <a:prstGeom prst="rect">
            <a:avLst/>
          </a:prstGeom>
        </p:spPr>
        <p:txBody>
          <a:bodyPr vert="horz" lIns="0" tIns="0" rIns="0" bIns="0" rtlCol="0" anchor="b" anchorCtr="0">
            <a:noAutofit/>
          </a:bodyPr>
          <a:lstStyle>
            <a:defPPr>
              <a:defRPr lang="de-DE"/>
            </a:defPPr>
            <a:lvl1pPr marL="0" algn="l" defTabSz="914205" rtl="0" eaLnBrk="1" latinLnBrk="0" hangingPunct="1">
              <a:lnSpc>
                <a:spcPct val="90000"/>
              </a:lnSpc>
              <a:defRPr sz="800" b="0" kern="1200" cap="none" spc="0" baseline="0">
                <a:solidFill>
                  <a:schemeClr val="bg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endParaRPr lang="de-DE">
              <a:solidFill>
                <a:srgbClr val="003781"/>
              </a:solidFill>
            </a:endParaRPr>
          </a:p>
        </p:txBody>
      </p:sp>
      <p:sp>
        <p:nvSpPr>
          <p:cNvPr id="8" name="Foliennummernplatzhalter 9">
            <a:extLst>
              <a:ext uri="{FF2B5EF4-FFF2-40B4-BE49-F238E27FC236}">
                <a16:creationId xmlns:a16="http://schemas.microsoft.com/office/drawing/2014/main" xmlns="" id="{804B8442-C573-4F72-B4E9-57061958D6FF}"/>
              </a:ext>
            </a:extLst>
          </p:cNvPr>
          <p:cNvSpPr>
            <a:spLocks noGrp="1"/>
          </p:cNvSpPr>
          <p:nvPr>
            <p:ph type="sldNum" sz="quarter" idx="4"/>
          </p:nvPr>
        </p:nvSpPr>
        <p:spPr>
          <a:xfrm>
            <a:off x="11443580" y="6372000"/>
            <a:ext cx="268995" cy="144000"/>
          </a:xfrm>
          <a:prstGeom prst="rect">
            <a:avLst/>
          </a:prstGeom>
        </p:spPr>
        <p:txBody>
          <a:bodyPr vert="horz" lIns="0" tIns="0" rIns="0" bIns="0" rtlCol="0" anchor="ctr"/>
          <a:lstStyle>
            <a:defPPr>
              <a:defRPr lang="de-DE"/>
            </a:defPPr>
            <a:lvl1pPr marL="0" algn="r" defTabSz="914205" rtl="0" eaLnBrk="1" latinLnBrk="0" hangingPunct="1">
              <a:lnSpc>
                <a:spcPts val="1000"/>
              </a:lnSpc>
              <a:defRPr lang="de-DE" sz="800" b="1" kern="1200">
                <a:solidFill>
                  <a:schemeClr val="bg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fld id="{56C449F3-BD9D-48DC-BFF1-0F66671DA7C6}" type="slidenum">
              <a:rPr>
                <a:solidFill>
                  <a:srgbClr val="003781"/>
                </a:solidFill>
              </a:rPr>
              <a:pPr/>
              <a:t>‹Nr.›</a:t>
            </a:fld>
            <a:endParaRPr>
              <a:solidFill>
                <a:srgbClr val="003781"/>
              </a:solidFill>
            </a:endParaRPr>
          </a:p>
        </p:txBody>
      </p:sp>
      <p:pic>
        <p:nvPicPr>
          <p:cNvPr id="9" name="Grafik 8">
            <a:extLst>
              <a:ext uri="{FF2B5EF4-FFF2-40B4-BE49-F238E27FC236}">
                <a16:creationId xmlns:a16="http://schemas.microsoft.com/office/drawing/2014/main" xmlns="" id="{5F42FCA9-1C8A-4226-84E3-AE132924B6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92728" y="504000"/>
            <a:ext cx="1016541" cy="252000"/>
          </a:xfrm>
          <a:prstGeom prst="rect">
            <a:avLst/>
          </a:prstGeom>
        </p:spPr>
      </p:pic>
    </p:spTree>
    <p:extLst>
      <p:ext uri="{BB962C8B-B14F-4D97-AF65-F5344CB8AC3E}">
        <p14:creationId xmlns:p14="http://schemas.microsoft.com/office/powerpoint/2010/main" val="2757945404"/>
      </p:ext>
    </p:extLst>
  </p:cSld>
  <p:clrMap bg1="dk1" tx1="lt1" bg2="dk2" tx2="lt2" accent1="accent1" accent2="accent2" accent3="accent3" accent4="accent4" accent5="accent5" accent6="accent6" hlink="hlink" folHlink="folHlink"/>
  <p:sldLayoutIdLst>
    <p:sldLayoutId id="2147483848" r:id="rId1"/>
  </p:sldLayoutIdLst>
  <p:transition/>
  <p:hf hdr="0" ftr="0" dt="0"/>
  <p:txStyles>
    <p:titleStyle>
      <a:lvl1pPr algn="l" defTabSz="967710" rtl="0" eaLnBrk="1" latinLnBrk="0" hangingPunct="1">
        <a:lnSpc>
          <a:spcPts val="3800"/>
        </a:lnSpc>
        <a:spcBef>
          <a:spcPct val="0"/>
        </a:spcBef>
        <a:buNone/>
        <a:defRPr sz="3800" kern="1200">
          <a:solidFill>
            <a:schemeClr val="bg1"/>
          </a:solidFill>
          <a:latin typeface="+mn-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967710" rtl="0" eaLnBrk="1" latinLnBrk="0" hangingPunct="1">
        <a:lnSpc>
          <a:spcPct val="100000"/>
        </a:lnSpc>
        <a:spcBef>
          <a:spcPct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ct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ct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ct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ct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p:bodyStyle>
    <p:otherStyle>
      <a:defPPr>
        <a:defRPr lang="de-DE"/>
      </a:defPPr>
      <a:lvl1pPr marL="0" algn="l" defTabSz="967710" rtl="0" eaLnBrk="1" latinLnBrk="0" hangingPunct="1">
        <a:defRPr sz="1905" kern="1200">
          <a:solidFill>
            <a:schemeClr val="tx1"/>
          </a:solidFill>
          <a:latin typeface="+mn-lt"/>
          <a:ea typeface="+mn-ea"/>
          <a:cs typeface="+mn-cs"/>
        </a:defRPr>
      </a:lvl1pPr>
      <a:lvl2pPr marL="483855" algn="l" defTabSz="967710" rtl="0" eaLnBrk="1" latinLnBrk="0" hangingPunct="1">
        <a:defRPr sz="1905" kern="1200">
          <a:solidFill>
            <a:schemeClr val="tx1"/>
          </a:solidFill>
          <a:latin typeface="+mn-lt"/>
          <a:ea typeface="+mn-ea"/>
          <a:cs typeface="+mn-cs"/>
        </a:defRPr>
      </a:lvl2pPr>
      <a:lvl3pPr marL="967710" algn="l" defTabSz="967710" rtl="0" eaLnBrk="1" latinLnBrk="0" hangingPunct="1">
        <a:defRPr sz="1905" kern="1200">
          <a:solidFill>
            <a:schemeClr val="tx1"/>
          </a:solidFill>
          <a:latin typeface="+mn-lt"/>
          <a:ea typeface="+mn-ea"/>
          <a:cs typeface="+mn-cs"/>
        </a:defRPr>
      </a:lvl3pPr>
      <a:lvl4pPr marL="1451564" algn="l" defTabSz="967710" rtl="0" eaLnBrk="1" latinLnBrk="0" hangingPunct="1">
        <a:defRPr sz="1905" kern="1200">
          <a:solidFill>
            <a:schemeClr val="tx1"/>
          </a:solidFill>
          <a:latin typeface="+mn-lt"/>
          <a:ea typeface="+mn-ea"/>
          <a:cs typeface="+mn-cs"/>
        </a:defRPr>
      </a:lvl4pPr>
      <a:lvl5pPr marL="1935419" algn="l" defTabSz="967710" rtl="0" eaLnBrk="1" latinLnBrk="0" hangingPunct="1">
        <a:defRPr sz="1905" kern="1200">
          <a:solidFill>
            <a:schemeClr val="tx1"/>
          </a:solidFill>
          <a:latin typeface="+mn-lt"/>
          <a:ea typeface="+mn-ea"/>
          <a:cs typeface="+mn-cs"/>
        </a:defRPr>
      </a:lvl5pPr>
      <a:lvl6pPr marL="2419274" algn="l" defTabSz="967710" rtl="0" eaLnBrk="1" latinLnBrk="0" hangingPunct="1">
        <a:defRPr sz="1905" kern="1200">
          <a:solidFill>
            <a:schemeClr val="tx1"/>
          </a:solidFill>
          <a:latin typeface="+mn-lt"/>
          <a:ea typeface="+mn-ea"/>
          <a:cs typeface="+mn-cs"/>
        </a:defRPr>
      </a:lvl6pPr>
      <a:lvl7pPr marL="2903129" algn="l" defTabSz="967710" rtl="0" eaLnBrk="1" latinLnBrk="0" hangingPunct="1">
        <a:defRPr sz="1905" kern="1200">
          <a:solidFill>
            <a:schemeClr val="tx1"/>
          </a:solidFill>
          <a:latin typeface="+mn-lt"/>
          <a:ea typeface="+mn-ea"/>
          <a:cs typeface="+mn-cs"/>
        </a:defRPr>
      </a:lvl7pPr>
      <a:lvl8pPr marL="3386983" algn="l" defTabSz="967710" rtl="0" eaLnBrk="1" latinLnBrk="0" hangingPunct="1">
        <a:defRPr sz="1905" kern="1200">
          <a:solidFill>
            <a:schemeClr val="tx1"/>
          </a:solidFill>
          <a:latin typeface="+mn-lt"/>
          <a:ea typeface="+mn-ea"/>
          <a:cs typeface="+mn-cs"/>
        </a:defRPr>
      </a:lvl8pPr>
      <a:lvl9pPr marL="3870838" algn="l" defTabSz="967710" rtl="0" eaLnBrk="1" latinLnBrk="0" hangingPunct="1">
        <a:defRPr sz="190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02">
          <p15:clr>
            <a:srgbClr val="F26B43"/>
          </p15:clr>
        </p15:guide>
        <p15:guide id="2" pos="7378">
          <p15:clr>
            <a:srgbClr val="F26B43"/>
          </p15:clr>
        </p15:guide>
        <p15:guide id="3" orient="horz" pos="300">
          <p15:clr>
            <a:srgbClr val="F26B43"/>
          </p15:clr>
        </p15:guide>
        <p15:guide id="4" orient="horz" pos="3884">
          <p15:clr>
            <a:srgbClr val="F26B43"/>
          </p15:clr>
        </p15:guide>
        <p15:guide id="5" pos="1368">
          <p15:clr>
            <a:srgbClr val="F26B43"/>
          </p15:clr>
        </p15:guide>
        <p15:guide id="6" pos="1504">
          <p15:clr>
            <a:srgbClr val="F26B43"/>
          </p15:clr>
        </p15:guide>
        <p15:guide id="7" pos="2570">
          <p15:clr>
            <a:srgbClr val="F26B43"/>
          </p15:clr>
        </p15:guide>
        <p15:guide id="8" pos="2706">
          <p15:clr>
            <a:srgbClr val="F26B43"/>
          </p15:clr>
        </p15:guide>
        <p15:guide id="9" pos="3772">
          <p15:clr>
            <a:srgbClr val="F26B43"/>
          </p15:clr>
        </p15:guide>
        <p15:guide id="10" pos="3908">
          <p15:clr>
            <a:srgbClr val="F26B43"/>
          </p15:clr>
        </p15:guide>
        <p15:guide id="11" pos="4974">
          <p15:clr>
            <a:srgbClr val="F26B43"/>
          </p15:clr>
        </p15:guide>
        <p15:guide id="12" pos="5110">
          <p15:clr>
            <a:srgbClr val="F26B43"/>
          </p15:clr>
        </p15:guide>
        <p15:guide id="13" pos="6176">
          <p15:clr>
            <a:srgbClr val="F26B43"/>
          </p15:clr>
        </p15:guide>
        <p15:guide id="14" pos="6312">
          <p15:clr>
            <a:srgbClr val="F26B43"/>
          </p15:clr>
        </p15:guide>
        <p15:guide id="15" orient="horz" pos="550">
          <p15:clr>
            <a:srgbClr val="F26B43"/>
          </p15:clr>
        </p15:guide>
        <p15:guide id="16" orient="horz" pos="1139">
          <p15:clr>
            <a:srgbClr val="F26B43"/>
          </p15:clr>
        </p15:guide>
        <p15:guide id="17" orient="horz" pos="411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xmlns="" id="{102FF276-2B2F-99CE-9954-610C74C567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xmlns="" id="{C16AF6EE-1209-5BFD-68C7-707C25B76C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2245DC57-2495-0B98-F265-24545B1D2A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8E8541-8752-48CA-83E4-6A964AF2F8B1}" type="datetimeFigureOut">
              <a:rPr lang="de-DE" smtClean="0">
                <a:solidFill>
                  <a:prstClr val="black">
                    <a:tint val="75000"/>
                  </a:prstClr>
                </a:solidFill>
              </a:rPr>
              <a:pPr/>
              <a:t>18.06.2025</a:t>
            </a:fld>
            <a:endParaRPr lang="de-DE">
              <a:solidFill>
                <a:prstClr val="black">
                  <a:tint val="75000"/>
                </a:prstClr>
              </a:solidFill>
            </a:endParaRPr>
          </a:p>
        </p:txBody>
      </p:sp>
      <p:sp>
        <p:nvSpPr>
          <p:cNvPr id="5" name="Fußzeilenplatzhalter 4">
            <a:extLst>
              <a:ext uri="{FF2B5EF4-FFF2-40B4-BE49-F238E27FC236}">
                <a16:creationId xmlns:a16="http://schemas.microsoft.com/office/drawing/2014/main" xmlns="" id="{59656F99-29EA-DD8F-E829-DBB844EF9F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solidFill>
                <a:prstClr val="black">
                  <a:tint val="75000"/>
                </a:prstClr>
              </a:solidFill>
            </a:endParaRPr>
          </a:p>
        </p:txBody>
      </p:sp>
      <p:sp>
        <p:nvSpPr>
          <p:cNvPr id="6" name="Foliennummernplatzhalter 5">
            <a:extLst>
              <a:ext uri="{FF2B5EF4-FFF2-40B4-BE49-F238E27FC236}">
                <a16:creationId xmlns:a16="http://schemas.microsoft.com/office/drawing/2014/main" xmlns="" id="{7C438A6A-B620-257A-16CE-54B74A75FD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12FE97-6D25-4ED3-98F4-B1B2B8210A60}"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912978608"/>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xmlns="" id="{1DE283E6-A5BA-4B3C-88E4-54966FAC3487}"/>
              </a:ext>
            </a:extLst>
          </p:cNvPr>
          <p:cNvSpPr>
            <a:spLocks noGrp="1"/>
          </p:cNvSpPr>
          <p:nvPr>
            <p:ph type="title"/>
          </p:nvPr>
        </p:nvSpPr>
        <p:spPr>
          <a:xfrm>
            <a:off x="479427" y="875309"/>
            <a:ext cx="9324974" cy="932854"/>
          </a:xfrm>
          <a:prstGeom prst="rect">
            <a:avLst/>
          </a:prstGeom>
        </p:spPr>
        <p:txBody>
          <a:bodyPr vert="horz" lIns="0" tIns="0" rIns="0" bIns="0" rtlCol="0" anchor="t" anchorCtr="0">
            <a:noAutofit/>
          </a:bodyPr>
          <a:lstStyle/>
          <a:p>
            <a:r>
              <a:rPr lang="de-DE"/>
              <a:t>Mastertitelformat bearbeiten</a:t>
            </a:r>
          </a:p>
        </p:txBody>
      </p:sp>
      <p:sp>
        <p:nvSpPr>
          <p:cNvPr id="3" name="Textplatzhalter 2">
            <a:extLst>
              <a:ext uri="{FF2B5EF4-FFF2-40B4-BE49-F238E27FC236}">
                <a16:creationId xmlns:a16="http://schemas.microsoft.com/office/drawing/2014/main" xmlns="" id="{9C845E14-909C-4B3E-8D6E-D6710B870348}"/>
              </a:ext>
            </a:extLst>
          </p:cNvPr>
          <p:cNvSpPr>
            <a:spLocks noGrp="1"/>
          </p:cNvSpPr>
          <p:nvPr>
            <p:ph type="body" idx="1"/>
          </p:nvPr>
        </p:nvSpPr>
        <p:spPr>
          <a:xfrm>
            <a:off x="479424" y="1808163"/>
            <a:ext cx="11233151" cy="4357687"/>
          </a:xfrm>
          <a:prstGeom prst="rect">
            <a:avLst/>
          </a:prstGeom>
        </p:spPr>
        <p:txBody>
          <a:bodyPr vert="horz" lIns="0" tIns="0" rIns="0" bIns="0" rtlCol="0" anchor="t" anchorCtr="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Ebenen 7 bis 9 nicht verwenden</a:t>
            </a:r>
          </a:p>
        </p:txBody>
      </p:sp>
      <p:sp>
        <p:nvSpPr>
          <p:cNvPr id="5" name="Fußzeilenplatzhalter 4">
            <a:extLst>
              <a:ext uri="{FF2B5EF4-FFF2-40B4-BE49-F238E27FC236}">
                <a16:creationId xmlns:a16="http://schemas.microsoft.com/office/drawing/2014/main" xmlns="" id="{288440D7-D4EC-4E78-AA22-CBC23D0FE46F}"/>
              </a:ext>
            </a:extLst>
          </p:cNvPr>
          <p:cNvSpPr>
            <a:spLocks noGrp="1"/>
          </p:cNvSpPr>
          <p:nvPr>
            <p:ph type="ftr" sz="quarter" idx="3"/>
          </p:nvPr>
        </p:nvSpPr>
        <p:spPr>
          <a:xfrm>
            <a:off x="479426" y="6165850"/>
            <a:ext cx="9324974" cy="350150"/>
          </a:xfrm>
          <a:prstGeom prst="rect">
            <a:avLst/>
          </a:prstGeom>
        </p:spPr>
        <p:txBody>
          <a:bodyPr vert="horz" lIns="0" tIns="0" rIns="0" bIns="0" rtlCol="0" anchor="b" anchorCtr="0">
            <a:noAutofit/>
          </a:bodyPr>
          <a:lstStyle>
            <a:defPPr>
              <a:defRPr lang="de-DE"/>
            </a:defPPr>
            <a:lvl1pPr marL="0" algn="l" defTabSz="914205" rtl="0" eaLnBrk="1" latinLnBrk="0" hangingPunct="1">
              <a:lnSpc>
                <a:spcPct val="90000"/>
              </a:lnSpc>
              <a:defRPr sz="800" b="0" kern="1200" cap="none" spc="0" baseline="0">
                <a:solidFill>
                  <a:schemeClr val="bg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endParaRPr lang="de-DE">
              <a:solidFill>
                <a:srgbClr val="003781"/>
              </a:solidFill>
            </a:endParaRPr>
          </a:p>
        </p:txBody>
      </p:sp>
      <p:sp>
        <p:nvSpPr>
          <p:cNvPr id="8" name="Foliennummernplatzhalter 9">
            <a:extLst>
              <a:ext uri="{FF2B5EF4-FFF2-40B4-BE49-F238E27FC236}">
                <a16:creationId xmlns:a16="http://schemas.microsoft.com/office/drawing/2014/main" xmlns="" id="{804B8442-C573-4F72-B4E9-57061958D6FF}"/>
              </a:ext>
            </a:extLst>
          </p:cNvPr>
          <p:cNvSpPr>
            <a:spLocks noGrp="1"/>
          </p:cNvSpPr>
          <p:nvPr>
            <p:ph type="sldNum" sz="quarter" idx="4"/>
          </p:nvPr>
        </p:nvSpPr>
        <p:spPr>
          <a:xfrm>
            <a:off x="11443580" y="6372000"/>
            <a:ext cx="268995" cy="144000"/>
          </a:xfrm>
          <a:prstGeom prst="rect">
            <a:avLst/>
          </a:prstGeom>
        </p:spPr>
        <p:txBody>
          <a:bodyPr vert="horz" lIns="0" tIns="0" rIns="0" bIns="0" rtlCol="0" anchor="ctr"/>
          <a:lstStyle>
            <a:defPPr>
              <a:defRPr lang="de-DE"/>
            </a:defPPr>
            <a:lvl1pPr marL="0" algn="r" defTabSz="914205" rtl="0" eaLnBrk="1" latinLnBrk="0" hangingPunct="1">
              <a:lnSpc>
                <a:spcPts val="1000"/>
              </a:lnSpc>
              <a:defRPr lang="de-DE" sz="800" b="1" kern="1200">
                <a:solidFill>
                  <a:schemeClr val="bg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fld id="{56C449F3-BD9D-48DC-BFF1-0F66671DA7C6}" type="slidenum">
              <a:rPr smtClean="0">
                <a:solidFill>
                  <a:srgbClr val="003781"/>
                </a:solidFill>
              </a:rPr>
              <a:pPr/>
              <a:t>‹Nr.›</a:t>
            </a:fld>
            <a:endParaRPr>
              <a:solidFill>
                <a:srgbClr val="003781"/>
              </a:solidFill>
            </a:endParaRPr>
          </a:p>
        </p:txBody>
      </p:sp>
      <p:pic>
        <p:nvPicPr>
          <p:cNvPr id="9" name="Grafik 8">
            <a:extLst>
              <a:ext uri="{FF2B5EF4-FFF2-40B4-BE49-F238E27FC236}">
                <a16:creationId xmlns:a16="http://schemas.microsoft.com/office/drawing/2014/main" xmlns="" id="{566DEB18-BBD7-44DA-AA15-D29EF8863AB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92728" y="504000"/>
            <a:ext cx="1016541" cy="252000"/>
          </a:xfrm>
          <a:prstGeom prst="rect">
            <a:avLst/>
          </a:prstGeom>
        </p:spPr>
      </p:pic>
    </p:spTree>
    <p:extLst>
      <p:ext uri="{BB962C8B-B14F-4D97-AF65-F5344CB8AC3E}">
        <p14:creationId xmlns:p14="http://schemas.microsoft.com/office/powerpoint/2010/main" val="544973853"/>
      </p:ext>
    </p:extLst>
  </p:cSld>
  <p:clrMap bg1="dk1" tx1="lt1" bg2="dk2" tx2="lt2" accent1="accent1" accent2="accent2" accent3="accent3" accent4="accent4" accent5="accent5" accent6="accent6" hlink="hlink" folHlink="folHlink"/>
  <p:sldLayoutIdLst>
    <p:sldLayoutId id="2147483865" r:id="rId1"/>
  </p:sldLayoutIdLst>
  <p:transition/>
  <p:hf hdr="0" ftr="0" dt="0"/>
  <p:txStyles>
    <p:titleStyle>
      <a:lvl1pPr algn="l" defTabSz="967710" rtl="0" eaLnBrk="1" latinLnBrk="0" hangingPunct="1">
        <a:lnSpc>
          <a:spcPts val="3800"/>
        </a:lnSpc>
        <a:spcBef>
          <a:spcPct val="0"/>
        </a:spcBef>
        <a:buNone/>
        <a:defRPr sz="3800" kern="1200">
          <a:solidFill>
            <a:schemeClr val="bg1"/>
          </a:solidFill>
          <a:latin typeface="+mn-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967710" rtl="0" eaLnBrk="1" latinLnBrk="0" hangingPunct="1">
        <a:lnSpc>
          <a:spcPct val="100000"/>
        </a:lnSpc>
        <a:spcBef>
          <a:spcPct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ct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ct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ct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ct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p:bodyStyle>
    <p:otherStyle>
      <a:defPPr>
        <a:defRPr lang="de-DE"/>
      </a:defPPr>
      <a:lvl1pPr marL="0" algn="l" defTabSz="967710" rtl="0" eaLnBrk="1" latinLnBrk="0" hangingPunct="1">
        <a:defRPr sz="1905" kern="1200">
          <a:solidFill>
            <a:schemeClr val="tx1"/>
          </a:solidFill>
          <a:latin typeface="+mn-lt"/>
          <a:ea typeface="+mn-ea"/>
          <a:cs typeface="+mn-cs"/>
        </a:defRPr>
      </a:lvl1pPr>
      <a:lvl2pPr marL="483855" algn="l" defTabSz="967710" rtl="0" eaLnBrk="1" latinLnBrk="0" hangingPunct="1">
        <a:defRPr sz="1905" kern="1200">
          <a:solidFill>
            <a:schemeClr val="tx1"/>
          </a:solidFill>
          <a:latin typeface="+mn-lt"/>
          <a:ea typeface="+mn-ea"/>
          <a:cs typeface="+mn-cs"/>
        </a:defRPr>
      </a:lvl2pPr>
      <a:lvl3pPr marL="967710" algn="l" defTabSz="967710" rtl="0" eaLnBrk="1" latinLnBrk="0" hangingPunct="1">
        <a:defRPr sz="1905" kern="1200">
          <a:solidFill>
            <a:schemeClr val="tx1"/>
          </a:solidFill>
          <a:latin typeface="+mn-lt"/>
          <a:ea typeface="+mn-ea"/>
          <a:cs typeface="+mn-cs"/>
        </a:defRPr>
      </a:lvl3pPr>
      <a:lvl4pPr marL="1451564" algn="l" defTabSz="967710" rtl="0" eaLnBrk="1" latinLnBrk="0" hangingPunct="1">
        <a:defRPr sz="1905" kern="1200">
          <a:solidFill>
            <a:schemeClr val="tx1"/>
          </a:solidFill>
          <a:latin typeface="+mn-lt"/>
          <a:ea typeface="+mn-ea"/>
          <a:cs typeface="+mn-cs"/>
        </a:defRPr>
      </a:lvl4pPr>
      <a:lvl5pPr marL="1935419" algn="l" defTabSz="967710" rtl="0" eaLnBrk="1" latinLnBrk="0" hangingPunct="1">
        <a:defRPr sz="1905" kern="1200">
          <a:solidFill>
            <a:schemeClr val="tx1"/>
          </a:solidFill>
          <a:latin typeface="+mn-lt"/>
          <a:ea typeface="+mn-ea"/>
          <a:cs typeface="+mn-cs"/>
        </a:defRPr>
      </a:lvl5pPr>
      <a:lvl6pPr marL="2419274" algn="l" defTabSz="967710" rtl="0" eaLnBrk="1" latinLnBrk="0" hangingPunct="1">
        <a:defRPr sz="1905" kern="1200">
          <a:solidFill>
            <a:schemeClr val="tx1"/>
          </a:solidFill>
          <a:latin typeface="+mn-lt"/>
          <a:ea typeface="+mn-ea"/>
          <a:cs typeface="+mn-cs"/>
        </a:defRPr>
      </a:lvl6pPr>
      <a:lvl7pPr marL="2903129" algn="l" defTabSz="967710" rtl="0" eaLnBrk="1" latinLnBrk="0" hangingPunct="1">
        <a:defRPr sz="1905" kern="1200">
          <a:solidFill>
            <a:schemeClr val="tx1"/>
          </a:solidFill>
          <a:latin typeface="+mn-lt"/>
          <a:ea typeface="+mn-ea"/>
          <a:cs typeface="+mn-cs"/>
        </a:defRPr>
      </a:lvl7pPr>
      <a:lvl8pPr marL="3386983" algn="l" defTabSz="967710" rtl="0" eaLnBrk="1" latinLnBrk="0" hangingPunct="1">
        <a:defRPr sz="1905" kern="1200">
          <a:solidFill>
            <a:schemeClr val="tx1"/>
          </a:solidFill>
          <a:latin typeface="+mn-lt"/>
          <a:ea typeface="+mn-ea"/>
          <a:cs typeface="+mn-cs"/>
        </a:defRPr>
      </a:lvl8pPr>
      <a:lvl9pPr marL="3870838" algn="l" defTabSz="967710" rtl="0" eaLnBrk="1" latinLnBrk="0" hangingPunct="1">
        <a:defRPr sz="190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02">
          <p15:clr>
            <a:srgbClr val="F26B43"/>
          </p15:clr>
        </p15:guide>
        <p15:guide id="2" pos="7378">
          <p15:clr>
            <a:srgbClr val="F26B43"/>
          </p15:clr>
        </p15:guide>
        <p15:guide id="3" orient="horz" pos="300">
          <p15:clr>
            <a:srgbClr val="F26B43"/>
          </p15:clr>
        </p15:guide>
        <p15:guide id="4" orient="horz" pos="3884">
          <p15:clr>
            <a:srgbClr val="F26B43"/>
          </p15:clr>
        </p15:guide>
        <p15:guide id="5" pos="1368">
          <p15:clr>
            <a:srgbClr val="F26B43"/>
          </p15:clr>
        </p15:guide>
        <p15:guide id="6" pos="1504">
          <p15:clr>
            <a:srgbClr val="F26B43"/>
          </p15:clr>
        </p15:guide>
        <p15:guide id="7" pos="2570">
          <p15:clr>
            <a:srgbClr val="F26B43"/>
          </p15:clr>
        </p15:guide>
        <p15:guide id="8" pos="2706">
          <p15:clr>
            <a:srgbClr val="F26B43"/>
          </p15:clr>
        </p15:guide>
        <p15:guide id="9" pos="3772">
          <p15:clr>
            <a:srgbClr val="F26B43"/>
          </p15:clr>
        </p15:guide>
        <p15:guide id="10" pos="3908">
          <p15:clr>
            <a:srgbClr val="F26B43"/>
          </p15:clr>
        </p15:guide>
        <p15:guide id="11" pos="4974">
          <p15:clr>
            <a:srgbClr val="F26B43"/>
          </p15:clr>
        </p15:guide>
        <p15:guide id="12" pos="5110">
          <p15:clr>
            <a:srgbClr val="F26B43"/>
          </p15:clr>
        </p15:guide>
        <p15:guide id="13" pos="6176">
          <p15:clr>
            <a:srgbClr val="F26B43"/>
          </p15:clr>
        </p15:guide>
        <p15:guide id="14" pos="6312">
          <p15:clr>
            <a:srgbClr val="F26B43"/>
          </p15:clr>
        </p15:guide>
        <p15:guide id="15" orient="horz" pos="550">
          <p15:clr>
            <a:srgbClr val="F26B43"/>
          </p15:clr>
        </p15:guide>
        <p15:guide id="16" orient="horz" pos="1139">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kt 1" hidden="1">
            <a:extLst>
              <a:ext uri="{FF2B5EF4-FFF2-40B4-BE49-F238E27FC236}">
                <a16:creationId xmlns="" xmlns:a16="http://schemas.microsoft.com/office/drawing/2014/main" id="{370F3B4D-9B6D-70B3-AEB7-F93941328A91}"/>
              </a:ext>
            </a:extLst>
          </p:cNvPr>
          <p:cNvGraphicFramePr>
            <a:graphicFrameLocks noChangeAspect="1"/>
          </p:cNvGraphicFramePr>
          <p:nvPr userDrawn="1">
            <p:custDataLst>
              <p:tags r:id="rId65"/>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87" name="think-cell Folie" r:id="rId66" imgW="592" imgH="591" progId="TCLayout.ActiveDocument.1">
                  <p:embed/>
                </p:oleObj>
              </mc:Choice>
              <mc:Fallback>
                <p:oleObj name="think-cell Folie" r:id="rId66" imgW="592" imgH="591" progId="TCLayout.ActiveDocument.1">
                  <p:embed/>
                  <p:pic>
                    <p:nvPicPr>
                      <p:cNvPr id="0" name=""/>
                      <p:cNvPicPr/>
                      <p:nvPr/>
                    </p:nvPicPr>
                    <p:blipFill>
                      <a:blip r:embed="rId67"/>
                      <a:stretch>
                        <a:fillRect/>
                      </a:stretch>
                    </p:blipFill>
                    <p:spPr>
                      <a:xfrm>
                        <a:off x="1588" y="1588"/>
                        <a:ext cx="1588" cy="1588"/>
                      </a:xfrm>
                      <a:prstGeom prst="rect">
                        <a:avLst/>
                      </a:prstGeom>
                    </p:spPr>
                  </p:pic>
                </p:oleObj>
              </mc:Fallback>
            </mc:AlternateContent>
          </a:graphicData>
        </a:graphic>
      </p:graphicFrame>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
        <p:nvSpPr>
          <p:cNvPr id="4" name="MSIPCMContentMarking" descr="{&quot;HashCode&quot;:-1692887849,&quot;Placement&quot;:&quot;Header&quot;,&quot;Top&quot;:0.0,&quot;Left&quot;:0.0,&quot;SlideWidth&quot;:960,&quot;SlideHeight&quot;:540}">
            <a:extLst>
              <a:ext uri="{FF2B5EF4-FFF2-40B4-BE49-F238E27FC236}">
                <a16:creationId xmlns="" xmlns:a16="http://schemas.microsoft.com/office/drawing/2014/main" id="{A00D4E60-39BF-C6C9-9970-373E15DB2B61}"/>
              </a:ext>
            </a:extLst>
          </p:cNvPr>
          <p:cNvSpPr txBox="1"/>
          <p:nvPr userDrawn="1"/>
        </p:nvSpPr>
        <p:spPr>
          <a:xfrm>
            <a:off x="0" y="0"/>
            <a:ext cx="663105" cy="252360"/>
          </a:xfrm>
          <a:prstGeom prst="rect">
            <a:avLst/>
          </a:prstGeom>
          <a:noFill/>
        </p:spPr>
        <p:txBody>
          <a:bodyPr vert="horz" wrap="square" lIns="0" tIns="0" rIns="0" bIns="0" rtlCol="0" anchor="ctr" anchorCtr="1">
            <a:spAutoFit/>
          </a:bodyPr>
          <a:lstStyle/>
          <a:p>
            <a:r>
              <a:rPr lang="de-DE" sz="1000">
                <a:solidFill>
                  <a:srgbClr val="000000"/>
                </a:solidFill>
                <a:latin typeface="CorpoS" pitchFamily="2" charset="0"/>
              </a:rPr>
              <a:t>Internal</a:t>
            </a:r>
          </a:p>
        </p:txBody>
      </p:sp>
    </p:spTree>
    <p:extLst>
      <p:ext uri="{BB962C8B-B14F-4D97-AF65-F5344CB8AC3E}">
        <p14:creationId xmlns:p14="http://schemas.microsoft.com/office/powerpoint/2010/main" val="3649152924"/>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 id="2147483878" r:id="rId12"/>
    <p:sldLayoutId id="2147483879" r:id="rId13"/>
    <p:sldLayoutId id="2147483880" r:id="rId14"/>
    <p:sldLayoutId id="2147483881" r:id="rId15"/>
    <p:sldLayoutId id="2147483882" r:id="rId16"/>
    <p:sldLayoutId id="2147483883" r:id="rId17"/>
    <p:sldLayoutId id="2147483884" r:id="rId18"/>
    <p:sldLayoutId id="2147483885" r:id="rId19"/>
    <p:sldLayoutId id="2147483886" r:id="rId20"/>
    <p:sldLayoutId id="2147483887" r:id="rId21"/>
    <p:sldLayoutId id="2147483888" r:id="rId22"/>
    <p:sldLayoutId id="2147483889" r:id="rId23"/>
    <p:sldLayoutId id="2147483890" r:id="rId24"/>
    <p:sldLayoutId id="2147483891" r:id="rId25"/>
    <p:sldLayoutId id="2147483892" r:id="rId26"/>
    <p:sldLayoutId id="2147483893" r:id="rId27"/>
    <p:sldLayoutId id="2147483894" r:id="rId28"/>
    <p:sldLayoutId id="2147483895" r:id="rId29"/>
    <p:sldLayoutId id="2147483896" r:id="rId30"/>
    <p:sldLayoutId id="2147483897" r:id="rId31"/>
    <p:sldLayoutId id="2147483898" r:id="rId32"/>
    <p:sldLayoutId id="2147483899" r:id="rId33"/>
    <p:sldLayoutId id="2147483900" r:id="rId34"/>
    <p:sldLayoutId id="2147483901" r:id="rId35"/>
    <p:sldLayoutId id="2147483902" r:id="rId36"/>
    <p:sldLayoutId id="2147483903" r:id="rId37"/>
    <p:sldLayoutId id="2147483904" r:id="rId38"/>
    <p:sldLayoutId id="2147483905" r:id="rId39"/>
    <p:sldLayoutId id="2147483906" r:id="rId40"/>
    <p:sldLayoutId id="2147483907" r:id="rId41"/>
    <p:sldLayoutId id="2147483908" r:id="rId42"/>
    <p:sldLayoutId id="2147483909" r:id="rId43"/>
    <p:sldLayoutId id="2147483910" r:id="rId44"/>
    <p:sldLayoutId id="2147483911" r:id="rId45"/>
    <p:sldLayoutId id="2147483912" r:id="rId46"/>
    <p:sldLayoutId id="2147483913" r:id="rId47"/>
    <p:sldLayoutId id="2147483914" r:id="rId48"/>
    <p:sldLayoutId id="2147483915" r:id="rId49"/>
    <p:sldLayoutId id="2147483916" r:id="rId50"/>
    <p:sldLayoutId id="2147483917" r:id="rId51"/>
    <p:sldLayoutId id="2147483918" r:id="rId52"/>
    <p:sldLayoutId id="2147483919" r:id="rId53"/>
    <p:sldLayoutId id="2147483920" r:id="rId54"/>
    <p:sldLayoutId id="2147483921" r:id="rId55"/>
    <p:sldLayoutId id="2147483922" r:id="rId56"/>
    <p:sldLayoutId id="2147483923" r:id="rId57"/>
    <p:sldLayoutId id="2147483924" r:id="rId58"/>
    <p:sldLayoutId id="2147483925" r:id="rId59"/>
    <p:sldLayoutId id="2147483926" r:id="rId60"/>
    <p:sldLayoutId id="2147483927" r:id="rId61"/>
    <p:sldLayoutId id="2147483928" r:id="rId6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1.xml"/><Relationship Id="rId5" Type="http://schemas.openxmlformats.org/officeDocument/2006/relationships/image" Target="../media/image18.png"/><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6.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56.xml"/></Relationships>
</file>

<file path=ppt/slides/_rels/slide1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6.xml"/></Relationships>
</file>

<file path=ppt/slides/_rels/slide1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56.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www.allianz.de/vorsorge/betriebliche-altersvorsorge/zeitwertkonto/" TargetMode="External"/><Relationship Id="rId1" Type="http://schemas.openxmlformats.org/officeDocument/2006/relationships/slideLayout" Target="../slideLayouts/slideLayout5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6.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56.xml"/></Relationships>
</file>

<file path=ppt/slides/_rels/slide2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7.xml"/></Relationships>
</file>

<file path=ppt/slides/_rels/slide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webservice.afm-gruppe.de/index.php/661539?lang=de" TargetMode="External"/><Relationship Id="rId1" Type="http://schemas.openxmlformats.org/officeDocument/2006/relationships/slideLayout" Target="../slideLayouts/slideLayout56.xml"/><Relationship Id="rId5" Type="http://schemas.openxmlformats.org/officeDocument/2006/relationships/image" Target="../media/image52.pn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1.xml"/></Relationships>
</file>

<file path=ppt/slides/_rels/slide3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6.xml"/></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56.xml"/></Relationships>
</file>

<file path=ppt/slides/_rels/slide32.xml.rels><?xml version="1.0" encoding="UTF-8" standalone="yes"?>
<Relationships xmlns="http://schemas.openxmlformats.org/package/2006/relationships"><Relationship Id="rId2" Type="http://schemas.openxmlformats.org/officeDocument/2006/relationships/hyperlink" Target="https://www.firmenonline.de/warum-betriebliche-vorsorge/benchmarkanalyse/start-benchmarkanalyse.html/#/benchmarktool/benchmarkanalyse/start-1" TargetMode="External"/><Relationship Id="rId1" Type="http://schemas.openxmlformats.org/officeDocument/2006/relationships/slideLayout" Target="../slideLayouts/slideLayout5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1.xml"/></Relationships>
</file>

<file path=ppt/slides/_rels/slide3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1.xml"/></Relationships>
</file>

<file path=ppt/slides/_rels/slide3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51.xml"/><Relationship Id="rId4" Type="http://schemas.openxmlformats.org/officeDocument/2006/relationships/image" Target="../media/image6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41.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61.png"/><Relationship Id="rId1" Type="http://schemas.openxmlformats.org/officeDocument/2006/relationships/slideLayout" Target="../slideLayouts/slideLayout89.xml"/><Relationship Id="rId6" Type="http://schemas.openxmlformats.org/officeDocument/2006/relationships/image" Target="../media/image63.png"/><Relationship Id="rId5" Type="http://schemas.openxmlformats.org/officeDocument/2006/relationships/image" Target="../media/image13.svg"/><Relationship Id="rId4" Type="http://schemas.openxmlformats.org/officeDocument/2006/relationships/image" Target="../media/image62.png"/></Relationships>
</file>

<file path=ppt/slides/_rels/slide42.xml.rels><?xml version="1.0" encoding="UTF-8" standalone="yes"?>
<Relationships xmlns="http://schemas.openxmlformats.org/package/2006/relationships"><Relationship Id="rId2" Type="http://schemas.openxmlformats.org/officeDocument/2006/relationships/hyperlink" Target="https://de.wikipedia.org/wiki/Richtlinie_(EU)_2022/2464_(CSRD)" TargetMode="External"/><Relationship Id="rId1" Type="http://schemas.openxmlformats.org/officeDocument/2006/relationships/slideLayout" Target="../slideLayouts/slideLayout78.xml"/></Relationships>
</file>

<file path=ppt/slides/_rels/slide43.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61.png"/><Relationship Id="rId1" Type="http://schemas.openxmlformats.org/officeDocument/2006/relationships/slideLayout" Target="../slideLayouts/slideLayout89.xml"/><Relationship Id="rId6" Type="http://schemas.openxmlformats.org/officeDocument/2006/relationships/image" Target="../media/image63.png"/><Relationship Id="rId5" Type="http://schemas.openxmlformats.org/officeDocument/2006/relationships/image" Target="../media/image13.svg"/><Relationship Id="rId4" Type="http://schemas.openxmlformats.org/officeDocument/2006/relationships/image" Target="../media/image62.png"/></Relationships>
</file>

<file path=ppt/slides/_rels/slide44.xml.rels><?xml version="1.0" encoding="UTF-8" standalone="yes"?>
<Relationships xmlns="http://schemas.openxmlformats.org/package/2006/relationships"><Relationship Id="rId8" Type="http://schemas.openxmlformats.org/officeDocument/2006/relationships/tags" Target="../tags/tag12.xml"/><Relationship Id="rId13" Type="http://schemas.openxmlformats.org/officeDocument/2006/relationships/tags" Target="../tags/tag17.xml"/><Relationship Id="rId18" Type="http://schemas.openxmlformats.org/officeDocument/2006/relationships/tags" Target="../tags/tag22.xml"/><Relationship Id="rId26" Type="http://schemas.openxmlformats.org/officeDocument/2006/relationships/tags" Target="../tags/tag30.xml"/><Relationship Id="rId3" Type="http://schemas.openxmlformats.org/officeDocument/2006/relationships/tags" Target="../tags/tag7.xml"/><Relationship Id="rId21" Type="http://schemas.openxmlformats.org/officeDocument/2006/relationships/tags" Target="../tags/tag25.xml"/><Relationship Id="rId34" Type="http://schemas.openxmlformats.org/officeDocument/2006/relationships/chart" Target="../charts/chart2.xml"/><Relationship Id="rId7" Type="http://schemas.openxmlformats.org/officeDocument/2006/relationships/tags" Target="../tags/tag11.xml"/><Relationship Id="rId12" Type="http://schemas.openxmlformats.org/officeDocument/2006/relationships/tags" Target="../tags/tag16.xml"/><Relationship Id="rId17" Type="http://schemas.openxmlformats.org/officeDocument/2006/relationships/tags" Target="../tags/tag21.xml"/><Relationship Id="rId25" Type="http://schemas.openxmlformats.org/officeDocument/2006/relationships/tags" Target="../tags/tag29.xml"/><Relationship Id="rId33" Type="http://schemas.openxmlformats.org/officeDocument/2006/relationships/chart" Target="../charts/chart1.xml"/><Relationship Id="rId2" Type="http://schemas.openxmlformats.org/officeDocument/2006/relationships/tags" Target="../tags/tag6.xml"/><Relationship Id="rId16" Type="http://schemas.openxmlformats.org/officeDocument/2006/relationships/tags" Target="../tags/tag20.xml"/><Relationship Id="rId20" Type="http://schemas.openxmlformats.org/officeDocument/2006/relationships/tags" Target="../tags/tag24.xml"/><Relationship Id="rId29" Type="http://schemas.openxmlformats.org/officeDocument/2006/relationships/slideLayout" Target="../slideLayouts/slideLayout88.xml"/><Relationship Id="rId1" Type="http://schemas.openxmlformats.org/officeDocument/2006/relationships/vmlDrawing" Target="../drawings/vmlDrawing3.vml"/><Relationship Id="rId6" Type="http://schemas.openxmlformats.org/officeDocument/2006/relationships/tags" Target="../tags/tag10.xml"/><Relationship Id="rId11" Type="http://schemas.openxmlformats.org/officeDocument/2006/relationships/tags" Target="../tags/tag15.xml"/><Relationship Id="rId24" Type="http://schemas.openxmlformats.org/officeDocument/2006/relationships/tags" Target="../tags/tag28.xml"/><Relationship Id="rId32" Type="http://schemas.openxmlformats.org/officeDocument/2006/relationships/image" Target="../media/image11.emf"/><Relationship Id="rId5" Type="http://schemas.openxmlformats.org/officeDocument/2006/relationships/tags" Target="../tags/tag9.xml"/><Relationship Id="rId15" Type="http://schemas.openxmlformats.org/officeDocument/2006/relationships/tags" Target="../tags/tag19.xml"/><Relationship Id="rId23" Type="http://schemas.openxmlformats.org/officeDocument/2006/relationships/tags" Target="../tags/tag27.xml"/><Relationship Id="rId28" Type="http://schemas.openxmlformats.org/officeDocument/2006/relationships/tags" Target="../tags/tag32.xml"/><Relationship Id="rId10" Type="http://schemas.openxmlformats.org/officeDocument/2006/relationships/tags" Target="../tags/tag14.xml"/><Relationship Id="rId19" Type="http://schemas.openxmlformats.org/officeDocument/2006/relationships/tags" Target="../tags/tag23.xml"/><Relationship Id="rId31" Type="http://schemas.openxmlformats.org/officeDocument/2006/relationships/oleObject" Target="../embeddings/oleObject3.bin"/><Relationship Id="rId4" Type="http://schemas.openxmlformats.org/officeDocument/2006/relationships/tags" Target="../tags/tag8.xml"/><Relationship Id="rId9" Type="http://schemas.openxmlformats.org/officeDocument/2006/relationships/tags" Target="../tags/tag13.xml"/><Relationship Id="rId14" Type="http://schemas.openxmlformats.org/officeDocument/2006/relationships/tags" Target="../tags/tag18.xml"/><Relationship Id="rId22" Type="http://schemas.openxmlformats.org/officeDocument/2006/relationships/tags" Target="../tags/tag26.xml"/><Relationship Id="rId27" Type="http://schemas.openxmlformats.org/officeDocument/2006/relationships/tags" Target="../tags/tag31.xml"/><Relationship Id="rId30" Type="http://schemas.openxmlformats.org/officeDocument/2006/relationships/notesSlide" Target="../notesSlides/notesSlide3.xml"/></Relationships>
</file>

<file path=ppt/slides/_rels/slide4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89.xml"/><Relationship Id="rId4" Type="http://schemas.openxmlformats.org/officeDocument/2006/relationships/image" Target="../media/image20.svg"/></Relationships>
</file>

<file path=ppt/slides/_rels/slide4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89.xml"/></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56.xml"/></Relationships>
</file>

<file path=ppt/slides/_rels/slide5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56.xml"/><Relationship Id="rId4" Type="http://schemas.openxmlformats.org/officeDocument/2006/relationships/image" Target="../media/image73.png"/></Relationships>
</file>

<file path=ppt/slides/_rels/slide5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56.xml"/><Relationship Id="rId4" Type="http://schemas.openxmlformats.org/officeDocument/2006/relationships/image" Target="../media/image76.png"/></Relationships>
</file>

<file path=ppt/slides/_rels/slide54.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slideLayout" Target="../slideLayouts/slideLayout113.xml"/><Relationship Id="rId7" Type="http://schemas.openxmlformats.org/officeDocument/2006/relationships/hyperlink" Target="https://bavinfo.net/TruckPortHamburgHannover" TargetMode="External"/><Relationship Id="rId2" Type="http://schemas.openxmlformats.org/officeDocument/2006/relationships/tags" Target="../tags/tag33.xml"/><Relationship Id="rId1" Type="http://schemas.openxmlformats.org/officeDocument/2006/relationships/vmlDrawing" Target="../drawings/vmlDrawing4.vml"/><Relationship Id="rId6" Type="http://schemas.openxmlformats.org/officeDocument/2006/relationships/image" Target="../media/image77.png"/><Relationship Id="rId5" Type="http://schemas.openxmlformats.org/officeDocument/2006/relationships/image" Target="../media/image13.emf"/><Relationship Id="rId4" Type="http://schemas.openxmlformats.org/officeDocument/2006/relationships/oleObject" Target="../embeddings/oleObject4.bin"/></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56.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6.xml"/><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6.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6.xml"/><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2"/>
          <a:stretch>
            <a:fillRect/>
          </a:stretch>
        </p:blipFill>
        <p:spPr>
          <a:xfrm>
            <a:off x="2309344" y="1223159"/>
            <a:ext cx="7559335" cy="3604070"/>
          </a:xfrm>
          <a:prstGeom prst="rect">
            <a:avLst/>
          </a:prstGeom>
        </p:spPr>
      </p:pic>
      <p:pic>
        <p:nvPicPr>
          <p:cNvPr id="7" name="Grafik 6"/>
          <p:cNvPicPr>
            <a:picLocks noChangeAspect="1"/>
          </p:cNvPicPr>
          <p:nvPr/>
        </p:nvPicPr>
        <p:blipFill>
          <a:blip r:embed="rId3"/>
          <a:stretch>
            <a:fillRect/>
          </a:stretch>
        </p:blipFill>
        <p:spPr>
          <a:xfrm>
            <a:off x="2309344" y="763980"/>
            <a:ext cx="3228975" cy="304800"/>
          </a:xfrm>
          <a:prstGeom prst="rect">
            <a:avLst/>
          </a:prstGeom>
        </p:spPr>
      </p:pic>
      <p:pic>
        <p:nvPicPr>
          <p:cNvPr id="8" name="Grafik 7"/>
          <p:cNvPicPr>
            <a:picLocks noChangeAspect="1"/>
          </p:cNvPicPr>
          <p:nvPr/>
        </p:nvPicPr>
        <p:blipFill>
          <a:blip r:embed="rId4"/>
          <a:stretch>
            <a:fillRect/>
          </a:stretch>
        </p:blipFill>
        <p:spPr>
          <a:xfrm>
            <a:off x="215241" y="2784017"/>
            <a:ext cx="1905000" cy="3676650"/>
          </a:xfrm>
          <a:prstGeom prst="rect">
            <a:avLst/>
          </a:prstGeom>
          <a:ln>
            <a:solidFill>
              <a:schemeClr val="accent1"/>
            </a:solidFill>
          </a:ln>
        </p:spPr>
      </p:pic>
      <p:pic>
        <p:nvPicPr>
          <p:cNvPr id="9" name="Grafik 8"/>
          <p:cNvPicPr>
            <a:picLocks noChangeAspect="1"/>
          </p:cNvPicPr>
          <p:nvPr/>
        </p:nvPicPr>
        <p:blipFill>
          <a:blip r:embed="rId5"/>
          <a:stretch>
            <a:fillRect/>
          </a:stretch>
        </p:blipFill>
        <p:spPr>
          <a:xfrm>
            <a:off x="10057782" y="2784017"/>
            <a:ext cx="1933575" cy="2857500"/>
          </a:xfrm>
          <a:prstGeom prst="rect">
            <a:avLst/>
          </a:prstGeom>
          <a:ln>
            <a:solidFill>
              <a:schemeClr val="accent1"/>
            </a:solidFill>
          </a:ln>
        </p:spPr>
      </p:pic>
    </p:spTree>
    <p:extLst>
      <p:ext uri="{BB962C8B-B14F-4D97-AF65-F5344CB8AC3E}">
        <p14:creationId xmlns:p14="http://schemas.microsoft.com/office/powerpoint/2010/main" val="20087171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7457741" y="-2961462"/>
            <a:ext cx="4173114" cy="1651691"/>
          </a:xfrm>
        </p:spPr>
        <p:txBody>
          <a:bodyPr/>
          <a:lstStyle/>
          <a:p>
            <a:endParaRPr lang="de-DE" dirty="0"/>
          </a:p>
        </p:txBody>
      </p:sp>
      <p:pic>
        <p:nvPicPr>
          <p:cNvPr id="5" name="Grafik 4"/>
          <p:cNvPicPr>
            <a:picLocks noChangeAspect="1"/>
          </p:cNvPicPr>
          <p:nvPr/>
        </p:nvPicPr>
        <p:blipFill>
          <a:blip r:embed="rId2"/>
          <a:stretch>
            <a:fillRect/>
          </a:stretch>
        </p:blipFill>
        <p:spPr>
          <a:xfrm>
            <a:off x="2345075" y="273849"/>
            <a:ext cx="5852441" cy="6424963"/>
          </a:xfrm>
          <a:prstGeom prst="rect">
            <a:avLst/>
          </a:prstGeom>
          <a:ln>
            <a:solidFill>
              <a:schemeClr val="accent1"/>
            </a:solidFill>
          </a:ln>
        </p:spPr>
      </p:pic>
    </p:spTree>
    <p:extLst>
      <p:ext uri="{BB962C8B-B14F-4D97-AF65-F5344CB8AC3E}">
        <p14:creationId xmlns:p14="http://schemas.microsoft.com/office/powerpoint/2010/main" val="1624548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11</a:t>
            </a:fld>
            <a:endParaRPr lang="de-DE"/>
          </a:p>
        </p:txBody>
      </p:sp>
      <p:sp>
        <p:nvSpPr>
          <p:cNvPr id="3" name="Textplatzhalter 2"/>
          <p:cNvSpPr>
            <a:spLocks noGrp="1"/>
          </p:cNvSpPr>
          <p:nvPr>
            <p:ph type="body" sz="half" idx="2"/>
          </p:nvPr>
        </p:nvSpPr>
        <p:spPr>
          <a:xfrm>
            <a:off x="102984" y="1555564"/>
            <a:ext cx="11720596" cy="4796592"/>
          </a:xfrm>
        </p:spPr>
        <p:txBody>
          <a:bodyPr anchor="ctr"/>
          <a:lstStyle/>
          <a:p>
            <a:pPr algn="ctr"/>
            <a:r>
              <a:rPr lang="de-DE" sz="3200" b="1" dirty="0" smtClean="0"/>
              <a:t>„</a:t>
            </a:r>
            <a:r>
              <a:rPr lang="de-DE" sz="3600" b="1" i="1" dirty="0" smtClean="0"/>
              <a:t>Kein Unternehmen ist zu klein für große Lösungen</a:t>
            </a:r>
            <a:r>
              <a:rPr lang="de-DE" sz="3200" b="1" dirty="0" smtClean="0"/>
              <a:t>“</a:t>
            </a:r>
          </a:p>
          <a:p>
            <a:pPr algn="r"/>
            <a:r>
              <a:rPr lang="de-DE" sz="1050" b="1" dirty="0" smtClean="0"/>
              <a:t>Hugh Hefner, Amerikanischer Verleger ,+27.09.2017</a:t>
            </a:r>
            <a:endParaRPr lang="de-DE" sz="1050" b="1" dirty="0"/>
          </a:p>
        </p:txBody>
      </p:sp>
    </p:spTree>
    <p:extLst>
      <p:ext uri="{BB962C8B-B14F-4D97-AF65-F5344CB8AC3E}">
        <p14:creationId xmlns:p14="http://schemas.microsoft.com/office/powerpoint/2010/main" val="296216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a:stretch>
            <a:fillRect/>
          </a:stretch>
        </p:blipFill>
        <p:spPr>
          <a:xfrm>
            <a:off x="479426" y="345949"/>
            <a:ext cx="6162675" cy="2564124"/>
          </a:xfrm>
          <a:prstGeom prst="rect">
            <a:avLst/>
          </a:prstGeom>
        </p:spPr>
      </p:pic>
      <p:pic>
        <p:nvPicPr>
          <p:cNvPr id="6" name="Grafik 5"/>
          <p:cNvPicPr>
            <a:picLocks noChangeAspect="1"/>
          </p:cNvPicPr>
          <p:nvPr/>
        </p:nvPicPr>
        <p:blipFill>
          <a:blip r:embed="rId3"/>
          <a:stretch>
            <a:fillRect/>
          </a:stretch>
        </p:blipFill>
        <p:spPr>
          <a:xfrm>
            <a:off x="2712828" y="2823109"/>
            <a:ext cx="6162675" cy="1600200"/>
          </a:xfrm>
          <a:prstGeom prst="rect">
            <a:avLst/>
          </a:prstGeom>
        </p:spPr>
      </p:pic>
      <p:sp>
        <p:nvSpPr>
          <p:cNvPr id="7" name="Rechteck 6"/>
          <p:cNvSpPr/>
          <p:nvPr/>
        </p:nvSpPr>
        <p:spPr>
          <a:xfrm>
            <a:off x="2712828" y="4399844"/>
            <a:ext cx="6096000" cy="646331"/>
          </a:xfrm>
          <a:prstGeom prst="rect">
            <a:avLst/>
          </a:prstGeom>
          <a:ln>
            <a:solidFill>
              <a:schemeClr val="accent1"/>
            </a:solidFill>
          </a:ln>
        </p:spPr>
        <p:txBody>
          <a:bodyPr>
            <a:spAutoFit/>
          </a:bodyPr>
          <a:lstStyle/>
          <a:p>
            <a:r>
              <a:rPr lang="de-DE" dirty="0" smtClean="0">
                <a:solidFill>
                  <a:srgbClr val="1D2D4B"/>
                </a:solidFill>
              </a:rPr>
              <a:t>Die </a:t>
            </a:r>
            <a:r>
              <a:rPr lang="de-DE" dirty="0">
                <a:solidFill>
                  <a:srgbClr val="1D2D4B"/>
                </a:solidFill>
              </a:rPr>
              <a:t>Verträge sind fixiert. Rund zwei Drittel davon gingen in Altersteilzeit, berichtete die „Bild</a:t>
            </a:r>
            <a:r>
              <a:rPr lang="de-DE" dirty="0" smtClean="0">
                <a:solidFill>
                  <a:srgbClr val="1D2D4B"/>
                </a:solidFill>
              </a:rPr>
              <a:t>“. (ca. 22.000 MA)</a:t>
            </a:r>
            <a:endParaRPr lang="de-DE" dirty="0">
              <a:solidFill>
                <a:srgbClr val="1D2D4B"/>
              </a:solidFill>
            </a:endParaRPr>
          </a:p>
        </p:txBody>
      </p:sp>
      <p:sp>
        <p:nvSpPr>
          <p:cNvPr id="8" name="Textfeld 7"/>
          <p:cNvSpPr txBox="1"/>
          <p:nvPr/>
        </p:nvSpPr>
        <p:spPr>
          <a:xfrm>
            <a:off x="2039193" y="5686503"/>
            <a:ext cx="8860779" cy="453154"/>
          </a:xfrm>
          <a:prstGeom prst="rect">
            <a:avLst/>
          </a:prstGeom>
          <a:noFill/>
        </p:spPr>
        <p:txBody>
          <a:bodyPr wrap="square" lIns="0" tIns="0" rIns="0" bIns="0" rtlCol="0" anchor="t" anchorCtr="0">
            <a:noAutofit/>
          </a:bodyPr>
          <a:lstStyle/>
          <a:p>
            <a:pPr algn="l"/>
            <a:r>
              <a:rPr lang="de-DE" sz="2800" dirty="0" smtClean="0">
                <a:solidFill>
                  <a:schemeClr val="bg1"/>
                </a:solidFill>
              </a:rPr>
              <a:t>Welche(n) Geschäftsansatz können Sie erkennen ?</a:t>
            </a:r>
          </a:p>
        </p:txBody>
      </p:sp>
    </p:spTree>
    <p:extLst>
      <p:ext uri="{BB962C8B-B14F-4D97-AF65-F5344CB8AC3E}">
        <p14:creationId xmlns:p14="http://schemas.microsoft.com/office/powerpoint/2010/main" val="3583370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80">
                                          <p:stCondLst>
                                            <p:cond delay="0"/>
                                          </p:stCondLst>
                                        </p:cTn>
                                        <p:tgtEl>
                                          <p:spTgt spid="8"/>
                                        </p:tgtEl>
                                      </p:cBhvr>
                                    </p:animEffect>
                                    <p:anim calcmode="lin" valueType="num">
                                      <p:cBhvr>
                                        <p:cTn id="1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7" dur="26">
                                          <p:stCondLst>
                                            <p:cond delay="650"/>
                                          </p:stCondLst>
                                        </p:cTn>
                                        <p:tgtEl>
                                          <p:spTgt spid="8"/>
                                        </p:tgtEl>
                                      </p:cBhvr>
                                      <p:to x="100000" y="60000"/>
                                    </p:animScale>
                                    <p:animScale>
                                      <p:cBhvr>
                                        <p:cTn id="18" dur="166" decel="50000">
                                          <p:stCondLst>
                                            <p:cond delay="676"/>
                                          </p:stCondLst>
                                        </p:cTn>
                                        <p:tgtEl>
                                          <p:spTgt spid="8"/>
                                        </p:tgtEl>
                                      </p:cBhvr>
                                      <p:to x="100000" y="100000"/>
                                    </p:animScale>
                                    <p:animScale>
                                      <p:cBhvr>
                                        <p:cTn id="19" dur="26">
                                          <p:stCondLst>
                                            <p:cond delay="1312"/>
                                          </p:stCondLst>
                                        </p:cTn>
                                        <p:tgtEl>
                                          <p:spTgt spid="8"/>
                                        </p:tgtEl>
                                      </p:cBhvr>
                                      <p:to x="100000" y="80000"/>
                                    </p:animScale>
                                    <p:animScale>
                                      <p:cBhvr>
                                        <p:cTn id="20" dur="166" decel="50000">
                                          <p:stCondLst>
                                            <p:cond delay="1338"/>
                                          </p:stCondLst>
                                        </p:cTn>
                                        <p:tgtEl>
                                          <p:spTgt spid="8"/>
                                        </p:tgtEl>
                                      </p:cBhvr>
                                      <p:to x="100000" y="100000"/>
                                    </p:animScale>
                                    <p:animScale>
                                      <p:cBhvr>
                                        <p:cTn id="21" dur="26">
                                          <p:stCondLst>
                                            <p:cond delay="1642"/>
                                          </p:stCondLst>
                                        </p:cTn>
                                        <p:tgtEl>
                                          <p:spTgt spid="8"/>
                                        </p:tgtEl>
                                      </p:cBhvr>
                                      <p:to x="100000" y="90000"/>
                                    </p:animScale>
                                    <p:animScale>
                                      <p:cBhvr>
                                        <p:cTn id="22" dur="166" decel="50000">
                                          <p:stCondLst>
                                            <p:cond delay="1668"/>
                                          </p:stCondLst>
                                        </p:cTn>
                                        <p:tgtEl>
                                          <p:spTgt spid="8"/>
                                        </p:tgtEl>
                                      </p:cBhvr>
                                      <p:to x="100000" y="100000"/>
                                    </p:animScale>
                                    <p:animScale>
                                      <p:cBhvr>
                                        <p:cTn id="23" dur="26">
                                          <p:stCondLst>
                                            <p:cond delay="1808"/>
                                          </p:stCondLst>
                                        </p:cTn>
                                        <p:tgtEl>
                                          <p:spTgt spid="8"/>
                                        </p:tgtEl>
                                      </p:cBhvr>
                                      <p:to x="100000" y="95000"/>
                                    </p:animScale>
                                    <p:animScale>
                                      <p:cBhvr>
                                        <p:cTn id="24"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66138" y="359823"/>
            <a:ext cx="9324974" cy="887067"/>
          </a:xfrm>
        </p:spPr>
        <p:txBody>
          <a:bodyPr/>
          <a:lstStyle/>
          <a:p>
            <a:r>
              <a:rPr lang="de-DE" dirty="0" smtClean="0"/>
              <a:t>Vervielfältigungsregelung bei Ausscheiden</a:t>
            </a:r>
            <a:endParaRPr lang="de-DE" dirty="0"/>
          </a:p>
        </p:txBody>
      </p:sp>
      <p:sp>
        <p:nvSpPr>
          <p:cNvPr id="5" name="Textfeld 4"/>
          <p:cNvSpPr txBox="1"/>
          <p:nvPr/>
        </p:nvSpPr>
        <p:spPr>
          <a:xfrm>
            <a:off x="2241494" y="2548991"/>
            <a:ext cx="7946379" cy="380326"/>
          </a:xfrm>
          <a:prstGeom prst="rect">
            <a:avLst/>
          </a:prstGeom>
          <a:noFill/>
        </p:spPr>
        <p:txBody>
          <a:bodyPr wrap="square" lIns="0" tIns="0" rIns="0" bIns="0" rtlCol="0" anchor="t" anchorCtr="0">
            <a:noAutofit/>
          </a:bodyPr>
          <a:lstStyle/>
          <a:p>
            <a:pPr algn="l"/>
            <a:r>
              <a:rPr lang="de-DE" sz="1600" dirty="0" smtClean="0">
                <a:solidFill>
                  <a:schemeClr val="bg1"/>
                </a:solidFill>
              </a:rPr>
              <a:t>Erfahrungen aus 2008</a:t>
            </a:r>
          </a:p>
          <a:p>
            <a:pPr algn="l"/>
            <a:r>
              <a:rPr lang="de-DE" sz="1600" dirty="0" smtClean="0">
                <a:solidFill>
                  <a:schemeClr val="bg1"/>
                </a:solidFill>
              </a:rPr>
              <a:t>Was war da ?</a:t>
            </a:r>
          </a:p>
          <a:p>
            <a:pPr algn="l"/>
            <a:endParaRPr lang="de-DE" sz="1600" dirty="0">
              <a:solidFill>
                <a:schemeClr val="bg1"/>
              </a:solidFill>
            </a:endParaRPr>
          </a:p>
          <a:p>
            <a:pPr algn="l"/>
            <a:r>
              <a:rPr lang="de-DE" sz="1600" dirty="0" smtClean="0">
                <a:solidFill>
                  <a:schemeClr val="bg1"/>
                </a:solidFill>
              </a:rPr>
              <a:t>Lehmann, Karstadt/</a:t>
            </a:r>
            <a:r>
              <a:rPr lang="de-DE" sz="1600" dirty="0" err="1" smtClean="0">
                <a:solidFill>
                  <a:schemeClr val="bg1"/>
                </a:solidFill>
              </a:rPr>
              <a:t>Arcandor</a:t>
            </a:r>
            <a:r>
              <a:rPr lang="de-DE" sz="1600" dirty="0" smtClean="0">
                <a:solidFill>
                  <a:schemeClr val="bg1"/>
                </a:solidFill>
              </a:rPr>
              <a:t>, Hertie, </a:t>
            </a:r>
            <a:r>
              <a:rPr lang="de-DE" sz="1600" dirty="0" err="1" smtClean="0">
                <a:solidFill>
                  <a:schemeClr val="bg1"/>
                </a:solidFill>
              </a:rPr>
              <a:t>Qimonda</a:t>
            </a:r>
            <a:r>
              <a:rPr lang="de-DE" sz="1600" dirty="0" smtClean="0">
                <a:solidFill>
                  <a:schemeClr val="bg1"/>
                </a:solidFill>
              </a:rPr>
              <a:t>, Escada, Woolworth, Märklin, Rosenthal</a:t>
            </a:r>
          </a:p>
          <a:p>
            <a:pPr algn="l"/>
            <a:endParaRPr lang="de-DE" sz="1600" dirty="0" smtClean="0">
              <a:solidFill>
                <a:schemeClr val="bg1"/>
              </a:solidFill>
            </a:endParaRPr>
          </a:p>
          <a:p>
            <a:pPr algn="l"/>
            <a:r>
              <a:rPr lang="de-DE" sz="1600" dirty="0" err="1" smtClean="0">
                <a:solidFill>
                  <a:schemeClr val="bg1"/>
                </a:solidFill>
              </a:rPr>
              <a:t>Wardan</a:t>
            </a:r>
            <a:r>
              <a:rPr lang="de-DE" sz="1600" dirty="0" smtClean="0">
                <a:solidFill>
                  <a:schemeClr val="bg1"/>
                </a:solidFill>
              </a:rPr>
              <a:t> Werft , Karmann, Knaus </a:t>
            </a:r>
            <a:r>
              <a:rPr lang="de-DE" sz="1600" dirty="0" err="1" smtClean="0">
                <a:solidFill>
                  <a:schemeClr val="bg1"/>
                </a:solidFill>
              </a:rPr>
              <a:t>Tabbert</a:t>
            </a:r>
            <a:endParaRPr lang="de-DE" sz="1600" dirty="0" smtClean="0">
              <a:solidFill>
                <a:schemeClr val="bg1"/>
              </a:solidFill>
            </a:endParaRPr>
          </a:p>
        </p:txBody>
      </p:sp>
      <p:sp>
        <p:nvSpPr>
          <p:cNvPr id="6" name="Textfeld 5"/>
          <p:cNvSpPr txBox="1"/>
          <p:nvPr/>
        </p:nvSpPr>
        <p:spPr>
          <a:xfrm>
            <a:off x="2006825" y="5178903"/>
            <a:ext cx="8399533" cy="194209"/>
          </a:xfrm>
          <a:prstGeom prst="rect">
            <a:avLst/>
          </a:prstGeom>
          <a:noFill/>
        </p:spPr>
        <p:txBody>
          <a:bodyPr wrap="square" lIns="0" tIns="0" rIns="0" bIns="0" rtlCol="0" anchor="t" anchorCtr="0">
            <a:noAutofit/>
          </a:bodyPr>
          <a:lstStyle/>
          <a:p>
            <a:pPr algn="l"/>
            <a:r>
              <a:rPr lang="de-DE" sz="1600" b="1" dirty="0" smtClean="0">
                <a:solidFill>
                  <a:schemeClr val="bg1"/>
                </a:solidFill>
              </a:rPr>
              <a:t>Rechenbeispiel</a:t>
            </a:r>
          </a:p>
        </p:txBody>
      </p:sp>
    </p:spTree>
    <p:extLst>
      <p:ext uri="{BB962C8B-B14F-4D97-AF65-F5344CB8AC3E}">
        <p14:creationId xmlns:p14="http://schemas.microsoft.com/office/powerpoint/2010/main" val="2358638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Hat Ihr Kunde das Rüstzeug für eine zukunftssichere betriebliche Altersversorgung?</a:t>
            </a:r>
            <a:endParaRPr lang="de-DE" dirty="0"/>
          </a:p>
        </p:txBody>
      </p:sp>
      <p:sp>
        <p:nvSpPr>
          <p:cNvPr id="3" name="Textplatzhalter 2"/>
          <p:cNvSpPr>
            <a:spLocks noGrp="1"/>
          </p:cNvSpPr>
          <p:nvPr>
            <p:ph type="body" sz="quarter" idx="13"/>
          </p:nvPr>
        </p:nvSpPr>
        <p:spPr/>
        <p:txBody>
          <a:bodyPr/>
          <a:lstStyle/>
          <a:p>
            <a:r>
              <a:rPr lang="de-DE" dirty="0" smtClean="0"/>
              <a:t>Mercer, </a:t>
            </a:r>
            <a:r>
              <a:rPr lang="de-DE" dirty="0" err="1" smtClean="0"/>
              <a:t>Benefits-Wellbeing</a:t>
            </a:r>
            <a:r>
              <a:rPr lang="de-DE" dirty="0" smtClean="0"/>
              <a:t> Studie 2024/25</a:t>
            </a:r>
            <a:endParaRPr lang="de-DE" dirty="0"/>
          </a:p>
        </p:txBody>
      </p:sp>
      <p:pic>
        <p:nvPicPr>
          <p:cNvPr id="5" name="Grafik 4"/>
          <p:cNvPicPr>
            <a:picLocks noChangeAspect="1"/>
          </p:cNvPicPr>
          <p:nvPr/>
        </p:nvPicPr>
        <p:blipFill>
          <a:blip r:embed="rId2"/>
          <a:stretch>
            <a:fillRect/>
          </a:stretch>
        </p:blipFill>
        <p:spPr>
          <a:xfrm>
            <a:off x="479426" y="1529698"/>
            <a:ext cx="10042358" cy="4404543"/>
          </a:xfrm>
          <a:prstGeom prst="rect">
            <a:avLst/>
          </a:prstGeom>
        </p:spPr>
      </p:pic>
    </p:spTree>
    <p:extLst>
      <p:ext uri="{BB962C8B-B14F-4D97-AF65-F5344CB8AC3E}">
        <p14:creationId xmlns:p14="http://schemas.microsoft.com/office/powerpoint/2010/main" val="22718842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acf3e23-1258-4399-9068-29cf756694f7@afm-grupp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1851" y="108673"/>
            <a:ext cx="8793467" cy="659188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 name="Grafik 5"/>
          <p:cNvPicPr>
            <a:picLocks noChangeAspect="1"/>
          </p:cNvPicPr>
          <p:nvPr/>
        </p:nvPicPr>
        <p:blipFill>
          <a:blip r:embed="rId3"/>
          <a:stretch>
            <a:fillRect/>
          </a:stretch>
        </p:blipFill>
        <p:spPr>
          <a:xfrm>
            <a:off x="2346288" y="3876562"/>
            <a:ext cx="1018120" cy="48772"/>
          </a:xfrm>
          <a:prstGeom prst="rect">
            <a:avLst/>
          </a:prstGeom>
        </p:spPr>
      </p:pic>
      <p:pic>
        <p:nvPicPr>
          <p:cNvPr id="7" name="Grafik 6"/>
          <p:cNvPicPr>
            <a:picLocks noChangeAspect="1"/>
          </p:cNvPicPr>
          <p:nvPr/>
        </p:nvPicPr>
        <p:blipFill>
          <a:blip r:embed="rId3"/>
          <a:stretch>
            <a:fillRect/>
          </a:stretch>
        </p:blipFill>
        <p:spPr>
          <a:xfrm>
            <a:off x="10251182" y="4205943"/>
            <a:ext cx="1018120" cy="48772"/>
          </a:xfrm>
          <a:prstGeom prst="rect">
            <a:avLst/>
          </a:prstGeom>
        </p:spPr>
      </p:pic>
      <p:pic>
        <p:nvPicPr>
          <p:cNvPr id="8" name="Grafik 7"/>
          <p:cNvPicPr>
            <a:picLocks noChangeAspect="1"/>
          </p:cNvPicPr>
          <p:nvPr/>
        </p:nvPicPr>
        <p:blipFill>
          <a:blip r:embed="rId3"/>
          <a:stretch>
            <a:fillRect/>
          </a:stretch>
        </p:blipFill>
        <p:spPr>
          <a:xfrm>
            <a:off x="2346288" y="5784020"/>
            <a:ext cx="1018120" cy="48772"/>
          </a:xfrm>
          <a:prstGeom prst="rect">
            <a:avLst/>
          </a:prstGeom>
        </p:spPr>
      </p:pic>
      <p:pic>
        <p:nvPicPr>
          <p:cNvPr id="10" name="Grafik 9"/>
          <p:cNvPicPr>
            <a:picLocks noChangeAspect="1"/>
          </p:cNvPicPr>
          <p:nvPr/>
        </p:nvPicPr>
        <p:blipFill>
          <a:blip r:embed="rId3"/>
          <a:stretch>
            <a:fillRect/>
          </a:stretch>
        </p:blipFill>
        <p:spPr>
          <a:xfrm rot="5400000">
            <a:off x="8490926" y="4739389"/>
            <a:ext cx="1018120" cy="48772"/>
          </a:xfrm>
          <a:prstGeom prst="rect">
            <a:avLst/>
          </a:prstGeom>
        </p:spPr>
      </p:pic>
    </p:spTree>
    <p:extLst>
      <p:ext uri="{BB962C8B-B14F-4D97-AF65-F5344CB8AC3E}">
        <p14:creationId xmlns:p14="http://schemas.microsoft.com/office/powerpoint/2010/main" val="32553057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38e3110d-5208-4427-90cf-d01f0d79f7a8@afm-grupp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577" y="233363"/>
            <a:ext cx="8515351" cy="62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Minus 5"/>
          <p:cNvSpPr/>
          <p:nvPr/>
        </p:nvSpPr>
        <p:spPr>
          <a:xfrm rot="5400000">
            <a:off x="4927255" y="4136666"/>
            <a:ext cx="1371600" cy="192505"/>
          </a:xfrm>
          <a:prstGeom prst="mathMin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Minus 6"/>
          <p:cNvSpPr/>
          <p:nvPr/>
        </p:nvSpPr>
        <p:spPr>
          <a:xfrm rot="5400000">
            <a:off x="7552468" y="5058440"/>
            <a:ext cx="1371600" cy="192505"/>
          </a:xfrm>
          <a:prstGeom prst="mathMin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586924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17</a:t>
            </a:fld>
            <a:endParaRPr lang="de-DE"/>
          </a:p>
        </p:txBody>
      </p:sp>
      <p:sp>
        <p:nvSpPr>
          <p:cNvPr id="3" name="Textplatzhalter 2"/>
          <p:cNvSpPr>
            <a:spLocks noGrp="1"/>
          </p:cNvSpPr>
          <p:nvPr>
            <p:ph type="body" sz="half" idx="2"/>
          </p:nvPr>
        </p:nvSpPr>
        <p:spPr>
          <a:xfrm>
            <a:off x="214499" y="2546773"/>
            <a:ext cx="11343218" cy="4002432"/>
          </a:xfrm>
        </p:spPr>
        <p:txBody>
          <a:bodyPr/>
          <a:lstStyle/>
          <a:p>
            <a:pPr marL="457200" indent="-457200" algn="just">
              <a:buAutoNum type="arabicPeriod"/>
            </a:pPr>
            <a:r>
              <a:rPr lang="de-DE" b="1" dirty="0" smtClean="0"/>
              <a:t>Platz</a:t>
            </a:r>
            <a:r>
              <a:rPr lang="de-DE" b="1" dirty="0"/>
              <a:t>: Lauterbach Gruppe: Mutige und wertschätzende Entscheidung </a:t>
            </a:r>
            <a:endParaRPr lang="de-DE" b="1" dirty="0" smtClean="0"/>
          </a:p>
          <a:p>
            <a:pPr algn="just"/>
            <a:r>
              <a:rPr lang="de-DE" dirty="0"/>
              <a:t/>
            </a:r>
            <a:br>
              <a:rPr lang="de-DE" dirty="0"/>
            </a:br>
            <a:r>
              <a:rPr lang="de-DE" dirty="0"/>
              <a:t>„Der Lauterbach Gruppe ist mit der Einführung eine großzügige Lösung für ihre Mitarbeitenden gelungen“, so die Jury. </a:t>
            </a:r>
            <a:endParaRPr lang="de-DE" dirty="0" smtClean="0"/>
          </a:p>
          <a:p>
            <a:pPr algn="just"/>
            <a:r>
              <a:rPr lang="de-DE" dirty="0" smtClean="0"/>
              <a:t>Lauterbach </a:t>
            </a:r>
            <a:r>
              <a:rPr lang="de-DE" dirty="0"/>
              <a:t>hat in einem „Dreiklang“ die Versorgung </a:t>
            </a:r>
            <a:r>
              <a:rPr lang="de-DE" b="1" i="1" dirty="0"/>
              <a:t>für vergangene Dienstjahre </a:t>
            </a:r>
            <a:r>
              <a:rPr lang="de-DE" dirty="0"/>
              <a:t>als Altersvorsorgekapital mit einer erdienbaren Rentenanwartschaft aus der Versorgung für zukünftige Dienstjahre und der Möglichkeit kombiniert, </a:t>
            </a:r>
            <a:r>
              <a:rPr lang="de-DE" b="1" i="1" dirty="0"/>
              <a:t>Teile des Altersvorsorgekapitals in Wertkonten einzubringen. </a:t>
            </a:r>
            <a:endParaRPr lang="de-DE" b="1" i="1" dirty="0" smtClean="0"/>
          </a:p>
          <a:p>
            <a:pPr algn="just"/>
            <a:r>
              <a:rPr lang="de-DE" dirty="0" smtClean="0"/>
              <a:t>Das </a:t>
            </a:r>
            <a:r>
              <a:rPr lang="de-DE" dirty="0"/>
              <a:t>stellt für die Mitarbeitenden ein werthaltiges Gesamtpaket dar. Mit der Entscheidung, die Betriebszugehörigkeit auch rückwirkend zu berücksichtigen und den Beitrag zur bAV an den durchschnittlichen Jahresbruttogehältern zu orientieren, hat das Unternehmen auch finanziell einen mutigen Schritt gewagt, der den Mitarbeitenden </a:t>
            </a:r>
            <a:r>
              <a:rPr lang="de-DE" b="1" dirty="0"/>
              <a:t>gegenüber eine hohe Wertschätzung </a:t>
            </a:r>
            <a:r>
              <a:rPr lang="de-DE" dirty="0"/>
              <a:t>zum Ausdruck bringt. </a:t>
            </a:r>
          </a:p>
        </p:txBody>
      </p:sp>
      <p:sp>
        <p:nvSpPr>
          <p:cNvPr id="5" name="Titel 3"/>
          <p:cNvSpPr>
            <a:spLocks noGrp="1"/>
          </p:cNvSpPr>
          <p:nvPr>
            <p:ph type="title"/>
          </p:nvPr>
        </p:nvSpPr>
        <p:spPr/>
        <p:txBody>
          <a:bodyPr/>
          <a:lstStyle/>
          <a:p>
            <a:r>
              <a:rPr lang="de-DE" dirty="0" smtClean="0"/>
              <a:t>Kategorie KMU im einzelnen</a:t>
            </a:r>
            <a:endParaRPr lang="de-DE" dirty="0"/>
          </a:p>
        </p:txBody>
      </p:sp>
      <p:pic>
        <p:nvPicPr>
          <p:cNvPr id="6" name="Grafik 5"/>
          <p:cNvPicPr>
            <a:picLocks noChangeAspect="1"/>
          </p:cNvPicPr>
          <p:nvPr/>
        </p:nvPicPr>
        <p:blipFill>
          <a:blip r:embed="rId2"/>
          <a:stretch>
            <a:fillRect/>
          </a:stretch>
        </p:blipFill>
        <p:spPr>
          <a:xfrm>
            <a:off x="5438742" y="73742"/>
            <a:ext cx="5070077" cy="2176570"/>
          </a:xfrm>
          <a:prstGeom prst="rect">
            <a:avLst/>
          </a:prstGeom>
        </p:spPr>
      </p:pic>
    </p:spTree>
    <p:extLst>
      <p:ext uri="{BB962C8B-B14F-4D97-AF65-F5344CB8AC3E}">
        <p14:creationId xmlns:p14="http://schemas.microsoft.com/office/powerpoint/2010/main" val="2880338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Zeit ist Geld</a:t>
            </a:r>
            <a:endParaRPr lang="de-DE" dirty="0"/>
          </a:p>
        </p:txBody>
      </p:sp>
      <p:pic>
        <p:nvPicPr>
          <p:cNvPr id="5" name="Grafik 4"/>
          <p:cNvPicPr>
            <a:picLocks noChangeAspect="1"/>
          </p:cNvPicPr>
          <p:nvPr/>
        </p:nvPicPr>
        <p:blipFill>
          <a:blip r:embed="rId2"/>
          <a:stretch>
            <a:fillRect/>
          </a:stretch>
        </p:blipFill>
        <p:spPr>
          <a:xfrm>
            <a:off x="479426" y="1376363"/>
            <a:ext cx="4067175" cy="4095750"/>
          </a:xfrm>
          <a:prstGeom prst="rect">
            <a:avLst/>
          </a:prstGeom>
        </p:spPr>
      </p:pic>
      <p:pic>
        <p:nvPicPr>
          <p:cNvPr id="6" name="Grafik 5"/>
          <p:cNvPicPr>
            <a:picLocks noChangeAspect="1"/>
          </p:cNvPicPr>
          <p:nvPr/>
        </p:nvPicPr>
        <p:blipFill>
          <a:blip r:embed="rId3"/>
          <a:stretch>
            <a:fillRect/>
          </a:stretch>
        </p:blipFill>
        <p:spPr>
          <a:xfrm>
            <a:off x="5141914" y="1376363"/>
            <a:ext cx="4171950" cy="3295650"/>
          </a:xfrm>
          <a:prstGeom prst="rect">
            <a:avLst/>
          </a:prstGeom>
          <a:ln>
            <a:solidFill>
              <a:srgbClr val="FF0000"/>
            </a:solidFill>
          </a:ln>
        </p:spPr>
      </p:pic>
      <p:sp>
        <p:nvSpPr>
          <p:cNvPr id="7" name="Textfeld 6"/>
          <p:cNvSpPr txBox="1"/>
          <p:nvPr/>
        </p:nvSpPr>
        <p:spPr>
          <a:xfrm>
            <a:off x="5141914" y="4756485"/>
            <a:ext cx="6617368" cy="1925052"/>
          </a:xfrm>
          <a:prstGeom prst="rect">
            <a:avLst/>
          </a:prstGeom>
          <a:noFill/>
        </p:spPr>
        <p:txBody>
          <a:bodyPr wrap="square" lIns="0" tIns="0" rIns="0" bIns="0" rtlCol="0" anchor="t" anchorCtr="0">
            <a:noAutofit/>
          </a:bodyPr>
          <a:lstStyle/>
          <a:p>
            <a:pPr algn="just"/>
            <a:r>
              <a:rPr lang="de-DE" sz="1400" dirty="0">
                <a:solidFill>
                  <a:schemeClr val="bg1"/>
                </a:solidFill>
              </a:rPr>
              <a:t>Die Berechnungen des Instituts für </a:t>
            </a:r>
            <a:r>
              <a:rPr lang="de-DE" sz="1400" dirty="0" smtClean="0">
                <a:solidFill>
                  <a:schemeClr val="bg1"/>
                </a:solidFill>
              </a:rPr>
              <a:t>Arbeitsmarkt und </a:t>
            </a:r>
            <a:r>
              <a:rPr lang="de-DE" sz="1400" dirty="0">
                <a:solidFill>
                  <a:schemeClr val="bg1"/>
                </a:solidFill>
              </a:rPr>
              <a:t>Berufsforschung (IAB) weisen für das </a:t>
            </a:r>
            <a:r>
              <a:rPr lang="de-DE" sz="1400" b="1" dirty="0">
                <a:solidFill>
                  <a:schemeClr val="bg1"/>
                </a:solidFill>
              </a:rPr>
              <a:t>Jahr 2024 etwa 1,2 Milliarden </a:t>
            </a:r>
            <a:r>
              <a:rPr lang="de-DE" sz="1400" b="1" dirty="0" smtClean="0">
                <a:solidFill>
                  <a:schemeClr val="bg1"/>
                </a:solidFill>
              </a:rPr>
              <a:t>Überstunden </a:t>
            </a:r>
            <a:r>
              <a:rPr lang="de-DE" sz="1400" dirty="0" smtClean="0">
                <a:solidFill>
                  <a:schemeClr val="bg1"/>
                </a:solidFill>
              </a:rPr>
              <a:t>aus</a:t>
            </a:r>
            <a:r>
              <a:rPr lang="de-DE" sz="1400" dirty="0">
                <a:solidFill>
                  <a:schemeClr val="bg1"/>
                </a:solidFill>
              </a:rPr>
              <a:t>. Das Überstundenvolumen liegt damit immer noch auf einem hohen Niveau</a:t>
            </a:r>
            <a:r>
              <a:rPr lang="de-DE" sz="1400" dirty="0" smtClean="0">
                <a:solidFill>
                  <a:schemeClr val="bg1"/>
                </a:solidFill>
              </a:rPr>
              <a:t>:</a:t>
            </a:r>
          </a:p>
          <a:p>
            <a:pPr algn="just"/>
            <a:endParaRPr lang="de-DE" sz="1400" dirty="0">
              <a:solidFill>
                <a:schemeClr val="bg1"/>
              </a:solidFill>
            </a:endParaRPr>
          </a:p>
          <a:p>
            <a:pPr algn="just"/>
            <a:r>
              <a:rPr lang="de-DE" sz="1400" dirty="0">
                <a:solidFill>
                  <a:schemeClr val="bg1"/>
                </a:solidFill>
              </a:rPr>
              <a:t>Arbeitnehmer*innen in Deutschland haben 2024 Überstunden in einem Umfang</a:t>
            </a:r>
          </a:p>
          <a:p>
            <a:pPr algn="just"/>
            <a:r>
              <a:rPr lang="de-DE" sz="1400" dirty="0">
                <a:solidFill>
                  <a:schemeClr val="bg1"/>
                </a:solidFill>
              </a:rPr>
              <a:t>geleistet, der mehr als 750.000 Vollzeitstellen entspricht.</a:t>
            </a:r>
            <a:endParaRPr lang="de-DE" sz="1400" dirty="0" smtClean="0">
              <a:solidFill>
                <a:schemeClr val="bg1"/>
              </a:solidFill>
            </a:endParaRPr>
          </a:p>
        </p:txBody>
      </p:sp>
    </p:spTree>
    <p:extLst>
      <p:ext uri="{BB962C8B-B14F-4D97-AF65-F5344CB8AC3E}">
        <p14:creationId xmlns:p14="http://schemas.microsoft.com/office/powerpoint/2010/main" val="4135897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Die Sache mit der Zeit……</a:t>
            </a:r>
            <a:endParaRPr lang="de-DE" dirty="0"/>
          </a:p>
        </p:txBody>
      </p:sp>
      <p:sp>
        <p:nvSpPr>
          <p:cNvPr id="3" name="Textplatzhalter 2"/>
          <p:cNvSpPr>
            <a:spLocks noGrp="1"/>
          </p:cNvSpPr>
          <p:nvPr>
            <p:ph type="body" sz="quarter" idx="13"/>
          </p:nvPr>
        </p:nvSpPr>
        <p:spPr/>
        <p:txBody>
          <a:bodyPr/>
          <a:lstStyle/>
          <a:p>
            <a:endParaRPr lang="de-DE" dirty="0"/>
          </a:p>
        </p:txBody>
      </p:sp>
      <p:sp>
        <p:nvSpPr>
          <p:cNvPr id="5" name="Rechteck 4"/>
          <p:cNvSpPr/>
          <p:nvPr/>
        </p:nvSpPr>
        <p:spPr>
          <a:xfrm>
            <a:off x="944647" y="6168528"/>
            <a:ext cx="8670758" cy="1477328"/>
          </a:xfrm>
          <a:prstGeom prst="rect">
            <a:avLst/>
          </a:prstGeom>
        </p:spPr>
        <p:txBody>
          <a:bodyPr wrap="square">
            <a:spAutoFit/>
          </a:bodyPr>
          <a:lstStyle/>
          <a:p>
            <a:r>
              <a:rPr lang="de-DE" dirty="0">
                <a:solidFill>
                  <a:srgbClr val="122B54"/>
                </a:solidFill>
                <a:hlinkClick r:id="rId2"/>
              </a:rPr>
              <a:t>https://www.allianz.de/vorsorge/betriebliche-altersvorsorge/zeitwertkonto</a:t>
            </a:r>
            <a:r>
              <a:rPr lang="de-DE" dirty="0" smtClean="0">
                <a:solidFill>
                  <a:srgbClr val="122B54"/>
                </a:solidFill>
                <a:hlinkClick r:id="rId2"/>
              </a:rPr>
              <a:t>/</a:t>
            </a:r>
            <a:endParaRPr lang="de-DE" dirty="0" smtClean="0">
              <a:solidFill>
                <a:srgbClr val="122B54"/>
              </a:solidFill>
            </a:endParaRPr>
          </a:p>
          <a:p>
            <a:endParaRPr lang="de-DE" dirty="0">
              <a:solidFill>
                <a:srgbClr val="122B54"/>
              </a:solidFill>
            </a:endParaRPr>
          </a:p>
          <a:p>
            <a:endParaRPr lang="de-DE" dirty="0" smtClean="0">
              <a:solidFill>
                <a:srgbClr val="122B54"/>
              </a:solidFill>
            </a:endParaRPr>
          </a:p>
          <a:p>
            <a:endParaRPr lang="de-DE" dirty="0">
              <a:solidFill>
                <a:srgbClr val="122B54"/>
              </a:solidFill>
            </a:endParaRPr>
          </a:p>
          <a:p>
            <a:endParaRPr lang="de-DE" dirty="0">
              <a:solidFill>
                <a:srgbClr val="122B54"/>
              </a:solidFill>
            </a:endParaRPr>
          </a:p>
        </p:txBody>
      </p:sp>
      <p:pic>
        <p:nvPicPr>
          <p:cNvPr id="6" name="Grafik 5"/>
          <p:cNvPicPr>
            <a:picLocks noChangeAspect="1"/>
          </p:cNvPicPr>
          <p:nvPr/>
        </p:nvPicPr>
        <p:blipFill>
          <a:blip r:embed="rId3"/>
          <a:stretch>
            <a:fillRect/>
          </a:stretch>
        </p:blipFill>
        <p:spPr>
          <a:xfrm>
            <a:off x="3810000" y="1704975"/>
            <a:ext cx="4572000" cy="3448050"/>
          </a:xfrm>
          <a:prstGeom prst="rect">
            <a:avLst/>
          </a:prstGeom>
        </p:spPr>
      </p:pic>
    </p:spTree>
    <p:extLst>
      <p:ext uri="{BB962C8B-B14F-4D97-AF65-F5344CB8AC3E}">
        <p14:creationId xmlns:p14="http://schemas.microsoft.com/office/powerpoint/2010/main" val="12468022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3" name="Textplatzhalter 2"/>
          <p:cNvSpPr>
            <a:spLocks noGrp="1"/>
          </p:cNvSpPr>
          <p:nvPr>
            <p:ph type="body" sz="half" idx="2"/>
          </p:nvPr>
        </p:nvSpPr>
        <p:spPr>
          <a:xfrm>
            <a:off x="102984" y="1555564"/>
            <a:ext cx="11720596" cy="4796592"/>
          </a:xfrm>
        </p:spPr>
        <p:txBody>
          <a:bodyPr anchor="ctr"/>
          <a:lstStyle/>
          <a:p>
            <a:pPr algn="ctr"/>
            <a:r>
              <a:rPr lang="de-DE" sz="3200" b="1" dirty="0" smtClean="0"/>
              <a:t>„</a:t>
            </a:r>
            <a:r>
              <a:rPr lang="de-DE" sz="3600" b="1" i="1" dirty="0" smtClean="0"/>
              <a:t>Kein Unternehmen ist zu klein für große Lösungen</a:t>
            </a:r>
            <a:r>
              <a:rPr lang="de-DE" sz="3200" b="1" dirty="0" smtClean="0"/>
              <a:t>“</a:t>
            </a:r>
          </a:p>
          <a:p>
            <a:pPr algn="r"/>
            <a:r>
              <a:rPr lang="de-DE" sz="1050" b="1" dirty="0" smtClean="0"/>
              <a:t>Hugh Hefner, Amerikanischer Verleger ,+27.09.2017</a:t>
            </a:r>
            <a:endParaRPr lang="de-DE" sz="1050" b="1" dirty="0"/>
          </a:p>
        </p:txBody>
      </p:sp>
    </p:spTree>
    <p:extLst>
      <p:ext uri="{BB962C8B-B14F-4D97-AF65-F5344CB8AC3E}">
        <p14:creationId xmlns:p14="http://schemas.microsoft.com/office/powerpoint/2010/main" val="12577896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500" y="224601"/>
            <a:ext cx="10742026" cy="887067"/>
          </a:xfrm>
        </p:spPr>
        <p:txBody>
          <a:bodyPr/>
          <a:lstStyle/>
          <a:p>
            <a:r>
              <a:rPr lang="de-DE" dirty="0">
                <a:solidFill>
                  <a:srgbClr val="122B54"/>
                </a:solidFill>
              </a:rPr>
              <a:t>Was wollen Sie während Ihrer bezahlten Freizeit tun?</a:t>
            </a:r>
          </a:p>
        </p:txBody>
      </p:sp>
      <p:sp>
        <p:nvSpPr>
          <p:cNvPr id="5" name="Textfeld 4"/>
          <p:cNvSpPr txBox="1"/>
          <p:nvPr/>
        </p:nvSpPr>
        <p:spPr>
          <a:xfrm>
            <a:off x="184484" y="1339516"/>
            <a:ext cx="9729537" cy="1443789"/>
          </a:xfrm>
          <a:prstGeom prst="rect">
            <a:avLst/>
          </a:prstGeom>
          <a:noFill/>
        </p:spPr>
        <p:txBody>
          <a:bodyPr wrap="square" lIns="0" tIns="0" rIns="0" bIns="0" rtlCol="0" anchor="t" anchorCtr="0">
            <a:noAutofit/>
          </a:bodyPr>
          <a:lstStyle/>
          <a:p>
            <a:pPr algn="just"/>
            <a:r>
              <a:rPr lang="de-DE" sz="1600">
                <a:solidFill>
                  <a:srgbClr val="122B54"/>
                </a:solidFill>
              </a:rPr>
              <a:t>Ein Zeitwertkonto ist für einen ganz bestimmten Zweck gedacht: eine gewisse Zeit nicht arbeiten zu müssen - bei bezahlter Freistellung. Einfach mal die Seele baumeln lassen oder den lang erträumten Sprachkurs machen. Was Sie mit der Zeit anfangen, liegt an Ihnen. </a:t>
            </a:r>
            <a:endParaRPr lang="de-DE" sz="1600" dirty="0" smtClean="0">
              <a:solidFill>
                <a:srgbClr val="122B54"/>
              </a:solidFill>
            </a:endParaRPr>
          </a:p>
        </p:txBody>
      </p:sp>
      <p:pic>
        <p:nvPicPr>
          <p:cNvPr id="6" name="Grafik 5"/>
          <p:cNvPicPr>
            <a:picLocks noChangeAspect="1"/>
          </p:cNvPicPr>
          <p:nvPr/>
        </p:nvPicPr>
        <p:blipFill>
          <a:blip r:embed="rId2"/>
          <a:stretch>
            <a:fillRect/>
          </a:stretch>
        </p:blipFill>
        <p:spPr>
          <a:xfrm>
            <a:off x="1162050" y="2158666"/>
            <a:ext cx="9258300" cy="4305300"/>
          </a:xfrm>
          <a:prstGeom prst="rect">
            <a:avLst/>
          </a:prstGeom>
          <a:ln>
            <a:solidFill>
              <a:schemeClr val="accent1"/>
            </a:solidFill>
          </a:ln>
        </p:spPr>
      </p:pic>
    </p:spTree>
    <p:extLst>
      <p:ext uri="{BB962C8B-B14F-4D97-AF65-F5344CB8AC3E}">
        <p14:creationId xmlns:p14="http://schemas.microsoft.com/office/powerpoint/2010/main" val="3519145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79426" y="745970"/>
            <a:ext cx="9324974" cy="887067"/>
          </a:xfrm>
        </p:spPr>
        <p:txBody>
          <a:bodyPr/>
          <a:lstStyle/>
          <a:p>
            <a:r>
              <a:rPr lang="de-DE" dirty="0" smtClean="0">
                <a:solidFill>
                  <a:srgbClr val="122B54"/>
                </a:solidFill>
              </a:rPr>
              <a:t>Das ist ein Zeitwertkonto</a:t>
            </a:r>
            <a:endParaRPr lang="de-DE" dirty="0">
              <a:solidFill>
                <a:srgbClr val="122B54"/>
              </a:solidFill>
            </a:endParaRPr>
          </a:p>
        </p:txBody>
      </p:sp>
      <p:pic>
        <p:nvPicPr>
          <p:cNvPr id="5" name="Grafik 4"/>
          <p:cNvPicPr>
            <a:picLocks noChangeAspect="1"/>
          </p:cNvPicPr>
          <p:nvPr/>
        </p:nvPicPr>
        <p:blipFill>
          <a:blip r:embed="rId2"/>
          <a:stretch>
            <a:fillRect/>
          </a:stretch>
        </p:blipFill>
        <p:spPr>
          <a:xfrm>
            <a:off x="2911642" y="1844842"/>
            <a:ext cx="5791200" cy="4114800"/>
          </a:xfrm>
          <a:prstGeom prst="rect">
            <a:avLst/>
          </a:prstGeom>
        </p:spPr>
      </p:pic>
      <p:pic>
        <p:nvPicPr>
          <p:cNvPr id="6" name="Grafik 5"/>
          <p:cNvPicPr>
            <a:picLocks noChangeAspect="1"/>
          </p:cNvPicPr>
          <p:nvPr/>
        </p:nvPicPr>
        <p:blipFill>
          <a:blip r:embed="rId3"/>
          <a:stretch>
            <a:fillRect/>
          </a:stretch>
        </p:blipFill>
        <p:spPr>
          <a:xfrm>
            <a:off x="4965031" y="1844842"/>
            <a:ext cx="1428499" cy="1478372"/>
          </a:xfrm>
          <a:prstGeom prst="rect">
            <a:avLst/>
          </a:prstGeom>
        </p:spPr>
      </p:pic>
    </p:spTree>
    <p:extLst>
      <p:ext uri="{BB962C8B-B14F-4D97-AF65-F5344CB8AC3E}">
        <p14:creationId xmlns:p14="http://schemas.microsoft.com/office/powerpoint/2010/main" val="2789192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descr="svtx:article/content/headline">
            <a:extLst>
              <a:ext uri="{FF2B5EF4-FFF2-40B4-BE49-F238E27FC236}">
                <a16:creationId xmlns:a16="http://schemas.microsoft.com/office/drawing/2014/main" xmlns="" id="{89A7A182-EF37-4E98-82D0-9EC00BBD7F8E}"/>
              </a:ext>
            </a:extLst>
          </p:cNvPr>
          <p:cNvSpPr>
            <a:spLocks noGrp="1"/>
          </p:cNvSpPr>
          <p:nvPr>
            <p:ph type="title"/>
          </p:nvPr>
        </p:nvSpPr>
        <p:spPr/>
        <p:txBody>
          <a:bodyPr/>
          <a:lstStyle/>
          <a:p>
            <a:r>
              <a:rPr lang="de-DE" b="0" i="0" u="none"/>
              <a:t>Kombination bAV und Zeitwertkonten </a:t>
            </a:r>
          </a:p>
        </p:txBody>
      </p:sp>
      <p:sp>
        <p:nvSpPr>
          <p:cNvPr id="17" name="Textplatzhalter 16" descr="svtxtr:svtx:pptx_transfrom_strapline_bold">
            <a:extLst>
              <a:ext uri="{FF2B5EF4-FFF2-40B4-BE49-F238E27FC236}">
                <a16:creationId xmlns:a16="http://schemas.microsoft.com/office/drawing/2014/main" xmlns="" id="{9FE60AA6-BEB3-49E2-8B9B-A9FC4BD03109}"/>
              </a:ext>
            </a:extLst>
          </p:cNvPr>
          <p:cNvSpPr>
            <a:spLocks noGrp="1"/>
          </p:cNvSpPr>
          <p:nvPr>
            <p:ph type="body" sz="quarter" idx="12"/>
          </p:nvPr>
        </p:nvSpPr>
        <p:spPr/>
        <p:txBody>
          <a:bodyPr/>
          <a:lstStyle/>
          <a:p>
            <a:r>
              <a:rPr lang="de-DE" b="1" i="0" u="none"/>
              <a:t>Zeitwertkonto | Produktprofil | Implementierung</a:t>
            </a:r>
          </a:p>
        </p:txBody>
      </p:sp>
      <p:sp>
        <p:nvSpPr>
          <p:cNvPr id="7" name="Foliennummernplatzhalter 6">
            <a:extLst>
              <a:ext uri="{FF2B5EF4-FFF2-40B4-BE49-F238E27FC236}">
                <a16:creationId xmlns:a16="http://schemas.microsoft.com/office/drawing/2014/main" xmlns="" id="{01B67B75-DBB7-4AB5-98D0-194D2FE8383F}"/>
              </a:ext>
            </a:extLst>
          </p:cNvPr>
          <p:cNvSpPr>
            <a:spLocks noGrp="1"/>
          </p:cNvSpPr>
          <p:nvPr>
            <p:ph type="sldNum" sz="quarter" idx="14"/>
          </p:nvPr>
        </p:nvSpPr>
        <p:spPr/>
        <p:txBody>
          <a:bodyPr/>
          <a:lstStyle/>
          <a:p>
            <a:fld id="{0F96B16C-3F5F-44BC-AFCC-8CBCBD90898D}" type="slidenum">
              <a:rPr lang="de-DE" smtClean="0"/>
              <a:t>22</a:t>
            </a:fld>
            <a:endParaRPr lang="de-DE"/>
          </a:p>
        </p:txBody>
      </p:sp>
      <p:pic>
        <p:nvPicPr>
          <p:cNvPr id="15" name="Grafik 14" descr="svtx:article/content/picture/@tmpUrl&#10;svtx:framefix=top-left&#10;svtxbackup:w=884.5002&#10;svtxbackup:h=220.68591&#10;svtxbackup:x=37.749847&#10;svtxbackup:y=211.92639">
            <a:extLst>
              <a:ext uri="{FF2B5EF4-FFF2-40B4-BE49-F238E27FC236}">
                <a16:creationId xmlns:a16="http://schemas.microsoft.com/office/drawing/2014/main" xmlns="" id="{5CC3BB81-B323-4ED7-971C-342B39F02BE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79423" y="2691465"/>
            <a:ext cx="11233152" cy="2802711"/>
          </a:xfrm>
          <a:prstGeom prst="rect">
            <a:avLst/>
          </a:prstGeom>
          <a:noFill/>
        </p:spPr>
      </p:pic>
      <p:sp>
        <p:nvSpPr>
          <p:cNvPr id="10" name="Inhaltsplatzhalter 15" descr="svtx:article/content/body">
            <a:extLst>
              <a:ext uri="{FF2B5EF4-FFF2-40B4-BE49-F238E27FC236}">
                <a16:creationId xmlns:a16="http://schemas.microsoft.com/office/drawing/2014/main" xmlns="" id="{9E6CDF4B-F9F3-4FC1-A3E4-AB4CBCE0333C}"/>
              </a:ext>
            </a:extLst>
          </p:cNvPr>
          <p:cNvSpPr>
            <a:spLocks noGrp="1"/>
          </p:cNvSpPr>
          <p:nvPr>
            <p:ph idx="1"/>
          </p:nvPr>
        </p:nvSpPr>
        <p:spPr>
          <a:xfrm>
            <a:off x="479424" y="1879200"/>
            <a:ext cx="11233151" cy="738664"/>
          </a:xfrm>
        </p:spPr>
        <p:txBody>
          <a:bodyPr anchor="b" anchorCtr="0">
            <a:noAutofit/>
          </a:bodyPr>
          <a:lstStyle/>
          <a:p>
            <a:r>
              <a:rPr lang="de-DE" sz="1600" b="1" i="0" u="none" dirty="0"/>
              <a:t>Flexibel und sicher: </a:t>
            </a:r>
            <a:r>
              <a:rPr lang="de-DE" sz="1600" b="0" i="0" u="none" dirty="0"/>
              <a:t>Rückdeckung der Wertguthaben über </a:t>
            </a:r>
            <a:r>
              <a:rPr lang="de-DE" sz="1600" b="0" i="0" u="none" dirty="0" smtClean="0"/>
              <a:t>Zeitwertkonten </a:t>
            </a:r>
            <a:r>
              <a:rPr lang="de-DE" sz="1600" b="0" i="0" u="none" dirty="0"/>
              <a:t>mit Garantie Attraktive Kapitalanlage und Werterhaltungsgarantie zu jedem Zeitpunkt, Transparente Grundlage für eine ausgewogene Work-Life-Balance, Absicherung des Guthabens auch bei Insolvenz Ihres Arbeitgebers</a:t>
            </a:r>
          </a:p>
        </p:txBody>
      </p:sp>
      <p:sp>
        <p:nvSpPr>
          <p:cNvPr id="2" name="Inhaltsplatzhalter 15" descr="svtx:article/content/body">
            <a:extLst>
              <a:ext uri="{FF2B5EF4-FFF2-40B4-BE49-F238E27FC236}">
                <a16:creationId xmlns:a16="http://schemas.microsoft.com/office/drawing/2014/main" xmlns="" id="{0B202BFC-4D58-2D01-85C1-C03507863396}"/>
              </a:ext>
            </a:extLst>
          </p:cNvPr>
          <p:cNvSpPr txBox="1"/>
          <p:nvPr/>
        </p:nvSpPr>
        <p:spPr>
          <a:xfrm>
            <a:off x="479423" y="5639263"/>
            <a:ext cx="11233152" cy="514738"/>
          </a:xfrm>
          <a:prstGeom prst="rect">
            <a:avLst/>
          </a:prstGeom>
          <a:ln w="15875">
            <a:solidFill>
              <a:srgbClr val="FAB600"/>
            </a:solidFill>
          </a:ln>
        </p:spPr>
        <p:txBody>
          <a:bodyPr vert="horz" lIns="72000" tIns="72000" rIns="72000" bIns="72000" rtlCol="0" anchor="ctr" anchorCtr="0">
            <a:spAutoFit/>
          </a:bodyPr>
          <a:lstStyle>
            <a:defPPr>
              <a:defRPr lang="de-DE"/>
            </a:defPPr>
            <a:lvl1pPr marL="0" indent="0" algn="l" defTabSz="967710" rtl="0" eaLnBrk="1" latinLnBrk="0" hangingPunct="1">
              <a:lnSpc>
                <a:spcPct val="100000"/>
              </a:lnSpc>
              <a:spcBef>
                <a:spcPct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ct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ct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ct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ct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r>
              <a:rPr lang="de-DE" sz="1200"/>
              <a:t>Die Flexirente und/oder die vorgezogene betriebliche Altersvorsorge flexibilisieren den Renteneintritt weiter und sind Alternativen und Ergänzung zu einer Freistellung aus dem Zeitwertkonto. Gleichzeitiges entsparen eines Zeitwertkontos und der Bezug der Flexirente ist aktuell nicht möglich.</a:t>
            </a:r>
          </a:p>
        </p:txBody>
      </p:sp>
      <p:sp>
        <p:nvSpPr>
          <p:cNvPr id="3" name="Pfeil: nach oben 2">
            <a:extLst>
              <a:ext uri="{FF2B5EF4-FFF2-40B4-BE49-F238E27FC236}">
                <a16:creationId xmlns:a16="http://schemas.microsoft.com/office/drawing/2014/main" xmlns="" id="{E6013D2A-2065-4BFD-49DF-0C9CD744EBE8}"/>
              </a:ext>
            </a:extLst>
          </p:cNvPr>
          <p:cNvSpPr/>
          <p:nvPr/>
        </p:nvSpPr>
        <p:spPr>
          <a:xfrm>
            <a:off x="8988329" y="5348853"/>
            <a:ext cx="288000" cy="288000"/>
          </a:xfrm>
          <a:prstGeom prst="upArrow">
            <a:avLst>
              <a:gd name="adj1" fmla="val 57221"/>
              <a:gd name="adj2" fmla="val 60832"/>
            </a:avLst>
          </a:prstGeom>
          <a:solidFill>
            <a:srgbClr val="FAB600"/>
          </a:solidFill>
          <a:ln w="15875">
            <a:solidFill>
              <a:srgbClr val="FAB600"/>
            </a:solidFill>
          </a:ln>
        </p:spPr>
        <p:txBody>
          <a:bodyPr vert="horz" lIns="72000" tIns="72000" rIns="72000" bIns="72000" rtlCol="0" anchor="ctr" anchorCtr="0">
            <a:spAutoFit/>
          </a:bodyPr>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defTabSz="967710">
              <a:spcBef>
                <a:spcPct val="0"/>
              </a:spcBef>
            </a:pPr>
            <a:endParaRPr lang="de-DE" sz="1200">
              <a:solidFill>
                <a:schemeClr val="bg1"/>
              </a:solidFill>
            </a:endParaRPr>
          </a:p>
        </p:txBody>
      </p:sp>
    </p:spTree>
    <p:extLst>
      <p:ext uri="{BB962C8B-B14F-4D97-AF65-F5344CB8AC3E}">
        <p14:creationId xmlns:p14="http://schemas.microsoft.com/office/powerpoint/2010/main" val="1206138646"/>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Funktion</a:t>
            </a:r>
          </a:p>
        </p:txBody>
      </p:sp>
      <p:sp>
        <p:nvSpPr>
          <p:cNvPr id="3" name="Foliennummernplatzhalter 2"/>
          <p:cNvSpPr>
            <a:spLocks noGrp="1"/>
          </p:cNvSpPr>
          <p:nvPr>
            <p:ph type="sldNum" sz="quarter" idx="4294967295"/>
          </p:nvPr>
        </p:nvSpPr>
        <p:spPr>
          <a:xfrm>
            <a:off x="11443580" y="6372000"/>
            <a:ext cx="268995" cy="144000"/>
          </a:xfrm>
          <a:prstGeom prst="rect">
            <a:avLst/>
          </a:prstGeom>
        </p:spPr>
        <p:txBody>
          <a:bodyPr/>
          <a:lstStyle/>
          <a:p>
            <a:fld id="{56C449F3-BD9D-48DC-BFF1-0F66671DA7C6}" type="slidenum">
              <a:rPr lang="de-DE" smtClean="0"/>
              <a:t>23</a:t>
            </a:fld>
            <a:endParaRPr lang="de-DE"/>
          </a:p>
        </p:txBody>
      </p:sp>
      <p:sp>
        <p:nvSpPr>
          <p:cNvPr id="4" name="Inhaltsplatzhalter 3"/>
          <p:cNvSpPr>
            <a:spLocks noGrp="1"/>
          </p:cNvSpPr>
          <p:nvPr>
            <p:ph sz="half" idx="1"/>
          </p:nvPr>
        </p:nvSpPr>
        <p:spPr>
          <a:xfrm>
            <a:off x="913082" y="1577421"/>
            <a:ext cx="3283014" cy="4357687"/>
          </a:xfrm>
        </p:spPr>
        <p:txBody>
          <a:bodyPr/>
          <a:lstStyle/>
          <a:p>
            <a:pPr algn="ctr"/>
            <a:r>
              <a:rPr lang="de-DE" sz="1800" b="1" dirty="0" smtClean="0"/>
              <a:t>Arbeitnehmer</a:t>
            </a:r>
            <a:endParaRPr lang="de-DE" sz="1800" b="1" dirty="0"/>
          </a:p>
          <a:p>
            <a:endParaRPr lang="de-DE" dirty="0"/>
          </a:p>
          <a:p>
            <a:r>
              <a:rPr lang="de-DE" b="1" dirty="0"/>
              <a:t>Einbringungen</a:t>
            </a:r>
            <a:r>
              <a:rPr lang="de-DE" dirty="0"/>
              <a:t> auf das Lebensarbeitszeitkonto sind steuer- und sozialversicherungsfrei</a:t>
            </a:r>
          </a:p>
          <a:p>
            <a:endParaRPr lang="de-DE" dirty="0"/>
          </a:p>
          <a:p>
            <a:endParaRPr lang="de-DE" dirty="0"/>
          </a:p>
          <a:p>
            <a:endParaRPr lang="de-DE" dirty="0"/>
          </a:p>
          <a:p>
            <a:endParaRPr lang="de-DE" dirty="0"/>
          </a:p>
          <a:p>
            <a:endParaRPr lang="de-DE" dirty="0"/>
          </a:p>
          <a:p>
            <a:endParaRPr lang="de-DE" dirty="0"/>
          </a:p>
          <a:p>
            <a:r>
              <a:rPr lang="de-DE" dirty="0"/>
              <a:t>Während der </a:t>
            </a:r>
            <a:r>
              <a:rPr lang="de-DE" b="1" dirty="0"/>
              <a:t>Freistellung</a:t>
            </a:r>
            <a:r>
              <a:rPr lang="de-DE" dirty="0"/>
              <a:t> </a:t>
            </a:r>
          </a:p>
          <a:p>
            <a:pPr marL="285750" indent="-285750">
              <a:buFont typeface="Arial" panose="020B0604020202020204" pitchFamily="34" charset="0"/>
              <a:buChar char="•"/>
            </a:pPr>
            <a:r>
              <a:rPr lang="de-DE" dirty="0"/>
              <a:t>beziehen Sie ihr Gehalt weiter</a:t>
            </a:r>
          </a:p>
          <a:p>
            <a:pPr marL="285750" indent="-285750">
              <a:buFont typeface="Arial" panose="020B0604020202020204" pitchFamily="34" charset="0"/>
              <a:buChar char="•"/>
            </a:pPr>
            <a:r>
              <a:rPr lang="de-DE" dirty="0"/>
              <a:t>sind weiter sozialversichert</a:t>
            </a:r>
          </a:p>
          <a:p>
            <a:endParaRPr lang="de-DE" dirty="0"/>
          </a:p>
        </p:txBody>
      </p:sp>
      <p:sp>
        <p:nvSpPr>
          <p:cNvPr id="5" name="Inhaltsplatzhalter 4"/>
          <p:cNvSpPr>
            <a:spLocks noGrp="1"/>
          </p:cNvSpPr>
          <p:nvPr>
            <p:ph sz="half" idx="2"/>
          </p:nvPr>
        </p:nvSpPr>
        <p:spPr>
          <a:xfrm>
            <a:off x="4524351" y="1577421"/>
            <a:ext cx="3315752" cy="4357687"/>
          </a:xfrm>
        </p:spPr>
        <p:txBody>
          <a:bodyPr/>
          <a:lstStyle/>
          <a:p>
            <a:pPr algn="ctr"/>
            <a:r>
              <a:rPr lang="de-DE" sz="1800" b="1" dirty="0"/>
              <a:t>Wertguthaben</a:t>
            </a:r>
          </a:p>
          <a:p>
            <a:endParaRPr lang="de-DE" dirty="0"/>
          </a:p>
          <a:p>
            <a:r>
              <a:rPr lang="de-DE" b="1" dirty="0"/>
              <a:t>Finanzierung </a:t>
            </a:r>
            <a:r>
              <a:rPr lang="de-DE" dirty="0"/>
              <a:t>von Wertguthaben*:</a:t>
            </a:r>
          </a:p>
          <a:p>
            <a:pPr marL="285750" indent="-285750">
              <a:buFont typeface="Arial" panose="020B0604020202020204" pitchFamily="34" charset="0"/>
              <a:buChar char="•"/>
            </a:pPr>
            <a:r>
              <a:rPr lang="de-DE" sz="1400" dirty="0"/>
              <a:t>außertarifliches Arbeitsentgelt</a:t>
            </a:r>
          </a:p>
          <a:p>
            <a:pPr marL="285750" indent="-285750">
              <a:buFont typeface="Arial" panose="020B0604020202020204" pitchFamily="34" charset="0"/>
              <a:buChar char="•"/>
            </a:pPr>
            <a:r>
              <a:rPr lang="de-DE" sz="1400" dirty="0"/>
              <a:t>Sonderzahlungen (Weihnachts-/ Urlaubsgeld)</a:t>
            </a:r>
          </a:p>
          <a:p>
            <a:pPr marL="285750" indent="-285750">
              <a:buFont typeface="Arial" panose="020B0604020202020204" pitchFamily="34" charset="0"/>
              <a:buChar char="•"/>
            </a:pPr>
            <a:r>
              <a:rPr lang="de-DE" sz="1400" dirty="0"/>
              <a:t>Prämien / Bonifikationen</a:t>
            </a:r>
          </a:p>
          <a:p>
            <a:pPr marL="285750" indent="-285750">
              <a:buFont typeface="Arial" panose="020B0604020202020204" pitchFamily="34" charset="0"/>
              <a:buChar char="•"/>
            </a:pPr>
            <a:r>
              <a:rPr lang="de-DE" sz="1400" dirty="0"/>
              <a:t>Mehrarbeit </a:t>
            </a:r>
            <a:r>
              <a:rPr lang="de-DE" sz="1400"/>
              <a:t>/ Überstunden</a:t>
            </a:r>
            <a:endParaRPr lang="de-DE" sz="1400" dirty="0"/>
          </a:p>
          <a:p>
            <a:pPr marL="285750" indent="-285750">
              <a:buFont typeface="Arial" panose="020B0604020202020204" pitchFamily="34" charset="0"/>
              <a:buChar char="•"/>
            </a:pPr>
            <a:r>
              <a:rPr lang="de-DE" sz="1400" dirty="0"/>
              <a:t>Urlaub (&gt; gesetzl. Anspruch)</a:t>
            </a:r>
          </a:p>
          <a:p>
            <a:pPr marL="285750" indent="-285750">
              <a:buFont typeface="Arial" panose="020B0604020202020204" pitchFamily="34" charset="0"/>
              <a:buChar char="•"/>
            </a:pPr>
            <a:endParaRPr lang="de-DE" sz="1400" dirty="0"/>
          </a:p>
          <a:p>
            <a:endParaRPr lang="de-DE" sz="1400" dirty="0"/>
          </a:p>
          <a:p>
            <a:endParaRPr lang="de-DE" sz="1400" dirty="0"/>
          </a:p>
          <a:p>
            <a:r>
              <a:rPr lang="de-DE" b="1" dirty="0"/>
              <a:t>Finanzierung </a:t>
            </a:r>
            <a:r>
              <a:rPr lang="de-DE" dirty="0"/>
              <a:t>von Freistellung durch Wertguthaben*:</a:t>
            </a:r>
          </a:p>
          <a:p>
            <a:pPr marL="285750" indent="-285750">
              <a:buFont typeface="Arial" panose="020B0604020202020204" pitchFamily="34" charset="0"/>
              <a:buChar char="•"/>
            </a:pPr>
            <a:r>
              <a:rPr lang="de-DE" sz="1400" dirty="0"/>
              <a:t>Vorruhestand</a:t>
            </a:r>
          </a:p>
          <a:p>
            <a:pPr marL="285750" indent="-285750">
              <a:buFont typeface="Arial" panose="020B0604020202020204" pitchFamily="34" charset="0"/>
              <a:buChar char="•"/>
            </a:pPr>
            <a:r>
              <a:rPr lang="de-DE" sz="1400" dirty="0"/>
              <a:t>Sabbatical</a:t>
            </a:r>
          </a:p>
          <a:p>
            <a:pPr marL="285750" indent="-285750">
              <a:buFont typeface="Arial" panose="020B0604020202020204" pitchFamily="34" charset="0"/>
              <a:buChar char="•"/>
            </a:pPr>
            <a:r>
              <a:rPr lang="de-DE" sz="1400" dirty="0"/>
              <a:t>Qualifizierung/ Weiterbildung</a:t>
            </a:r>
          </a:p>
          <a:p>
            <a:pPr marL="285750" indent="-285750">
              <a:buFont typeface="Arial" panose="020B0604020202020204" pitchFamily="34" charset="0"/>
              <a:buChar char="•"/>
            </a:pPr>
            <a:r>
              <a:rPr lang="de-DE" sz="1400" dirty="0"/>
              <a:t>Eltern-/Pflegezeit</a:t>
            </a:r>
          </a:p>
          <a:p>
            <a:pPr marL="285750" indent="-285750">
              <a:buFont typeface="Arial" panose="020B0604020202020204" pitchFamily="34" charset="0"/>
              <a:buChar char="•"/>
            </a:pPr>
            <a:r>
              <a:rPr lang="de-DE" sz="1400" dirty="0"/>
              <a:t>Reduzierung der Arbeitszeit</a:t>
            </a:r>
          </a:p>
          <a:p>
            <a:pPr marL="285750" indent="-285750">
              <a:buFont typeface="Arial" panose="020B0604020202020204" pitchFamily="34" charset="0"/>
              <a:buChar char="•"/>
            </a:pPr>
            <a:endParaRPr lang="de-DE" sz="1400" dirty="0"/>
          </a:p>
          <a:p>
            <a:endParaRPr lang="de-DE" sz="1400" dirty="0"/>
          </a:p>
        </p:txBody>
      </p:sp>
      <p:sp>
        <p:nvSpPr>
          <p:cNvPr id="6" name="Inhaltsplatzhalter 5"/>
          <p:cNvSpPr>
            <a:spLocks noGrp="1"/>
          </p:cNvSpPr>
          <p:nvPr>
            <p:ph sz="half" idx="16"/>
          </p:nvPr>
        </p:nvSpPr>
        <p:spPr>
          <a:xfrm>
            <a:off x="8153480" y="1577421"/>
            <a:ext cx="3314827" cy="4357687"/>
          </a:xfrm>
        </p:spPr>
        <p:txBody>
          <a:bodyPr/>
          <a:lstStyle/>
          <a:p>
            <a:pPr algn="ctr"/>
            <a:r>
              <a:rPr lang="de-DE" sz="1800" b="1" dirty="0"/>
              <a:t>Zeitwertkonto</a:t>
            </a:r>
          </a:p>
          <a:p>
            <a:endParaRPr lang="de-DE" dirty="0"/>
          </a:p>
          <a:p>
            <a:r>
              <a:rPr lang="de-DE" dirty="0"/>
              <a:t>Flexibler </a:t>
            </a:r>
            <a:r>
              <a:rPr lang="de-DE" b="1" dirty="0"/>
              <a:t>Aufbau</a:t>
            </a:r>
            <a:r>
              <a:rPr lang="de-DE" dirty="0"/>
              <a:t> von Wertguthaben*</a:t>
            </a:r>
          </a:p>
          <a:p>
            <a:pPr marL="285750" indent="-285750">
              <a:buFont typeface="Arial" panose="020B0604020202020204" pitchFamily="34" charset="0"/>
              <a:buChar char="•"/>
            </a:pPr>
            <a:r>
              <a:rPr lang="de-DE" sz="1400" dirty="0"/>
              <a:t>Führung des Zeitwertkontos in Geld</a:t>
            </a:r>
          </a:p>
          <a:p>
            <a:pPr marL="285750" indent="-285750">
              <a:buFont typeface="Arial" panose="020B0604020202020204" pitchFamily="34" charset="0"/>
              <a:buChar char="•"/>
            </a:pPr>
            <a:r>
              <a:rPr lang="de-DE" sz="1400" dirty="0"/>
              <a:t>Keine Dotierungsbegrenzung</a:t>
            </a:r>
          </a:p>
          <a:p>
            <a:endParaRPr lang="de-DE" dirty="0"/>
          </a:p>
          <a:p>
            <a:endParaRPr lang="de-DE" dirty="0"/>
          </a:p>
          <a:p>
            <a:endParaRPr lang="de-DE" dirty="0"/>
          </a:p>
          <a:p>
            <a:endParaRPr lang="de-DE" dirty="0"/>
          </a:p>
          <a:p>
            <a:endParaRPr lang="de-DE" dirty="0"/>
          </a:p>
          <a:p>
            <a:endParaRPr lang="de-DE" dirty="0"/>
          </a:p>
          <a:p>
            <a:r>
              <a:rPr lang="de-DE" b="1" dirty="0"/>
              <a:t>Auszahlung </a:t>
            </a:r>
            <a:r>
              <a:rPr lang="de-DE" dirty="0"/>
              <a:t>von Freistellungsgehalt durch Abbau Wertguthaben* </a:t>
            </a:r>
          </a:p>
          <a:p>
            <a:pPr marL="285750" indent="-285750">
              <a:buFont typeface="Arial" panose="020B0604020202020204" pitchFamily="34" charset="0"/>
              <a:buChar char="•"/>
            </a:pPr>
            <a:r>
              <a:rPr lang="de-DE" sz="1400" dirty="0"/>
              <a:t>Hierauf sind Steuern und Sozialversicherungsbeiträge zu entrichten</a:t>
            </a:r>
          </a:p>
          <a:p>
            <a:pPr marL="285750" indent="-285750">
              <a:buFont typeface="Arial" panose="020B0604020202020204" pitchFamily="34" charset="0"/>
              <a:buChar char="•"/>
            </a:pPr>
            <a:r>
              <a:rPr lang="de-DE" sz="1400" dirty="0"/>
              <a:t>Freistellungsgehalt in einer Spannweite von 70% bis 130% der vorherigen Bruttoentgelts</a:t>
            </a:r>
          </a:p>
          <a:p>
            <a:pPr marL="285750" indent="-285750">
              <a:buFont typeface="Arial" panose="020B0604020202020204" pitchFamily="34" charset="0"/>
              <a:buChar char="•"/>
            </a:pPr>
            <a:endParaRPr lang="de-DE" dirty="0"/>
          </a:p>
        </p:txBody>
      </p:sp>
      <p:sp>
        <p:nvSpPr>
          <p:cNvPr id="9" name="Pfeil: Chevron 11">
            <a:extLst>
              <a:ext uri="{FF2B5EF4-FFF2-40B4-BE49-F238E27FC236}">
                <a16:creationId xmlns:a16="http://schemas.microsoft.com/office/drawing/2014/main" xmlns="" id="{CDE0B4B5-6B86-4D98-B9EA-52E53C87A8AF}"/>
              </a:ext>
            </a:extLst>
          </p:cNvPr>
          <p:cNvSpPr/>
          <p:nvPr/>
        </p:nvSpPr>
        <p:spPr>
          <a:xfrm>
            <a:off x="642378" y="2019300"/>
            <a:ext cx="3830605" cy="1775028"/>
          </a:xfrm>
          <a:prstGeom prst="chevron">
            <a:avLst>
              <a:gd name="adj" fmla="val 13117"/>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90492" tIns="0" rIns="38098" bIns="0" rtlCol="0" anchor="ctr"/>
          <a:lstStyle/>
          <a:p>
            <a:endParaRPr lang="de-DE" sz="1600" dirty="0">
              <a:solidFill>
                <a:schemeClr val="bg1"/>
              </a:solidFill>
            </a:endParaRPr>
          </a:p>
        </p:txBody>
      </p:sp>
      <p:sp>
        <p:nvSpPr>
          <p:cNvPr id="10" name="Pfeil: Chevron 11">
            <a:extLst>
              <a:ext uri="{FF2B5EF4-FFF2-40B4-BE49-F238E27FC236}">
                <a16:creationId xmlns:a16="http://schemas.microsoft.com/office/drawing/2014/main" xmlns="" id="{CDE0B4B5-6B86-4D98-B9EA-52E53C87A8AF}"/>
              </a:ext>
            </a:extLst>
          </p:cNvPr>
          <p:cNvSpPr/>
          <p:nvPr/>
        </p:nvSpPr>
        <p:spPr>
          <a:xfrm>
            <a:off x="4247285" y="2023920"/>
            <a:ext cx="3830605" cy="1768980"/>
          </a:xfrm>
          <a:prstGeom prst="chevron">
            <a:avLst>
              <a:gd name="adj" fmla="val 13117"/>
            </a:avLst>
          </a:prstGeom>
          <a:noFill/>
          <a:ln>
            <a:solidFill>
              <a:srgbClr val="006192"/>
            </a:solidFill>
          </a:ln>
        </p:spPr>
        <p:style>
          <a:lnRef idx="2">
            <a:schemeClr val="accent1">
              <a:shade val="50000"/>
            </a:schemeClr>
          </a:lnRef>
          <a:fillRef idx="1">
            <a:schemeClr val="accent1"/>
          </a:fillRef>
          <a:effectRef idx="0">
            <a:schemeClr val="accent1"/>
          </a:effectRef>
          <a:fontRef idx="minor">
            <a:schemeClr val="lt1"/>
          </a:fontRef>
        </p:style>
        <p:txBody>
          <a:bodyPr lIns="190492" tIns="0" rIns="38098" bIns="0" rtlCol="0" anchor="ctr"/>
          <a:lstStyle/>
          <a:p>
            <a:endParaRPr lang="de-DE" sz="1600" dirty="0">
              <a:solidFill>
                <a:schemeClr val="bg1"/>
              </a:solidFill>
            </a:endParaRPr>
          </a:p>
        </p:txBody>
      </p:sp>
      <p:sp>
        <p:nvSpPr>
          <p:cNvPr id="11" name="Pfeil: Chevron 11">
            <a:extLst>
              <a:ext uri="{FF2B5EF4-FFF2-40B4-BE49-F238E27FC236}">
                <a16:creationId xmlns:a16="http://schemas.microsoft.com/office/drawing/2014/main" xmlns="" id="{CDE0B4B5-6B86-4D98-B9EA-52E53C87A8AF}"/>
              </a:ext>
            </a:extLst>
          </p:cNvPr>
          <p:cNvSpPr/>
          <p:nvPr/>
        </p:nvSpPr>
        <p:spPr>
          <a:xfrm>
            <a:off x="7853605" y="2023921"/>
            <a:ext cx="3830605" cy="1768980"/>
          </a:xfrm>
          <a:prstGeom prst="chevron">
            <a:avLst>
              <a:gd name="adj" fmla="val 13117"/>
            </a:avLst>
          </a:prstGeom>
          <a:noFill/>
          <a:ln>
            <a:solidFill>
              <a:srgbClr val="007AB3"/>
            </a:solidFill>
          </a:ln>
        </p:spPr>
        <p:style>
          <a:lnRef idx="2">
            <a:schemeClr val="accent1">
              <a:shade val="50000"/>
            </a:schemeClr>
          </a:lnRef>
          <a:fillRef idx="1">
            <a:schemeClr val="accent1"/>
          </a:fillRef>
          <a:effectRef idx="0">
            <a:schemeClr val="accent1"/>
          </a:effectRef>
          <a:fontRef idx="minor">
            <a:schemeClr val="lt1"/>
          </a:fontRef>
        </p:style>
        <p:txBody>
          <a:bodyPr lIns="190492" tIns="0" rIns="38098" bIns="0" rtlCol="0" anchor="ctr"/>
          <a:lstStyle/>
          <a:p>
            <a:endParaRPr lang="de-DE" sz="1600" dirty="0">
              <a:solidFill>
                <a:schemeClr val="bg1"/>
              </a:solidFill>
            </a:endParaRPr>
          </a:p>
        </p:txBody>
      </p:sp>
      <p:sp>
        <p:nvSpPr>
          <p:cNvPr id="12" name="Pfeil: Chevron 11">
            <a:extLst>
              <a:ext uri="{FF2B5EF4-FFF2-40B4-BE49-F238E27FC236}">
                <a16:creationId xmlns:a16="http://schemas.microsoft.com/office/drawing/2014/main" xmlns="" id="{CDE0B4B5-6B86-4D98-B9EA-52E53C87A8AF}"/>
              </a:ext>
            </a:extLst>
          </p:cNvPr>
          <p:cNvSpPr/>
          <p:nvPr/>
        </p:nvSpPr>
        <p:spPr>
          <a:xfrm flipH="1">
            <a:off x="7915692" y="4127613"/>
            <a:ext cx="3768518" cy="2013645"/>
          </a:xfrm>
          <a:prstGeom prst="chevron">
            <a:avLst>
              <a:gd name="adj" fmla="val 13117"/>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90492" tIns="0" rIns="38098" bIns="0" rtlCol="0" anchor="ctr"/>
          <a:lstStyle/>
          <a:p>
            <a:endParaRPr lang="de-DE" sz="1600" dirty="0">
              <a:solidFill>
                <a:schemeClr val="bg1"/>
              </a:solidFill>
            </a:endParaRPr>
          </a:p>
        </p:txBody>
      </p:sp>
      <p:sp>
        <p:nvSpPr>
          <p:cNvPr id="13" name="Pfeil: Chevron 11">
            <a:extLst>
              <a:ext uri="{FF2B5EF4-FFF2-40B4-BE49-F238E27FC236}">
                <a16:creationId xmlns:a16="http://schemas.microsoft.com/office/drawing/2014/main" xmlns="" id="{CDE0B4B5-6B86-4D98-B9EA-52E53C87A8AF}"/>
              </a:ext>
            </a:extLst>
          </p:cNvPr>
          <p:cNvSpPr/>
          <p:nvPr/>
        </p:nvSpPr>
        <p:spPr>
          <a:xfrm flipH="1">
            <a:off x="4188302" y="4126185"/>
            <a:ext cx="3980057" cy="2013645"/>
          </a:xfrm>
          <a:prstGeom prst="chevron">
            <a:avLst>
              <a:gd name="adj" fmla="val 13117"/>
            </a:avLst>
          </a:prstGeom>
          <a:noFill/>
          <a:ln>
            <a:solidFill>
              <a:srgbClr val="006192"/>
            </a:solidFill>
          </a:ln>
        </p:spPr>
        <p:style>
          <a:lnRef idx="2">
            <a:schemeClr val="accent1">
              <a:shade val="50000"/>
            </a:schemeClr>
          </a:lnRef>
          <a:fillRef idx="1">
            <a:schemeClr val="accent1"/>
          </a:fillRef>
          <a:effectRef idx="0">
            <a:schemeClr val="accent1"/>
          </a:effectRef>
          <a:fontRef idx="minor">
            <a:schemeClr val="lt1"/>
          </a:fontRef>
        </p:style>
        <p:txBody>
          <a:bodyPr lIns="190492" tIns="0" rIns="38098" bIns="0" rtlCol="0" anchor="ctr"/>
          <a:lstStyle/>
          <a:p>
            <a:endParaRPr lang="de-DE" sz="1600" dirty="0">
              <a:solidFill>
                <a:schemeClr val="bg1"/>
              </a:solidFill>
            </a:endParaRPr>
          </a:p>
        </p:txBody>
      </p:sp>
      <p:sp>
        <p:nvSpPr>
          <p:cNvPr id="14" name="Pfeil: Chevron 11">
            <a:extLst>
              <a:ext uri="{FF2B5EF4-FFF2-40B4-BE49-F238E27FC236}">
                <a16:creationId xmlns:a16="http://schemas.microsoft.com/office/drawing/2014/main" xmlns="" id="{CDE0B4B5-6B86-4D98-B9EA-52E53C87A8AF}"/>
              </a:ext>
            </a:extLst>
          </p:cNvPr>
          <p:cNvSpPr/>
          <p:nvPr/>
        </p:nvSpPr>
        <p:spPr>
          <a:xfrm flipH="1">
            <a:off x="642377" y="4126186"/>
            <a:ext cx="3817103" cy="2013645"/>
          </a:xfrm>
          <a:prstGeom prst="chevron">
            <a:avLst>
              <a:gd name="adj" fmla="val 13117"/>
            </a:avLst>
          </a:prstGeom>
          <a:noFill/>
          <a:ln>
            <a:solidFill>
              <a:srgbClr val="007AB3"/>
            </a:solidFill>
          </a:ln>
        </p:spPr>
        <p:style>
          <a:lnRef idx="2">
            <a:schemeClr val="accent1">
              <a:shade val="50000"/>
            </a:schemeClr>
          </a:lnRef>
          <a:fillRef idx="1">
            <a:schemeClr val="accent1"/>
          </a:fillRef>
          <a:effectRef idx="0">
            <a:schemeClr val="accent1"/>
          </a:effectRef>
          <a:fontRef idx="minor">
            <a:schemeClr val="lt1"/>
          </a:fontRef>
        </p:style>
        <p:txBody>
          <a:bodyPr lIns="190492" tIns="0" rIns="38098" bIns="0" rtlCol="0" anchor="ctr"/>
          <a:lstStyle/>
          <a:p>
            <a:endParaRPr lang="de-DE" sz="1600" dirty="0">
              <a:solidFill>
                <a:schemeClr val="bg1"/>
              </a:solidFill>
            </a:endParaRPr>
          </a:p>
        </p:txBody>
      </p:sp>
      <p:sp>
        <p:nvSpPr>
          <p:cNvPr id="15" name="Rechteck 14"/>
          <p:cNvSpPr/>
          <p:nvPr/>
        </p:nvSpPr>
        <p:spPr>
          <a:xfrm rot="16200000">
            <a:off x="-523025" y="2716130"/>
            <a:ext cx="1768980" cy="384560"/>
          </a:xfrm>
          <a:prstGeom prst="rect">
            <a:avLst/>
          </a:prstGeom>
          <a:solidFill>
            <a:srgbClr val="122B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Sparen</a:t>
            </a:r>
          </a:p>
        </p:txBody>
      </p:sp>
      <p:sp>
        <p:nvSpPr>
          <p:cNvPr id="16" name="Rechteck 15"/>
          <p:cNvSpPr/>
          <p:nvPr/>
        </p:nvSpPr>
        <p:spPr>
          <a:xfrm rot="16200000">
            <a:off x="-645358" y="4940727"/>
            <a:ext cx="2013645" cy="384560"/>
          </a:xfrm>
          <a:prstGeom prst="rect">
            <a:avLst/>
          </a:prstGeom>
          <a:solidFill>
            <a:srgbClr val="007A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Leistung</a:t>
            </a:r>
          </a:p>
        </p:txBody>
      </p:sp>
      <p:sp>
        <p:nvSpPr>
          <p:cNvPr id="17" name="Textfeld 16"/>
          <p:cNvSpPr txBox="1"/>
          <p:nvPr/>
        </p:nvSpPr>
        <p:spPr>
          <a:xfrm>
            <a:off x="913082" y="6242532"/>
            <a:ext cx="6649946" cy="81353"/>
          </a:xfrm>
          <a:prstGeom prst="rect">
            <a:avLst/>
          </a:prstGeom>
          <a:noFill/>
        </p:spPr>
        <p:txBody>
          <a:bodyPr wrap="square" lIns="0" tIns="0" rIns="0" bIns="0" rtlCol="0" anchor="t" anchorCtr="0">
            <a:noAutofit/>
          </a:bodyPr>
          <a:lstStyle/>
          <a:p>
            <a:r>
              <a:rPr lang="de-DE" sz="1100" dirty="0">
                <a:solidFill>
                  <a:schemeClr val="bg1"/>
                </a:solidFill>
              </a:rPr>
              <a:t>*Wertguthaben umfasst laut §7d Abs.1 SGB IV auch den AG-Anteil am Gesamtsozialversicherungsbeitrag</a:t>
            </a:r>
          </a:p>
          <a:p>
            <a:pPr algn="l"/>
            <a:endParaRPr lang="de-DE" sz="1600" dirty="0">
              <a:solidFill>
                <a:schemeClr val="bg1"/>
              </a:solidFill>
            </a:endParaRPr>
          </a:p>
        </p:txBody>
      </p:sp>
    </p:spTree>
    <p:extLst>
      <p:ext uri="{BB962C8B-B14F-4D97-AF65-F5344CB8AC3E}">
        <p14:creationId xmlns:p14="http://schemas.microsoft.com/office/powerpoint/2010/main" val="27418523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hidden="1">
            <a:extLst>
              <a:ext uri="{FF2B5EF4-FFF2-40B4-BE49-F238E27FC236}">
                <a16:creationId xmlns:a16="http://schemas.microsoft.com/office/drawing/2014/main" xmlns="" id="{0605AB15-DA03-45D2-994B-0725B277F5CB}"/>
              </a:ext>
            </a:extLst>
          </p:cNvPr>
          <p:cNvSpPr>
            <a:spLocks noGrp="1"/>
          </p:cNvSpPr>
          <p:nvPr>
            <p:ph type="dt" sz="half" idx="4294967295"/>
          </p:nvPr>
        </p:nvSpPr>
        <p:spPr>
          <a:xfrm flipH="1">
            <a:off x="0" y="0"/>
            <a:ext cx="0" cy="0"/>
          </a:xfrm>
        </p:spPr>
        <p:txBody>
          <a:bodyPr/>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r>
              <a:rPr lang="de-DE">
                <a:solidFill>
                  <a:schemeClr val="tx1"/>
                </a:solidFill>
              </a:rPr>
              <a:t>© Allianz 2021</a:t>
            </a:r>
          </a:p>
        </p:txBody>
      </p:sp>
      <p:pic>
        <p:nvPicPr>
          <p:cNvPr id="18" name="Grafik 17" descr="svtx:article/content/picture/@tmpUrl&#10;svtx:size=4-5&#10;svtxbackup:w=376.8589&#10;svtxbackup:h=471.0736&#10;svtxbackup:x=583.1412&#10;svtxbackup:y=68.92197">
            <a:extLst>
              <a:ext uri="{FF2B5EF4-FFF2-40B4-BE49-F238E27FC236}">
                <a16:creationId xmlns:a16="http://schemas.microsoft.com/office/drawing/2014/main" xmlns="" id="{6F28E562-BEFC-474D-9E5A-17CFB5AEBAB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405893" y="875309"/>
            <a:ext cx="4786108" cy="5982635"/>
          </a:xfrm>
          <a:prstGeom prst="rect">
            <a:avLst/>
          </a:prstGeom>
          <a:noFill/>
        </p:spPr>
      </p:pic>
      <p:sp>
        <p:nvSpPr>
          <p:cNvPr id="19" name="Titel 3" descr="svtx:article/content/headline">
            <a:extLst>
              <a:ext uri="{FF2B5EF4-FFF2-40B4-BE49-F238E27FC236}">
                <a16:creationId xmlns:a16="http://schemas.microsoft.com/office/drawing/2014/main" xmlns="" id="{2BE1DC30-8539-4188-B9C7-A93E38071E43}"/>
              </a:ext>
            </a:extLst>
          </p:cNvPr>
          <p:cNvSpPr>
            <a:spLocks noGrp="1"/>
          </p:cNvSpPr>
          <p:nvPr>
            <p:ph type="title"/>
          </p:nvPr>
        </p:nvSpPr>
        <p:spPr>
          <a:xfrm>
            <a:off x="479427" y="875309"/>
            <a:ext cx="9324974" cy="932854"/>
          </a:xfrm>
        </p:spPr>
        <p:txBody>
          <a:bodyPr/>
          <a:lstStyle/>
          <a:p>
            <a:r>
              <a:rPr lang="de-DE" b="0" i="0" u="none" dirty="0"/>
              <a:t>Fallbeispiel</a:t>
            </a:r>
          </a:p>
        </p:txBody>
      </p:sp>
      <p:sp>
        <p:nvSpPr>
          <p:cNvPr id="20" name="Textplatzhalter 12" descr="svtxtr:svtx:pptx_transfrom_strapline_bold">
            <a:extLst>
              <a:ext uri="{FF2B5EF4-FFF2-40B4-BE49-F238E27FC236}">
                <a16:creationId xmlns:a16="http://schemas.microsoft.com/office/drawing/2014/main" xmlns="" id="{35E06CD0-4293-4A4B-AE1E-384109DD6816}"/>
              </a:ext>
            </a:extLst>
          </p:cNvPr>
          <p:cNvSpPr>
            <a:spLocks noGrp="1"/>
          </p:cNvSpPr>
          <p:nvPr>
            <p:ph type="body" sz="quarter" idx="12"/>
          </p:nvPr>
        </p:nvSpPr>
        <p:spPr>
          <a:xfrm>
            <a:off x="479424" y="476250"/>
            <a:ext cx="9324973" cy="252000"/>
          </a:xfrm>
        </p:spPr>
        <p:txBody>
          <a:bodyPr/>
          <a:lstStyle/>
          <a:p>
            <a:r>
              <a:rPr lang="de-DE" b="1" i="0" u="none" dirty="0" smtClean="0"/>
              <a:t>Zeitwertkonto </a:t>
            </a:r>
            <a:r>
              <a:rPr lang="de-DE" b="1" i="0" u="none" dirty="0"/>
              <a:t>in Zahlen</a:t>
            </a:r>
          </a:p>
        </p:txBody>
      </p:sp>
      <p:sp>
        <p:nvSpPr>
          <p:cNvPr id="21" name="Fußzeilenplatzhalter 5" descr="svtx:article/content/footnote">
            <a:extLst>
              <a:ext uri="{FF2B5EF4-FFF2-40B4-BE49-F238E27FC236}">
                <a16:creationId xmlns:a16="http://schemas.microsoft.com/office/drawing/2014/main" xmlns="" id="{ED10176C-B6C9-4F58-A811-B8BA99DA420D}"/>
              </a:ext>
            </a:extLst>
          </p:cNvPr>
          <p:cNvSpPr>
            <a:spLocks noGrp="1"/>
          </p:cNvSpPr>
          <p:nvPr>
            <p:ph type="ftr" sz="quarter" idx="13"/>
          </p:nvPr>
        </p:nvSpPr>
        <p:spPr>
          <a:xfrm>
            <a:off x="479426" y="6165850"/>
            <a:ext cx="6555854" cy="350150"/>
          </a:xfrm>
        </p:spPr>
        <p:txBody>
          <a:bodyPr/>
          <a:lstStyle/>
          <a:p>
            <a:r>
              <a:rPr lang="de-DE" sz="800" b="0" i="0" u="none">
                <a:solidFill>
                  <a:srgbClr val="003781"/>
                </a:solidFill>
              </a:rPr>
              <a:t> </a:t>
            </a:r>
          </a:p>
        </p:txBody>
      </p:sp>
      <p:sp>
        <p:nvSpPr>
          <p:cNvPr id="22" name="Foliennummernplatzhalter 6">
            <a:extLst>
              <a:ext uri="{FF2B5EF4-FFF2-40B4-BE49-F238E27FC236}">
                <a16:creationId xmlns:a16="http://schemas.microsoft.com/office/drawing/2014/main" xmlns="" id="{6498F077-F9B6-4EC2-8621-AF447D45B27F}"/>
              </a:ext>
            </a:extLst>
          </p:cNvPr>
          <p:cNvSpPr>
            <a:spLocks noGrp="1"/>
          </p:cNvSpPr>
          <p:nvPr>
            <p:ph type="sldNum" sz="quarter" idx="14"/>
          </p:nvPr>
        </p:nvSpPr>
        <p:spPr>
          <a:xfrm>
            <a:off x="11443580" y="6372000"/>
            <a:ext cx="268995" cy="144000"/>
          </a:xfrm>
        </p:spPr>
        <p:txBody>
          <a:bodyPr/>
          <a:lstStyle/>
          <a:p>
            <a:fld id="{0F96B16C-3F5F-44BC-AFCC-8CBCBD90898D}" type="slidenum">
              <a:rPr lang="de-DE" smtClean="0">
                <a:solidFill>
                  <a:schemeClr val="tx1"/>
                </a:solidFill>
              </a:rPr>
              <a:t>24</a:t>
            </a:fld>
            <a:endParaRPr lang="de-DE">
              <a:solidFill>
                <a:schemeClr val="tx1"/>
              </a:solidFill>
            </a:endParaRPr>
          </a:p>
        </p:txBody>
      </p:sp>
      <p:sp>
        <p:nvSpPr>
          <p:cNvPr id="23" name="Textfeld 22">
            <a:extLst>
              <a:ext uri="{FF2B5EF4-FFF2-40B4-BE49-F238E27FC236}">
                <a16:creationId xmlns:a16="http://schemas.microsoft.com/office/drawing/2014/main" xmlns="" id="{CF4133CB-105B-4C57-9063-C4688096C643}"/>
              </a:ext>
            </a:extLst>
          </p:cNvPr>
          <p:cNvSpPr txBox="1"/>
          <p:nvPr/>
        </p:nvSpPr>
        <p:spPr>
          <a:xfrm flipH="1">
            <a:off x="8468139" y="-705678"/>
            <a:ext cx="0" cy="0"/>
          </a:xfrm>
          <a:prstGeom prst="rect">
            <a:avLst/>
          </a:prstGeom>
          <a:noFill/>
        </p:spPr>
        <p:txBody>
          <a:bodyPr wrap="none" lIns="0" tIns="0" rIns="0" bIns="0" rtlCol="0" anchor="t" anchorCtr="0">
            <a:noAutofit/>
          </a:bodyPr>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algn="l"/>
            <a:endParaRPr lang="de-DE" sz="1600">
              <a:solidFill>
                <a:schemeClr val="bg1"/>
              </a:solidFill>
            </a:endParaRPr>
          </a:p>
        </p:txBody>
      </p:sp>
      <p:graphicFrame>
        <p:nvGraphicFramePr>
          <p:cNvPr id="24" name="Tabelle 23" descr="svtxtr:svtx:pptx.transform.casestudy-table">
            <a:extLst>
              <a:ext uri="{FF2B5EF4-FFF2-40B4-BE49-F238E27FC236}">
                <a16:creationId xmlns:a16="http://schemas.microsoft.com/office/drawing/2014/main" xmlns="" id="{2C2BFB70-0088-44E5-9EF5-01800AF7AE52}"/>
              </a:ext>
            </a:extLst>
          </p:cNvPr>
          <p:cNvGraphicFramePr>
            <a:graphicFrameLocks noGrp="1"/>
          </p:cNvGraphicFramePr>
          <p:nvPr/>
        </p:nvGraphicFramePr>
        <p:xfrm>
          <a:off x="479424" y="1830571"/>
          <a:ext cx="6555856" cy="4533614"/>
        </p:xfrm>
        <a:graphic>
          <a:graphicData uri="http://schemas.openxmlformats.org/drawingml/2006/table">
            <a:tbl>
              <a:tblPr>
                <a:tableStyleId>{3B4B98B0-60AC-42C2-AFA5-B58CD77FA1E5}</a:tableStyleId>
              </a:tblPr>
              <a:tblGrid>
                <a:gridCol w="4866136">
                  <a:extLst>
                    <a:ext uri="{9D8B030D-6E8A-4147-A177-3AD203B41FA5}">
                      <a16:colId xmlns:a16="http://schemas.microsoft.com/office/drawing/2014/main" xmlns="" val="1414233370"/>
                    </a:ext>
                  </a:extLst>
                </a:gridCol>
                <a:gridCol w="1689720">
                  <a:extLst>
                    <a:ext uri="{9D8B030D-6E8A-4147-A177-3AD203B41FA5}">
                      <a16:colId xmlns:a16="http://schemas.microsoft.com/office/drawing/2014/main" xmlns="" val="721332801"/>
                    </a:ext>
                  </a:extLst>
                </a:gridCol>
              </a:tblGrid>
              <a:tr h="449334">
                <a:tc gridSpan="2">
                  <a:txBody>
                    <a:bodyPr/>
                    <a:lstStyle/>
                    <a:p>
                      <a:pPr lvl="0" algn="l"/>
                      <a:r>
                        <a:rPr lang="de-DE" sz="1600" b="0" i="0" u="none">
                          <a:solidFill>
                            <a:srgbClr val="003781"/>
                          </a:solidFill>
                        </a:rPr>
                        <a:t>Anna hat ein Zeitwertkonto, das sie bis zum Beginn der Altersrente besparen und entsparen kann.</a:t>
                      </a:r>
                      <a:br>
                        <a:rPr lang="de-DE" sz="1600" b="0" i="0" u="none">
                          <a:solidFill>
                            <a:srgbClr val="003781"/>
                          </a:solidFill>
                        </a:rPr>
                      </a:br>
                      <a:r>
                        <a:rPr lang="de-DE" sz="1600" b="0" i="0" u="none">
                          <a:solidFill>
                            <a:srgbClr val="003781"/>
                          </a:solidFill>
                        </a:rPr>
                        <a:t>Sie plant erstmalig für vier Monate durch Amerika zu reisen und währenddessen 4.000 € Gehalt pro Monat zu bekommen. Während ihrer Auszeit bleibt sie im Anstellungsverhältnis, kehrt zu ihrem Arbeitgeber zurück und kann das Zeitwertkonto dann wieder besparen.</a:t>
                      </a:r>
                    </a:p>
                  </a:txBody>
                  <a:tcPr marL="0" marR="0" marT="38098" marB="76197" anchor="ctr">
                    <a:lnL>
                      <a:noFill/>
                    </a:lnL>
                    <a:lnR>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lvl="0" algn="r"/>
                      <a:endParaRPr lang="de-DE" sz="1600" b="0" i="0" u="none">
                        <a:solidFill>
                          <a:srgbClr val="003781"/>
                        </a:solidFill>
                      </a:endParaRPr>
                    </a:p>
                  </a:txBody>
                  <a:tcPr marL="0" marR="0" marT="38098" marB="76197" anchor="ctr">
                    <a:lnL>
                      <a:noFill/>
                    </a:lnL>
                    <a:lnR>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48163308"/>
                  </a:ext>
                </a:extLst>
              </a:tr>
              <a:tr h="267324">
                <a:tc>
                  <a:txBody>
                    <a:bodyPr/>
                    <a:lstStyle/>
                    <a:p>
                      <a:pPr lvl="0" algn="l"/>
                      <a:r>
                        <a:rPr lang="de-DE" sz="1600" b="1" i="0" u="none">
                          <a:solidFill>
                            <a:srgbClr val="003781"/>
                          </a:solidFill>
                        </a:rPr>
                        <a:t>Aktuelles Brutto-Gehalt:</a:t>
                      </a:r>
                    </a:p>
                  </a:txBody>
                  <a:tcPr marL="0" marR="0" marT="38098" marB="76197"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r"/>
                      <a:r>
                        <a:rPr lang="de-DE" sz="1600" b="1" i="0" u="none">
                          <a:solidFill>
                            <a:srgbClr val="003781"/>
                          </a:solidFill>
                        </a:rPr>
                        <a:t>5.000 €</a:t>
                      </a:r>
                    </a:p>
                  </a:txBody>
                  <a:tcPr marL="296492" marR="0" marT="38098" marB="76197"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267324">
                <a:tc>
                  <a:txBody>
                    <a:bodyPr/>
                    <a:lstStyle/>
                    <a:p>
                      <a:pPr lvl="0" algn="l"/>
                      <a:r>
                        <a:rPr lang="de-DE" sz="1600" b="0" i="0" u="none">
                          <a:solidFill>
                            <a:srgbClr val="003781"/>
                          </a:solidFill>
                        </a:rPr>
                        <a:t>Jährliche Sonderzahlung</a:t>
                      </a:r>
                    </a:p>
                  </a:txBody>
                  <a:tcPr marL="0" marR="0" marT="38098" marB="76197"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r"/>
                      <a:r>
                        <a:rPr lang="de-DE" sz="1600" b="0" i="0" u="none">
                          <a:solidFill>
                            <a:srgbClr val="003781"/>
                          </a:solidFill>
                        </a:rPr>
                        <a:t>4.000 €</a:t>
                      </a:r>
                    </a:p>
                  </a:txBody>
                  <a:tcPr marL="296492" marR="0" marT="38098" marB="76197"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61746017"/>
                  </a:ext>
                </a:extLst>
              </a:tr>
              <a:tr h="267324">
                <a:tc>
                  <a:txBody>
                    <a:bodyPr/>
                    <a:lstStyle/>
                    <a:p>
                      <a:pPr lvl="0" algn="l"/>
                      <a:r>
                        <a:rPr lang="de-DE" sz="1600" b="1" i="0" u="none">
                          <a:solidFill>
                            <a:srgbClr val="003781"/>
                          </a:solidFill>
                        </a:rPr>
                        <a:t>Geplante Auszeit:</a:t>
                      </a:r>
                    </a:p>
                  </a:txBody>
                  <a:tcPr marL="0" marR="0" marT="38098" marB="76197"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r"/>
                      <a:r>
                        <a:rPr lang="de-DE" sz="1600" b="1" i="0" u="none">
                          <a:solidFill>
                            <a:srgbClr val="003781"/>
                          </a:solidFill>
                        </a:rPr>
                        <a:t>4 Monate</a:t>
                      </a:r>
                    </a:p>
                  </a:txBody>
                  <a:tcPr marL="296492" marR="0" marT="38098" marB="76197"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949513751"/>
                  </a:ext>
                </a:extLst>
              </a:tr>
              <a:tr h="449334">
                <a:tc>
                  <a:txBody>
                    <a:bodyPr/>
                    <a:lstStyle/>
                    <a:p>
                      <a:pPr lvl="0" algn="l"/>
                      <a:r>
                        <a:rPr lang="de-DE" sz="1600" b="0" i="0" u="none">
                          <a:solidFill>
                            <a:srgbClr val="003781"/>
                          </a:solidFill>
                        </a:rPr>
                        <a:t>Gewünschtes Freistellungsgehalt:</a:t>
                      </a:r>
                    </a:p>
                  </a:txBody>
                  <a:tcPr marL="0" marR="0" marT="38098" marB="76197"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lvl="0" algn="r"/>
                      <a:r>
                        <a:rPr lang="de-DE" sz="1600" b="0" i="0" u="none">
                          <a:solidFill>
                            <a:srgbClr val="003781"/>
                          </a:solidFill>
                        </a:rPr>
                        <a:t>4.000 €</a:t>
                      </a:r>
                    </a:p>
                  </a:txBody>
                  <a:tcPr marL="0" marR="0" marT="38098" marB="76197"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798562580"/>
                  </a:ext>
                </a:extLst>
              </a:tr>
              <a:tr h="267324">
                <a:tc>
                  <a:txBody>
                    <a:bodyPr/>
                    <a:lstStyle/>
                    <a:p>
                      <a:pPr lvl="0" algn="l"/>
                      <a:r>
                        <a:rPr lang="de-DE" sz="1600" b="1" i="0" u="none">
                          <a:solidFill>
                            <a:srgbClr val="003781"/>
                          </a:solidFill>
                        </a:rPr>
                        <a:t>Dauer der Ansparphase:</a:t>
                      </a:r>
                    </a:p>
                  </a:txBody>
                  <a:tcPr marL="0" marR="0" marT="38098" marB="76197"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r"/>
                      <a:r>
                        <a:rPr lang="de-DE" sz="1600" b="1" i="0" u="none">
                          <a:solidFill>
                            <a:srgbClr val="003781"/>
                          </a:solidFill>
                        </a:rPr>
                        <a:t>20 Monate</a:t>
                      </a:r>
                    </a:p>
                  </a:txBody>
                  <a:tcPr marL="296492" marR="0" marT="38098" marB="76197"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680671761"/>
                  </a:ext>
                </a:extLst>
              </a:tr>
              <a:tr h="267324">
                <a:tc>
                  <a:txBody>
                    <a:bodyPr/>
                    <a:lstStyle/>
                    <a:p>
                      <a:pPr lvl="0" algn="l"/>
                      <a:r>
                        <a:rPr lang="de-DE" sz="1600" b="0" i="0" u="none">
                          <a:solidFill>
                            <a:srgbClr val="003781"/>
                          </a:solidFill>
                        </a:rPr>
                        <a:t>Monatlicher Einzahlungsbetrag</a:t>
                      </a:r>
                    </a:p>
                  </a:txBody>
                  <a:tcPr marL="0" marR="0" marT="38098" marB="76197"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lvl="0" algn="r"/>
                      <a:r>
                        <a:rPr lang="de-DE" sz="1600" b="0" i="0" u="none">
                          <a:solidFill>
                            <a:srgbClr val="003781"/>
                          </a:solidFill>
                        </a:rPr>
                        <a:t>700 €</a:t>
                      </a:r>
                    </a:p>
                  </a:txBody>
                  <a:tcPr marL="0" marR="0" marT="38098" marB="76197"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11679329"/>
                  </a:ext>
                </a:extLst>
              </a:tr>
              <a:tr h="267324">
                <a:tc>
                  <a:txBody>
                    <a:bodyPr/>
                    <a:lstStyle/>
                    <a:p>
                      <a:pPr lvl="0" algn="l"/>
                      <a:r>
                        <a:rPr lang="de-DE" sz="1600" b="0" i="0" u="none">
                          <a:solidFill>
                            <a:srgbClr val="003781"/>
                          </a:solidFill>
                        </a:rPr>
                        <a:t>Zusätzlicher jährlicher Einzahlungsbetrag</a:t>
                      </a:r>
                    </a:p>
                  </a:txBody>
                  <a:tcPr marL="0" marR="0" marT="38098" marB="76197"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r"/>
                      <a:r>
                        <a:rPr lang="de-DE" sz="1600" b="0" i="0" u="none">
                          <a:solidFill>
                            <a:srgbClr val="003781"/>
                          </a:solidFill>
                        </a:rPr>
                        <a:t>2.100 €</a:t>
                      </a:r>
                    </a:p>
                  </a:txBody>
                  <a:tcPr marL="296492" marR="0" marT="38098" marB="76197"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51833279"/>
                  </a:ext>
                </a:extLst>
              </a:tr>
              <a:tr h="267324">
                <a:tc gridSpan="2">
                  <a:txBody>
                    <a:bodyPr/>
                    <a:lstStyle/>
                    <a:p>
                      <a:pPr lvl="0" algn="l"/>
                      <a:r>
                        <a:rPr lang="de-DE" sz="1600" b="0" i="0" u="none">
                          <a:solidFill>
                            <a:srgbClr val="003781"/>
                          </a:solidFill>
                        </a:rPr>
                        <a:t>Die Einzahlungsbeträge werden verzinst.</a:t>
                      </a:r>
                    </a:p>
                  </a:txBody>
                  <a:tcPr marL="0" marR="0" marT="38098" marB="76197" anchor="ctr">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pPr lvl="0" algn="r"/>
                      <a:endParaRPr lang="de-DE" sz="1600" b="0" i="0" u="none">
                        <a:solidFill>
                          <a:srgbClr val="003781"/>
                        </a:solidFill>
                      </a:endParaRPr>
                    </a:p>
                  </a:txBody>
                  <a:tcPr marL="0" marR="0" marT="38098" marB="76197" anchor="ctr">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xmlns="" val="693147805"/>
                  </a:ext>
                </a:extLst>
              </a:tr>
            </a:tbl>
          </a:graphicData>
        </a:graphic>
      </p:graphicFrame>
      <p:grpSp>
        <p:nvGrpSpPr>
          <p:cNvPr id="25" name="Gruppe-CTA" descr="svtxtr:svtx:pptx.transform.group-cta" hidden="1">
            <a:extLst>
              <a:ext uri="{FF2B5EF4-FFF2-40B4-BE49-F238E27FC236}">
                <a16:creationId xmlns:a16="http://schemas.microsoft.com/office/drawing/2014/main" xmlns="" id="{7BA80F01-0E2B-42B3-98AD-ACB0EC90B244}"/>
              </a:ext>
            </a:extLst>
          </p:cNvPr>
          <p:cNvGrpSpPr/>
          <p:nvPr/>
        </p:nvGrpSpPr>
        <p:grpSpPr>
          <a:xfrm>
            <a:off x="479424" y="5491886"/>
            <a:ext cx="2214022" cy="332030"/>
            <a:chOff x="479424" y="5491886"/>
            <a:chExt cx="2214022" cy="332030"/>
          </a:xfrm>
        </p:grpSpPr>
        <p:sp>
          <p:nvSpPr>
            <p:cNvPr id="26" name="Abgerundetes Rechteck 16" descr="svtxtr:svtx:pptx.transform.calltoaction-link3">
              <a:extLst>
                <a:ext uri="{FF2B5EF4-FFF2-40B4-BE49-F238E27FC236}">
                  <a16:creationId xmlns:a16="http://schemas.microsoft.com/office/drawing/2014/main" xmlns="" id="{0F7D2DAE-D84F-45FE-9413-56DEC7F4259D}"/>
                </a:ext>
              </a:extLst>
            </p:cNvPr>
            <p:cNvSpPr/>
            <p:nvPr/>
          </p:nvSpPr>
          <p:spPr>
            <a:xfrm>
              <a:off x="479424" y="5449915"/>
              <a:ext cx="376891" cy="417614"/>
            </a:xfrm>
            <a:prstGeom prst="roundRect">
              <a:avLst>
                <a:gd name="adj" fmla="val 6240"/>
              </a:avLst>
            </a:prstGeom>
            <a:solidFill>
              <a:sysClr val="window" lastClr="FFFFFF">
                <a:alpha val="60000"/>
              </a:sysClr>
            </a:solidFill>
            <a:ln w="15875" cap="flat" cmpd="sng" algn="ctr">
              <a:solidFill>
                <a:schemeClr val="bg1"/>
              </a:solidFill>
              <a:prstDash val="solid"/>
              <a:miter lim="800000"/>
            </a:ln>
            <a:effectLst/>
          </p:spPr>
          <p:txBody>
            <a:bodyPr wrap="none" lIns="180000" tIns="72000" rIns="180000" bIns="54000" rtlCol="0" anchor="ctr">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27" name="Rechteck 26">
              <a:extLst>
                <a:ext uri="{FF2B5EF4-FFF2-40B4-BE49-F238E27FC236}">
                  <a16:creationId xmlns:a16="http://schemas.microsoft.com/office/drawing/2014/main" xmlns="" id="{B8149D29-5925-4291-9FB6-219235DF8F95}"/>
                </a:ext>
              </a:extLst>
            </p:cNvPr>
            <p:cNvSpPr/>
            <p:nvPr/>
          </p:nvSpPr>
          <p:spPr>
            <a:xfrm>
              <a:off x="495610" y="5692588"/>
              <a:ext cx="131919" cy="913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endParaRPr lang="de-DE"/>
            </a:p>
          </p:txBody>
        </p:sp>
      </p:grpSp>
    </p:spTree>
    <p:extLst>
      <p:ext uri="{BB962C8B-B14F-4D97-AF65-F5344CB8AC3E}">
        <p14:creationId xmlns:p14="http://schemas.microsoft.com/office/powerpoint/2010/main" val="740027965"/>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F52DE07-22CF-462C-9502-7A8D901DD39F}"/>
              </a:ext>
            </a:extLst>
          </p:cNvPr>
          <p:cNvSpPr>
            <a:spLocks noGrp="1"/>
          </p:cNvSpPr>
          <p:nvPr>
            <p:ph type="title"/>
          </p:nvPr>
        </p:nvSpPr>
        <p:spPr/>
        <p:txBody>
          <a:bodyPr/>
          <a:lstStyle/>
          <a:p>
            <a:r>
              <a:rPr lang="de-DE"/>
              <a:t>Fallbeispiel Vorruhestand</a:t>
            </a:r>
            <a:endParaRPr lang="en-GB"/>
          </a:p>
        </p:txBody>
      </p:sp>
      <p:sp>
        <p:nvSpPr>
          <p:cNvPr id="3" name="Foliennummernplatzhalter 2">
            <a:extLst>
              <a:ext uri="{FF2B5EF4-FFF2-40B4-BE49-F238E27FC236}">
                <a16:creationId xmlns:a16="http://schemas.microsoft.com/office/drawing/2014/main" xmlns="" id="{406C8613-82C7-4E83-83CB-9C6464BEA906}"/>
              </a:ext>
            </a:extLst>
          </p:cNvPr>
          <p:cNvSpPr>
            <a:spLocks noGrp="1"/>
          </p:cNvSpPr>
          <p:nvPr>
            <p:ph type="sldNum" sz="quarter" idx="4294967295"/>
          </p:nvPr>
        </p:nvSpPr>
        <p:spPr>
          <a:xfrm>
            <a:off x="11443580" y="6372000"/>
            <a:ext cx="268995" cy="144000"/>
          </a:xfrm>
          <a:prstGeom prst="rect">
            <a:avLst/>
          </a:prstGeom>
        </p:spPr>
        <p:txBody>
          <a:bodyPr/>
          <a:lstStyle/>
          <a:p>
            <a:pPr marL="0" marR="0" lvl="0" indent="0" algn="r" defTabSz="914205" rtl="0" eaLnBrk="1" fontAlgn="auto" latinLnBrk="0" hangingPunct="1">
              <a:lnSpc>
                <a:spcPts val="1000"/>
              </a:lnSpc>
              <a:spcBef>
                <a:spcPts val="0"/>
              </a:spcBef>
              <a:spcAft>
                <a:spcPts val="0"/>
              </a:spcAft>
              <a:buClrTx/>
              <a:buSzTx/>
              <a:buFontTx/>
              <a:buNone/>
              <a:tabLst/>
              <a:defRPr/>
            </a:pPr>
            <a:fld id="{56C449F3-BD9D-48DC-BFF1-0F66671DA7C6}" type="slidenum">
              <a:rPr kumimoji="0" lang="de-DE" sz="800" b="1" i="0" u="none" strike="noStrike" kern="1200" cap="none" spc="0" normalizeH="0" baseline="0" noProof="0" smtClean="0">
                <a:ln>
                  <a:noFill/>
                </a:ln>
                <a:solidFill>
                  <a:srgbClr val="003781"/>
                </a:solidFill>
                <a:effectLst/>
                <a:uLnTx/>
                <a:uFillTx/>
                <a:latin typeface="Arial" panose="020B0604020202020204"/>
                <a:ea typeface="+mn-ea"/>
                <a:cs typeface="+mn-cs"/>
              </a:rPr>
              <a:pPr marL="0" marR="0" lvl="0" indent="0" algn="r" defTabSz="914205" rtl="0" eaLnBrk="1" fontAlgn="auto" latinLnBrk="0" hangingPunct="1">
                <a:lnSpc>
                  <a:spcPts val="1000"/>
                </a:lnSpc>
                <a:spcBef>
                  <a:spcPts val="0"/>
                </a:spcBef>
                <a:spcAft>
                  <a:spcPts val="0"/>
                </a:spcAft>
                <a:buClrTx/>
                <a:buSzTx/>
                <a:buFontTx/>
                <a:buNone/>
                <a:tabLst/>
                <a:defRPr/>
              </a:pPr>
              <a:t>25</a:t>
            </a:fld>
            <a:endParaRPr kumimoji="0" lang="de-DE" sz="800" b="1" i="0" u="none" strike="noStrike" kern="1200" cap="none" spc="0" normalizeH="0" baseline="0" noProof="0">
              <a:ln>
                <a:noFill/>
              </a:ln>
              <a:solidFill>
                <a:srgbClr val="003781"/>
              </a:solidFill>
              <a:effectLst/>
              <a:uLnTx/>
              <a:uFillTx/>
              <a:latin typeface="Arial" panose="020B0604020202020204"/>
              <a:ea typeface="+mn-ea"/>
              <a:cs typeface="+mn-cs"/>
            </a:endParaRPr>
          </a:p>
        </p:txBody>
      </p:sp>
      <p:sp>
        <p:nvSpPr>
          <p:cNvPr id="4" name="Textplatzhalter 3">
            <a:extLst>
              <a:ext uri="{FF2B5EF4-FFF2-40B4-BE49-F238E27FC236}">
                <a16:creationId xmlns:a16="http://schemas.microsoft.com/office/drawing/2014/main" xmlns="" id="{D03C9726-7E74-4E1D-BDBE-23BB6D0D5C72}"/>
              </a:ext>
            </a:extLst>
          </p:cNvPr>
          <p:cNvSpPr>
            <a:spLocks noGrp="1"/>
          </p:cNvSpPr>
          <p:nvPr>
            <p:ph type="body" sz="quarter" idx="4294967295"/>
          </p:nvPr>
        </p:nvSpPr>
        <p:spPr>
          <a:xfrm>
            <a:off x="479424" y="476250"/>
            <a:ext cx="9324975" cy="252000"/>
          </a:xfrm>
          <a:prstGeom prst="rect">
            <a:avLst/>
          </a:prstGeom>
        </p:spPr>
        <p:txBody>
          <a:bodyPr/>
          <a:lstStyle/>
          <a:p>
            <a:pPr lvl="0">
              <a:buClr>
                <a:srgbClr val="003781"/>
              </a:buClr>
            </a:pPr>
            <a:r>
              <a:rPr lang="de-DE"/>
              <a:t>Betriebliche Altersversorgung | Lösungen für spezielle Zielgruppen</a:t>
            </a:r>
          </a:p>
          <a:p>
            <a:pPr lvl="0">
              <a:buClr>
                <a:srgbClr val="003781"/>
              </a:buClr>
            </a:pPr>
            <a:endParaRPr lang="de-DE"/>
          </a:p>
          <a:p>
            <a:endParaRPr lang="en-GB"/>
          </a:p>
        </p:txBody>
      </p:sp>
      <p:graphicFrame>
        <p:nvGraphicFramePr>
          <p:cNvPr id="10" name="Group 111">
            <a:extLst>
              <a:ext uri="{FF2B5EF4-FFF2-40B4-BE49-F238E27FC236}">
                <a16:creationId xmlns:a16="http://schemas.microsoft.com/office/drawing/2014/main" xmlns="" id="{E70D0B0E-018F-458E-9416-CDE0F444D13C}"/>
              </a:ext>
            </a:extLst>
          </p:cNvPr>
          <p:cNvGraphicFramePr>
            <a:graphicFrameLocks noGrp="1"/>
          </p:cNvGraphicFramePr>
          <p:nvPr/>
        </p:nvGraphicFramePr>
        <p:xfrm>
          <a:off x="479424" y="2901098"/>
          <a:ext cx="10127195" cy="2923477"/>
        </p:xfrm>
        <a:graphic>
          <a:graphicData uri="http://schemas.openxmlformats.org/drawingml/2006/table">
            <a:tbl>
              <a:tblPr bandRow="1" bandCol="1"/>
              <a:tblGrid>
                <a:gridCol w="4866018">
                  <a:extLst>
                    <a:ext uri="{9D8B030D-6E8A-4147-A177-3AD203B41FA5}">
                      <a16:colId xmlns:a16="http://schemas.microsoft.com/office/drawing/2014/main" xmlns="" val="20000"/>
                    </a:ext>
                  </a:extLst>
                </a:gridCol>
                <a:gridCol w="5261177">
                  <a:extLst>
                    <a:ext uri="{9D8B030D-6E8A-4147-A177-3AD203B41FA5}">
                      <a16:colId xmlns:a16="http://schemas.microsoft.com/office/drawing/2014/main" xmlns="" val="20002"/>
                    </a:ext>
                  </a:extLst>
                </a:gridCol>
              </a:tblGrid>
              <a:tr h="692332">
                <a:tc>
                  <a:txBody>
                    <a:bodyPr/>
                    <a:lstStyle>
                      <a:lvl1pPr marL="0" algn="l" defTabSz="967710" rtl="0" eaLnBrk="1" latinLnBrk="0" hangingPunct="1">
                        <a:defRPr sz="1905" kern="1200">
                          <a:solidFill>
                            <a:schemeClr val="tx1"/>
                          </a:solidFill>
                          <a:latin typeface="Arial"/>
                        </a:defRPr>
                      </a:lvl1pPr>
                      <a:lvl2pPr marL="483855" algn="l" defTabSz="967710" rtl="0" eaLnBrk="1" latinLnBrk="0" hangingPunct="1">
                        <a:defRPr sz="1905" kern="1200">
                          <a:solidFill>
                            <a:schemeClr val="tx1"/>
                          </a:solidFill>
                          <a:latin typeface="Arial"/>
                        </a:defRPr>
                      </a:lvl2pPr>
                      <a:lvl3pPr marL="967710" algn="l" defTabSz="967710" rtl="0" eaLnBrk="1" latinLnBrk="0" hangingPunct="1">
                        <a:defRPr sz="1905" kern="1200">
                          <a:solidFill>
                            <a:schemeClr val="tx1"/>
                          </a:solidFill>
                          <a:latin typeface="Arial"/>
                        </a:defRPr>
                      </a:lvl3pPr>
                      <a:lvl4pPr marL="1451564" algn="l" defTabSz="967710" rtl="0" eaLnBrk="1" latinLnBrk="0" hangingPunct="1">
                        <a:defRPr sz="1905" kern="1200">
                          <a:solidFill>
                            <a:schemeClr val="tx1"/>
                          </a:solidFill>
                          <a:latin typeface="Arial"/>
                        </a:defRPr>
                      </a:lvl4pPr>
                      <a:lvl5pPr marL="1935419" algn="l" defTabSz="967710" rtl="0" eaLnBrk="1" latinLnBrk="0" hangingPunct="1">
                        <a:defRPr sz="1905" kern="1200">
                          <a:solidFill>
                            <a:schemeClr val="tx1"/>
                          </a:solidFill>
                          <a:latin typeface="Arial"/>
                        </a:defRPr>
                      </a:lvl5pPr>
                      <a:lvl6pPr marL="2419274" algn="l" defTabSz="967710" rtl="0" eaLnBrk="1" latinLnBrk="0" hangingPunct="1">
                        <a:defRPr sz="1905" kern="1200">
                          <a:solidFill>
                            <a:schemeClr val="tx1"/>
                          </a:solidFill>
                          <a:latin typeface="Arial"/>
                        </a:defRPr>
                      </a:lvl6pPr>
                      <a:lvl7pPr marL="2903129" algn="l" defTabSz="967710" rtl="0" eaLnBrk="1" latinLnBrk="0" hangingPunct="1">
                        <a:defRPr sz="1905" kern="1200">
                          <a:solidFill>
                            <a:schemeClr val="tx1"/>
                          </a:solidFill>
                          <a:latin typeface="Arial"/>
                        </a:defRPr>
                      </a:lvl7pPr>
                      <a:lvl8pPr marL="3386983" algn="l" defTabSz="967710" rtl="0" eaLnBrk="1" latinLnBrk="0" hangingPunct="1">
                        <a:defRPr sz="1905" kern="1200">
                          <a:solidFill>
                            <a:schemeClr val="tx1"/>
                          </a:solidFill>
                          <a:latin typeface="Arial"/>
                        </a:defRPr>
                      </a:lvl8pPr>
                      <a:lvl9pPr marL="3870838" algn="l" defTabSz="967710" rtl="0" eaLnBrk="1" latinLnBrk="0" hangingPunct="1">
                        <a:defRPr sz="1905"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30000"/>
                        </a:spcAft>
                        <a:buClrTx/>
                        <a:buSzTx/>
                        <a:buFontTx/>
                        <a:buNone/>
                        <a:tabLst>
                          <a:tab pos="195263" algn="l"/>
                        </a:tabLst>
                        <a:defRPr/>
                      </a:pPr>
                      <a:r>
                        <a:rPr kumimoji="0" lang="de-DE" sz="1400" b="1" i="0" u="none" strike="noStrike" cap="none" normalizeH="0" baseline="0" dirty="0">
                          <a:ln>
                            <a:noFill/>
                          </a:ln>
                          <a:solidFill>
                            <a:schemeClr val="bg1"/>
                          </a:solidFill>
                          <a:effectLst/>
                          <a:latin typeface="Arial" pitchFamily="34" charset="0"/>
                        </a:rPr>
                        <a:t>Aktuelles Brutto-Gehalt:</a:t>
                      </a:r>
                    </a:p>
                    <a:p>
                      <a:pPr marL="0" marR="0" lvl="0" indent="0" algn="l" defTabSz="914400" rtl="0" eaLnBrk="0" fontAlgn="base" latinLnBrk="0" hangingPunct="0">
                        <a:lnSpc>
                          <a:spcPct val="100000"/>
                        </a:lnSpc>
                        <a:spcBef>
                          <a:spcPct val="0"/>
                        </a:spcBef>
                        <a:spcAft>
                          <a:spcPct val="30000"/>
                        </a:spcAft>
                        <a:buClrTx/>
                        <a:buSzTx/>
                        <a:buFontTx/>
                        <a:buNone/>
                        <a:tabLst>
                          <a:tab pos="195263" algn="l"/>
                        </a:tabLst>
                        <a:defRPr/>
                      </a:pPr>
                      <a:r>
                        <a:rPr kumimoji="0" lang="de-DE" sz="1400" b="0" i="0" u="none" strike="noStrike" cap="none" normalizeH="0" baseline="0" dirty="0">
                          <a:ln>
                            <a:noFill/>
                          </a:ln>
                          <a:solidFill>
                            <a:schemeClr val="bg1"/>
                          </a:solidFill>
                          <a:effectLst/>
                          <a:latin typeface="Arial" pitchFamily="34" charset="0"/>
                        </a:rPr>
                        <a:t>Jährliche Sonderzahlung</a:t>
                      </a:r>
                    </a:p>
                  </a:txBody>
                  <a:tcPr marL="103442" marR="103442" marT="53760" marB="5376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marL="0" algn="l" defTabSz="967710" rtl="0" eaLnBrk="1" latinLnBrk="0" hangingPunct="1">
                        <a:defRPr sz="1905" kern="1200">
                          <a:solidFill>
                            <a:schemeClr val="tx1"/>
                          </a:solidFill>
                          <a:latin typeface="Arial"/>
                        </a:defRPr>
                      </a:lvl1pPr>
                      <a:lvl2pPr marL="483855" algn="l" defTabSz="967710" rtl="0" eaLnBrk="1" latinLnBrk="0" hangingPunct="1">
                        <a:defRPr sz="1905" kern="1200">
                          <a:solidFill>
                            <a:schemeClr val="tx1"/>
                          </a:solidFill>
                          <a:latin typeface="Arial"/>
                        </a:defRPr>
                      </a:lvl2pPr>
                      <a:lvl3pPr marL="967710" algn="l" defTabSz="967710" rtl="0" eaLnBrk="1" latinLnBrk="0" hangingPunct="1">
                        <a:defRPr sz="1905" kern="1200">
                          <a:solidFill>
                            <a:schemeClr val="tx1"/>
                          </a:solidFill>
                          <a:latin typeface="Arial"/>
                        </a:defRPr>
                      </a:lvl3pPr>
                      <a:lvl4pPr marL="1451564" algn="l" defTabSz="967710" rtl="0" eaLnBrk="1" latinLnBrk="0" hangingPunct="1">
                        <a:defRPr sz="1905" kern="1200">
                          <a:solidFill>
                            <a:schemeClr val="tx1"/>
                          </a:solidFill>
                          <a:latin typeface="Arial"/>
                        </a:defRPr>
                      </a:lvl4pPr>
                      <a:lvl5pPr marL="1935419" algn="l" defTabSz="967710" rtl="0" eaLnBrk="1" latinLnBrk="0" hangingPunct="1">
                        <a:defRPr sz="1905" kern="1200">
                          <a:solidFill>
                            <a:schemeClr val="tx1"/>
                          </a:solidFill>
                          <a:latin typeface="Arial"/>
                        </a:defRPr>
                      </a:lvl5pPr>
                      <a:lvl6pPr marL="2419274" algn="l" defTabSz="967710" rtl="0" eaLnBrk="1" latinLnBrk="0" hangingPunct="1">
                        <a:defRPr sz="1905" kern="1200">
                          <a:solidFill>
                            <a:schemeClr val="tx1"/>
                          </a:solidFill>
                          <a:latin typeface="Arial"/>
                        </a:defRPr>
                      </a:lvl6pPr>
                      <a:lvl7pPr marL="2903129" algn="l" defTabSz="967710" rtl="0" eaLnBrk="1" latinLnBrk="0" hangingPunct="1">
                        <a:defRPr sz="1905" kern="1200">
                          <a:solidFill>
                            <a:schemeClr val="tx1"/>
                          </a:solidFill>
                          <a:latin typeface="Arial"/>
                        </a:defRPr>
                      </a:lvl7pPr>
                      <a:lvl8pPr marL="3386983" algn="l" defTabSz="967710" rtl="0" eaLnBrk="1" latinLnBrk="0" hangingPunct="1">
                        <a:defRPr sz="1905" kern="1200">
                          <a:solidFill>
                            <a:schemeClr val="tx1"/>
                          </a:solidFill>
                          <a:latin typeface="Arial"/>
                        </a:defRPr>
                      </a:lvl8pPr>
                      <a:lvl9pPr marL="3870838" algn="l" defTabSz="967710" rtl="0" eaLnBrk="1" latinLnBrk="0" hangingPunct="1">
                        <a:defRPr sz="1905" kern="1200">
                          <a:solidFill>
                            <a:schemeClr val="tx1"/>
                          </a:solidFill>
                          <a:latin typeface="Arial"/>
                        </a:defRPr>
                      </a:lvl9pPr>
                    </a:lstStyle>
                    <a:p>
                      <a:pPr marL="0" marR="0" lvl="0" indent="0" algn="r" defTabSz="914400" rtl="0" eaLnBrk="0" fontAlgn="base" latinLnBrk="0" hangingPunct="0">
                        <a:lnSpc>
                          <a:spcPct val="100000"/>
                        </a:lnSpc>
                        <a:spcBef>
                          <a:spcPct val="0"/>
                        </a:spcBef>
                        <a:spcAft>
                          <a:spcPct val="30000"/>
                        </a:spcAft>
                        <a:buClrTx/>
                        <a:buSzTx/>
                        <a:buFontTx/>
                        <a:buNone/>
                        <a:tabLst>
                          <a:tab pos="195263" algn="l"/>
                        </a:tabLst>
                      </a:pPr>
                      <a:r>
                        <a:rPr kumimoji="0" lang="de-DE" sz="1300" b="1" i="0" u="none" strike="noStrike" cap="none" normalizeH="0" baseline="0">
                          <a:ln>
                            <a:noFill/>
                          </a:ln>
                          <a:solidFill>
                            <a:schemeClr val="bg1"/>
                          </a:solidFill>
                          <a:effectLst/>
                          <a:latin typeface="Arial" pitchFamily="34" charset="0"/>
                        </a:rPr>
                        <a:t>5.000 €</a:t>
                      </a:r>
                    </a:p>
                    <a:p>
                      <a:pPr marL="0" marR="0" lvl="0" indent="0" algn="r" defTabSz="914400" rtl="0" eaLnBrk="0" fontAlgn="base" latinLnBrk="0" hangingPunct="0">
                        <a:lnSpc>
                          <a:spcPct val="100000"/>
                        </a:lnSpc>
                        <a:spcBef>
                          <a:spcPct val="0"/>
                        </a:spcBef>
                        <a:spcAft>
                          <a:spcPct val="30000"/>
                        </a:spcAft>
                        <a:buClrTx/>
                        <a:buSzTx/>
                        <a:buFontTx/>
                        <a:buNone/>
                        <a:tabLst>
                          <a:tab pos="195263" algn="l"/>
                        </a:tabLst>
                      </a:pPr>
                      <a:r>
                        <a:rPr kumimoji="0" lang="de-DE" sz="1300" b="0" i="0" u="none" strike="noStrike" cap="none" normalizeH="0" baseline="0">
                          <a:ln>
                            <a:noFill/>
                          </a:ln>
                          <a:solidFill>
                            <a:schemeClr val="bg1"/>
                          </a:solidFill>
                          <a:effectLst/>
                          <a:latin typeface="Arial" pitchFamily="34" charset="0"/>
                        </a:rPr>
                        <a:t>4.000 €</a:t>
                      </a:r>
                    </a:p>
                  </a:txBody>
                  <a:tcPr marL="103442" marR="103442" marT="53760" marB="5376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297205">
                <a:tc>
                  <a:txBody>
                    <a:bodyPr/>
                    <a:lstStyle>
                      <a:lvl1pPr marL="0" algn="l" defTabSz="967710" rtl="0" eaLnBrk="1" latinLnBrk="0" hangingPunct="1">
                        <a:defRPr sz="1905" kern="1200">
                          <a:solidFill>
                            <a:schemeClr val="tx1"/>
                          </a:solidFill>
                          <a:latin typeface="Arial"/>
                        </a:defRPr>
                      </a:lvl1pPr>
                      <a:lvl2pPr marL="483855" algn="l" defTabSz="967710" rtl="0" eaLnBrk="1" latinLnBrk="0" hangingPunct="1">
                        <a:defRPr sz="1905" kern="1200">
                          <a:solidFill>
                            <a:schemeClr val="tx1"/>
                          </a:solidFill>
                          <a:latin typeface="Arial"/>
                        </a:defRPr>
                      </a:lvl2pPr>
                      <a:lvl3pPr marL="967710" algn="l" defTabSz="967710" rtl="0" eaLnBrk="1" latinLnBrk="0" hangingPunct="1">
                        <a:defRPr sz="1905" kern="1200">
                          <a:solidFill>
                            <a:schemeClr val="tx1"/>
                          </a:solidFill>
                          <a:latin typeface="Arial"/>
                        </a:defRPr>
                      </a:lvl3pPr>
                      <a:lvl4pPr marL="1451564" algn="l" defTabSz="967710" rtl="0" eaLnBrk="1" latinLnBrk="0" hangingPunct="1">
                        <a:defRPr sz="1905" kern="1200">
                          <a:solidFill>
                            <a:schemeClr val="tx1"/>
                          </a:solidFill>
                          <a:latin typeface="Arial"/>
                        </a:defRPr>
                      </a:lvl4pPr>
                      <a:lvl5pPr marL="1935419" algn="l" defTabSz="967710" rtl="0" eaLnBrk="1" latinLnBrk="0" hangingPunct="1">
                        <a:defRPr sz="1905" kern="1200">
                          <a:solidFill>
                            <a:schemeClr val="tx1"/>
                          </a:solidFill>
                          <a:latin typeface="Arial"/>
                        </a:defRPr>
                      </a:lvl5pPr>
                      <a:lvl6pPr marL="2419274" algn="l" defTabSz="967710" rtl="0" eaLnBrk="1" latinLnBrk="0" hangingPunct="1">
                        <a:defRPr sz="1905" kern="1200">
                          <a:solidFill>
                            <a:schemeClr val="tx1"/>
                          </a:solidFill>
                          <a:latin typeface="Arial"/>
                        </a:defRPr>
                      </a:lvl6pPr>
                      <a:lvl7pPr marL="2903129" algn="l" defTabSz="967710" rtl="0" eaLnBrk="1" latinLnBrk="0" hangingPunct="1">
                        <a:defRPr sz="1905" kern="1200">
                          <a:solidFill>
                            <a:schemeClr val="tx1"/>
                          </a:solidFill>
                          <a:latin typeface="Arial"/>
                        </a:defRPr>
                      </a:lvl7pPr>
                      <a:lvl8pPr marL="3386983" algn="l" defTabSz="967710" rtl="0" eaLnBrk="1" latinLnBrk="0" hangingPunct="1">
                        <a:defRPr sz="1905" kern="1200">
                          <a:solidFill>
                            <a:schemeClr val="tx1"/>
                          </a:solidFill>
                          <a:latin typeface="Arial"/>
                        </a:defRPr>
                      </a:lvl8pPr>
                      <a:lvl9pPr marL="3870838" algn="l" defTabSz="967710" rtl="0" eaLnBrk="1" latinLnBrk="0" hangingPunct="1">
                        <a:defRPr sz="1905"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30000"/>
                        </a:spcAft>
                        <a:buClrTx/>
                        <a:buSzTx/>
                        <a:buFontTx/>
                        <a:buNone/>
                        <a:tabLst>
                          <a:tab pos="195263" algn="l"/>
                        </a:tabLst>
                        <a:defRPr/>
                      </a:pPr>
                      <a:r>
                        <a:rPr kumimoji="0" lang="de-DE" sz="1400" b="1" i="0" u="none" strike="noStrike" cap="none" normalizeH="0" baseline="0">
                          <a:ln>
                            <a:noFill/>
                          </a:ln>
                          <a:solidFill>
                            <a:schemeClr val="bg1"/>
                          </a:solidFill>
                          <a:effectLst/>
                          <a:latin typeface="Arial" pitchFamily="34" charset="0"/>
                        </a:rPr>
                        <a:t>Geplanter Vorruhestand:</a:t>
                      </a:r>
                    </a:p>
                    <a:p>
                      <a:pPr marL="0" marR="0" lvl="0" indent="0" algn="l" defTabSz="914400" rtl="0" eaLnBrk="0" fontAlgn="base" latinLnBrk="0" hangingPunct="0">
                        <a:lnSpc>
                          <a:spcPct val="100000"/>
                        </a:lnSpc>
                        <a:spcBef>
                          <a:spcPct val="0"/>
                        </a:spcBef>
                        <a:spcAft>
                          <a:spcPct val="30000"/>
                        </a:spcAft>
                        <a:buClrTx/>
                        <a:buSzTx/>
                        <a:buFontTx/>
                        <a:buNone/>
                        <a:tabLst>
                          <a:tab pos="195263" algn="l"/>
                        </a:tabLst>
                        <a:defRPr/>
                      </a:pPr>
                      <a:r>
                        <a:rPr kumimoji="0" lang="de-DE" sz="1400" b="0" i="0" u="none" strike="noStrike" cap="none" normalizeH="0" baseline="0">
                          <a:ln>
                            <a:noFill/>
                          </a:ln>
                          <a:solidFill>
                            <a:schemeClr val="bg1"/>
                          </a:solidFill>
                          <a:effectLst/>
                          <a:latin typeface="Arial" pitchFamily="34" charset="0"/>
                        </a:rPr>
                        <a:t>Gewünschtes Freistellungsgehalt</a:t>
                      </a:r>
                      <a:endParaRPr kumimoji="0" lang="de-DE" sz="1400" b="0" i="0" u="none" strike="noStrike" cap="none" normalizeH="0" baseline="30000">
                        <a:ln>
                          <a:noFill/>
                        </a:ln>
                        <a:solidFill>
                          <a:schemeClr val="bg1"/>
                        </a:solidFill>
                        <a:effectLst/>
                        <a:latin typeface="Arial" pitchFamily="34" charset="0"/>
                      </a:endParaRPr>
                    </a:p>
                  </a:txBody>
                  <a:tcPr marL="103442" marR="103442" marT="53760" marB="5376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marL="0" algn="l" defTabSz="967710" rtl="0" eaLnBrk="1" latinLnBrk="0" hangingPunct="1">
                        <a:defRPr sz="1905" kern="1200">
                          <a:solidFill>
                            <a:schemeClr val="tx1"/>
                          </a:solidFill>
                          <a:latin typeface="Arial"/>
                        </a:defRPr>
                      </a:lvl1pPr>
                      <a:lvl2pPr marL="483855" algn="l" defTabSz="967710" rtl="0" eaLnBrk="1" latinLnBrk="0" hangingPunct="1">
                        <a:defRPr sz="1905" kern="1200">
                          <a:solidFill>
                            <a:schemeClr val="tx1"/>
                          </a:solidFill>
                          <a:latin typeface="Arial"/>
                        </a:defRPr>
                      </a:lvl2pPr>
                      <a:lvl3pPr marL="967710" algn="l" defTabSz="967710" rtl="0" eaLnBrk="1" latinLnBrk="0" hangingPunct="1">
                        <a:defRPr sz="1905" kern="1200">
                          <a:solidFill>
                            <a:schemeClr val="tx1"/>
                          </a:solidFill>
                          <a:latin typeface="Arial"/>
                        </a:defRPr>
                      </a:lvl3pPr>
                      <a:lvl4pPr marL="1451564" algn="l" defTabSz="967710" rtl="0" eaLnBrk="1" latinLnBrk="0" hangingPunct="1">
                        <a:defRPr sz="1905" kern="1200">
                          <a:solidFill>
                            <a:schemeClr val="tx1"/>
                          </a:solidFill>
                          <a:latin typeface="Arial"/>
                        </a:defRPr>
                      </a:lvl4pPr>
                      <a:lvl5pPr marL="1935419" algn="l" defTabSz="967710" rtl="0" eaLnBrk="1" latinLnBrk="0" hangingPunct="1">
                        <a:defRPr sz="1905" kern="1200">
                          <a:solidFill>
                            <a:schemeClr val="tx1"/>
                          </a:solidFill>
                          <a:latin typeface="Arial"/>
                        </a:defRPr>
                      </a:lvl5pPr>
                      <a:lvl6pPr marL="2419274" algn="l" defTabSz="967710" rtl="0" eaLnBrk="1" latinLnBrk="0" hangingPunct="1">
                        <a:defRPr sz="1905" kern="1200">
                          <a:solidFill>
                            <a:schemeClr val="tx1"/>
                          </a:solidFill>
                          <a:latin typeface="Arial"/>
                        </a:defRPr>
                      </a:lvl6pPr>
                      <a:lvl7pPr marL="2903129" algn="l" defTabSz="967710" rtl="0" eaLnBrk="1" latinLnBrk="0" hangingPunct="1">
                        <a:defRPr sz="1905" kern="1200">
                          <a:solidFill>
                            <a:schemeClr val="tx1"/>
                          </a:solidFill>
                          <a:latin typeface="Arial"/>
                        </a:defRPr>
                      </a:lvl7pPr>
                      <a:lvl8pPr marL="3386983" algn="l" defTabSz="967710" rtl="0" eaLnBrk="1" latinLnBrk="0" hangingPunct="1">
                        <a:defRPr sz="1905" kern="1200">
                          <a:solidFill>
                            <a:schemeClr val="tx1"/>
                          </a:solidFill>
                          <a:latin typeface="Arial"/>
                        </a:defRPr>
                      </a:lvl8pPr>
                      <a:lvl9pPr marL="3870838" algn="l" defTabSz="967710" rtl="0" eaLnBrk="1" latinLnBrk="0" hangingPunct="1">
                        <a:defRPr sz="1905" kern="1200">
                          <a:solidFill>
                            <a:schemeClr val="tx1"/>
                          </a:solidFill>
                          <a:latin typeface="Arial"/>
                        </a:defRPr>
                      </a:lvl9pPr>
                    </a:lstStyle>
                    <a:p>
                      <a:pPr marL="0" marR="0" lvl="0" indent="0" algn="r" defTabSz="914400" rtl="0" eaLnBrk="0" fontAlgn="base" latinLnBrk="0" hangingPunct="0">
                        <a:lnSpc>
                          <a:spcPct val="100000"/>
                        </a:lnSpc>
                        <a:spcBef>
                          <a:spcPct val="0"/>
                        </a:spcBef>
                        <a:spcAft>
                          <a:spcPct val="30000"/>
                        </a:spcAft>
                        <a:buClrTx/>
                        <a:buSzTx/>
                        <a:buFontTx/>
                        <a:buNone/>
                        <a:tabLst>
                          <a:tab pos="195263" algn="l"/>
                        </a:tabLst>
                      </a:pPr>
                      <a:r>
                        <a:rPr kumimoji="0" lang="de-DE" sz="1300" b="1" i="0" u="none" strike="noStrike" cap="none" normalizeH="0" baseline="0">
                          <a:ln>
                            <a:noFill/>
                          </a:ln>
                          <a:solidFill>
                            <a:schemeClr val="bg1"/>
                          </a:solidFill>
                          <a:effectLst/>
                          <a:latin typeface="Arial" pitchFamily="34" charset="0"/>
                        </a:rPr>
                        <a:t>2 Jahre</a:t>
                      </a:r>
                    </a:p>
                    <a:p>
                      <a:pPr marL="0" marR="0" lvl="0" indent="0" algn="r" defTabSz="914400" rtl="0" eaLnBrk="0" fontAlgn="base" latinLnBrk="0" hangingPunct="0">
                        <a:lnSpc>
                          <a:spcPct val="100000"/>
                        </a:lnSpc>
                        <a:spcBef>
                          <a:spcPct val="0"/>
                        </a:spcBef>
                        <a:spcAft>
                          <a:spcPct val="30000"/>
                        </a:spcAft>
                        <a:buClrTx/>
                        <a:buSzTx/>
                        <a:buFontTx/>
                        <a:buNone/>
                        <a:tabLst>
                          <a:tab pos="195263" algn="l"/>
                        </a:tabLst>
                      </a:pPr>
                      <a:r>
                        <a:rPr kumimoji="0" lang="de-DE" sz="1300" b="0" i="0" u="none" strike="noStrike" cap="none" normalizeH="0" baseline="0">
                          <a:ln>
                            <a:noFill/>
                          </a:ln>
                          <a:solidFill>
                            <a:schemeClr val="bg1"/>
                          </a:solidFill>
                          <a:effectLst/>
                          <a:latin typeface="Arial" pitchFamily="34" charset="0"/>
                        </a:rPr>
                        <a:t>4.000 €</a:t>
                      </a:r>
                    </a:p>
                  </a:txBody>
                  <a:tcPr marL="103442" marR="103442" marT="53760" marB="5376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181436942"/>
                  </a:ext>
                </a:extLst>
              </a:tr>
              <a:tr h="914175">
                <a:tc>
                  <a:txBody>
                    <a:bodyPr/>
                    <a:lstStyle/>
                    <a:p>
                      <a:pPr marL="0" marR="0" lvl="0" indent="0" algn="l" defTabSz="914400" rtl="0" eaLnBrk="0" fontAlgn="base" latinLnBrk="0" hangingPunct="0">
                        <a:lnSpc>
                          <a:spcPct val="100000"/>
                        </a:lnSpc>
                        <a:spcBef>
                          <a:spcPct val="0"/>
                        </a:spcBef>
                        <a:spcAft>
                          <a:spcPct val="30000"/>
                        </a:spcAft>
                        <a:buClrTx/>
                        <a:buSzTx/>
                        <a:buFontTx/>
                        <a:buNone/>
                        <a:tabLst>
                          <a:tab pos="195263" algn="l"/>
                        </a:tabLst>
                        <a:defRPr/>
                      </a:pPr>
                      <a:r>
                        <a:rPr kumimoji="0" lang="de-DE" sz="1400" b="1" i="0" u="none" strike="noStrike" cap="none" normalizeH="0" baseline="0">
                          <a:ln>
                            <a:noFill/>
                          </a:ln>
                          <a:solidFill>
                            <a:schemeClr val="bg1"/>
                          </a:solidFill>
                          <a:effectLst/>
                          <a:latin typeface="Arial" pitchFamily="34" charset="0"/>
                        </a:rPr>
                        <a:t>Dauer der Ansparphase:</a:t>
                      </a:r>
                      <a:endParaRPr kumimoji="0" lang="de-DE" sz="1400" b="1" i="0" u="none" strike="noStrike" cap="none" normalizeH="0" baseline="30000">
                        <a:ln>
                          <a:noFill/>
                        </a:ln>
                        <a:solidFill>
                          <a:schemeClr val="bg1"/>
                        </a:solidFill>
                        <a:effectLst/>
                        <a:latin typeface="Arial" pitchFamily="34" charset="0"/>
                      </a:endParaRPr>
                    </a:p>
                    <a:p>
                      <a:pPr marL="0" marR="0" lvl="0" indent="0" algn="l" defTabSz="914400" rtl="0" eaLnBrk="0" fontAlgn="base" latinLnBrk="0" hangingPunct="0">
                        <a:lnSpc>
                          <a:spcPct val="100000"/>
                        </a:lnSpc>
                        <a:spcBef>
                          <a:spcPct val="0"/>
                        </a:spcBef>
                        <a:spcAft>
                          <a:spcPct val="30000"/>
                        </a:spcAft>
                        <a:buClrTx/>
                        <a:buSzTx/>
                        <a:buFontTx/>
                        <a:buNone/>
                        <a:tabLst>
                          <a:tab pos="195263" algn="l"/>
                        </a:tabLst>
                        <a:defRPr/>
                      </a:pPr>
                      <a:r>
                        <a:rPr kumimoji="0" lang="de-DE" sz="1400" b="0" i="0" u="none" strike="noStrike" cap="none" normalizeH="0" baseline="0">
                          <a:ln>
                            <a:noFill/>
                          </a:ln>
                          <a:solidFill>
                            <a:schemeClr val="bg1"/>
                          </a:solidFill>
                          <a:effectLst/>
                          <a:latin typeface="Arial" pitchFamily="34" charset="0"/>
                        </a:rPr>
                        <a:t>Monatlicher Einzahlungsbetrag</a:t>
                      </a:r>
                      <a:endParaRPr kumimoji="0" lang="de-DE" sz="1400" b="0" i="0" u="none" strike="noStrike" cap="none" normalizeH="0" baseline="30000">
                        <a:ln>
                          <a:noFill/>
                        </a:ln>
                        <a:solidFill>
                          <a:schemeClr val="bg1"/>
                        </a:solidFill>
                        <a:effectLst/>
                        <a:latin typeface="Arial" pitchFamily="34" charset="0"/>
                      </a:endParaRPr>
                    </a:p>
                    <a:p>
                      <a:pPr marL="0" marR="0" lvl="0" indent="0" algn="l" defTabSz="914400" rtl="0" eaLnBrk="0" fontAlgn="base" latinLnBrk="0" hangingPunct="0">
                        <a:lnSpc>
                          <a:spcPct val="100000"/>
                        </a:lnSpc>
                        <a:spcBef>
                          <a:spcPct val="0"/>
                        </a:spcBef>
                        <a:spcAft>
                          <a:spcPct val="30000"/>
                        </a:spcAft>
                        <a:buClrTx/>
                        <a:buSzTx/>
                        <a:buFontTx/>
                        <a:buNone/>
                        <a:tabLst>
                          <a:tab pos="195263" algn="l"/>
                        </a:tabLst>
                      </a:pPr>
                      <a:r>
                        <a:rPr kumimoji="0" lang="de-DE" sz="1400" b="0" i="0" u="none" strike="noStrike" kern="1200" cap="none" normalizeH="0" baseline="0">
                          <a:ln>
                            <a:noFill/>
                          </a:ln>
                          <a:solidFill>
                            <a:schemeClr val="bg1"/>
                          </a:solidFill>
                          <a:effectLst/>
                          <a:latin typeface="Arial" pitchFamily="34" charset="0"/>
                          <a:ea typeface="+mn-ea"/>
                          <a:cs typeface="+mn-cs"/>
                        </a:rPr>
                        <a:t>Zusätzlicher jährlicher Einzahlungsbetrag</a:t>
                      </a:r>
                      <a:endParaRPr kumimoji="0" lang="de-DE" sz="1400" b="0" i="0" u="none" strike="noStrike" cap="none" normalizeH="0" baseline="30000">
                        <a:ln>
                          <a:noFill/>
                        </a:ln>
                        <a:solidFill>
                          <a:schemeClr val="bg1"/>
                        </a:solidFill>
                        <a:effectLst/>
                        <a:latin typeface="Arial" pitchFamily="34" charset="0"/>
                      </a:endParaRPr>
                    </a:p>
                  </a:txBody>
                  <a:tcPr marL="103442" marR="103442" marT="53760" marB="5376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30000"/>
                        </a:spcAft>
                        <a:buClrTx/>
                        <a:buSzTx/>
                        <a:buFontTx/>
                        <a:buNone/>
                        <a:tabLst>
                          <a:tab pos="195263" algn="l"/>
                        </a:tabLst>
                      </a:pPr>
                      <a:r>
                        <a:rPr kumimoji="0" lang="de-DE" sz="1300" b="1" i="0" u="none" strike="noStrike" cap="none" normalizeH="0" baseline="0">
                          <a:ln>
                            <a:noFill/>
                          </a:ln>
                          <a:solidFill>
                            <a:schemeClr val="bg1"/>
                          </a:solidFill>
                          <a:effectLst/>
                          <a:latin typeface="Arial" pitchFamily="34" charset="0"/>
                        </a:rPr>
                        <a:t>8 Jahre</a:t>
                      </a:r>
                    </a:p>
                    <a:p>
                      <a:pPr marL="0" marR="0" lvl="0" indent="0" algn="r" defTabSz="914400" rtl="0" eaLnBrk="0" fontAlgn="base" latinLnBrk="0" hangingPunct="0">
                        <a:lnSpc>
                          <a:spcPct val="100000"/>
                        </a:lnSpc>
                        <a:spcBef>
                          <a:spcPct val="0"/>
                        </a:spcBef>
                        <a:spcAft>
                          <a:spcPct val="30000"/>
                        </a:spcAft>
                        <a:buClrTx/>
                        <a:buSzTx/>
                        <a:buFontTx/>
                        <a:buNone/>
                        <a:tabLst>
                          <a:tab pos="195263" algn="l"/>
                        </a:tabLst>
                      </a:pPr>
                      <a:r>
                        <a:rPr kumimoji="0" lang="de-DE" sz="1300" b="0" i="0" u="none" strike="noStrike" cap="none" normalizeH="0" baseline="0">
                          <a:ln>
                            <a:noFill/>
                          </a:ln>
                          <a:solidFill>
                            <a:schemeClr val="bg1"/>
                          </a:solidFill>
                          <a:effectLst/>
                          <a:latin typeface="Arial" pitchFamily="34" charset="0"/>
                        </a:rPr>
                        <a:t>750 €</a:t>
                      </a:r>
                    </a:p>
                    <a:p>
                      <a:pPr marL="0" marR="0" lvl="0" indent="0" algn="r" defTabSz="914400" rtl="0" eaLnBrk="0" fontAlgn="base" latinLnBrk="0" hangingPunct="0">
                        <a:lnSpc>
                          <a:spcPct val="100000"/>
                        </a:lnSpc>
                        <a:spcBef>
                          <a:spcPct val="0"/>
                        </a:spcBef>
                        <a:spcAft>
                          <a:spcPct val="30000"/>
                        </a:spcAft>
                        <a:buClrTx/>
                        <a:buSzTx/>
                        <a:buFontTx/>
                        <a:buNone/>
                        <a:tabLst>
                          <a:tab pos="195263" algn="l"/>
                        </a:tabLst>
                        <a:defRPr/>
                      </a:pPr>
                      <a:r>
                        <a:rPr kumimoji="0" lang="de-DE" sz="1300" b="0" i="0" u="none" strike="noStrike" cap="none" normalizeH="0" baseline="0">
                          <a:ln>
                            <a:noFill/>
                          </a:ln>
                          <a:solidFill>
                            <a:schemeClr val="bg1"/>
                          </a:solidFill>
                          <a:effectLst/>
                          <a:latin typeface="Arial" pitchFamily="34" charset="0"/>
                        </a:rPr>
                        <a:t> 3.000 € </a:t>
                      </a:r>
                    </a:p>
                  </a:txBody>
                  <a:tcPr marL="103442" marR="103442" marT="53760" marB="5376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766186242"/>
                  </a:ext>
                </a:extLst>
              </a:tr>
              <a:tr h="297205">
                <a:tc>
                  <a:txBody>
                    <a:bodyPr/>
                    <a:lstStyle>
                      <a:lvl1pPr marL="0" algn="l" defTabSz="967710" rtl="0" eaLnBrk="1" latinLnBrk="0" hangingPunct="1">
                        <a:defRPr sz="1905" kern="1200">
                          <a:solidFill>
                            <a:schemeClr val="tx1"/>
                          </a:solidFill>
                          <a:latin typeface="Arial"/>
                        </a:defRPr>
                      </a:lvl1pPr>
                      <a:lvl2pPr marL="483855" algn="l" defTabSz="967710" rtl="0" eaLnBrk="1" latinLnBrk="0" hangingPunct="1">
                        <a:defRPr sz="1905" kern="1200">
                          <a:solidFill>
                            <a:schemeClr val="tx1"/>
                          </a:solidFill>
                          <a:latin typeface="Arial"/>
                        </a:defRPr>
                      </a:lvl2pPr>
                      <a:lvl3pPr marL="967710" algn="l" defTabSz="967710" rtl="0" eaLnBrk="1" latinLnBrk="0" hangingPunct="1">
                        <a:defRPr sz="1905" kern="1200">
                          <a:solidFill>
                            <a:schemeClr val="tx1"/>
                          </a:solidFill>
                          <a:latin typeface="Arial"/>
                        </a:defRPr>
                      </a:lvl3pPr>
                      <a:lvl4pPr marL="1451564" algn="l" defTabSz="967710" rtl="0" eaLnBrk="1" latinLnBrk="0" hangingPunct="1">
                        <a:defRPr sz="1905" kern="1200">
                          <a:solidFill>
                            <a:schemeClr val="tx1"/>
                          </a:solidFill>
                          <a:latin typeface="Arial"/>
                        </a:defRPr>
                      </a:lvl4pPr>
                      <a:lvl5pPr marL="1935419" algn="l" defTabSz="967710" rtl="0" eaLnBrk="1" latinLnBrk="0" hangingPunct="1">
                        <a:defRPr sz="1905" kern="1200">
                          <a:solidFill>
                            <a:schemeClr val="tx1"/>
                          </a:solidFill>
                          <a:latin typeface="Arial"/>
                        </a:defRPr>
                      </a:lvl5pPr>
                      <a:lvl6pPr marL="2419274" algn="l" defTabSz="967710" rtl="0" eaLnBrk="1" latinLnBrk="0" hangingPunct="1">
                        <a:defRPr sz="1905" kern="1200">
                          <a:solidFill>
                            <a:schemeClr val="tx1"/>
                          </a:solidFill>
                          <a:latin typeface="Arial"/>
                        </a:defRPr>
                      </a:lvl6pPr>
                      <a:lvl7pPr marL="2903129" algn="l" defTabSz="967710" rtl="0" eaLnBrk="1" latinLnBrk="0" hangingPunct="1">
                        <a:defRPr sz="1905" kern="1200">
                          <a:solidFill>
                            <a:schemeClr val="tx1"/>
                          </a:solidFill>
                          <a:latin typeface="Arial"/>
                        </a:defRPr>
                      </a:lvl7pPr>
                      <a:lvl8pPr marL="3386983" algn="l" defTabSz="967710" rtl="0" eaLnBrk="1" latinLnBrk="0" hangingPunct="1">
                        <a:defRPr sz="1905" kern="1200">
                          <a:solidFill>
                            <a:schemeClr val="tx1"/>
                          </a:solidFill>
                          <a:latin typeface="Arial"/>
                        </a:defRPr>
                      </a:lvl8pPr>
                      <a:lvl9pPr marL="3870838" algn="l" defTabSz="967710" rtl="0" eaLnBrk="1" latinLnBrk="0" hangingPunct="1">
                        <a:defRPr sz="1905"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30000"/>
                        </a:spcAft>
                        <a:buClrTx/>
                        <a:buSzTx/>
                        <a:buFontTx/>
                        <a:buNone/>
                        <a:tabLst>
                          <a:tab pos="195263" algn="l"/>
                        </a:tabLst>
                      </a:pPr>
                      <a:endParaRPr kumimoji="0" lang="de-DE" sz="1400" b="0" i="0" u="none" strike="noStrike" cap="none" normalizeH="0" baseline="30000">
                        <a:ln>
                          <a:noFill/>
                        </a:ln>
                        <a:solidFill>
                          <a:schemeClr val="bg1"/>
                        </a:solidFill>
                        <a:effectLst/>
                        <a:latin typeface="Arial" pitchFamily="34" charset="0"/>
                      </a:endParaRPr>
                    </a:p>
                  </a:txBody>
                  <a:tcPr marL="103442" marR="103442" marT="53760" marB="5376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endParaRPr lang="de-DE"/>
                    </a:p>
                  </a:txBody>
                  <a:tcPr marL="103442" marR="103442" marT="53760" marB="5376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297205">
                <a:tc gridSpan="2">
                  <a:txBody>
                    <a:bodyPr/>
                    <a:lstStyle>
                      <a:lvl1pPr marL="0" algn="l" defTabSz="967710" rtl="0" eaLnBrk="1" latinLnBrk="0" hangingPunct="1">
                        <a:defRPr sz="1905" kern="1200">
                          <a:solidFill>
                            <a:schemeClr val="tx1"/>
                          </a:solidFill>
                          <a:latin typeface="Arial"/>
                        </a:defRPr>
                      </a:lvl1pPr>
                      <a:lvl2pPr marL="483855" algn="l" defTabSz="967710" rtl="0" eaLnBrk="1" latinLnBrk="0" hangingPunct="1">
                        <a:defRPr sz="1905" kern="1200">
                          <a:solidFill>
                            <a:schemeClr val="tx1"/>
                          </a:solidFill>
                          <a:latin typeface="Arial"/>
                        </a:defRPr>
                      </a:lvl2pPr>
                      <a:lvl3pPr marL="967710" algn="l" defTabSz="967710" rtl="0" eaLnBrk="1" latinLnBrk="0" hangingPunct="1">
                        <a:defRPr sz="1905" kern="1200">
                          <a:solidFill>
                            <a:schemeClr val="tx1"/>
                          </a:solidFill>
                          <a:latin typeface="Arial"/>
                        </a:defRPr>
                      </a:lvl3pPr>
                      <a:lvl4pPr marL="1451564" algn="l" defTabSz="967710" rtl="0" eaLnBrk="1" latinLnBrk="0" hangingPunct="1">
                        <a:defRPr sz="1905" kern="1200">
                          <a:solidFill>
                            <a:schemeClr val="tx1"/>
                          </a:solidFill>
                          <a:latin typeface="Arial"/>
                        </a:defRPr>
                      </a:lvl4pPr>
                      <a:lvl5pPr marL="1935419" algn="l" defTabSz="967710" rtl="0" eaLnBrk="1" latinLnBrk="0" hangingPunct="1">
                        <a:defRPr sz="1905" kern="1200">
                          <a:solidFill>
                            <a:schemeClr val="tx1"/>
                          </a:solidFill>
                          <a:latin typeface="Arial"/>
                        </a:defRPr>
                      </a:lvl5pPr>
                      <a:lvl6pPr marL="2419274" algn="l" defTabSz="967710" rtl="0" eaLnBrk="1" latinLnBrk="0" hangingPunct="1">
                        <a:defRPr sz="1905" kern="1200">
                          <a:solidFill>
                            <a:schemeClr val="tx1"/>
                          </a:solidFill>
                          <a:latin typeface="Arial"/>
                        </a:defRPr>
                      </a:lvl6pPr>
                      <a:lvl7pPr marL="2903129" algn="l" defTabSz="967710" rtl="0" eaLnBrk="1" latinLnBrk="0" hangingPunct="1">
                        <a:defRPr sz="1905" kern="1200">
                          <a:solidFill>
                            <a:schemeClr val="tx1"/>
                          </a:solidFill>
                          <a:latin typeface="Arial"/>
                        </a:defRPr>
                      </a:lvl7pPr>
                      <a:lvl8pPr marL="3386983" algn="l" defTabSz="967710" rtl="0" eaLnBrk="1" latinLnBrk="0" hangingPunct="1">
                        <a:defRPr sz="1905" kern="1200">
                          <a:solidFill>
                            <a:schemeClr val="tx1"/>
                          </a:solidFill>
                          <a:latin typeface="Arial"/>
                        </a:defRPr>
                      </a:lvl8pPr>
                      <a:lvl9pPr marL="3870838" algn="l" defTabSz="967710" rtl="0" eaLnBrk="1" latinLnBrk="0" hangingPunct="1">
                        <a:defRPr sz="1905"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30000"/>
                        </a:spcAft>
                        <a:buClrTx/>
                        <a:buSzTx/>
                        <a:buFontTx/>
                        <a:buNone/>
                        <a:tabLst>
                          <a:tab pos="195263" algn="l"/>
                        </a:tabLst>
                      </a:pPr>
                      <a:r>
                        <a:rPr kumimoji="0" lang="de-DE" sz="1400" b="0" i="0" u="none" strike="noStrike" cap="none" normalizeH="0" baseline="0" dirty="0">
                          <a:ln>
                            <a:noFill/>
                          </a:ln>
                          <a:solidFill>
                            <a:schemeClr val="bg1"/>
                          </a:solidFill>
                          <a:effectLst/>
                          <a:latin typeface="Arial" pitchFamily="34" charset="0"/>
                        </a:rPr>
                        <a:t>Die Einzahlungsbeiträge werden verzinst.</a:t>
                      </a:r>
                    </a:p>
                  </a:txBody>
                  <a:tcPr marL="103442" marR="103442" marT="53760" marB="5376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a:noFill/>
                    </a:lnTlToBr>
                    <a:lnBlToTr>
                      <a:noFill/>
                    </a:lnBlToTr>
                    <a:solidFill>
                      <a:schemeClr val="accent5"/>
                    </a:solidFill>
                  </a:tcPr>
                </a:tc>
                <a:tc hMerge="1">
                  <a:txBody>
                    <a:bodyPr/>
                    <a:lstStyle/>
                    <a:p>
                      <a:endParaRPr lang="de-DE"/>
                    </a:p>
                  </a:txBody>
                  <a:tcPr marL="103442" marR="103442" marT="53760" marB="5376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a:noFill/>
                    </a:lnTlToBr>
                    <a:lnBlToTr>
                      <a:noFill/>
                    </a:lnBlToTr>
                    <a:solidFill>
                      <a:schemeClr val="accent5"/>
                    </a:solidFill>
                  </a:tcPr>
                </a:tc>
                <a:extLst>
                  <a:ext uri="{0D108BD9-81ED-4DB2-BD59-A6C34878D82A}">
                    <a16:rowId xmlns:a16="http://schemas.microsoft.com/office/drawing/2014/main" xmlns="" val="10006"/>
                  </a:ext>
                </a:extLst>
              </a:tr>
            </a:tbl>
          </a:graphicData>
        </a:graphic>
      </p:graphicFrame>
      <p:sp>
        <p:nvSpPr>
          <p:cNvPr id="12" name="Textfeld 11">
            <a:extLst>
              <a:ext uri="{FF2B5EF4-FFF2-40B4-BE49-F238E27FC236}">
                <a16:creationId xmlns:a16="http://schemas.microsoft.com/office/drawing/2014/main" xmlns="" id="{7D6E4383-6173-4DF0-90CE-4153C2DAD4F9}"/>
              </a:ext>
            </a:extLst>
          </p:cNvPr>
          <p:cNvSpPr txBox="1"/>
          <p:nvPr/>
        </p:nvSpPr>
        <p:spPr>
          <a:xfrm>
            <a:off x="411118" y="1955222"/>
            <a:ext cx="9739380" cy="791737"/>
          </a:xfrm>
          <a:prstGeom prst="rect">
            <a:avLst/>
          </a:prstGeom>
        </p:spPr>
        <p:txBody>
          <a:bodyPr vert="horz" wrap="square" lIns="72000" tIns="72000" rIns="72000" bIns="72000" rtlCol="0">
            <a:spAutoFit/>
          </a:bodyPr>
          <a:lstStyle/>
          <a:p>
            <a:pPr marL="0" marR="0" lvl="0" indent="0" algn="l" defTabSz="1218682" rtl="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rgbClr val="003781"/>
                </a:solidFill>
                <a:effectLst/>
                <a:uLnTx/>
                <a:uFillTx/>
                <a:latin typeface="Arial" panose="020B0604020202020204"/>
                <a:ea typeface="+mn-ea"/>
                <a:cs typeface="+mn-cs"/>
              </a:rPr>
              <a:t>Markus</a:t>
            </a:r>
            <a:r>
              <a:rPr kumimoji="0" lang="de-DE" sz="1400" b="0" i="0" u="none" strike="noStrike" kern="0" cap="none" spc="0" normalizeH="0" noProof="0" dirty="0">
                <a:ln>
                  <a:noFill/>
                </a:ln>
                <a:solidFill>
                  <a:srgbClr val="003781"/>
                </a:solidFill>
                <a:effectLst/>
                <a:uLnTx/>
                <a:uFillTx/>
                <a:latin typeface="Arial" panose="020B0604020202020204"/>
                <a:ea typeface="+mn-ea"/>
                <a:cs typeface="+mn-cs"/>
              </a:rPr>
              <a:t> möchte nicht</a:t>
            </a:r>
            <a:r>
              <a:rPr lang="de-DE" sz="1400" kern="0" dirty="0">
                <a:solidFill>
                  <a:srgbClr val="003781"/>
                </a:solidFill>
                <a:latin typeface="Arial" panose="020B0604020202020204"/>
              </a:rPr>
              <a:t> erst mit 67 Jahren mit arbeiten aufhören, sondern zwei Jahre früher in den vorgezogenen Ruhestand gehen. Daher spart er auf ein Zeitwertkonto an, sodass er vor seinem Ruhestand noch freigestellt wird und dennoch in seinem Anstellungsverhältnis bleibt.</a:t>
            </a:r>
            <a:endParaRPr kumimoji="0" lang="de-DE" sz="1400" b="0" i="0" u="none" strike="noStrike" kern="0" cap="none" spc="0" normalizeH="0" baseline="0" noProof="0" dirty="0">
              <a:ln>
                <a:noFill/>
              </a:ln>
              <a:solidFill>
                <a:srgbClr val="00378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9494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solidFill>
                  <a:srgbClr val="122B54"/>
                </a:solidFill>
              </a:rPr>
              <a:t>Argumente für das Gespräch mit dem Arbeitgeber</a:t>
            </a:r>
            <a:endParaRPr lang="de-DE" dirty="0">
              <a:solidFill>
                <a:srgbClr val="122B54"/>
              </a:solidFill>
            </a:endParaRPr>
          </a:p>
        </p:txBody>
      </p:sp>
      <p:sp>
        <p:nvSpPr>
          <p:cNvPr id="3" name="Textplatzhalter 2"/>
          <p:cNvSpPr>
            <a:spLocks noGrp="1"/>
          </p:cNvSpPr>
          <p:nvPr>
            <p:ph type="body" sz="quarter" idx="13"/>
          </p:nvPr>
        </p:nvSpPr>
        <p:spPr/>
        <p:txBody>
          <a:bodyPr/>
          <a:lstStyle/>
          <a:p>
            <a:endParaRPr lang="de-DE"/>
          </a:p>
        </p:txBody>
      </p:sp>
      <p:pic>
        <p:nvPicPr>
          <p:cNvPr id="5" name="Grafik 4"/>
          <p:cNvPicPr>
            <a:picLocks noChangeAspect="1"/>
          </p:cNvPicPr>
          <p:nvPr/>
        </p:nvPicPr>
        <p:blipFill>
          <a:blip r:embed="rId2"/>
          <a:stretch>
            <a:fillRect/>
          </a:stretch>
        </p:blipFill>
        <p:spPr>
          <a:xfrm>
            <a:off x="1104900" y="1728787"/>
            <a:ext cx="9982200" cy="3400425"/>
          </a:xfrm>
          <a:prstGeom prst="rect">
            <a:avLst/>
          </a:prstGeom>
        </p:spPr>
      </p:pic>
    </p:spTree>
    <p:extLst>
      <p:ext uri="{BB962C8B-B14F-4D97-AF65-F5344CB8AC3E}">
        <p14:creationId xmlns:p14="http://schemas.microsoft.com/office/powerpoint/2010/main" val="1505790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D10E367C-3BBD-46E9-B33E-BF34AA94574B}"/>
              </a:ext>
            </a:extLst>
          </p:cNvPr>
          <p:cNvSpPr>
            <a:spLocks noGrp="1"/>
          </p:cNvSpPr>
          <p:nvPr>
            <p:ph type="title"/>
          </p:nvPr>
        </p:nvSpPr>
        <p:spPr/>
        <p:txBody>
          <a:bodyPr/>
          <a:lstStyle/>
          <a:p>
            <a:r>
              <a:rPr lang="de-DE"/>
              <a:t>Die innerbetriebliche Umsetzung von Zeitwertkonten in fünf Schritten</a:t>
            </a:r>
          </a:p>
        </p:txBody>
      </p:sp>
      <p:sp>
        <p:nvSpPr>
          <p:cNvPr id="3" name="Foliennummernplatzhalter 2">
            <a:extLst>
              <a:ext uri="{FF2B5EF4-FFF2-40B4-BE49-F238E27FC236}">
                <a16:creationId xmlns:a16="http://schemas.microsoft.com/office/drawing/2014/main" xmlns="" id="{9931E8D8-0A54-4B3E-B9BA-67148223E487}"/>
              </a:ext>
            </a:extLst>
          </p:cNvPr>
          <p:cNvSpPr>
            <a:spLocks noGrp="1"/>
          </p:cNvSpPr>
          <p:nvPr>
            <p:ph type="sldNum" sz="quarter" idx="4294967295"/>
          </p:nvPr>
        </p:nvSpPr>
        <p:spPr>
          <a:xfrm>
            <a:off x="11443580" y="6372000"/>
            <a:ext cx="268995" cy="144000"/>
          </a:xfrm>
          <a:prstGeom prst="rect">
            <a:avLst/>
          </a:prstGeom>
        </p:spPr>
        <p:txBody>
          <a:bodyPr/>
          <a:lstStyle/>
          <a:p>
            <a:fld id="{56C449F3-BD9D-48DC-BFF1-0F66671DA7C6}" type="slidenum">
              <a:rPr lang="de-DE"/>
              <a:t>27</a:t>
            </a:fld>
            <a:endParaRPr lang="de-DE"/>
          </a:p>
        </p:txBody>
      </p:sp>
      <p:sp>
        <p:nvSpPr>
          <p:cNvPr id="4" name="Textplatzhalter 3">
            <a:extLst>
              <a:ext uri="{FF2B5EF4-FFF2-40B4-BE49-F238E27FC236}">
                <a16:creationId xmlns:a16="http://schemas.microsoft.com/office/drawing/2014/main" xmlns="" id="{B9BF33C8-3E51-4749-8034-0418893A4880}"/>
              </a:ext>
            </a:extLst>
          </p:cNvPr>
          <p:cNvSpPr>
            <a:spLocks noGrp="1"/>
          </p:cNvSpPr>
          <p:nvPr>
            <p:ph type="body" sz="quarter" idx="4294967295"/>
          </p:nvPr>
        </p:nvSpPr>
        <p:spPr>
          <a:xfrm>
            <a:off x="479424" y="476250"/>
            <a:ext cx="9324975" cy="252000"/>
          </a:xfrm>
          <a:prstGeom prst="rect">
            <a:avLst/>
          </a:prstGeom>
        </p:spPr>
        <p:txBody>
          <a:bodyPr/>
          <a:lstStyle/>
          <a:p>
            <a:r>
              <a:rPr lang="de-DE"/>
              <a:t>Zeitwertkonto | Produktprofil | Implementierung</a:t>
            </a:r>
          </a:p>
        </p:txBody>
      </p:sp>
      <p:sp>
        <p:nvSpPr>
          <p:cNvPr id="10" name="Textfeld 9">
            <a:extLst>
              <a:ext uri="{FF2B5EF4-FFF2-40B4-BE49-F238E27FC236}">
                <a16:creationId xmlns:a16="http://schemas.microsoft.com/office/drawing/2014/main" xmlns="" id="{F27EA9F2-8111-4E33-B6F7-73BAF6A7A283}"/>
              </a:ext>
            </a:extLst>
          </p:cNvPr>
          <p:cNvSpPr txBox="1"/>
          <p:nvPr/>
        </p:nvSpPr>
        <p:spPr>
          <a:xfrm>
            <a:off x="479425" y="5015948"/>
            <a:ext cx="2363717" cy="1149902"/>
          </a:xfrm>
          <a:prstGeom prst="rect">
            <a:avLst/>
          </a:prstGeom>
          <a:noFill/>
        </p:spPr>
        <p:txBody>
          <a:bodyPr wrap="square" lIns="0" tIns="0" rIns="0" bIns="0" rtlCol="0" anchor="t" anchorCtr="0">
            <a:noAutofit/>
          </a:bodyPr>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algn="ctr"/>
            <a:r>
              <a:rPr lang="de-DE" sz="1600">
                <a:solidFill>
                  <a:schemeClr val="bg1"/>
                </a:solidFill>
              </a:rPr>
              <a:t>1. Festlegung der</a:t>
            </a:r>
            <a:br>
              <a:rPr lang="de-DE" sz="1600">
                <a:solidFill>
                  <a:schemeClr val="bg1"/>
                </a:solidFill>
              </a:rPr>
            </a:br>
            <a:r>
              <a:rPr lang="de-DE" sz="1600">
                <a:solidFill>
                  <a:schemeClr val="bg1"/>
                </a:solidFill>
              </a:rPr>
              <a:t>Rahmen-</a:t>
            </a:r>
            <a:br>
              <a:rPr lang="de-DE" sz="1600">
                <a:solidFill>
                  <a:schemeClr val="bg1"/>
                </a:solidFill>
              </a:rPr>
            </a:br>
            <a:r>
              <a:rPr lang="de-DE" sz="1600">
                <a:solidFill>
                  <a:schemeClr val="bg1"/>
                </a:solidFill>
              </a:rPr>
              <a:t>bedingungen</a:t>
            </a:r>
          </a:p>
          <a:p>
            <a:pPr algn="ctr"/>
            <a:endParaRPr lang="de-DE" sz="1600">
              <a:solidFill>
                <a:schemeClr val="bg1"/>
              </a:solidFill>
            </a:endParaRPr>
          </a:p>
        </p:txBody>
      </p:sp>
      <p:sp>
        <p:nvSpPr>
          <p:cNvPr id="11" name="Textfeld 10">
            <a:extLst>
              <a:ext uri="{FF2B5EF4-FFF2-40B4-BE49-F238E27FC236}">
                <a16:creationId xmlns:a16="http://schemas.microsoft.com/office/drawing/2014/main" xmlns="" id="{65DBDF13-6FEA-49A9-A6D5-E3E11DEC1503}"/>
              </a:ext>
            </a:extLst>
          </p:cNvPr>
          <p:cNvSpPr txBox="1"/>
          <p:nvPr/>
        </p:nvSpPr>
        <p:spPr>
          <a:xfrm>
            <a:off x="2696782" y="5015948"/>
            <a:ext cx="2363717" cy="1149902"/>
          </a:xfrm>
          <a:prstGeom prst="rect">
            <a:avLst/>
          </a:prstGeom>
          <a:noFill/>
        </p:spPr>
        <p:txBody>
          <a:bodyPr wrap="square" lIns="0" tIns="0" rIns="0" bIns="0" rtlCol="0" anchor="t" anchorCtr="0">
            <a:noAutofit/>
          </a:bodyPr>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algn="ctr"/>
            <a:r>
              <a:rPr lang="de-DE" sz="1600">
                <a:solidFill>
                  <a:schemeClr val="bg1"/>
                </a:solidFill>
              </a:rPr>
              <a:t>2. Klärung</a:t>
            </a:r>
            <a:br>
              <a:rPr lang="de-DE" sz="1600">
                <a:solidFill>
                  <a:schemeClr val="bg1"/>
                </a:solidFill>
              </a:rPr>
            </a:br>
            <a:r>
              <a:rPr lang="de-DE" sz="1600">
                <a:solidFill>
                  <a:schemeClr val="bg1"/>
                </a:solidFill>
              </a:rPr>
              <a:t>betriebsinterner</a:t>
            </a:r>
            <a:br>
              <a:rPr lang="de-DE" sz="1600">
                <a:solidFill>
                  <a:schemeClr val="bg1"/>
                </a:solidFill>
              </a:rPr>
            </a:br>
            <a:r>
              <a:rPr lang="de-DE" sz="1600">
                <a:solidFill>
                  <a:schemeClr val="bg1"/>
                </a:solidFill>
              </a:rPr>
              <a:t>Fragen</a:t>
            </a:r>
          </a:p>
        </p:txBody>
      </p:sp>
      <p:sp>
        <p:nvSpPr>
          <p:cNvPr id="12" name="Textfeld 11">
            <a:extLst>
              <a:ext uri="{FF2B5EF4-FFF2-40B4-BE49-F238E27FC236}">
                <a16:creationId xmlns:a16="http://schemas.microsoft.com/office/drawing/2014/main" xmlns="" id="{94FB6376-C0BA-45AD-A5F6-1BC08EECA64F}"/>
              </a:ext>
            </a:extLst>
          </p:cNvPr>
          <p:cNvSpPr txBox="1"/>
          <p:nvPr/>
        </p:nvSpPr>
        <p:spPr>
          <a:xfrm>
            <a:off x="4914139" y="5015948"/>
            <a:ext cx="2363717" cy="1149902"/>
          </a:xfrm>
          <a:prstGeom prst="rect">
            <a:avLst/>
          </a:prstGeom>
          <a:noFill/>
        </p:spPr>
        <p:txBody>
          <a:bodyPr wrap="square" lIns="0" tIns="0" rIns="0" bIns="0" rtlCol="0" anchor="t" anchorCtr="0">
            <a:noAutofit/>
          </a:bodyPr>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algn="ctr"/>
            <a:r>
              <a:rPr lang="de-DE" sz="1600">
                <a:solidFill>
                  <a:schemeClr val="bg1"/>
                </a:solidFill>
              </a:rPr>
              <a:t>3. Wahl der</a:t>
            </a:r>
            <a:br>
              <a:rPr lang="de-DE" sz="1600">
                <a:solidFill>
                  <a:schemeClr val="bg1"/>
                </a:solidFill>
              </a:rPr>
            </a:br>
            <a:r>
              <a:rPr lang="de-DE" sz="1600">
                <a:solidFill>
                  <a:schemeClr val="bg1"/>
                </a:solidFill>
              </a:rPr>
              <a:t>Finanzierungsart</a:t>
            </a:r>
          </a:p>
        </p:txBody>
      </p:sp>
      <p:sp>
        <p:nvSpPr>
          <p:cNvPr id="13" name="Textfeld 12">
            <a:extLst>
              <a:ext uri="{FF2B5EF4-FFF2-40B4-BE49-F238E27FC236}">
                <a16:creationId xmlns:a16="http://schemas.microsoft.com/office/drawing/2014/main" xmlns="" id="{400D7992-436D-4AFA-9E61-6BF90A2E151C}"/>
              </a:ext>
            </a:extLst>
          </p:cNvPr>
          <p:cNvSpPr txBox="1"/>
          <p:nvPr/>
        </p:nvSpPr>
        <p:spPr>
          <a:xfrm>
            <a:off x="7131496" y="5015948"/>
            <a:ext cx="2363717" cy="1149902"/>
          </a:xfrm>
          <a:prstGeom prst="rect">
            <a:avLst/>
          </a:prstGeom>
          <a:noFill/>
        </p:spPr>
        <p:txBody>
          <a:bodyPr wrap="square" lIns="0" tIns="0" rIns="0" bIns="0" rtlCol="0" anchor="t" anchorCtr="0">
            <a:noAutofit/>
          </a:bodyPr>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algn="ctr"/>
            <a:r>
              <a:rPr lang="de-DE" sz="1600">
                <a:solidFill>
                  <a:schemeClr val="bg1"/>
                </a:solidFill>
              </a:rPr>
              <a:t>4. Wahl der</a:t>
            </a:r>
            <a:br>
              <a:rPr lang="de-DE" sz="1600">
                <a:solidFill>
                  <a:schemeClr val="bg1"/>
                </a:solidFill>
              </a:rPr>
            </a:br>
            <a:r>
              <a:rPr lang="de-DE" sz="1600">
                <a:solidFill>
                  <a:schemeClr val="bg1"/>
                </a:solidFill>
              </a:rPr>
              <a:t>Insolvenz-</a:t>
            </a:r>
            <a:br>
              <a:rPr lang="de-DE" sz="1600">
                <a:solidFill>
                  <a:schemeClr val="bg1"/>
                </a:solidFill>
              </a:rPr>
            </a:br>
            <a:r>
              <a:rPr lang="de-DE" sz="1600">
                <a:solidFill>
                  <a:schemeClr val="bg1"/>
                </a:solidFill>
              </a:rPr>
              <a:t>sicherung</a:t>
            </a:r>
          </a:p>
        </p:txBody>
      </p:sp>
      <p:sp>
        <p:nvSpPr>
          <p:cNvPr id="14" name="Textfeld 13">
            <a:extLst>
              <a:ext uri="{FF2B5EF4-FFF2-40B4-BE49-F238E27FC236}">
                <a16:creationId xmlns:a16="http://schemas.microsoft.com/office/drawing/2014/main" xmlns="" id="{7C1BAE82-C03C-41C7-9B53-E30CFFE9B4A8}"/>
              </a:ext>
            </a:extLst>
          </p:cNvPr>
          <p:cNvSpPr txBox="1"/>
          <p:nvPr/>
        </p:nvSpPr>
        <p:spPr>
          <a:xfrm>
            <a:off x="9348858" y="5015948"/>
            <a:ext cx="2363717" cy="1149902"/>
          </a:xfrm>
          <a:prstGeom prst="rect">
            <a:avLst/>
          </a:prstGeom>
          <a:noFill/>
        </p:spPr>
        <p:txBody>
          <a:bodyPr wrap="square" lIns="0" tIns="0" rIns="0" bIns="0" rtlCol="0" anchor="t" anchorCtr="0">
            <a:noAutofit/>
          </a:bodyPr>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algn="ctr"/>
            <a:r>
              <a:rPr lang="de-DE" sz="1600">
                <a:solidFill>
                  <a:schemeClr val="bg1"/>
                </a:solidFill>
              </a:rPr>
              <a:t>5. Umsetzung</a:t>
            </a:r>
          </a:p>
        </p:txBody>
      </p:sp>
      <p:grpSp>
        <p:nvGrpSpPr>
          <p:cNvPr id="24" name="Gruppieren 23">
            <a:extLst>
              <a:ext uri="{FF2B5EF4-FFF2-40B4-BE49-F238E27FC236}">
                <a16:creationId xmlns:a16="http://schemas.microsoft.com/office/drawing/2014/main" xmlns="" id="{A30663A9-34EE-4DDA-8A66-3A640FF11DAC}"/>
              </a:ext>
            </a:extLst>
          </p:cNvPr>
          <p:cNvGrpSpPr/>
          <p:nvPr/>
        </p:nvGrpSpPr>
        <p:grpSpPr>
          <a:xfrm>
            <a:off x="474565" y="2584174"/>
            <a:ext cx="2356692" cy="2363717"/>
            <a:chOff x="474565" y="2584174"/>
            <a:chExt cx="2356692" cy="2363717"/>
          </a:xfrm>
        </p:grpSpPr>
        <p:sp>
          <p:nvSpPr>
            <p:cNvPr id="23" name="Ellipse 22">
              <a:extLst>
                <a:ext uri="{FF2B5EF4-FFF2-40B4-BE49-F238E27FC236}">
                  <a16:creationId xmlns:a16="http://schemas.microsoft.com/office/drawing/2014/main" xmlns="" id="{0F051D7D-3F17-4C73-922D-3D569176354C}"/>
                </a:ext>
              </a:extLst>
            </p:cNvPr>
            <p:cNvSpPr/>
            <p:nvPr/>
          </p:nvSpPr>
          <p:spPr>
            <a:xfrm>
              <a:off x="479425" y="2628900"/>
              <a:ext cx="2318991" cy="231899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a:endParaRPr lang="de-DE"/>
            </a:p>
          </p:txBody>
        </p:sp>
        <p:grpSp>
          <p:nvGrpSpPr>
            <p:cNvPr id="75" name="Gruppieren 74">
              <a:extLst>
                <a:ext uri="{FF2B5EF4-FFF2-40B4-BE49-F238E27FC236}">
                  <a16:creationId xmlns:a16="http://schemas.microsoft.com/office/drawing/2014/main" xmlns="" id="{287CAD73-37B5-4A8A-B68B-3BADA6BFE2EA}"/>
                </a:ext>
              </a:extLst>
            </p:cNvPr>
            <p:cNvGrpSpPr>
              <a:grpSpLocks noChangeAspect="1"/>
            </p:cNvGrpSpPr>
            <p:nvPr/>
          </p:nvGrpSpPr>
          <p:grpSpPr>
            <a:xfrm>
              <a:off x="474565" y="2584174"/>
              <a:ext cx="2356692" cy="2356692"/>
              <a:chOff x="9568072" y="2084642"/>
              <a:chExt cx="328528" cy="328528"/>
            </a:xfrm>
            <a:solidFill>
              <a:schemeClr val="bg1"/>
            </a:solidFill>
          </p:grpSpPr>
          <p:sp>
            <p:nvSpPr>
              <p:cNvPr id="76" name="Freihandform 1567">
                <a:extLst>
                  <a:ext uri="{FF2B5EF4-FFF2-40B4-BE49-F238E27FC236}">
                    <a16:creationId xmlns:a16="http://schemas.microsoft.com/office/drawing/2014/main" xmlns="" id="{F1F8125C-B2AF-4824-AD1E-FC50D39DF391}"/>
                  </a:ext>
                </a:extLst>
              </p:cNvPr>
              <p:cNvSpPr/>
              <p:nvPr/>
            </p:nvSpPr>
            <p:spPr>
              <a:xfrm>
                <a:off x="9568072" y="2084642"/>
                <a:ext cx="328528" cy="328528"/>
              </a:xfrm>
              <a:custGeom>
                <a:avLst/>
                <a:gdLst/>
                <a:ahLst/>
                <a:cxnLst>
                  <a:cxn ang="3cd4">
                    <a:pos x="hc" y="t"/>
                  </a:cxn>
                  <a:cxn ang="cd2">
                    <a:pos x="l" y="vc"/>
                  </a:cxn>
                  <a:cxn ang="cd4">
                    <a:pos x="hc" y="b"/>
                  </a:cxn>
                  <a:cxn ang="0">
                    <a:pos x="r" y="vc"/>
                  </a:cxn>
                </a:cxnLst>
                <a:rect l="l" t="t" r="r" b="b"/>
                <a:pathLst>
                  <a:path w="1412" h="1412">
                    <a:moveTo>
                      <a:pt x="705" y="1376"/>
                    </a:moveTo>
                    <a:cubicBezTo>
                      <a:pt x="336" y="1376"/>
                      <a:pt x="36" y="1075"/>
                      <a:pt x="36" y="705"/>
                    </a:cubicBezTo>
                    <a:cubicBezTo>
                      <a:pt x="36" y="337"/>
                      <a:pt x="336" y="36"/>
                      <a:pt x="705" y="36"/>
                    </a:cubicBezTo>
                    <a:cubicBezTo>
                      <a:pt x="1075" y="36"/>
                      <a:pt x="1376" y="337"/>
                      <a:pt x="1376" y="705"/>
                    </a:cubicBezTo>
                    <a:cubicBezTo>
                      <a:pt x="1376" y="1075"/>
                      <a:pt x="1075" y="1376"/>
                      <a:pt x="705" y="1376"/>
                    </a:cubicBezTo>
                    <a:close/>
                    <a:moveTo>
                      <a:pt x="705" y="0"/>
                    </a:moveTo>
                    <a:cubicBezTo>
                      <a:pt x="317" y="0"/>
                      <a:pt x="0" y="318"/>
                      <a:pt x="0" y="705"/>
                    </a:cubicBezTo>
                    <a:cubicBezTo>
                      <a:pt x="0" y="1094"/>
                      <a:pt x="317" y="1412"/>
                      <a:pt x="705" y="1412"/>
                    </a:cubicBezTo>
                    <a:cubicBezTo>
                      <a:pt x="1094" y="1412"/>
                      <a:pt x="1412" y="1094"/>
                      <a:pt x="1412" y="705"/>
                    </a:cubicBezTo>
                    <a:cubicBezTo>
                      <a:pt x="1412" y="318"/>
                      <a:pt x="1094" y="0"/>
                      <a:pt x="705" y="0"/>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sp>
            <p:nvSpPr>
              <p:cNvPr id="77" name="Freihandform 1568">
                <a:extLst>
                  <a:ext uri="{FF2B5EF4-FFF2-40B4-BE49-F238E27FC236}">
                    <a16:creationId xmlns:a16="http://schemas.microsoft.com/office/drawing/2014/main" xmlns="" id="{A09D7B32-1FCB-4EF5-8AA3-7A4C655CD45B}"/>
                  </a:ext>
                </a:extLst>
              </p:cNvPr>
              <p:cNvSpPr/>
              <p:nvPr/>
            </p:nvSpPr>
            <p:spPr>
              <a:xfrm>
                <a:off x="9658179" y="2158684"/>
                <a:ext cx="147617" cy="180446"/>
              </a:xfrm>
              <a:custGeom>
                <a:avLst/>
                <a:gdLst/>
                <a:ahLst/>
                <a:cxnLst>
                  <a:cxn ang="3cd4">
                    <a:pos x="hc" y="t"/>
                  </a:cxn>
                  <a:cxn ang="cd2">
                    <a:pos x="l" y="vc"/>
                  </a:cxn>
                  <a:cxn ang="cd4">
                    <a:pos x="hc" y="b"/>
                  </a:cxn>
                  <a:cxn ang="0">
                    <a:pos x="r" y="vc"/>
                  </a:cxn>
                </a:cxnLst>
                <a:rect l="l" t="t" r="r" b="b"/>
                <a:pathLst>
                  <a:path w="635" h="776">
                    <a:moveTo>
                      <a:pt x="601" y="723"/>
                    </a:moveTo>
                    <a:cubicBezTo>
                      <a:pt x="601" y="732"/>
                      <a:pt x="593" y="740"/>
                      <a:pt x="582" y="740"/>
                    </a:cubicBezTo>
                    <a:lnTo>
                      <a:pt x="53" y="740"/>
                    </a:lnTo>
                    <a:cubicBezTo>
                      <a:pt x="45" y="740"/>
                      <a:pt x="36" y="732"/>
                      <a:pt x="36" y="723"/>
                    </a:cubicBezTo>
                    <a:lnTo>
                      <a:pt x="36" y="52"/>
                    </a:lnTo>
                    <a:cubicBezTo>
                      <a:pt x="36" y="42"/>
                      <a:pt x="45" y="36"/>
                      <a:pt x="53" y="36"/>
                    </a:cubicBezTo>
                    <a:lnTo>
                      <a:pt x="582" y="36"/>
                    </a:lnTo>
                    <a:cubicBezTo>
                      <a:pt x="593" y="36"/>
                      <a:pt x="601" y="42"/>
                      <a:pt x="601" y="52"/>
                    </a:cubicBezTo>
                    <a:close/>
                    <a:moveTo>
                      <a:pt x="582" y="0"/>
                    </a:moveTo>
                    <a:lnTo>
                      <a:pt x="53" y="0"/>
                    </a:lnTo>
                    <a:cubicBezTo>
                      <a:pt x="25" y="0"/>
                      <a:pt x="0" y="23"/>
                      <a:pt x="0" y="52"/>
                    </a:cubicBezTo>
                    <a:lnTo>
                      <a:pt x="0" y="723"/>
                    </a:lnTo>
                    <a:cubicBezTo>
                      <a:pt x="0" y="751"/>
                      <a:pt x="25" y="776"/>
                      <a:pt x="53" y="776"/>
                    </a:cubicBezTo>
                    <a:lnTo>
                      <a:pt x="582" y="776"/>
                    </a:lnTo>
                    <a:cubicBezTo>
                      <a:pt x="612" y="776"/>
                      <a:pt x="635" y="751"/>
                      <a:pt x="635" y="723"/>
                    </a:cubicBezTo>
                    <a:lnTo>
                      <a:pt x="635" y="52"/>
                    </a:lnTo>
                    <a:cubicBezTo>
                      <a:pt x="635" y="23"/>
                      <a:pt x="612" y="0"/>
                      <a:pt x="582" y="0"/>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sp>
            <p:nvSpPr>
              <p:cNvPr id="78" name="Freihandform 1569">
                <a:extLst>
                  <a:ext uri="{FF2B5EF4-FFF2-40B4-BE49-F238E27FC236}">
                    <a16:creationId xmlns:a16="http://schemas.microsoft.com/office/drawing/2014/main" xmlns="" id="{6AFF39D5-C85F-4557-AEC5-D61BDE485804}"/>
                  </a:ext>
                </a:extLst>
              </p:cNvPr>
              <p:cNvSpPr/>
              <p:nvPr/>
            </p:nvSpPr>
            <p:spPr>
              <a:xfrm>
                <a:off x="9682859" y="2191513"/>
                <a:ext cx="24448" cy="24448"/>
              </a:xfrm>
              <a:custGeom>
                <a:avLst/>
                <a:gdLst/>
                <a:ahLst/>
                <a:cxnLst>
                  <a:cxn ang="3cd4">
                    <a:pos x="hc" y="t"/>
                  </a:cxn>
                  <a:cxn ang="cd2">
                    <a:pos x="l" y="vc"/>
                  </a:cxn>
                  <a:cxn ang="cd4">
                    <a:pos x="hc" y="b"/>
                  </a:cxn>
                  <a:cxn ang="0">
                    <a:pos x="r" y="vc"/>
                  </a:cxn>
                </a:cxnLst>
                <a:rect l="l" t="t" r="r" b="b"/>
                <a:pathLst>
                  <a:path w="105" h="105">
                    <a:moveTo>
                      <a:pt x="53" y="70"/>
                    </a:moveTo>
                    <a:cubicBezTo>
                      <a:pt x="44" y="70"/>
                      <a:pt x="36" y="62"/>
                      <a:pt x="36" y="53"/>
                    </a:cubicBezTo>
                    <a:cubicBezTo>
                      <a:pt x="36" y="43"/>
                      <a:pt x="44" y="34"/>
                      <a:pt x="53" y="34"/>
                    </a:cubicBezTo>
                    <a:cubicBezTo>
                      <a:pt x="63" y="34"/>
                      <a:pt x="72" y="43"/>
                      <a:pt x="72" y="53"/>
                    </a:cubicBezTo>
                    <a:cubicBezTo>
                      <a:pt x="72" y="62"/>
                      <a:pt x="63" y="70"/>
                      <a:pt x="53" y="70"/>
                    </a:cubicBezTo>
                    <a:close/>
                    <a:moveTo>
                      <a:pt x="53" y="0"/>
                    </a:moveTo>
                    <a:cubicBezTo>
                      <a:pt x="25" y="0"/>
                      <a:pt x="0" y="24"/>
                      <a:pt x="0" y="53"/>
                    </a:cubicBezTo>
                    <a:cubicBezTo>
                      <a:pt x="0" y="81"/>
                      <a:pt x="25" y="106"/>
                      <a:pt x="53" y="106"/>
                    </a:cubicBezTo>
                    <a:cubicBezTo>
                      <a:pt x="82" y="106"/>
                      <a:pt x="106" y="81"/>
                      <a:pt x="106" y="53"/>
                    </a:cubicBezTo>
                    <a:cubicBezTo>
                      <a:pt x="106" y="24"/>
                      <a:pt x="82" y="0"/>
                      <a:pt x="53" y="0"/>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sp>
            <p:nvSpPr>
              <p:cNvPr id="79" name="Freihandform 1570">
                <a:extLst>
                  <a:ext uri="{FF2B5EF4-FFF2-40B4-BE49-F238E27FC236}">
                    <a16:creationId xmlns:a16="http://schemas.microsoft.com/office/drawing/2014/main" xmlns="" id="{FAF1864B-970C-47A4-A3AF-F99C5E1A1866}"/>
                  </a:ext>
                </a:extLst>
              </p:cNvPr>
              <p:cNvSpPr/>
              <p:nvPr/>
            </p:nvSpPr>
            <p:spPr>
              <a:xfrm>
                <a:off x="9682859" y="2232493"/>
                <a:ext cx="24448" cy="24448"/>
              </a:xfrm>
              <a:custGeom>
                <a:avLst/>
                <a:gdLst/>
                <a:ahLst/>
                <a:cxnLst>
                  <a:cxn ang="3cd4">
                    <a:pos x="hc" y="t"/>
                  </a:cxn>
                  <a:cxn ang="cd2">
                    <a:pos x="l" y="vc"/>
                  </a:cxn>
                  <a:cxn ang="cd4">
                    <a:pos x="hc" y="b"/>
                  </a:cxn>
                  <a:cxn ang="0">
                    <a:pos x="r" y="vc"/>
                  </a:cxn>
                </a:cxnLst>
                <a:rect l="l" t="t" r="r" b="b"/>
                <a:pathLst>
                  <a:path w="105" h="105">
                    <a:moveTo>
                      <a:pt x="53" y="70"/>
                    </a:moveTo>
                    <a:cubicBezTo>
                      <a:pt x="44" y="70"/>
                      <a:pt x="36" y="64"/>
                      <a:pt x="36" y="53"/>
                    </a:cubicBezTo>
                    <a:cubicBezTo>
                      <a:pt x="36" y="42"/>
                      <a:pt x="44" y="36"/>
                      <a:pt x="53" y="36"/>
                    </a:cubicBezTo>
                    <a:cubicBezTo>
                      <a:pt x="63" y="36"/>
                      <a:pt x="72" y="42"/>
                      <a:pt x="72" y="53"/>
                    </a:cubicBezTo>
                    <a:cubicBezTo>
                      <a:pt x="72" y="64"/>
                      <a:pt x="63" y="70"/>
                      <a:pt x="53" y="70"/>
                    </a:cubicBezTo>
                    <a:close/>
                    <a:moveTo>
                      <a:pt x="53" y="0"/>
                    </a:moveTo>
                    <a:cubicBezTo>
                      <a:pt x="25" y="0"/>
                      <a:pt x="0" y="23"/>
                      <a:pt x="0" y="53"/>
                    </a:cubicBezTo>
                    <a:cubicBezTo>
                      <a:pt x="0" y="83"/>
                      <a:pt x="25" y="106"/>
                      <a:pt x="53" y="106"/>
                    </a:cubicBezTo>
                    <a:cubicBezTo>
                      <a:pt x="82" y="106"/>
                      <a:pt x="106" y="83"/>
                      <a:pt x="106" y="53"/>
                    </a:cubicBezTo>
                    <a:cubicBezTo>
                      <a:pt x="106" y="23"/>
                      <a:pt x="82" y="0"/>
                      <a:pt x="53" y="0"/>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sp>
            <p:nvSpPr>
              <p:cNvPr id="80" name="Freihandform 1571">
                <a:extLst>
                  <a:ext uri="{FF2B5EF4-FFF2-40B4-BE49-F238E27FC236}">
                    <a16:creationId xmlns:a16="http://schemas.microsoft.com/office/drawing/2014/main" xmlns="" id="{A72AA5B9-9E91-41BA-A426-2FC72403C557}"/>
                  </a:ext>
                </a:extLst>
              </p:cNvPr>
              <p:cNvSpPr/>
              <p:nvPr/>
            </p:nvSpPr>
            <p:spPr>
              <a:xfrm>
                <a:off x="9682859" y="2273471"/>
                <a:ext cx="24448" cy="24448"/>
              </a:xfrm>
              <a:custGeom>
                <a:avLst/>
                <a:gdLst/>
                <a:ahLst/>
                <a:cxnLst>
                  <a:cxn ang="3cd4">
                    <a:pos x="hc" y="t"/>
                  </a:cxn>
                  <a:cxn ang="cd2">
                    <a:pos x="l" y="vc"/>
                  </a:cxn>
                  <a:cxn ang="cd4">
                    <a:pos x="hc" y="b"/>
                  </a:cxn>
                  <a:cxn ang="0">
                    <a:pos x="r" y="vc"/>
                  </a:cxn>
                </a:cxnLst>
                <a:rect l="l" t="t" r="r" b="b"/>
                <a:pathLst>
                  <a:path w="105" h="105">
                    <a:moveTo>
                      <a:pt x="53" y="72"/>
                    </a:moveTo>
                    <a:cubicBezTo>
                      <a:pt x="44" y="72"/>
                      <a:pt x="36" y="63"/>
                      <a:pt x="36" y="53"/>
                    </a:cubicBezTo>
                    <a:cubicBezTo>
                      <a:pt x="36" y="44"/>
                      <a:pt x="44" y="36"/>
                      <a:pt x="53" y="36"/>
                    </a:cubicBezTo>
                    <a:cubicBezTo>
                      <a:pt x="63" y="36"/>
                      <a:pt x="72" y="44"/>
                      <a:pt x="72" y="53"/>
                    </a:cubicBezTo>
                    <a:cubicBezTo>
                      <a:pt x="72" y="63"/>
                      <a:pt x="63" y="72"/>
                      <a:pt x="53" y="72"/>
                    </a:cubicBezTo>
                    <a:close/>
                    <a:moveTo>
                      <a:pt x="53" y="0"/>
                    </a:moveTo>
                    <a:cubicBezTo>
                      <a:pt x="25" y="0"/>
                      <a:pt x="0" y="25"/>
                      <a:pt x="0" y="53"/>
                    </a:cubicBezTo>
                    <a:cubicBezTo>
                      <a:pt x="0" y="82"/>
                      <a:pt x="25" y="106"/>
                      <a:pt x="53" y="106"/>
                    </a:cubicBezTo>
                    <a:cubicBezTo>
                      <a:pt x="82" y="106"/>
                      <a:pt x="106" y="82"/>
                      <a:pt x="106" y="53"/>
                    </a:cubicBezTo>
                    <a:cubicBezTo>
                      <a:pt x="106" y="25"/>
                      <a:pt x="82" y="0"/>
                      <a:pt x="53" y="0"/>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sp>
            <p:nvSpPr>
              <p:cNvPr id="81" name="Freihandform 1572">
                <a:extLst>
                  <a:ext uri="{FF2B5EF4-FFF2-40B4-BE49-F238E27FC236}">
                    <a16:creationId xmlns:a16="http://schemas.microsoft.com/office/drawing/2014/main" xmlns="" id="{3B6CF2D2-B48A-464D-ABD4-110CC8715E29}"/>
                  </a:ext>
                </a:extLst>
              </p:cNvPr>
              <p:cNvSpPr/>
              <p:nvPr/>
            </p:nvSpPr>
            <p:spPr>
              <a:xfrm>
                <a:off x="9724304" y="2199430"/>
                <a:ext cx="56811" cy="8149"/>
              </a:xfrm>
              <a:custGeom>
                <a:avLst/>
                <a:gdLst/>
                <a:ahLst/>
                <a:cxnLst>
                  <a:cxn ang="3cd4">
                    <a:pos x="hc" y="t"/>
                  </a:cxn>
                  <a:cxn ang="cd2">
                    <a:pos x="l" y="vc"/>
                  </a:cxn>
                  <a:cxn ang="cd4">
                    <a:pos x="hc" y="b"/>
                  </a:cxn>
                  <a:cxn ang="0">
                    <a:pos x="r" y="vc"/>
                  </a:cxn>
                </a:cxnLst>
                <a:rect l="l" t="t" r="r" b="b"/>
                <a:pathLst>
                  <a:path w="245" h="36">
                    <a:moveTo>
                      <a:pt x="228" y="0"/>
                    </a:moveTo>
                    <a:lnTo>
                      <a:pt x="17" y="0"/>
                    </a:lnTo>
                    <a:cubicBezTo>
                      <a:pt x="6" y="0"/>
                      <a:pt x="0" y="9"/>
                      <a:pt x="0" y="19"/>
                    </a:cubicBezTo>
                    <a:cubicBezTo>
                      <a:pt x="0" y="28"/>
                      <a:pt x="6" y="36"/>
                      <a:pt x="17" y="36"/>
                    </a:cubicBezTo>
                    <a:lnTo>
                      <a:pt x="228" y="36"/>
                    </a:lnTo>
                    <a:cubicBezTo>
                      <a:pt x="239" y="36"/>
                      <a:pt x="245" y="28"/>
                      <a:pt x="245" y="19"/>
                    </a:cubicBezTo>
                    <a:cubicBezTo>
                      <a:pt x="245" y="9"/>
                      <a:pt x="239" y="0"/>
                      <a:pt x="228" y="0"/>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sp>
            <p:nvSpPr>
              <p:cNvPr id="82" name="Freihandform 1573">
                <a:extLst>
                  <a:ext uri="{FF2B5EF4-FFF2-40B4-BE49-F238E27FC236}">
                    <a16:creationId xmlns:a16="http://schemas.microsoft.com/office/drawing/2014/main" xmlns="" id="{24EF705D-0B24-4E71-9FFC-ACBF0E195132}"/>
                  </a:ext>
                </a:extLst>
              </p:cNvPr>
              <p:cNvSpPr/>
              <p:nvPr/>
            </p:nvSpPr>
            <p:spPr>
              <a:xfrm>
                <a:off x="9724304" y="2240875"/>
                <a:ext cx="56811" cy="7684"/>
              </a:xfrm>
              <a:custGeom>
                <a:avLst/>
                <a:gdLst/>
                <a:ahLst/>
                <a:cxnLst>
                  <a:cxn ang="3cd4">
                    <a:pos x="hc" y="t"/>
                  </a:cxn>
                  <a:cxn ang="cd2">
                    <a:pos x="l" y="vc"/>
                  </a:cxn>
                  <a:cxn ang="cd4">
                    <a:pos x="hc" y="b"/>
                  </a:cxn>
                  <a:cxn ang="0">
                    <a:pos x="r" y="vc"/>
                  </a:cxn>
                </a:cxnLst>
                <a:rect l="l" t="t" r="r" b="b"/>
                <a:pathLst>
                  <a:path w="245" h="34">
                    <a:moveTo>
                      <a:pt x="228" y="0"/>
                    </a:moveTo>
                    <a:lnTo>
                      <a:pt x="17" y="0"/>
                    </a:lnTo>
                    <a:cubicBezTo>
                      <a:pt x="6" y="0"/>
                      <a:pt x="0" y="6"/>
                      <a:pt x="0" y="17"/>
                    </a:cubicBezTo>
                    <a:cubicBezTo>
                      <a:pt x="0" y="28"/>
                      <a:pt x="6" y="34"/>
                      <a:pt x="17" y="34"/>
                    </a:cubicBezTo>
                    <a:lnTo>
                      <a:pt x="228" y="34"/>
                    </a:lnTo>
                    <a:cubicBezTo>
                      <a:pt x="239" y="34"/>
                      <a:pt x="245" y="28"/>
                      <a:pt x="245" y="17"/>
                    </a:cubicBezTo>
                    <a:cubicBezTo>
                      <a:pt x="245" y="6"/>
                      <a:pt x="239" y="0"/>
                      <a:pt x="228" y="0"/>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sp>
            <p:nvSpPr>
              <p:cNvPr id="83" name="Freihandform 1574">
                <a:extLst>
                  <a:ext uri="{FF2B5EF4-FFF2-40B4-BE49-F238E27FC236}">
                    <a16:creationId xmlns:a16="http://schemas.microsoft.com/office/drawing/2014/main" xmlns="" id="{3BE9002C-6BAA-40D5-920F-998A1C416409}"/>
                  </a:ext>
                </a:extLst>
              </p:cNvPr>
              <p:cNvSpPr/>
              <p:nvPr/>
            </p:nvSpPr>
            <p:spPr>
              <a:xfrm>
                <a:off x="9724304" y="2281853"/>
                <a:ext cx="56811" cy="8149"/>
              </a:xfrm>
              <a:custGeom>
                <a:avLst/>
                <a:gdLst/>
                <a:ahLst/>
                <a:cxnLst>
                  <a:cxn ang="3cd4">
                    <a:pos x="hc" y="t"/>
                  </a:cxn>
                  <a:cxn ang="cd2">
                    <a:pos x="l" y="vc"/>
                  </a:cxn>
                  <a:cxn ang="cd4">
                    <a:pos x="hc" y="b"/>
                  </a:cxn>
                  <a:cxn ang="0">
                    <a:pos x="r" y="vc"/>
                  </a:cxn>
                </a:cxnLst>
                <a:rect l="l" t="t" r="r" b="b"/>
                <a:pathLst>
                  <a:path w="245" h="36">
                    <a:moveTo>
                      <a:pt x="228" y="0"/>
                    </a:moveTo>
                    <a:lnTo>
                      <a:pt x="17" y="0"/>
                    </a:lnTo>
                    <a:cubicBezTo>
                      <a:pt x="6" y="0"/>
                      <a:pt x="0" y="8"/>
                      <a:pt x="0" y="17"/>
                    </a:cubicBezTo>
                    <a:cubicBezTo>
                      <a:pt x="0" y="27"/>
                      <a:pt x="6" y="36"/>
                      <a:pt x="17" y="36"/>
                    </a:cubicBezTo>
                    <a:lnTo>
                      <a:pt x="228" y="36"/>
                    </a:lnTo>
                    <a:cubicBezTo>
                      <a:pt x="239" y="36"/>
                      <a:pt x="245" y="27"/>
                      <a:pt x="245" y="17"/>
                    </a:cubicBezTo>
                    <a:cubicBezTo>
                      <a:pt x="245" y="8"/>
                      <a:pt x="239" y="0"/>
                      <a:pt x="228" y="0"/>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grpSp>
      </p:grpSp>
      <p:grpSp>
        <p:nvGrpSpPr>
          <p:cNvPr id="104" name="Gruppieren 103">
            <a:extLst>
              <a:ext uri="{FF2B5EF4-FFF2-40B4-BE49-F238E27FC236}">
                <a16:creationId xmlns:a16="http://schemas.microsoft.com/office/drawing/2014/main" xmlns="" id="{AF341386-D183-4E54-AF96-4D4EE027DCD2}"/>
              </a:ext>
            </a:extLst>
          </p:cNvPr>
          <p:cNvGrpSpPr/>
          <p:nvPr/>
        </p:nvGrpSpPr>
        <p:grpSpPr>
          <a:xfrm>
            <a:off x="2679341" y="2584174"/>
            <a:ext cx="2363533" cy="2365200"/>
            <a:chOff x="2679341" y="2584174"/>
            <a:chExt cx="2363533" cy="2365200"/>
          </a:xfrm>
        </p:grpSpPr>
        <p:sp>
          <p:nvSpPr>
            <p:cNvPr id="98" name="Ellipse 97">
              <a:extLst>
                <a:ext uri="{FF2B5EF4-FFF2-40B4-BE49-F238E27FC236}">
                  <a16:creationId xmlns:a16="http://schemas.microsoft.com/office/drawing/2014/main" xmlns="" id="{D5E92915-CF0C-4FE9-B6AC-A5C069D68E6E}"/>
                </a:ext>
              </a:extLst>
            </p:cNvPr>
            <p:cNvSpPr/>
            <p:nvPr/>
          </p:nvSpPr>
          <p:spPr>
            <a:xfrm>
              <a:off x="2691029" y="2612035"/>
              <a:ext cx="2318991" cy="231899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a:endParaRPr lang="de-DE"/>
            </a:p>
          </p:txBody>
        </p:sp>
        <p:grpSp>
          <p:nvGrpSpPr>
            <p:cNvPr id="67" name="Gruppieren 66">
              <a:extLst>
                <a:ext uri="{FF2B5EF4-FFF2-40B4-BE49-F238E27FC236}">
                  <a16:creationId xmlns:a16="http://schemas.microsoft.com/office/drawing/2014/main" xmlns="" id="{A2AE424B-0F09-4FEB-B29B-9A6B405F7721}"/>
                </a:ext>
              </a:extLst>
            </p:cNvPr>
            <p:cNvGrpSpPr>
              <a:grpSpLocks noChangeAspect="1"/>
            </p:cNvGrpSpPr>
            <p:nvPr/>
          </p:nvGrpSpPr>
          <p:grpSpPr>
            <a:xfrm>
              <a:off x="2679341" y="2584174"/>
              <a:ext cx="2363533" cy="2365200"/>
              <a:chOff x="6888480" y="1197546"/>
              <a:chExt cx="328296" cy="328528"/>
            </a:xfrm>
            <a:solidFill>
              <a:srgbClr val="006192"/>
            </a:solidFill>
          </p:grpSpPr>
          <p:sp>
            <p:nvSpPr>
              <p:cNvPr id="68" name="Freihandform 1044">
                <a:extLst>
                  <a:ext uri="{FF2B5EF4-FFF2-40B4-BE49-F238E27FC236}">
                    <a16:creationId xmlns:a16="http://schemas.microsoft.com/office/drawing/2014/main" xmlns="" id="{9658542A-65AA-4EC6-92E6-8C4291FEFF24}"/>
                  </a:ext>
                </a:extLst>
              </p:cNvPr>
              <p:cNvSpPr/>
              <p:nvPr/>
            </p:nvSpPr>
            <p:spPr>
              <a:xfrm>
                <a:off x="6888480" y="1197546"/>
                <a:ext cx="328296" cy="328528"/>
              </a:xfrm>
              <a:custGeom>
                <a:avLst/>
                <a:gdLst/>
                <a:ahLst/>
                <a:cxnLst>
                  <a:cxn ang="3cd4">
                    <a:pos x="hc" y="t"/>
                  </a:cxn>
                  <a:cxn ang="cd2">
                    <a:pos x="l" y="vc"/>
                  </a:cxn>
                  <a:cxn ang="cd4">
                    <a:pos x="hc" y="b"/>
                  </a:cxn>
                  <a:cxn ang="0">
                    <a:pos x="r" y="vc"/>
                  </a:cxn>
                </a:cxnLst>
                <a:rect l="l" t="t" r="r" b="b"/>
                <a:pathLst>
                  <a:path w="1411" h="1412">
                    <a:moveTo>
                      <a:pt x="704" y="36"/>
                    </a:moveTo>
                    <a:cubicBezTo>
                      <a:pt x="1075" y="36"/>
                      <a:pt x="1375" y="337"/>
                      <a:pt x="1375" y="705"/>
                    </a:cubicBezTo>
                    <a:cubicBezTo>
                      <a:pt x="1375" y="1075"/>
                      <a:pt x="1075" y="1376"/>
                      <a:pt x="704" y="1376"/>
                    </a:cubicBezTo>
                    <a:cubicBezTo>
                      <a:pt x="336" y="1376"/>
                      <a:pt x="36" y="1075"/>
                      <a:pt x="36" y="705"/>
                    </a:cubicBezTo>
                    <a:cubicBezTo>
                      <a:pt x="36" y="337"/>
                      <a:pt x="336" y="36"/>
                      <a:pt x="704" y="36"/>
                    </a:cubicBezTo>
                    <a:close/>
                    <a:moveTo>
                      <a:pt x="704" y="1412"/>
                    </a:moveTo>
                    <a:cubicBezTo>
                      <a:pt x="1094" y="1412"/>
                      <a:pt x="1411" y="1094"/>
                      <a:pt x="1411" y="705"/>
                    </a:cubicBezTo>
                    <a:cubicBezTo>
                      <a:pt x="1411" y="318"/>
                      <a:pt x="1094" y="0"/>
                      <a:pt x="704" y="0"/>
                    </a:cubicBezTo>
                    <a:cubicBezTo>
                      <a:pt x="317" y="0"/>
                      <a:pt x="0" y="318"/>
                      <a:pt x="0" y="705"/>
                    </a:cubicBezTo>
                    <a:cubicBezTo>
                      <a:pt x="0" y="1094"/>
                      <a:pt x="317" y="1412"/>
                      <a:pt x="704" y="1412"/>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sp>
            <p:nvSpPr>
              <p:cNvPr id="69" name="Freihandform 1045">
                <a:extLst>
                  <a:ext uri="{FF2B5EF4-FFF2-40B4-BE49-F238E27FC236}">
                    <a16:creationId xmlns:a16="http://schemas.microsoft.com/office/drawing/2014/main" xmlns="" id="{76E99E4D-609D-428A-9010-44A91813A700}"/>
                  </a:ext>
                </a:extLst>
              </p:cNvPr>
              <p:cNvSpPr/>
              <p:nvPr/>
            </p:nvSpPr>
            <p:spPr>
              <a:xfrm>
                <a:off x="6974629" y="1390798"/>
                <a:ext cx="98256" cy="69152"/>
              </a:xfrm>
              <a:custGeom>
                <a:avLst/>
                <a:gdLst/>
                <a:ahLst/>
                <a:cxnLst>
                  <a:cxn ang="3cd4">
                    <a:pos x="hc" y="t"/>
                  </a:cxn>
                  <a:cxn ang="cd2">
                    <a:pos x="l" y="vc"/>
                  </a:cxn>
                  <a:cxn ang="cd4">
                    <a:pos x="hc" y="b"/>
                  </a:cxn>
                  <a:cxn ang="0">
                    <a:pos x="r" y="vc"/>
                  </a:cxn>
                </a:cxnLst>
                <a:rect l="l" t="t" r="r" b="b"/>
                <a:pathLst>
                  <a:path w="422" h="298">
                    <a:moveTo>
                      <a:pt x="201" y="34"/>
                    </a:moveTo>
                    <a:cubicBezTo>
                      <a:pt x="294" y="34"/>
                      <a:pt x="368" y="87"/>
                      <a:pt x="368" y="150"/>
                    </a:cubicBezTo>
                    <a:cubicBezTo>
                      <a:pt x="368" y="169"/>
                      <a:pt x="362" y="188"/>
                      <a:pt x="347" y="205"/>
                    </a:cubicBezTo>
                    <a:cubicBezTo>
                      <a:pt x="341" y="214"/>
                      <a:pt x="339" y="220"/>
                      <a:pt x="341" y="226"/>
                    </a:cubicBezTo>
                    <a:cubicBezTo>
                      <a:pt x="343" y="241"/>
                      <a:pt x="353" y="250"/>
                      <a:pt x="368" y="260"/>
                    </a:cubicBezTo>
                    <a:lnTo>
                      <a:pt x="370" y="262"/>
                    </a:lnTo>
                    <a:cubicBezTo>
                      <a:pt x="349" y="262"/>
                      <a:pt x="320" y="262"/>
                      <a:pt x="296" y="252"/>
                    </a:cubicBezTo>
                    <a:cubicBezTo>
                      <a:pt x="292" y="250"/>
                      <a:pt x="288" y="250"/>
                      <a:pt x="284" y="252"/>
                    </a:cubicBezTo>
                    <a:cubicBezTo>
                      <a:pt x="262" y="258"/>
                      <a:pt x="226" y="264"/>
                      <a:pt x="201" y="264"/>
                    </a:cubicBezTo>
                    <a:cubicBezTo>
                      <a:pt x="110" y="264"/>
                      <a:pt x="36" y="211"/>
                      <a:pt x="36" y="150"/>
                    </a:cubicBezTo>
                    <a:cubicBezTo>
                      <a:pt x="36" y="87"/>
                      <a:pt x="110" y="34"/>
                      <a:pt x="201" y="34"/>
                    </a:cubicBezTo>
                    <a:close/>
                    <a:moveTo>
                      <a:pt x="201" y="298"/>
                    </a:moveTo>
                    <a:cubicBezTo>
                      <a:pt x="229" y="298"/>
                      <a:pt x="262" y="294"/>
                      <a:pt x="288" y="288"/>
                    </a:cubicBezTo>
                    <a:cubicBezTo>
                      <a:pt x="334" y="302"/>
                      <a:pt x="406" y="302"/>
                      <a:pt x="419" y="281"/>
                    </a:cubicBezTo>
                    <a:cubicBezTo>
                      <a:pt x="425" y="273"/>
                      <a:pt x="423" y="262"/>
                      <a:pt x="417" y="256"/>
                    </a:cubicBezTo>
                    <a:cubicBezTo>
                      <a:pt x="408" y="247"/>
                      <a:pt x="398" y="239"/>
                      <a:pt x="389" y="233"/>
                    </a:cubicBezTo>
                    <a:cubicBezTo>
                      <a:pt x="385" y="230"/>
                      <a:pt x="381" y="226"/>
                      <a:pt x="379" y="222"/>
                    </a:cubicBezTo>
                    <a:cubicBezTo>
                      <a:pt x="396" y="201"/>
                      <a:pt x="404" y="175"/>
                      <a:pt x="404" y="150"/>
                    </a:cubicBezTo>
                    <a:cubicBezTo>
                      <a:pt x="404" y="65"/>
                      <a:pt x="313" y="0"/>
                      <a:pt x="201" y="0"/>
                    </a:cubicBezTo>
                    <a:cubicBezTo>
                      <a:pt x="91" y="0"/>
                      <a:pt x="0" y="65"/>
                      <a:pt x="0" y="150"/>
                    </a:cubicBezTo>
                    <a:cubicBezTo>
                      <a:pt x="0" y="233"/>
                      <a:pt x="91" y="298"/>
                      <a:pt x="201" y="298"/>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sp>
            <p:nvSpPr>
              <p:cNvPr id="70" name="Freihandform 1046">
                <a:extLst>
                  <a:ext uri="{FF2B5EF4-FFF2-40B4-BE49-F238E27FC236}">
                    <a16:creationId xmlns:a16="http://schemas.microsoft.com/office/drawing/2014/main" xmlns="" id="{4240AC9D-CEDE-4E1F-B65E-34945CA5B3E3}"/>
                  </a:ext>
                </a:extLst>
              </p:cNvPr>
              <p:cNvSpPr/>
              <p:nvPr/>
            </p:nvSpPr>
            <p:spPr>
              <a:xfrm>
                <a:off x="6999309" y="1263205"/>
                <a:ext cx="140166" cy="137605"/>
              </a:xfrm>
              <a:custGeom>
                <a:avLst/>
                <a:gdLst/>
                <a:ahLst/>
                <a:cxnLst>
                  <a:cxn ang="3cd4">
                    <a:pos x="hc" y="t"/>
                  </a:cxn>
                  <a:cxn ang="cd2">
                    <a:pos x="l" y="vc"/>
                  </a:cxn>
                  <a:cxn ang="cd4">
                    <a:pos x="hc" y="b"/>
                  </a:cxn>
                  <a:cxn ang="0">
                    <a:pos x="r" y="vc"/>
                  </a:cxn>
                </a:cxnLst>
                <a:rect l="l" t="t" r="r" b="b"/>
                <a:pathLst>
                  <a:path w="603" h="592">
                    <a:moveTo>
                      <a:pt x="302" y="36"/>
                    </a:moveTo>
                    <a:cubicBezTo>
                      <a:pt x="448" y="36"/>
                      <a:pt x="567" y="131"/>
                      <a:pt x="567" y="247"/>
                    </a:cubicBezTo>
                    <a:cubicBezTo>
                      <a:pt x="567" y="281"/>
                      <a:pt x="559" y="315"/>
                      <a:pt x="540" y="345"/>
                    </a:cubicBezTo>
                    <a:lnTo>
                      <a:pt x="537" y="349"/>
                    </a:lnTo>
                    <a:cubicBezTo>
                      <a:pt x="533" y="357"/>
                      <a:pt x="518" y="385"/>
                      <a:pt x="489" y="408"/>
                    </a:cubicBezTo>
                    <a:cubicBezTo>
                      <a:pt x="472" y="421"/>
                      <a:pt x="438" y="444"/>
                      <a:pt x="421" y="450"/>
                    </a:cubicBezTo>
                    <a:cubicBezTo>
                      <a:pt x="415" y="452"/>
                      <a:pt x="410" y="457"/>
                      <a:pt x="410" y="463"/>
                    </a:cubicBezTo>
                    <a:cubicBezTo>
                      <a:pt x="402" y="501"/>
                      <a:pt x="377" y="533"/>
                      <a:pt x="347" y="548"/>
                    </a:cubicBezTo>
                    <a:cubicBezTo>
                      <a:pt x="355" y="505"/>
                      <a:pt x="343" y="474"/>
                      <a:pt x="343" y="472"/>
                    </a:cubicBezTo>
                    <a:cubicBezTo>
                      <a:pt x="338" y="465"/>
                      <a:pt x="332" y="461"/>
                      <a:pt x="326" y="461"/>
                    </a:cubicBezTo>
                    <a:cubicBezTo>
                      <a:pt x="326" y="461"/>
                      <a:pt x="311" y="461"/>
                      <a:pt x="302" y="461"/>
                    </a:cubicBezTo>
                    <a:cubicBezTo>
                      <a:pt x="152" y="459"/>
                      <a:pt x="36" y="364"/>
                      <a:pt x="36" y="247"/>
                    </a:cubicBezTo>
                    <a:cubicBezTo>
                      <a:pt x="36" y="131"/>
                      <a:pt x="154" y="36"/>
                      <a:pt x="302" y="36"/>
                    </a:cubicBezTo>
                    <a:close/>
                    <a:moveTo>
                      <a:pt x="300" y="497"/>
                    </a:moveTo>
                    <a:cubicBezTo>
                      <a:pt x="305" y="497"/>
                      <a:pt x="309" y="497"/>
                      <a:pt x="313" y="497"/>
                    </a:cubicBezTo>
                    <a:cubicBezTo>
                      <a:pt x="315" y="510"/>
                      <a:pt x="317" y="537"/>
                      <a:pt x="302" y="567"/>
                    </a:cubicBezTo>
                    <a:cubicBezTo>
                      <a:pt x="300" y="571"/>
                      <a:pt x="300" y="579"/>
                      <a:pt x="305" y="584"/>
                    </a:cubicBezTo>
                    <a:cubicBezTo>
                      <a:pt x="309" y="588"/>
                      <a:pt x="313" y="592"/>
                      <a:pt x="319" y="592"/>
                    </a:cubicBezTo>
                    <a:lnTo>
                      <a:pt x="321" y="592"/>
                    </a:lnTo>
                    <a:cubicBezTo>
                      <a:pt x="377" y="586"/>
                      <a:pt x="427" y="539"/>
                      <a:pt x="442" y="478"/>
                    </a:cubicBezTo>
                    <a:cubicBezTo>
                      <a:pt x="468" y="467"/>
                      <a:pt x="501" y="442"/>
                      <a:pt x="510" y="436"/>
                    </a:cubicBezTo>
                    <a:cubicBezTo>
                      <a:pt x="546" y="408"/>
                      <a:pt x="563" y="376"/>
                      <a:pt x="569" y="364"/>
                    </a:cubicBezTo>
                    <a:cubicBezTo>
                      <a:pt x="592" y="328"/>
                      <a:pt x="603" y="287"/>
                      <a:pt x="603" y="247"/>
                    </a:cubicBezTo>
                    <a:cubicBezTo>
                      <a:pt x="603" y="112"/>
                      <a:pt x="468" y="0"/>
                      <a:pt x="302" y="0"/>
                    </a:cubicBezTo>
                    <a:cubicBezTo>
                      <a:pt x="135" y="0"/>
                      <a:pt x="0" y="112"/>
                      <a:pt x="0" y="247"/>
                    </a:cubicBezTo>
                    <a:cubicBezTo>
                      <a:pt x="0" y="385"/>
                      <a:pt x="133" y="493"/>
                      <a:pt x="300" y="497"/>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sp>
            <p:nvSpPr>
              <p:cNvPr id="71" name="Freihandform 1047">
                <a:extLst>
                  <a:ext uri="{FF2B5EF4-FFF2-40B4-BE49-F238E27FC236}">
                    <a16:creationId xmlns:a16="http://schemas.microsoft.com/office/drawing/2014/main" xmlns="" id="{84D4F331-E4E2-4BF8-A76E-7D48BF528789}"/>
                  </a:ext>
                </a:extLst>
              </p:cNvPr>
              <p:cNvSpPr/>
              <p:nvPr/>
            </p:nvSpPr>
            <p:spPr>
              <a:xfrm>
                <a:off x="7069159" y="1304417"/>
                <a:ext cx="40746" cy="7684"/>
              </a:xfrm>
              <a:custGeom>
                <a:avLst/>
                <a:gdLst/>
                <a:ahLst/>
                <a:cxnLst>
                  <a:cxn ang="3cd4">
                    <a:pos x="hc" y="t"/>
                  </a:cxn>
                  <a:cxn ang="cd2">
                    <a:pos x="l" y="vc"/>
                  </a:cxn>
                  <a:cxn ang="cd4">
                    <a:pos x="hc" y="b"/>
                  </a:cxn>
                  <a:cxn ang="0">
                    <a:pos x="r" y="vc"/>
                  </a:cxn>
                </a:cxnLst>
                <a:rect l="l" t="t" r="r" b="b"/>
                <a:pathLst>
                  <a:path w="176" h="34">
                    <a:moveTo>
                      <a:pt x="17" y="34"/>
                    </a:moveTo>
                    <a:lnTo>
                      <a:pt x="159" y="34"/>
                    </a:lnTo>
                    <a:cubicBezTo>
                      <a:pt x="168" y="34"/>
                      <a:pt x="176" y="28"/>
                      <a:pt x="176" y="17"/>
                    </a:cubicBezTo>
                    <a:cubicBezTo>
                      <a:pt x="176" y="7"/>
                      <a:pt x="168" y="0"/>
                      <a:pt x="159" y="0"/>
                    </a:cubicBezTo>
                    <a:lnTo>
                      <a:pt x="17" y="0"/>
                    </a:lnTo>
                    <a:cubicBezTo>
                      <a:pt x="7" y="0"/>
                      <a:pt x="0" y="7"/>
                      <a:pt x="0" y="17"/>
                    </a:cubicBezTo>
                    <a:cubicBezTo>
                      <a:pt x="0" y="28"/>
                      <a:pt x="7" y="34"/>
                      <a:pt x="17" y="34"/>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sp>
            <p:nvSpPr>
              <p:cNvPr id="72" name="Freihandform 1048">
                <a:extLst>
                  <a:ext uri="{FF2B5EF4-FFF2-40B4-BE49-F238E27FC236}">
                    <a16:creationId xmlns:a16="http://schemas.microsoft.com/office/drawing/2014/main" xmlns="" id="{8DBC5595-4B96-4377-99A8-41EC92B3082A}"/>
                  </a:ext>
                </a:extLst>
              </p:cNvPr>
              <p:cNvSpPr/>
              <p:nvPr/>
            </p:nvSpPr>
            <p:spPr>
              <a:xfrm>
                <a:off x="7027948" y="1304417"/>
                <a:ext cx="28639" cy="7684"/>
              </a:xfrm>
              <a:custGeom>
                <a:avLst/>
                <a:gdLst/>
                <a:ahLst/>
                <a:cxnLst>
                  <a:cxn ang="3cd4">
                    <a:pos x="hc" y="t"/>
                  </a:cxn>
                  <a:cxn ang="cd2">
                    <a:pos x="l" y="vc"/>
                  </a:cxn>
                  <a:cxn ang="cd4">
                    <a:pos x="hc" y="b"/>
                  </a:cxn>
                  <a:cxn ang="0">
                    <a:pos x="r" y="vc"/>
                  </a:cxn>
                </a:cxnLst>
                <a:rect l="l" t="t" r="r" b="b"/>
                <a:pathLst>
                  <a:path w="124" h="34">
                    <a:moveTo>
                      <a:pt x="19" y="34"/>
                    </a:moveTo>
                    <a:lnTo>
                      <a:pt x="107" y="34"/>
                    </a:lnTo>
                    <a:cubicBezTo>
                      <a:pt x="118" y="34"/>
                      <a:pt x="124" y="28"/>
                      <a:pt x="124" y="17"/>
                    </a:cubicBezTo>
                    <a:cubicBezTo>
                      <a:pt x="124" y="7"/>
                      <a:pt x="118" y="0"/>
                      <a:pt x="107" y="0"/>
                    </a:cubicBezTo>
                    <a:lnTo>
                      <a:pt x="19" y="0"/>
                    </a:lnTo>
                    <a:cubicBezTo>
                      <a:pt x="8" y="0"/>
                      <a:pt x="0" y="7"/>
                      <a:pt x="0" y="17"/>
                    </a:cubicBezTo>
                    <a:cubicBezTo>
                      <a:pt x="0" y="28"/>
                      <a:pt x="8" y="34"/>
                      <a:pt x="19" y="34"/>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sp>
            <p:nvSpPr>
              <p:cNvPr id="73" name="Freihandform 1049">
                <a:extLst>
                  <a:ext uri="{FF2B5EF4-FFF2-40B4-BE49-F238E27FC236}">
                    <a16:creationId xmlns:a16="http://schemas.microsoft.com/office/drawing/2014/main" xmlns="" id="{B9DDA1BE-05E5-4233-9BD4-E6AD48F35589}"/>
                  </a:ext>
                </a:extLst>
              </p:cNvPr>
              <p:cNvSpPr/>
              <p:nvPr/>
            </p:nvSpPr>
            <p:spPr>
              <a:xfrm>
                <a:off x="7027948" y="1320715"/>
                <a:ext cx="48895" cy="8149"/>
              </a:xfrm>
              <a:custGeom>
                <a:avLst/>
                <a:gdLst/>
                <a:ahLst/>
                <a:cxnLst>
                  <a:cxn ang="3cd4">
                    <a:pos x="hc" y="t"/>
                  </a:cxn>
                  <a:cxn ang="cd2">
                    <a:pos x="l" y="vc"/>
                  </a:cxn>
                  <a:cxn ang="cd4">
                    <a:pos x="hc" y="b"/>
                  </a:cxn>
                  <a:cxn ang="0">
                    <a:pos x="r" y="vc"/>
                  </a:cxn>
                </a:cxnLst>
                <a:rect l="l" t="t" r="r" b="b"/>
                <a:pathLst>
                  <a:path w="211" h="36">
                    <a:moveTo>
                      <a:pt x="19" y="36"/>
                    </a:moveTo>
                    <a:lnTo>
                      <a:pt x="194" y="36"/>
                    </a:lnTo>
                    <a:cubicBezTo>
                      <a:pt x="205" y="36"/>
                      <a:pt x="211" y="28"/>
                      <a:pt x="211" y="17"/>
                    </a:cubicBezTo>
                    <a:cubicBezTo>
                      <a:pt x="211" y="9"/>
                      <a:pt x="205" y="0"/>
                      <a:pt x="194" y="0"/>
                    </a:cubicBezTo>
                    <a:lnTo>
                      <a:pt x="19" y="0"/>
                    </a:lnTo>
                    <a:cubicBezTo>
                      <a:pt x="8" y="0"/>
                      <a:pt x="0" y="9"/>
                      <a:pt x="0" y="17"/>
                    </a:cubicBezTo>
                    <a:cubicBezTo>
                      <a:pt x="0" y="28"/>
                      <a:pt x="8" y="36"/>
                      <a:pt x="19" y="36"/>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sp>
            <p:nvSpPr>
              <p:cNvPr id="74" name="Freihandform 1050">
                <a:extLst>
                  <a:ext uri="{FF2B5EF4-FFF2-40B4-BE49-F238E27FC236}">
                    <a16:creationId xmlns:a16="http://schemas.microsoft.com/office/drawing/2014/main" xmlns="" id="{1EC524ED-4B28-4E30-AB45-99E25EBE9F22}"/>
                  </a:ext>
                </a:extLst>
              </p:cNvPr>
              <p:cNvSpPr/>
              <p:nvPr/>
            </p:nvSpPr>
            <p:spPr>
              <a:xfrm>
                <a:off x="7085458" y="1320715"/>
                <a:ext cx="24448" cy="8149"/>
              </a:xfrm>
              <a:custGeom>
                <a:avLst/>
                <a:gdLst/>
                <a:ahLst/>
                <a:cxnLst>
                  <a:cxn ang="3cd4">
                    <a:pos x="hc" y="t"/>
                  </a:cxn>
                  <a:cxn ang="cd2">
                    <a:pos x="l" y="vc"/>
                  </a:cxn>
                  <a:cxn ang="cd4">
                    <a:pos x="hc" y="b"/>
                  </a:cxn>
                  <a:cxn ang="0">
                    <a:pos x="r" y="vc"/>
                  </a:cxn>
                </a:cxnLst>
                <a:rect l="l" t="t" r="r" b="b"/>
                <a:pathLst>
                  <a:path w="105" h="36">
                    <a:moveTo>
                      <a:pt x="89" y="0"/>
                    </a:moveTo>
                    <a:lnTo>
                      <a:pt x="17" y="0"/>
                    </a:lnTo>
                    <a:cubicBezTo>
                      <a:pt x="9" y="0"/>
                      <a:pt x="0" y="9"/>
                      <a:pt x="0" y="17"/>
                    </a:cubicBezTo>
                    <a:cubicBezTo>
                      <a:pt x="0" y="28"/>
                      <a:pt x="9" y="36"/>
                      <a:pt x="17" y="36"/>
                    </a:cubicBezTo>
                    <a:lnTo>
                      <a:pt x="89" y="36"/>
                    </a:lnTo>
                    <a:cubicBezTo>
                      <a:pt x="98" y="36"/>
                      <a:pt x="106" y="28"/>
                      <a:pt x="106" y="17"/>
                    </a:cubicBezTo>
                    <a:cubicBezTo>
                      <a:pt x="106" y="9"/>
                      <a:pt x="98" y="0"/>
                      <a:pt x="89" y="0"/>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grpSp>
      </p:grpSp>
      <p:grpSp>
        <p:nvGrpSpPr>
          <p:cNvPr id="103" name="Gruppieren 102">
            <a:extLst>
              <a:ext uri="{FF2B5EF4-FFF2-40B4-BE49-F238E27FC236}">
                <a16:creationId xmlns:a16="http://schemas.microsoft.com/office/drawing/2014/main" xmlns="" id="{201D5BD6-BA90-4E2C-9EB1-D6FD041BDA7B}"/>
              </a:ext>
            </a:extLst>
          </p:cNvPr>
          <p:cNvGrpSpPr/>
          <p:nvPr/>
        </p:nvGrpSpPr>
        <p:grpSpPr>
          <a:xfrm>
            <a:off x="4890958" y="2584174"/>
            <a:ext cx="2397458" cy="2399149"/>
            <a:chOff x="4890958" y="2584174"/>
            <a:chExt cx="2397458" cy="2399149"/>
          </a:xfrm>
        </p:grpSpPr>
        <p:sp>
          <p:nvSpPr>
            <p:cNvPr id="99" name="Ellipse 98">
              <a:extLst>
                <a:ext uri="{FF2B5EF4-FFF2-40B4-BE49-F238E27FC236}">
                  <a16:creationId xmlns:a16="http://schemas.microsoft.com/office/drawing/2014/main" xmlns="" id="{92F71917-F2B3-4DE7-AEAD-A31AFFFA56C2}"/>
                </a:ext>
              </a:extLst>
            </p:cNvPr>
            <p:cNvSpPr/>
            <p:nvPr/>
          </p:nvSpPr>
          <p:spPr>
            <a:xfrm>
              <a:off x="4930442" y="2612035"/>
              <a:ext cx="2318991" cy="231899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a:endParaRPr lang="de-DE"/>
            </a:p>
          </p:txBody>
        </p:sp>
        <p:grpSp>
          <p:nvGrpSpPr>
            <p:cNvPr id="84" name="Gruppieren 83">
              <a:extLst>
                <a:ext uri="{FF2B5EF4-FFF2-40B4-BE49-F238E27FC236}">
                  <a16:creationId xmlns:a16="http://schemas.microsoft.com/office/drawing/2014/main" xmlns="" id="{29669A98-71B8-4F39-A2A4-60AC22D8A5A5}"/>
                </a:ext>
              </a:extLst>
            </p:cNvPr>
            <p:cNvGrpSpPr>
              <a:grpSpLocks noChangeAspect="1"/>
            </p:cNvGrpSpPr>
            <p:nvPr/>
          </p:nvGrpSpPr>
          <p:grpSpPr>
            <a:xfrm>
              <a:off x="4890958" y="2584174"/>
              <a:ext cx="2397458" cy="2399149"/>
              <a:chOff x="6001383" y="4302153"/>
              <a:chExt cx="328296" cy="328528"/>
            </a:xfrm>
            <a:solidFill>
              <a:srgbClr val="007AB3"/>
            </a:solidFill>
          </p:grpSpPr>
          <p:sp>
            <p:nvSpPr>
              <p:cNvPr id="85" name="Freihandform 1295">
                <a:extLst>
                  <a:ext uri="{FF2B5EF4-FFF2-40B4-BE49-F238E27FC236}">
                    <a16:creationId xmlns:a16="http://schemas.microsoft.com/office/drawing/2014/main" xmlns="" id="{661D5784-7E61-4D76-B1FA-AC411831C90C}"/>
                  </a:ext>
                </a:extLst>
              </p:cNvPr>
              <p:cNvSpPr/>
              <p:nvPr/>
            </p:nvSpPr>
            <p:spPr>
              <a:xfrm>
                <a:off x="6001383" y="4302153"/>
                <a:ext cx="328296" cy="328528"/>
              </a:xfrm>
              <a:custGeom>
                <a:avLst/>
                <a:gdLst/>
                <a:ahLst/>
                <a:cxnLst>
                  <a:cxn ang="3cd4">
                    <a:pos x="hc" y="t"/>
                  </a:cxn>
                  <a:cxn ang="cd2">
                    <a:pos x="l" y="vc"/>
                  </a:cxn>
                  <a:cxn ang="cd4">
                    <a:pos x="hc" y="b"/>
                  </a:cxn>
                  <a:cxn ang="0">
                    <a:pos x="r" y="vc"/>
                  </a:cxn>
                </a:cxnLst>
                <a:rect l="l" t="t" r="r" b="b"/>
                <a:pathLst>
                  <a:path w="1411" h="1412">
                    <a:moveTo>
                      <a:pt x="704" y="1376"/>
                    </a:moveTo>
                    <a:cubicBezTo>
                      <a:pt x="336" y="1376"/>
                      <a:pt x="36" y="1075"/>
                      <a:pt x="36" y="705"/>
                    </a:cubicBezTo>
                    <a:cubicBezTo>
                      <a:pt x="36" y="337"/>
                      <a:pt x="336" y="36"/>
                      <a:pt x="704" y="36"/>
                    </a:cubicBezTo>
                    <a:cubicBezTo>
                      <a:pt x="1075" y="36"/>
                      <a:pt x="1375" y="337"/>
                      <a:pt x="1375" y="705"/>
                    </a:cubicBezTo>
                    <a:cubicBezTo>
                      <a:pt x="1375" y="1075"/>
                      <a:pt x="1075" y="1376"/>
                      <a:pt x="704" y="1376"/>
                    </a:cubicBezTo>
                    <a:close/>
                    <a:moveTo>
                      <a:pt x="704" y="0"/>
                    </a:moveTo>
                    <a:cubicBezTo>
                      <a:pt x="317" y="0"/>
                      <a:pt x="0" y="318"/>
                      <a:pt x="0" y="705"/>
                    </a:cubicBezTo>
                    <a:cubicBezTo>
                      <a:pt x="0" y="1094"/>
                      <a:pt x="317" y="1412"/>
                      <a:pt x="704" y="1412"/>
                    </a:cubicBezTo>
                    <a:cubicBezTo>
                      <a:pt x="1094" y="1412"/>
                      <a:pt x="1411" y="1094"/>
                      <a:pt x="1411" y="705"/>
                    </a:cubicBezTo>
                    <a:cubicBezTo>
                      <a:pt x="1411" y="318"/>
                      <a:pt x="1094" y="0"/>
                      <a:pt x="704" y="0"/>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sp>
            <p:nvSpPr>
              <p:cNvPr id="86" name="Freihandform 1296">
                <a:extLst>
                  <a:ext uri="{FF2B5EF4-FFF2-40B4-BE49-F238E27FC236}">
                    <a16:creationId xmlns:a16="http://schemas.microsoft.com/office/drawing/2014/main" xmlns="" id="{308E5133-DA28-47EB-AC3B-735A436D17A6}"/>
                  </a:ext>
                </a:extLst>
              </p:cNvPr>
              <p:cNvSpPr/>
              <p:nvPr/>
            </p:nvSpPr>
            <p:spPr>
              <a:xfrm>
                <a:off x="6082875" y="4367812"/>
                <a:ext cx="172530" cy="196745"/>
              </a:xfrm>
              <a:custGeom>
                <a:avLst/>
                <a:gdLst/>
                <a:ahLst/>
                <a:cxnLst>
                  <a:cxn ang="3cd4">
                    <a:pos x="hc" y="t"/>
                  </a:cxn>
                  <a:cxn ang="cd2">
                    <a:pos x="l" y="vc"/>
                  </a:cxn>
                  <a:cxn ang="cd4">
                    <a:pos x="hc" y="b"/>
                  </a:cxn>
                  <a:cxn ang="0">
                    <a:pos x="r" y="vc"/>
                  </a:cxn>
                </a:cxnLst>
                <a:rect l="l" t="t" r="r" b="b"/>
                <a:pathLst>
                  <a:path w="742" h="845">
                    <a:moveTo>
                      <a:pt x="678" y="207"/>
                    </a:moveTo>
                    <a:lnTo>
                      <a:pt x="439" y="260"/>
                    </a:lnTo>
                    <a:cubicBezTo>
                      <a:pt x="431" y="262"/>
                      <a:pt x="426" y="271"/>
                      <a:pt x="426" y="279"/>
                    </a:cubicBezTo>
                    <a:lnTo>
                      <a:pt x="426" y="368"/>
                    </a:lnTo>
                    <a:cubicBezTo>
                      <a:pt x="426" y="374"/>
                      <a:pt x="431" y="381"/>
                      <a:pt x="437" y="383"/>
                    </a:cubicBezTo>
                    <a:lnTo>
                      <a:pt x="642" y="465"/>
                    </a:lnTo>
                    <a:lnTo>
                      <a:pt x="670" y="501"/>
                    </a:lnTo>
                    <a:lnTo>
                      <a:pt x="628" y="516"/>
                    </a:lnTo>
                    <a:lnTo>
                      <a:pt x="450" y="444"/>
                    </a:lnTo>
                    <a:cubicBezTo>
                      <a:pt x="445" y="442"/>
                      <a:pt x="439" y="444"/>
                      <a:pt x="433" y="446"/>
                    </a:cubicBezTo>
                    <a:cubicBezTo>
                      <a:pt x="429" y="450"/>
                      <a:pt x="426" y="455"/>
                      <a:pt x="426" y="461"/>
                    </a:cubicBezTo>
                    <a:lnTo>
                      <a:pt x="426" y="812"/>
                    </a:lnTo>
                    <a:lnTo>
                      <a:pt x="285" y="812"/>
                    </a:lnTo>
                    <a:lnTo>
                      <a:pt x="285" y="522"/>
                    </a:lnTo>
                    <a:cubicBezTo>
                      <a:pt x="285" y="512"/>
                      <a:pt x="278" y="506"/>
                      <a:pt x="270" y="503"/>
                    </a:cubicBezTo>
                    <a:lnTo>
                      <a:pt x="122" y="480"/>
                    </a:lnTo>
                    <a:lnTo>
                      <a:pt x="96" y="446"/>
                    </a:lnTo>
                    <a:lnTo>
                      <a:pt x="132" y="417"/>
                    </a:lnTo>
                    <a:lnTo>
                      <a:pt x="263" y="440"/>
                    </a:lnTo>
                    <a:cubicBezTo>
                      <a:pt x="270" y="442"/>
                      <a:pt x="274" y="440"/>
                      <a:pt x="278" y="438"/>
                    </a:cubicBezTo>
                    <a:cubicBezTo>
                      <a:pt x="283" y="434"/>
                      <a:pt x="285" y="429"/>
                      <a:pt x="285" y="423"/>
                    </a:cubicBezTo>
                    <a:lnTo>
                      <a:pt x="285" y="292"/>
                    </a:lnTo>
                    <a:cubicBezTo>
                      <a:pt x="285" y="285"/>
                      <a:pt x="280" y="279"/>
                      <a:pt x="274" y="277"/>
                    </a:cubicBezTo>
                    <a:lnTo>
                      <a:pt x="73" y="192"/>
                    </a:lnTo>
                    <a:lnTo>
                      <a:pt x="48" y="156"/>
                    </a:lnTo>
                    <a:lnTo>
                      <a:pt x="88" y="141"/>
                    </a:lnTo>
                    <a:lnTo>
                      <a:pt x="261" y="209"/>
                    </a:lnTo>
                    <a:cubicBezTo>
                      <a:pt x="266" y="213"/>
                      <a:pt x="272" y="211"/>
                      <a:pt x="276" y="209"/>
                    </a:cubicBezTo>
                    <a:cubicBezTo>
                      <a:pt x="283" y="205"/>
                      <a:pt x="285" y="201"/>
                      <a:pt x="285" y="194"/>
                    </a:cubicBezTo>
                    <a:lnTo>
                      <a:pt x="285" y="36"/>
                    </a:lnTo>
                    <a:lnTo>
                      <a:pt x="426" y="36"/>
                    </a:lnTo>
                    <a:lnTo>
                      <a:pt x="426" y="167"/>
                    </a:lnTo>
                    <a:cubicBezTo>
                      <a:pt x="426" y="171"/>
                      <a:pt x="429" y="175"/>
                      <a:pt x="433" y="180"/>
                    </a:cubicBezTo>
                    <a:cubicBezTo>
                      <a:pt x="437" y="184"/>
                      <a:pt x="441" y="184"/>
                      <a:pt x="445" y="184"/>
                    </a:cubicBezTo>
                    <a:lnTo>
                      <a:pt x="661" y="144"/>
                    </a:lnTo>
                    <a:lnTo>
                      <a:pt x="702" y="171"/>
                    </a:lnTo>
                    <a:close/>
                    <a:moveTo>
                      <a:pt x="676" y="112"/>
                    </a:moveTo>
                    <a:cubicBezTo>
                      <a:pt x="672" y="108"/>
                      <a:pt x="668" y="108"/>
                      <a:pt x="663" y="108"/>
                    </a:cubicBezTo>
                    <a:lnTo>
                      <a:pt x="460" y="146"/>
                    </a:lnTo>
                    <a:lnTo>
                      <a:pt x="460" y="19"/>
                    </a:lnTo>
                    <a:cubicBezTo>
                      <a:pt x="460" y="8"/>
                      <a:pt x="454" y="0"/>
                      <a:pt x="443" y="0"/>
                    </a:cubicBezTo>
                    <a:lnTo>
                      <a:pt x="268" y="0"/>
                    </a:lnTo>
                    <a:cubicBezTo>
                      <a:pt x="257" y="0"/>
                      <a:pt x="249" y="8"/>
                      <a:pt x="249" y="19"/>
                    </a:cubicBezTo>
                    <a:lnTo>
                      <a:pt x="249" y="167"/>
                    </a:lnTo>
                    <a:lnTo>
                      <a:pt x="94" y="105"/>
                    </a:lnTo>
                    <a:cubicBezTo>
                      <a:pt x="90" y="105"/>
                      <a:pt x="86" y="105"/>
                      <a:pt x="81" y="105"/>
                    </a:cubicBezTo>
                    <a:lnTo>
                      <a:pt x="12" y="133"/>
                    </a:lnTo>
                    <a:cubicBezTo>
                      <a:pt x="7" y="135"/>
                      <a:pt x="3" y="139"/>
                      <a:pt x="1" y="144"/>
                    </a:cubicBezTo>
                    <a:cubicBezTo>
                      <a:pt x="-1" y="150"/>
                      <a:pt x="1" y="154"/>
                      <a:pt x="5" y="160"/>
                    </a:cubicBezTo>
                    <a:lnTo>
                      <a:pt x="48" y="218"/>
                    </a:lnTo>
                    <a:cubicBezTo>
                      <a:pt x="50" y="220"/>
                      <a:pt x="52" y="222"/>
                      <a:pt x="56" y="222"/>
                    </a:cubicBezTo>
                    <a:lnTo>
                      <a:pt x="249" y="304"/>
                    </a:lnTo>
                    <a:lnTo>
                      <a:pt x="249" y="402"/>
                    </a:lnTo>
                    <a:lnTo>
                      <a:pt x="130" y="381"/>
                    </a:lnTo>
                    <a:cubicBezTo>
                      <a:pt x="126" y="381"/>
                      <a:pt x="122" y="383"/>
                      <a:pt x="117" y="385"/>
                    </a:cubicBezTo>
                    <a:lnTo>
                      <a:pt x="60" y="429"/>
                    </a:lnTo>
                    <a:cubicBezTo>
                      <a:pt x="54" y="436"/>
                      <a:pt x="52" y="446"/>
                      <a:pt x="58" y="453"/>
                    </a:cubicBezTo>
                    <a:lnTo>
                      <a:pt x="98" y="508"/>
                    </a:lnTo>
                    <a:cubicBezTo>
                      <a:pt x="100" y="512"/>
                      <a:pt x="105" y="514"/>
                      <a:pt x="109" y="514"/>
                    </a:cubicBezTo>
                    <a:lnTo>
                      <a:pt x="249" y="537"/>
                    </a:lnTo>
                    <a:lnTo>
                      <a:pt x="249" y="829"/>
                    </a:lnTo>
                    <a:cubicBezTo>
                      <a:pt x="249" y="840"/>
                      <a:pt x="257" y="846"/>
                      <a:pt x="268" y="846"/>
                    </a:cubicBezTo>
                    <a:lnTo>
                      <a:pt x="443" y="846"/>
                    </a:lnTo>
                    <a:cubicBezTo>
                      <a:pt x="454" y="846"/>
                      <a:pt x="460" y="840"/>
                      <a:pt x="460" y="829"/>
                    </a:cubicBezTo>
                    <a:lnTo>
                      <a:pt x="460" y="486"/>
                    </a:lnTo>
                    <a:lnTo>
                      <a:pt x="621" y="552"/>
                    </a:lnTo>
                    <a:cubicBezTo>
                      <a:pt x="625" y="552"/>
                      <a:pt x="630" y="552"/>
                      <a:pt x="634" y="552"/>
                    </a:cubicBezTo>
                    <a:lnTo>
                      <a:pt x="704" y="525"/>
                    </a:lnTo>
                    <a:cubicBezTo>
                      <a:pt x="710" y="522"/>
                      <a:pt x="714" y="518"/>
                      <a:pt x="714" y="514"/>
                    </a:cubicBezTo>
                    <a:cubicBezTo>
                      <a:pt x="716" y="508"/>
                      <a:pt x="716" y="503"/>
                      <a:pt x="712" y="499"/>
                    </a:cubicBezTo>
                    <a:lnTo>
                      <a:pt x="668" y="440"/>
                    </a:lnTo>
                    <a:cubicBezTo>
                      <a:pt x="666" y="438"/>
                      <a:pt x="663" y="436"/>
                      <a:pt x="661" y="436"/>
                    </a:cubicBezTo>
                    <a:lnTo>
                      <a:pt x="460" y="355"/>
                    </a:lnTo>
                    <a:lnTo>
                      <a:pt x="460" y="292"/>
                    </a:lnTo>
                    <a:lnTo>
                      <a:pt x="693" y="241"/>
                    </a:lnTo>
                    <a:cubicBezTo>
                      <a:pt x="697" y="239"/>
                      <a:pt x="702" y="237"/>
                      <a:pt x="706" y="232"/>
                    </a:cubicBezTo>
                    <a:lnTo>
                      <a:pt x="740" y="175"/>
                    </a:lnTo>
                    <a:cubicBezTo>
                      <a:pt x="744" y="169"/>
                      <a:pt x="742" y="158"/>
                      <a:pt x="735" y="152"/>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grpSp>
      </p:grpSp>
      <p:grpSp>
        <p:nvGrpSpPr>
          <p:cNvPr id="102" name="Gruppieren 101">
            <a:extLst>
              <a:ext uri="{FF2B5EF4-FFF2-40B4-BE49-F238E27FC236}">
                <a16:creationId xmlns:a16="http://schemas.microsoft.com/office/drawing/2014/main" xmlns="" id="{70BB559B-F52A-4EFA-85F2-C2E9EA984E89}"/>
              </a:ext>
            </a:extLst>
          </p:cNvPr>
          <p:cNvGrpSpPr/>
          <p:nvPr/>
        </p:nvGrpSpPr>
        <p:grpSpPr>
          <a:xfrm>
            <a:off x="7136500" y="2584174"/>
            <a:ext cx="2363533" cy="2365200"/>
            <a:chOff x="7136500" y="2584174"/>
            <a:chExt cx="2363533" cy="2365200"/>
          </a:xfrm>
        </p:grpSpPr>
        <p:sp>
          <p:nvSpPr>
            <p:cNvPr id="100" name="Ellipse 99">
              <a:extLst>
                <a:ext uri="{FF2B5EF4-FFF2-40B4-BE49-F238E27FC236}">
                  <a16:creationId xmlns:a16="http://schemas.microsoft.com/office/drawing/2014/main" xmlns="" id="{F5339CD2-F8E4-426D-84B1-94B422220D05}"/>
                </a:ext>
              </a:extLst>
            </p:cNvPr>
            <p:cNvSpPr/>
            <p:nvPr/>
          </p:nvSpPr>
          <p:spPr>
            <a:xfrm>
              <a:off x="7148138" y="2612035"/>
              <a:ext cx="2318991" cy="231899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a:endParaRPr lang="de-DE"/>
            </a:p>
          </p:txBody>
        </p:sp>
        <p:grpSp>
          <p:nvGrpSpPr>
            <p:cNvPr id="91" name="Gruppieren 90">
              <a:extLst>
                <a:ext uri="{FF2B5EF4-FFF2-40B4-BE49-F238E27FC236}">
                  <a16:creationId xmlns:a16="http://schemas.microsoft.com/office/drawing/2014/main" xmlns="" id="{20FF8B9D-39B8-4344-8409-12AED6C5835D}"/>
                </a:ext>
              </a:extLst>
            </p:cNvPr>
            <p:cNvGrpSpPr>
              <a:grpSpLocks noChangeAspect="1"/>
            </p:cNvGrpSpPr>
            <p:nvPr/>
          </p:nvGrpSpPr>
          <p:grpSpPr>
            <a:xfrm>
              <a:off x="7136500" y="2584174"/>
              <a:ext cx="2363533" cy="2365200"/>
              <a:chOff x="10011621" y="2971740"/>
              <a:chExt cx="328296" cy="328528"/>
            </a:xfrm>
            <a:solidFill>
              <a:srgbClr val="13A0D3"/>
            </a:solidFill>
          </p:grpSpPr>
          <p:sp>
            <p:nvSpPr>
              <p:cNvPr id="92" name="Freihandform 1693">
                <a:extLst>
                  <a:ext uri="{FF2B5EF4-FFF2-40B4-BE49-F238E27FC236}">
                    <a16:creationId xmlns:a16="http://schemas.microsoft.com/office/drawing/2014/main" xmlns="" id="{87FAA4D8-19BB-4FB3-9CAC-B5B8385AD3CB}"/>
                  </a:ext>
                </a:extLst>
              </p:cNvPr>
              <p:cNvSpPr/>
              <p:nvPr/>
            </p:nvSpPr>
            <p:spPr>
              <a:xfrm>
                <a:off x="10011621" y="2971740"/>
                <a:ext cx="328296" cy="328528"/>
              </a:xfrm>
              <a:custGeom>
                <a:avLst/>
                <a:gdLst/>
                <a:ahLst/>
                <a:cxnLst>
                  <a:cxn ang="3cd4">
                    <a:pos x="hc" y="t"/>
                  </a:cxn>
                  <a:cxn ang="cd2">
                    <a:pos x="l" y="vc"/>
                  </a:cxn>
                  <a:cxn ang="cd4">
                    <a:pos x="hc" y="b"/>
                  </a:cxn>
                  <a:cxn ang="0">
                    <a:pos x="r" y="vc"/>
                  </a:cxn>
                </a:cxnLst>
                <a:rect l="l" t="t" r="r" b="b"/>
                <a:pathLst>
                  <a:path w="1411" h="1412">
                    <a:moveTo>
                      <a:pt x="705" y="1376"/>
                    </a:moveTo>
                    <a:cubicBezTo>
                      <a:pt x="336" y="1376"/>
                      <a:pt x="36" y="1075"/>
                      <a:pt x="36" y="705"/>
                    </a:cubicBezTo>
                    <a:cubicBezTo>
                      <a:pt x="36" y="337"/>
                      <a:pt x="336" y="36"/>
                      <a:pt x="705" y="36"/>
                    </a:cubicBezTo>
                    <a:cubicBezTo>
                      <a:pt x="1075" y="36"/>
                      <a:pt x="1375" y="337"/>
                      <a:pt x="1375" y="705"/>
                    </a:cubicBezTo>
                    <a:cubicBezTo>
                      <a:pt x="1375" y="1075"/>
                      <a:pt x="1075" y="1376"/>
                      <a:pt x="705" y="1376"/>
                    </a:cubicBezTo>
                    <a:close/>
                    <a:moveTo>
                      <a:pt x="705" y="0"/>
                    </a:moveTo>
                    <a:cubicBezTo>
                      <a:pt x="317" y="0"/>
                      <a:pt x="0" y="318"/>
                      <a:pt x="0" y="705"/>
                    </a:cubicBezTo>
                    <a:cubicBezTo>
                      <a:pt x="0" y="1094"/>
                      <a:pt x="317" y="1412"/>
                      <a:pt x="705" y="1412"/>
                    </a:cubicBezTo>
                    <a:cubicBezTo>
                      <a:pt x="1094" y="1412"/>
                      <a:pt x="1411" y="1094"/>
                      <a:pt x="1411" y="705"/>
                    </a:cubicBezTo>
                    <a:cubicBezTo>
                      <a:pt x="1411" y="318"/>
                      <a:pt x="1094" y="0"/>
                      <a:pt x="705" y="0"/>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sp>
            <p:nvSpPr>
              <p:cNvPr id="93" name="Freihandform 1694">
                <a:extLst>
                  <a:ext uri="{FF2B5EF4-FFF2-40B4-BE49-F238E27FC236}">
                    <a16:creationId xmlns:a16="http://schemas.microsoft.com/office/drawing/2014/main" xmlns="" id="{CAE3C7BD-6CCF-4E27-826F-065D4D896D8B}"/>
                  </a:ext>
                </a:extLst>
              </p:cNvPr>
              <p:cNvSpPr/>
              <p:nvPr/>
            </p:nvSpPr>
            <p:spPr>
              <a:xfrm>
                <a:off x="10077047" y="3061847"/>
                <a:ext cx="196977" cy="147384"/>
              </a:xfrm>
              <a:custGeom>
                <a:avLst/>
                <a:gdLst/>
                <a:ahLst/>
                <a:cxnLst>
                  <a:cxn ang="3cd4">
                    <a:pos x="hc" y="t"/>
                  </a:cxn>
                  <a:cxn ang="cd2">
                    <a:pos x="l" y="vc"/>
                  </a:cxn>
                  <a:cxn ang="cd4">
                    <a:pos x="hc" y="b"/>
                  </a:cxn>
                  <a:cxn ang="0">
                    <a:pos x="r" y="vc"/>
                  </a:cxn>
                </a:cxnLst>
                <a:rect l="l" t="t" r="r" b="b"/>
                <a:pathLst>
                  <a:path w="845" h="634">
                    <a:moveTo>
                      <a:pt x="142" y="423"/>
                    </a:moveTo>
                    <a:cubicBezTo>
                      <a:pt x="83" y="423"/>
                      <a:pt x="36" y="376"/>
                      <a:pt x="36" y="317"/>
                    </a:cubicBezTo>
                    <a:cubicBezTo>
                      <a:pt x="36" y="260"/>
                      <a:pt x="83" y="211"/>
                      <a:pt x="142" y="211"/>
                    </a:cubicBezTo>
                    <a:cubicBezTo>
                      <a:pt x="201" y="211"/>
                      <a:pt x="248" y="260"/>
                      <a:pt x="248" y="317"/>
                    </a:cubicBezTo>
                    <a:cubicBezTo>
                      <a:pt x="248" y="376"/>
                      <a:pt x="201" y="423"/>
                      <a:pt x="142" y="423"/>
                    </a:cubicBezTo>
                    <a:close/>
                    <a:moveTo>
                      <a:pt x="675" y="241"/>
                    </a:moveTo>
                    <a:cubicBezTo>
                      <a:pt x="678" y="245"/>
                      <a:pt x="684" y="247"/>
                      <a:pt x="688" y="247"/>
                    </a:cubicBezTo>
                    <a:cubicBezTo>
                      <a:pt x="692" y="247"/>
                      <a:pt x="697" y="245"/>
                      <a:pt x="699" y="243"/>
                    </a:cubicBezTo>
                    <a:lnTo>
                      <a:pt x="840" y="137"/>
                    </a:lnTo>
                    <a:cubicBezTo>
                      <a:pt x="843" y="135"/>
                      <a:pt x="843" y="135"/>
                      <a:pt x="845" y="133"/>
                    </a:cubicBezTo>
                    <a:lnTo>
                      <a:pt x="845" y="131"/>
                    </a:lnTo>
                    <a:cubicBezTo>
                      <a:pt x="847" y="129"/>
                      <a:pt x="847" y="126"/>
                      <a:pt x="847" y="124"/>
                    </a:cubicBezTo>
                    <a:cubicBezTo>
                      <a:pt x="847" y="120"/>
                      <a:pt x="847" y="118"/>
                      <a:pt x="845" y="116"/>
                    </a:cubicBezTo>
                    <a:lnTo>
                      <a:pt x="845" y="114"/>
                    </a:lnTo>
                    <a:cubicBezTo>
                      <a:pt x="843" y="114"/>
                      <a:pt x="843" y="112"/>
                      <a:pt x="840" y="109"/>
                    </a:cubicBezTo>
                    <a:lnTo>
                      <a:pt x="699" y="4"/>
                    </a:lnTo>
                    <a:cubicBezTo>
                      <a:pt x="692" y="-3"/>
                      <a:pt x="680" y="-1"/>
                      <a:pt x="675" y="8"/>
                    </a:cubicBezTo>
                    <a:cubicBezTo>
                      <a:pt x="669" y="14"/>
                      <a:pt x="671" y="27"/>
                      <a:pt x="678" y="31"/>
                    </a:cubicBezTo>
                    <a:lnTo>
                      <a:pt x="777" y="105"/>
                    </a:lnTo>
                    <a:cubicBezTo>
                      <a:pt x="728" y="105"/>
                      <a:pt x="663" y="103"/>
                      <a:pt x="582" y="105"/>
                    </a:cubicBezTo>
                    <a:cubicBezTo>
                      <a:pt x="481" y="109"/>
                      <a:pt x="440" y="158"/>
                      <a:pt x="426" y="186"/>
                    </a:cubicBezTo>
                    <a:cubicBezTo>
                      <a:pt x="415" y="207"/>
                      <a:pt x="413" y="226"/>
                      <a:pt x="413" y="241"/>
                    </a:cubicBezTo>
                    <a:cubicBezTo>
                      <a:pt x="411" y="260"/>
                      <a:pt x="411" y="272"/>
                      <a:pt x="394" y="287"/>
                    </a:cubicBezTo>
                    <a:cubicBezTo>
                      <a:pt x="390" y="294"/>
                      <a:pt x="377" y="298"/>
                      <a:pt x="368" y="300"/>
                    </a:cubicBezTo>
                    <a:lnTo>
                      <a:pt x="282" y="300"/>
                    </a:lnTo>
                    <a:cubicBezTo>
                      <a:pt x="273" y="230"/>
                      <a:pt x="214" y="177"/>
                      <a:pt x="142" y="177"/>
                    </a:cubicBezTo>
                    <a:cubicBezTo>
                      <a:pt x="64" y="177"/>
                      <a:pt x="0" y="241"/>
                      <a:pt x="0" y="317"/>
                    </a:cubicBezTo>
                    <a:cubicBezTo>
                      <a:pt x="0" y="395"/>
                      <a:pt x="64" y="459"/>
                      <a:pt x="142" y="459"/>
                    </a:cubicBezTo>
                    <a:cubicBezTo>
                      <a:pt x="214" y="459"/>
                      <a:pt x="273" y="404"/>
                      <a:pt x="282" y="336"/>
                    </a:cubicBezTo>
                    <a:lnTo>
                      <a:pt x="368" y="336"/>
                    </a:lnTo>
                    <a:cubicBezTo>
                      <a:pt x="375" y="338"/>
                      <a:pt x="388" y="342"/>
                      <a:pt x="394" y="349"/>
                    </a:cubicBezTo>
                    <a:cubicBezTo>
                      <a:pt x="411" y="363"/>
                      <a:pt x="411" y="376"/>
                      <a:pt x="413" y="395"/>
                    </a:cubicBezTo>
                    <a:cubicBezTo>
                      <a:pt x="413" y="410"/>
                      <a:pt x="415" y="427"/>
                      <a:pt x="426" y="448"/>
                    </a:cubicBezTo>
                    <a:cubicBezTo>
                      <a:pt x="440" y="478"/>
                      <a:pt x="481" y="526"/>
                      <a:pt x="582" y="529"/>
                    </a:cubicBezTo>
                    <a:cubicBezTo>
                      <a:pt x="622" y="531"/>
                      <a:pt x="656" y="531"/>
                      <a:pt x="690" y="531"/>
                    </a:cubicBezTo>
                    <a:cubicBezTo>
                      <a:pt x="724" y="531"/>
                      <a:pt x="752" y="531"/>
                      <a:pt x="777" y="531"/>
                    </a:cubicBezTo>
                    <a:lnTo>
                      <a:pt x="678" y="603"/>
                    </a:lnTo>
                    <a:cubicBezTo>
                      <a:pt x="671" y="609"/>
                      <a:pt x="669" y="620"/>
                      <a:pt x="675" y="628"/>
                    </a:cubicBezTo>
                    <a:cubicBezTo>
                      <a:pt x="678" y="632"/>
                      <a:pt x="684" y="634"/>
                      <a:pt x="688" y="634"/>
                    </a:cubicBezTo>
                    <a:cubicBezTo>
                      <a:pt x="692" y="634"/>
                      <a:pt x="697" y="634"/>
                      <a:pt x="699" y="632"/>
                    </a:cubicBezTo>
                    <a:lnTo>
                      <a:pt x="840" y="526"/>
                    </a:lnTo>
                    <a:lnTo>
                      <a:pt x="840" y="524"/>
                    </a:lnTo>
                    <a:cubicBezTo>
                      <a:pt x="843" y="524"/>
                      <a:pt x="843" y="522"/>
                      <a:pt x="845" y="520"/>
                    </a:cubicBezTo>
                    <a:cubicBezTo>
                      <a:pt x="847" y="516"/>
                      <a:pt x="847" y="514"/>
                      <a:pt x="847" y="512"/>
                    </a:cubicBezTo>
                    <a:cubicBezTo>
                      <a:pt x="847" y="510"/>
                      <a:pt x="847" y="507"/>
                      <a:pt x="845" y="505"/>
                    </a:cubicBezTo>
                    <a:cubicBezTo>
                      <a:pt x="845" y="503"/>
                      <a:pt x="845" y="503"/>
                      <a:pt x="845" y="503"/>
                    </a:cubicBezTo>
                    <a:cubicBezTo>
                      <a:pt x="843" y="501"/>
                      <a:pt x="843" y="499"/>
                      <a:pt x="840" y="499"/>
                    </a:cubicBezTo>
                    <a:lnTo>
                      <a:pt x="840" y="497"/>
                    </a:lnTo>
                    <a:lnTo>
                      <a:pt x="699" y="391"/>
                    </a:lnTo>
                    <a:cubicBezTo>
                      <a:pt x="692" y="387"/>
                      <a:pt x="680" y="387"/>
                      <a:pt x="675" y="395"/>
                    </a:cubicBezTo>
                    <a:cubicBezTo>
                      <a:pt x="669" y="404"/>
                      <a:pt x="671" y="414"/>
                      <a:pt x="678" y="421"/>
                    </a:cubicBezTo>
                    <a:lnTo>
                      <a:pt x="777" y="495"/>
                    </a:lnTo>
                    <a:cubicBezTo>
                      <a:pt x="730" y="495"/>
                      <a:pt x="665" y="497"/>
                      <a:pt x="584" y="495"/>
                    </a:cubicBezTo>
                    <a:cubicBezTo>
                      <a:pt x="521" y="493"/>
                      <a:pt x="476" y="471"/>
                      <a:pt x="457" y="433"/>
                    </a:cubicBezTo>
                    <a:cubicBezTo>
                      <a:pt x="451" y="419"/>
                      <a:pt x="449" y="406"/>
                      <a:pt x="447" y="391"/>
                    </a:cubicBezTo>
                    <a:cubicBezTo>
                      <a:pt x="447" y="370"/>
                      <a:pt x="445" y="349"/>
                      <a:pt x="419" y="323"/>
                    </a:cubicBezTo>
                    <a:cubicBezTo>
                      <a:pt x="417" y="321"/>
                      <a:pt x="415" y="319"/>
                      <a:pt x="413" y="317"/>
                    </a:cubicBezTo>
                    <a:cubicBezTo>
                      <a:pt x="415" y="317"/>
                      <a:pt x="417" y="315"/>
                      <a:pt x="419" y="313"/>
                    </a:cubicBezTo>
                    <a:cubicBezTo>
                      <a:pt x="445" y="287"/>
                      <a:pt x="447" y="264"/>
                      <a:pt x="447" y="245"/>
                    </a:cubicBezTo>
                    <a:cubicBezTo>
                      <a:pt x="449" y="230"/>
                      <a:pt x="451" y="217"/>
                      <a:pt x="457" y="203"/>
                    </a:cubicBezTo>
                    <a:cubicBezTo>
                      <a:pt x="476" y="165"/>
                      <a:pt x="521" y="143"/>
                      <a:pt x="584" y="141"/>
                    </a:cubicBezTo>
                    <a:cubicBezTo>
                      <a:pt x="665" y="139"/>
                      <a:pt x="730" y="139"/>
                      <a:pt x="777" y="141"/>
                    </a:cubicBezTo>
                    <a:lnTo>
                      <a:pt x="678" y="215"/>
                    </a:lnTo>
                    <a:cubicBezTo>
                      <a:pt x="671" y="222"/>
                      <a:pt x="669" y="232"/>
                      <a:pt x="675" y="241"/>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grpSp>
      </p:grpSp>
      <p:grpSp>
        <p:nvGrpSpPr>
          <p:cNvPr id="31" name="Gruppieren 30">
            <a:extLst>
              <a:ext uri="{FF2B5EF4-FFF2-40B4-BE49-F238E27FC236}">
                <a16:creationId xmlns:a16="http://schemas.microsoft.com/office/drawing/2014/main" xmlns="" id="{C96A39AA-FFDD-4F39-88B2-315E6D6FDF1D}"/>
              </a:ext>
            </a:extLst>
          </p:cNvPr>
          <p:cNvGrpSpPr/>
          <p:nvPr/>
        </p:nvGrpSpPr>
        <p:grpSpPr>
          <a:xfrm>
            <a:off x="9348116" y="2584174"/>
            <a:ext cx="2365200" cy="2365200"/>
            <a:chOff x="9348116" y="2584174"/>
            <a:chExt cx="2365200" cy="2365200"/>
          </a:xfrm>
        </p:grpSpPr>
        <p:sp>
          <p:nvSpPr>
            <p:cNvPr id="101" name="Ellipse 100">
              <a:extLst>
                <a:ext uri="{FF2B5EF4-FFF2-40B4-BE49-F238E27FC236}">
                  <a16:creationId xmlns:a16="http://schemas.microsoft.com/office/drawing/2014/main" xmlns="" id="{13152D50-34F1-4E12-A0ED-44612CDD9159}"/>
                </a:ext>
              </a:extLst>
            </p:cNvPr>
            <p:cNvSpPr/>
            <p:nvPr/>
          </p:nvSpPr>
          <p:spPr>
            <a:xfrm>
              <a:off x="9369546" y="2612035"/>
              <a:ext cx="2318991" cy="231899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a:endParaRPr lang="de-DE"/>
            </a:p>
          </p:txBody>
        </p:sp>
        <p:grpSp>
          <p:nvGrpSpPr>
            <p:cNvPr id="87" name="Gruppieren 86">
              <a:extLst>
                <a:ext uri="{FF2B5EF4-FFF2-40B4-BE49-F238E27FC236}">
                  <a16:creationId xmlns:a16="http://schemas.microsoft.com/office/drawing/2014/main" xmlns="" id="{59D3A9CA-396A-4DFA-8A65-581E6A3FE16A}"/>
                </a:ext>
              </a:extLst>
            </p:cNvPr>
            <p:cNvGrpSpPr>
              <a:grpSpLocks noChangeAspect="1"/>
            </p:cNvGrpSpPr>
            <p:nvPr/>
          </p:nvGrpSpPr>
          <p:grpSpPr>
            <a:xfrm>
              <a:off x="9348116" y="2584174"/>
              <a:ext cx="2365200" cy="2365200"/>
              <a:chOff x="9124756" y="1641095"/>
              <a:chExt cx="328528" cy="328528"/>
            </a:xfrm>
            <a:solidFill>
              <a:srgbClr val="B5DAE6"/>
            </a:solidFill>
          </p:grpSpPr>
          <p:sp>
            <p:nvSpPr>
              <p:cNvPr id="88" name="Freihandform 1510">
                <a:extLst>
                  <a:ext uri="{FF2B5EF4-FFF2-40B4-BE49-F238E27FC236}">
                    <a16:creationId xmlns:a16="http://schemas.microsoft.com/office/drawing/2014/main" xmlns="" id="{718295F4-7B4E-4741-A3ED-31BD1F193C8A}"/>
                  </a:ext>
                </a:extLst>
              </p:cNvPr>
              <p:cNvSpPr/>
              <p:nvPr/>
            </p:nvSpPr>
            <p:spPr>
              <a:xfrm>
                <a:off x="9124756" y="1641095"/>
                <a:ext cx="328528" cy="328528"/>
              </a:xfrm>
              <a:custGeom>
                <a:avLst/>
                <a:gdLst/>
                <a:ahLst/>
                <a:cxnLst>
                  <a:cxn ang="3cd4">
                    <a:pos x="hc" y="t"/>
                  </a:cxn>
                  <a:cxn ang="cd2">
                    <a:pos x="l" y="vc"/>
                  </a:cxn>
                  <a:cxn ang="cd4">
                    <a:pos x="hc" y="b"/>
                  </a:cxn>
                  <a:cxn ang="0">
                    <a:pos x="r" y="vc"/>
                  </a:cxn>
                </a:cxnLst>
                <a:rect l="l" t="t" r="r" b="b"/>
                <a:pathLst>
                  <a:path w="1412" h="1412">
                    <a:moveTo>
                      <a:pt x="705" y="1376"/>
                    </a:moveTo>
                    <a:cubicBezTo>
                      <a:pt x="336" y="1376"/>
                      <a:pt x="36" y="1075"/>
                      <a:pt x="36" y="705"/>
                    </a:cubicBezTo>
                    <a:cubicBezTo>
                      <a:pt x="36" y="337"/>
                      <a:pt x="336" y="36"/>
                      <a:pt x="705" y="36"/>
                    </a:cubicBezTo>
                    <a:cubicBezTo>
                      <a:pt x="1075" y="36"/>
                      <a:pt x="1376" y="337"/>
                      <a:pt x="1376" y="705"/>
                    </a:cubicBezTo>
                    <a:cubicBezTo>
                      <a:pt x="1376" y="1075"/>
                      <a:pt x="1075" y="1376"/>
                      <a:pt x="705" y="1376"/>
                    </a:cubicBezTo>
                    <a:close/>
                    <a:moveTo>
                      <a:pt x="705" y="0"/>
                    </a:moveTo>
                    <a:cubicBezTo>
                      <a:pt x="317" y="0"/>
                      <a:pt x="0" y="318"/>
                      <a:pt x="0" y="705"/>
                    </a:cubicBezTo>
                    <a:cubicBezTo>
                      <a:pt x="0" y="1094"/>
                      <a:pt x="317" y="1412"/>
                      <a:pt x="705" y="1412"/>
                    </a:cubicBezTo>
                    <a:cubicBezTo>
                      <a:pt x="1094" y="1412"/>
                      <a:pt x="1412" y="1094"/>
                      <a:pt x="1412" y="705"/>
                    </a:cubicBezTo>
                    <a:cubicBezTo>
                      <a:pt x="1412" y="318"/>
                      <a:pt x="1094" y="0"/>
                      <a:pt x="705" y="0"/>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sp>
            <p:nvSpPr>
              <p:cNvPr id="89" name="Freihandform 1511">
                <a:extLst>
                  <a:ext uri="{FF2B5EF4-FFF2-40B4-BE49-F238E27FC236}">
                    <a16:creationId xmlns:a16="http://schemas.microsoft.com/office/drawing/2014/main" xmlns="" id="{C6044B97-3D05-498C-A582-26988D38C71B}"/>
                  </a:ext>
                </a:extLst>
              </p:cNvPr>
              <p:cNvSpPr/>
              <p:nvPr/>
            </p:nvSpPr>
            <p:spPr>
              <a:xfrm>
                <a:off x="9190415" y="1706754"/>
                <a:ext cx="196745" cy="196745"/>
              </a:xfrm>
              <a:custGeom>
                <a:avLst/>
                <a:gdLst/>
                <a:ahLst/>
                <a:cxnLst>
                  <a:cxn ang="3cd4">
                    <a:pos x="hc" y="t"/>
                  </a:cxn>
                  <a:cxn ang="cd2">
                    <a:pos x="l" y="vc"/>
                  </a:cxn>
                  <a:cxn ang="cd4">
                    <a:pos x="hc" y="b"/>
                  </a:cxn>
                  <a:cxn ang="0">
                    <a:pos x="r" y="vc"/>
                  </a:cxn>
                </a:cxnLst>
                <a:rect l="l" t="t" r="r" b="b"/>
                <a:pathLst>
                  <a:path w="845" h="845">
                    <a:moveTo>
                      <a:pt x="806" y="488"/>
                    </a:moveTo>
                    <a:cubicBezTo>
                      <a:pt x="768" y="484"/>
                      <a:pt x="730" y="508"/>
                      <a:pt x="715" y="544"/>
                    </a:cubicBezTo>
                    <a:cubicBezTo>
                      <a:pt x="698" y="582"/>
                      <a:pt x="710" y="622"/>
                      <a:pt x="740" y="647"/>
                    </a:cubicBezTo>
                    <a:cubicBezTo>
                      <a:pt x="715" y="683"/>
                      <a:pt x="683" y="715"/>
                      <a:pt x="647" y="740"/>
                    </a:cubicBezTo>
                    <a:cubicBezTo>
                      <a:pt x="622" y="711"/>
                      <a:pt x="581" y="698"/>
                      <a:pt x="543" y="715"/>
                    </a:cubicBezTo>
                    <a:cubicBezTo>
                      <a:pt x="507" y="730"/>
                      <a:pt x="484" y="768"/>
                      <a:pt x="488" y="806"/>
                    </a:cubicBezTo>
                    <a:cubicBezTo>
                      <a:pt x="446" y="814"/>
                      <a:pt x="401" y="814"/>
                      <a:pt x="359" y="806"/>
                    </a:cubicBezTo>
                    <a:cubicBezTo>
                      <a:pt x="361" y="768"/>
                      <a:pt x="340" y="730"/>
                      <a:pt x="302" y="715"/>
                    </a:cubicBezTo>
                    <a:cubicBezTo>
                      <a:pt x="266" y="698"/>
                      <a:pt x="224" y="711"/>
                      <a:pt x="198" y="740"/>
                    </a:cubicBezTo>
                    <a:cubicBezTo>
                      <a:pt x="162" y="715"/>
                      <a:pt x="133" y="683"/>
                      <a:pt x="107" y="647"/>
                    </a:cubicBezTo>
                    <a:cubicBezTo>
                      <a:pt x="137" y="622"/>
                      <a:pt x="147" y="582"/>
                      <a:pt x="133" y="544"/>
                    </a:cubicBezTo>
                    <a:cubicBezTo>
                      <a:pt x="118" y="508"/>
                      <a:pt x="80" y="484"/>
                      <a:pt x="42" y="488"/>
                    </a:cubicBezTo>
                    <a:cubicBezTo>
                      <a:pt x="33" y="446"/>
                      <a:pt x="33" y="402"/>
                      <a:pt x="42" y="359"/>
                    </a:cubicBezTo>
                    <a:cubicBezTo>
                      <a:pt x="80" y="361"/>
                      <a:pt x="118" y="340"/>
                      <a:pt x="133" y="302"/>
                    </a:cubicBezTo>
                    <a:cubicBezTo>
                      <a:pt x="147" y="266"/>
                      <a:pt x="137" y="224"/>
                      <a:pt x="107" y="199"/>
                    </a:cubicBezTo>
                    <a:cubicBezTo>
                      <a:pt x="133" y="163"/>
                      <a:pt x="162" y="133"/>
                      <a:pt x="198" y="107"/>
                    </a:cubicBezTo>
                    <a:cubicBezTo>
                      <a:pt x="224" y="137"/>
                      <a:pt x="266" y="148"/>
                      <a:pt x="302" y="133"/>
                    </a:cubicBezTo>
                    <a:cubicBezTo>
                      <a:pt x="340" y="118"/>
                      <a:pt x="361" y="80"/>
                      <a:pt x="359" y="42"/>
                    </a:cubicBezTo>
                    <a:cubicBezTo>
                      <a:pt x="401" y="33"/>
                      <a:pt x="446" y="33"/>
                      <a:pt x="488" y="42"/>
                    </a:cubicBezTo>
                    <a:cubicBezTo>
                      <a:pt x="484" y="80"/>
                      <a:pt x="507" y="118"/>
                      <a:pt x="543" y="133"/>
                    </a:cubicBezTo>
                    <a:cubicBezTo>
                      <a:pt x="581" y="148"/>
                      <a:pt x="622" y="137"/>
                      <a:pt x="647" y="107"/>
                    </a:cubicBezTo>
                    <a:cubicBezTo>
                      <a:pt x="683" y="133"/>
                      <a:pt x="715" y="163"/>
                      <a:pt x="740" y="199"/>
                    </a:cubicBezTo>
                    <a:cubicBezTo>
                      <a:pt x="710" y="224"/>
                      <a:pt x="698" y="266"/>
                      <a:pt x="715" y="302"/>
                    </a:cubicBezTo>
                    <a:cubicBezTo>
                      <a:pt x="730" y="340"/>
                      <a:pt x="768" y="361"/>
                      <a:pt x="806" y="359"/>
                    </a:cubicBezTo>
                    <a:cubicBezTo>
                      <a:pt x="814" y="402"/>
                      <a:pt x="814" y="446"/>
                      <a:pt x="806" y="488"/>
                    </a:cubicBezTo>
                    <a:close/>
                    <a:moveTo>
                      <a:pt x="829" y="323"/>
                    </a:moveTo>
                    <a:cubicBezTo>
                      <a:pt x="825" y="319"/>
                      <a:pt x="818" y="319"/>
                      <a:pt x="814" y="321"/>
                    </a:cubicBezTo>
                    <a:cubicBezTo>
                      <a:pt x="787" y="330"/>
                      <a:pt x="757" y="317"/>
                      <a:pt x="746" y="290"/>
                    </a:cubicBezTo>
                    <a:cubicBezTo>
                      <a:pt x="736" y="264"/>
                      <a:pt x="746" y="232"/>
                      <a:pt x="772" y="220"/>
                    </a:cubicBezTo>
                    <a:cubicBezTo>
                      <a:pt x="776" y="218"/>
                      <a:pt x="780" y="213"/>
                      <a:pt x="782" y="209"/>
                    </a:cubicBezTo>
                    <a:cubicBezTo>
                      <a:pt x="782" y="203"/>
                      <a:pt x="782" y="199"/>
                      <a:pt x="778" y="194"/>
                    </a:cubicBezTo>
                    <a:cubicBezTo>
                      <a:pt x="746" y="143"/>
                      <a:pt x="704" y="101"/>
                      <a:pt x="653" y="67"/>
                    </a:cubicBezTo>
                    <a:cubicBezTo>
                      <a:pt x="649" y="65"/>
                      <a:pt x="643" y="65"/>
                      <a:pt x="639" y="65"/>
                    </a:cubicBezTo>
                    <a:cubicBezTo>
                      <a:pt x="634" y="67"/>
                      <a:pt x="630" y="69"/>
                      <a:pt x="628" y="74"/>
                    </a:cubicBezTo>
                    <a:cubicBezTo>
                      <a:pt x="613" y="101"/>
                      <a:pt x="583" y="112"/>
                      <a:pt x="558" y="101"/>
                    </a:cubicBezTo>
                    <a:cubicBezTo>
                      <a:pt x="531" y="91"/>
                      <a:pt x="518" y="61"/>
                      <a:pt x="526" y="33"/>
                    </a:cubicBezTo>
                    <a:cubicBezTo>
                      <a:pt x="528" y="27"/>
                      <a:pt x="526" y="23"/>
                      <a:pt x="524" y="19"/>
                    </a:cubicBezTo>
                    <a:cubicBezTo>
                      <a:pt x="522" y="14"/>
                      <a:pt x="518" y="10"/>
                      <a:pt x="514" y="10"/>
                    </a:cubicBezTo>
                    <a:cubicBezTo>
                      <a:pt x="452" y="-3"/>
                      <a:pt x="393" y="-3"/>
                      <a:pt x="334" y="10"/>
                    </a:cubicBezTo>
                    <a:cubicBezTo>
                      <a:pt x="329" y="10"/>
                      <a:pt x="325" y="14"/>
                      <a:pt x="323" y="19"/>
                    </a:cubicBezTo>
                    <a:cubicBezTo>
                      <a:pt x="319" y="23"/>
                      <a:pt x="319" y="27"/>
                      <a:pt x="321" y="31"/>
                    </a:cubicBezTo>
                    <a:cubicBezTo>
                      <a:pt x="329" y="61"/>
                      <a:pt x="317" y="91"/>
                      <a:pt x="289" y="101"/>
                    </a:cubicBezTo>
                    <a:cubicBezTo>
                      <a:pt x="264" y="112"/>
                      <a:pt x="232" y="101"/>
                      <a:pt x="219" y="74"/>
                    </a:cubicBezTo>
                    <a:cubicBezTo>
                      <a:pt x="217" y="69"/>
                      <a:pt x="213" y="67"/>
                      <a:pt x="209" y="65"/>
                    </a:cubicBezTo>
                    <a:cubicBezTo>
                      <a:pt x="202" y="65"/>
                      <a:pt x="198" y="65"/>
                      <a:pt x="194" y="67"/>
                    </a:cubicBezTo>
                    <a:cubicBezTo>
                      <a:pt x="143" y="101"/>
                      <a:pt x="101" y="143"/>
                      <a:pt x="67" y="194"/>
                    </a:cubicBezTo>
                    <a:cubicBezTo>
                      <a:pt x="65" y="199"/>
                      <a:pt x="65" y="203"/>
                      <a:pt x="65" y="209"/>
                    </a:cubicBezTo>
                    <a:cubicBezTo>
                      <a:pt x="67" y="213"/>
                      <a:pt x="69" y="218"/>
                      <a:pt x="73" y="220"/>
                    </a:cubicBezTo>
                    <a:cubicBezTo>
                      <a:pt x="101" y="232"/>
                      <a:pt x="111" y="264"/>
                      <a:pt x="101" y="290"/>
                    </a:cubicBezTo>
                    <a:cubicBezTo>
                      <a:pt x="90" y="317"/>
                      <a:pt x="61" y="330"/>
                      <a:pt x="31" y="321"/>
                    </a:cubicBezTo>
                    <a:cubicBezTo>
                      <a:pt x="27" y="319"/>
                      <a:pt x="23" y="319"/>
                      <a:pt x="18" y="323"/>
                    </a:cubicBezTo>
                    <a:cubicBezTo>
                      <a:pt x="14" y="326"/>
                      <a:pt x="10" y="330"/>
                      <a:pt x="10" y="334"/>
                    </a:cubicBezTo>
                    <a:cubicBezTo>
                      <a:pt x="-3" y="393"/>
                      <a:pt x="-3" y="455"/>
                      <a:pt x="10" y="514"/>
                    </a:cubicBezTo>
                    <a:cubicBezTo>
                      <a:pt x="10" y="518"/>
                      <a:pt x="14" y="522"/>
                      <a:pt x="18" y="524"/>
                    </a:cubicBezTo>
                    <a:cubicBezTo>
                      <a:pt x="23" y="527"/>
                      <a:pt x="27" y="529"/>
                      <a:pt x="31" y="527"/>
                    </a:cubicBezTo>
                    <a:cubicBezTo>
                      <a:pt x="61" y="518"/>
                      <a:pt x="90" y="531"/>
                      <a:pt x="101" y="558"/>
                    </a:cubicBezTo>
                    <a:cubicBezTo>
                      <a:pt x="111" y="584"/>
                      <a:pt x="101" y="613"/>
                      <a:pt x="73" y="628"/>
                    </a:cubicBezTo>
                    <a:cubicBezTo>
                      <a:pt x="69" y="630"/>
                      <a:pt x="67" y="635"/>
                      <a:pt x="65" y="639"/>
                    </a:cubicBezTo>
                    <a:cubicBezTo>
                      <a:pt x="65" y="643"/>
                      <a:pt x="65" y="649"/>
                      <a:pt x="67" y="654"/>
                    </a:cubicBezTo>
                    <a:cubicBezTo>
                      <a:pt x="101" y="704"/>
                      <a:pt x="143" y="747"/>
                      <a:pt x="194" y="778"/>
                    </a:cubicBezTo>
                    <a:cubicBezTo>
                      <a:pt x="198" y="783"/>
                      <a:pt x="202" y="783"/>
                      <a:pt x="209" y="781"/>
                    </a:cubicBezTo>
                    <a:cubicBezTo>
                      <a:pt x="213" y="781"/>
                      <a:pt x="217" y="776"/>
                      <a:pt x="219" y="772"/>
                    </a:cubicBezTo>
                    <a:cubicBezTo>
                      <a:pt x="232" y="747"/>
                      <a:pt x="264" y="736"/>
                      <a:pt x="289" y="747"/>
                    </a:cubicBezTo>
                    <a:cubicBezTo>
                      <a:pt x="317" y="757"/>
                      <a:pt x="329" y="787"/>
                      <a:pt x="321" y="814"/>
                    </a:cubicBezTo>
                    <a:cubicBezTo>
                      <a:pt x="319" y="819"/>
                      <a:pt x="319" y="825"/>
                      <a:pt x="323" y="829"/>
                    </a:cubicBezTo>
                    <a:cubicBezTo>
                      <a:pt x="325" y="834"/>
                      <a:pt x="329" y="836"/>
                      <a:pt x="334" y="838"/>
                    </a:cubicBezTo>
                    <a:cubicBezTo>
                      <a:pt x="363" y="844"/>
                      <a:pt x="393" y="846"/>
                      <a:pt x="425" y="846"/>
                    </a:cubicBezTo>
                    <a:cubicBezTo>
                      <a:pt x="454" y="846"/>
                      <a:pt x="484" y="844"/>
                      <a:pt x="514" y="838"/>
                    </a:cubicBezTo>
                    <a:cubicBezTo>
                      <a:pt x="518" y="836"/>
                      <a:pt x="522" y="834"/>
                      <a:pt x="524" y="829"/>
                    </a:cubicBezTo>
                    <a:cubicBezTo>
                      <a:pt x="526" y="825"/>
                      <a:pt x="528" y="819"/>
                      <a:pt x="526" y="814"/>
                    </a:cubicBezTo>
                    <a:cubicBezTo>
                      <a:pt x="518" y="787"/>
                      <a:pt x="531" y="757"/>
                      <a:pt x="558" y="747"/>
                    </a:cubicBezTo>
                    <a:cubicBezTo>
                      <a:pt x="583" y="736"/>
                      <a:pt x="613" y="747"/>
                      <a:pt x="628" y="772"/>
                    </a:cubicBezTo>
                    <a:cubicBezTo>
                      <a:pt x="630" y="776"/>
                      <a:pt x="634" y="781"/>
                      <a:pt x="639" y="783"/>
                    </a:cubicBezTo>
                    <a:cubicBezTo>
                      <a:pt x="643" y="783"/>
                      <a:pt x="649" y="783"/>
                      <a:pt x="653" y="778"/>
                    </a:cubicBezTo>
                    <a:cubicBezTo>
                      <a:pt x="704" y="747"/>
                      <a:pt x="746" y="704"/>
                      <a:pt x="778" y="654"/>
                    </a:cubicBezTo>
                    <a:cubicBezTo>
                      <a:pt x="782" y="649"/>
                      <a:pt x="782" y="643"/>
                      <a:pt x="780" y="639"/>
                    </a:cubicBezTo>
                    <a:cubicBezTo>
                      <a:pt x="780" y="635"/>
                      <a:pt x="776" y="630"/>
                      <a:pt x="772" y="628"/>
                    </a:cubicBezTo>
                    <a:cubicBezTo>
                      <a:pt x="746" y="613"/>
                      <a:pt x="736" y="584"/>
                      <a:pt x="746" y="558"/>
                    </a:cubicBezTo>
                    <a:cubicBezTo>
                      <a:pt x="757" y="531"/>
                      <a:pt x="787" y="518"/>
                      <a:pt x="814" y="527"/>
                    </a:cubicBezTo>
                    <a:cubicBezTo>
                      <a:pt x="818" y="529"/>
                      <a:pt x="825" y="527"/>
                      <a:pt x="829" y="524"/>
                    </a:cubicBezTo>
                    <a:cubicBezTo>
                      <a:pt x="833" y="522"/>
                      <a:pt x="835" y="518"/>
                      <a:pt x="837" y="514"/>
                    </a:cubicBezTo>
                    <a:cubicBezTo>
                      <a:pt x="850" y="453"/>
                      <a:pt x="850" y="393"/>
                      <a:pt x="837" y="334"/>
                    </a:cubicBezTo>
                    <a:cubicBezTo>
                      <a:pt x="835" y="330"/>
                      <a:pt x="833" y="326"/>
                      <a:pt x="829" y="323"/>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sp>
            <p:nvSpPr>
              <p:cNvPr id="90" name="Freihandform 1512">
                <a:extLst>
                  <a:ext uri="{FF2B5EF4-FFF2-40B4-BE49-F238E27FC236}">
                    <a16:creationId xmlns:a16="http://schemas.microsoft.com/office/drawing/2014/main" xmlns="" id="{84A491AF-B595-4E96-9F41-735763097739}"/>
                  </a:ext>
                </a:extLst>
              </p:cNvPr>
              <p:cNvSpPr/>
              <p:nvPr/>
            </p:nvSpPr>
            <p:spPr>
              <a:xfrm>
                <a:off x="9239776" y="1756114"/>
                <a:ext cx="98256" cy="98256"/>
              </a:xfrm>
              <a:custGeom>
                <a:avLst/>
                <a:gdLst/>
                <a:ahLst/>
                <a:cxnLst>
                  <a:cxn ang="3cd4">
                    <a:pos x="hc" y="t"/>
                  </a:cxn>
                  <a:cxn ang="cd2">
                    <a:pos x="l" y="vc"/>
                  </a:cxn>
                  <a:cxn ang="cd4">
                    <a:pos x="hc" y="b"/>
                  </a:cxn>
                  <a:cxn ang="0">
                    <a:pos x="r" y="vc"/>
                  </a:cxn>
                </a:cxnLst>
                <a:rect l="l" t="t" r="r" b="b"/>
                <a:pathLst>
                  <a:path w="422" h="422">
                    <a:moveTo>
                      <a:pt x="374" y="279"/>
                    </a:moveTo>
                    <a:cubicBezTo>
                      <a:pt x="357" y="323"/>
                      <a:pt x="323" y="357"/>
                      <a:pt x="278" y="374"/>
                    </a:cubicBezTo>
                    <a:cubicBezTo>
                      <a:pt x="236" y="393"/>
                      <a:pt x="187" y="393"/>
                      <a:pt x="143" y="374"/>
                    </a:cubicBezTo>
                    <a:cubicBezTo>
                      <a:pt x="101" y="357"/>
                      <a:pt x="67" y="323"/>
                      <a:pt x="48" y="279"/>
                    </a:cubicBezTo>
                    <a:cubicBezTo>
                      <a:pt x="31" y="236"/>
                      <a:pt x="31" y="188"/>
                      <a:pt x="48" y="143"/>
                    </a:cubicBezTo>
                    <a:cubicBezTo>
                      <a:pt x="77" y="75"/>
                      <a:pt x="143" y="35"/>
                      <a:pt x="211" y="35"/>
                    </a:cubicBezTo>
                    <a:cubicBezTo>
                      <a:pt x="234" y="35"/>
                      <a:pt x="257" y="39"/>
                      <a:pt x="278" y="48"/>
                    </a:cubicBezTo>
                    <a:cubicBezTo>
                      <a:pt x="369" y="86"/>
                      <a:pt x="412" y="190"/>
                      <a:pt x="374" y="279"/>
                    </a:cubicBezTo>
                    <a:close/>
                    <a:moveTo>
                      <a:pt x="293" y="16"/>
                    </a:moveTo>
                    <a:cubicBezTo>
                      <a:pt x="185" y="-28"/>
                      <a:pt x="60" y="22"/>
                      <a:pt x="16" y="130"/>
                    </a:cubicBezTo>
                    <a:cubicBezTo>
                      <a:pt x="-5" y="183"/>
                      <a:pt x="-5" y="241"/>
                      <a:pt x="16" y="293"/>
                    </a:cubicBezTo>
                    <a:cubicBezTo>
                      <a:pt x="37" y="344"/>
                      <a:pt x="77" y="384"/>
                      <a:pt x="130" y="408"/>
                    </a:cubicBezTo>
                    <a:cubicBezTo>
                      <a:pt x="156" y="418"/>
                      <a:pt x="183" y="423"/>
                      <a:pt x="211" y="423"/>
                    </a:cubicBezTo>
                    <a:cubicBezTo>
                      <a:pt x="238" y="423"/>
                      <a:pt x="266" y="418"/>
                      <a:pt x="293" y="408"/>
                    </a:cubicBezTo>
                    <a:cubicBezTo>
                      <a:pt x="344" y="384"/>
                      <a:pt x="384" y="344"/>
                      <a:pt x="407" y="293"/>
                    </a:cubicBezTo>
                    <a:cubicBezTo>
                      <a:pt x="452" y="185"/>
                      <a:pt x="401" y="61"/>
                      <a:pt x="293" y="16"/>
                    </a:cubicBezTo>
                    <a:close/>
                  </a:path>
                </a:pathLst>
              </a:custGeom>
              <a:grpFill/>
              <a:ln cap="flat">
                <a:noFill/>
                <a:prstDash val="solid"/>
              </a:ln>
            </p:spPr>
            <p:txBody>
              <a:bodyPr vert="horz" wrap="none" lIns="95246" tIns="47623" rIns="95246" bIns="47623" anchor="ctr" anchorCtr="1" compatLnSpc="0"/>
              <a:lstStyle>
                <a:defPPr>
                  <a:defRPr lang="de-DE"/>
                </a:defPPr>
                <a:lvl1pPr marL="0" algn="l" defTabSz="914205" rtl="0" eaLnBrk="1" latinLnBrk="0" hangingPunct="1">
                  <a:defRPr sz="1800" kern="1200">
                    <a:solidFill>
                      <a:schemeClr val="tx1"/>
                    </a:solidFill>
                    <a:latin typeface="+mn-lt"/>
                    <a:ea typeface="+mn-ea"/>
                    <a:cs typeface="+mn-cs"/>
                  </a:defRPr>
                </a:lvl1pPr>
                <a:lvl2pPr marL="457102"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0" algn="l" defTabSz="914205" rtl="0" eaLnBrk="1" latinLnBrk="0" hangingPunct="1">
                  <a:defRPr sz="1800" kern="1200">
                    <a:solidFill>
                      <a:schemeClr val="tx1"/>
                    </a:solidFill>
                    <a:latin typeface="+mn-lt"/>
                    <a:ea typeface="+mn-ea"/>
                    <a:cs typeface="+mn-cs"/>
                  </a:defRPr>
                </a:lvl5pPr>
                <a:lvl6pPr marL="2285511"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9" algn="l" defTabSz="914205" rtl="0" eaLnBrk="1" latinLnBrk="0" hangingPunct="1">
                  <a:defRPr sz="1800" kern="1200">
                    <a:solidFill>
                      <a:schemeClr val="tx1"/>
                    </a:solidFill>
                    <a:latin typeface="+mn-lt"/>
                    <a:ea typeface="+mn-ea"/>
                    <a:cs typeface="+mn-cs"/>
                  </a:defRPr>
                </a:lvl9pPr>
              </a:lstStyle>
              <a:p>
                <a:pPr hangingPunct="0"/>
                <a:endParaRPr lang="de-DE" sz="1905">
                  <a:solidFill>
                    <a:schemeClr val="bg1"/>
                  </a:solidFill>
                  <a:ea typeface="Arial Unicode MS" pitchFamily="2"/>
                  <a:cs typeface="Arial Unicode MS" pitchFamily="2"/>
                </a:endParaRPr>
              </a:p>
            </p:txBody>
          </p:sp>
        </p:grpSp>
      </p:grpSp>
    </p:spTree>
    <p:extLst>
      <p:ext uri="{BB962C8B-B14F-4D97-AF65-F5344CB8AC3E}">
        <p14:creationId xmlns:p14="http://schemas.microsoft.com/office/powerpoint/2010/main" val="11347624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Textplatzhalter 2"/>
          <p:cNvSpPr>
            <a:spLocks noGrp="1"/>
          </p:cNvSpPr>
          <p:nvPr>
            <p:ph type="body" sz="quarter" idx="13"/>
          </p:nvPr>
        </p:nvSpPr>
        <p:spPr/>
        <p:txBody>
          <a:bodyPr/>
          <a:lstStyle/>
          <a:p>
            <a:endParaRPr lang="de-DE"/>
          </a:p>
        </p:txBody>
      </p:sp>
      <p:sp>
        <p:nvSpPr>
          <p:cNvPr id="4" name="Textplatzhalter 3"/>
          <p:cNvSpPr>
            <a:spLocks noGrp="1"/>
          </p:cNvSpPr>
          <p:nvPr>
            <p:ph type="body" sz="quarter" idx="14"/>
          </p:nvPr>
        </p:nvSpPr>
        <p:spPr/>
        <p:txBody>
          <a:bodyPr/>
          <a:lstStyle/>
          <a:p>
            <a:endParaRPr lang="de-DE"/>
          </a:p>
        </p:txBody>
      </p:sp>
    </p:spTree>
    <p:extLst>
      <p:ext uri="{BB962C8B-B14F-4D97-AF65-F5344CB8AC3E}">
        <p14:creationId xmlns:p14="http://schemas.microsoft.com/office/powerpoint/2010/main" val="5147026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Benchmarkanalyse</a:t>
            </a:r>
            <a:r>
              <a:rPr lang="de-DE" dirty="0" smtClean="0"/>
              <a:t> </a:t>
            </a:r>
            <a:endParaRPr lang="de-DE" dirty="0">
              <a:solidFill>
                <a:srgbClr val="FF0000"/>
              </a:solidFill>
            </a:endParaRPr>
          </a:p>
        </p:txBody>
      </p:sp>
      <p:sp>
        <p:nvSpPr>
          <p:cNvPr id="5" name="Textfeld 4"/>
          <p:cNvSpPr txBox="1"/>
          <p:nvPr/>
        </p:nvSpPr>
        <p:spPr>
          <a:xfrm>
            <a:off x="1844842" y="5317959"/>
            <a:ext cx="6777790" cy="577516"/>
          </a:xfrm>
          <a:prstGeom prst="rect">
            <a:avLst/>
          </a:prstGeom>
          <a:noFill/>
        </p:spPr>
        <p:txBody>
          <a:bodyPr wrap="square" lIns="0" tIns="0" rIns="0" bIns="0" rtlCol="0" anchor="t" anchorCtr="0">
            <a:noAutofit/>
          </a:bodyPr>
          <a:lstStyle/>
          <a:p>
            <a:r>
              <a:rPr lang="de-DE" sz="1600" u="sng" dirty="0">
                <a:solidFill>
                  <a:srgbClr val="000000"/>
                </a:solidFill>
                <a:ea typeface="Calibri" panose="020F0502020204030204" pitchFamily="34" charset="0"/>
                <a:hlinkClick r:id="rId2"/>
              </a:rPr>
              <a:t>https://webservice.afm-gruppe.de/index.php/661539?lang=de</a:t>
            </a:r>
            <a:endParaRPr lang="de-DE" sz="1600" dirty="0" smtClean="0">
              <a:solidFill>
                <a:srgbClr val="003781"/>
              </a:solidFill>
            </a:endParaRPr>
          </a:p>
        </p:txBody>
      </p:sp>
      <p:pic>
        <p:nvPicPr>
          <p:cNvPr id="6" name="Grafik 5"/>
          <p:cNvPicPr>
            <a:picLocks noChangeAspect="1"/>
          </p:cNvPicPr>
          <p:nvPr/>
        </p:nvPicPr>
        <p:blipFill>
          <a:blip r:embed="rId3"/>
          <a:stretch>
            <a:fillRect/>
          </a:stretch>
        </p:blipFill>
        <p:spPr>
          <a:xfrm>
            <a:off x="766680" y="1143000"/>
            <a:ext cx="5076825" cy="3790950"/>
          </a:xfrm>
          <a:prstGeom prst="rect">
            <a:avLst/>
          </a:prstGeom>
        </p:spPr>
      </p:pic>
      <p:pic>
        <p:nvPicPr>
          <p:cNvPr id="7" name="Grafik 6"/>
          <p:cNvPicPr>
            <a:picLocks noChangeAspect="1"/>
          </p:cNvPicPr>
          <p:nvPr/>
        </p:nvPicPr>
        <p:blipFill>
          <a:blip r:embed="rId4"/>
          <a:stretch>
            <a:fillRect/>
          </a:stretch>
        </p:blipFill>
        <p:spPr>
          <a:xfrm>
            <a:off x="6720389" y="1314450"/>
            <a:ext cx="1590675" cy="3009900"/>
          </a:xfrm>
          <a:prstGeom prst="rect">
            <a:avLst/>
          </a:prstGeom>
          <a:ln>
            <a:solidFill>
              <a:schemeClr val="accent1"/>
            </a:solidFill>
          </a:ln>
        </p:spPr>
      </p:pic>
      <p:pic>
        <p:nvPicPr>
          <p:cNvPr id="8" name="Grafik 7"/>
          <p:cNvPicPr>
            <a:picLocks noChangeAspect="1"/>
          </p:cNvPicPr>
          <p:nvPr/>
        </p:nvPicPr>
        <p:blipFill>
          <a:blip r:embed="rId5"/>
          <a:stretch>
            <a:fillRect/>
          </a:stretch>
        </p:blipFill>
        <p:spPr>
          <a:xfrm>
            <a:off x="9499893" y="1314450"/>
            <a:ext cx="1485900" cy="2971800"/>
          </a:xfrm>
          <a:prstGeom prst="rect">
            <a:avLst/>
          </a:prstGeom>
          <a:ln>
            <a:solidFill>
              <a:schemeClr val="accent1"/>
            </a:solidFill>
          </a:ln>
        </p:spPr>
      </p:pic>
      <p:sp>
        <p:nvSpPr>
          <p:cNvPr id="9" name="Textfeld 8"/>
          <p:cNvSpPr txBox="1"/>
          <p:nvPr/>
        </p:nvSpPr>
        <p:spPr>
          <a:xfrm>
            <a:off x="8678779" y="2185487"/>
            <a:ext cx="320842" cy="1564106"/>
          </a:xfrm>
          <a:prstGeom prst="rect">
            <a:avLst/>
          </a:prstGeom>
          <a:noFill/>
        </p:spPr>
        <p:txBody>
          <a:bodyPr wrap="square" lIns="0" tIns="0" rIns="0" bIns="0" rtlCol="0" anchor="t" anchorCtr="0">
            <a:noAutofit/>
          </a:bodyPr>
          <a:lstStyle/>
          <a:p>
            <a:r>
              <a:rPr lang="de-DE" sz="6600" b="1" dirty="0" smtClean="0">
                <a:solidFill>
                  <a:srgbClr val="003781"/>
                </a:solidFill>
              </a:rPr>
              <a:t>?</a:t>
            </a:r>
          </a:p>
        </p:txBody>
      </p:sp>
    </p:spTree>
    <p:extLst>
      <p:ext uri="{BB962C8B-B14F-4D97-AF65-F5344CB8AC3E}">
        <p14:creationId xmlns:p14="http://schemas.microsoft.com/office/powerpoint/2010/main" val="2452330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2"/>
          <a:stretch>
            <a:fillRect/>
          </a:stretch>
        </p:blipFill>
        <p:spPr>
          <a:xfrm>
            <a:off x="2801866" y="184484"/>
            <a:ext cx="5623185" cy="6336632"/>
          </a:xfrm>
          <a:prstGeom prst="rect">
            <a:avLst/>
          </a:prstGeom>
          <a:ln>
            <a:solidFill>
              <a:schemeClr val="accent1"/>
            </a:solidFill>
          </a:ln>
        </p:spPr>
      </p:pic>
      <p:sp>
        <p:nvSpPr>
          <p:cNvPr id="7" name="Textfeld 6"/>
          <p:cNvSpPr txBox="1"/>
          <p:nvPr/>
        </p:nvSpPr>
        <p:spPr>
          <a:xfrm>
            <a:off x="2801866" y="2093494"/>
            <a:ext cx="5623185" cy="4427621"/>
          </a:xfrm>
          <a:prstGeom prst="rect">
            <a:avLst/>
          </a:prstGeom>
          <a:solidFill>
            <a:schemeClr val="tx1"/>
          </a:solidFill>
        </p:spPr>
        <p:txBody>
          <a:bodyPr wrap="square" lIns="0" tIns="0" rIns="0" bIns="0" rtlCol="0" anchor="t" anchorCtr="0">
            <a:noAutofit/>
          </a:bodyPr>
          <a:lstStyle/>
          <a:p>
            <a:pPr algn="l"/>
            <a:endParaRPr lang="de-DE" sz="1600" dirty="0" smtClean="0">
              <a:solidFill>
                <a:schemeClr val="bg1">
                  <a:lumMod val="20000"/>
                  <a:lumOff val="80000"/>
                </a:schemeClr>
              </a:solidFill>
            </a:endParaRPr>
          </a:p>
        </p:txBody>
      </p:sp>
      <p:pic>
        <p:nvPicPr>
          <p:cNvPr id="9" name="Grafik 8"/>
          <p:cNvPicPr>
            <a:picLocks noChangeAspect="1"/>
          </p:cNvPicPr>
          <p:nvPr/>
        </p:nvPicPr>
        <p:blipFill>
          <a:blip r:embed="rId3"/>
          <a:stretch>
            <a:fillRect/>
          </a:stretch>
        </p:blipFill>
        <p:spPr>
          <a:xfrm>
            <a:off x="2801866" y="627374"/>
            <a:ext cx="5623185" cy="156543"/>
          </a:xfrm>
          <a:prstGeom prst="rect">
            <a:avLst/>
          </a:prstGeom>
        </p:spPr>
      </p:pic>
    </p:spTree>
    <p:extLst>
      <p:ext uri="{BB962C8B-B14F-4D97-AF65-F5344CB8AC3E}">
        <p14:creationId xmlns:p14="http://schemas.microsoft.com/office/powerpoint/2010/main" val="2657631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Daten per Mail an meine Adresse</a:t>
            </a:r>
            <a:endParaRPr lang="de-DE" dirty="0"/>
          </a:p>
        </p:txBody>
      </p:sp>
      <p:pic>
        <p:nvPicPr>
          <p:cNvPr id="5" name="Grafik 4"/>
          <p:cNvPicPr>
            <a:picLocks noChangeAspect="1"/>
          </p:cNvPicPr>
          <p:nvPr/>
        </p:nvPicPr>
        <p:blipFill>
          <a:blip r:embed="rId2"/>
          <a:stretch>
            <a:fillRect/>
          </a:stretch>
        </p:blipFill>
        <p:spPr>
          <a:xfrm>
            <a:off x="2016808" y="926106"/>
            <a:ext cx="5667780" cy="5416158"/>
          </a:xfrm>
          <a:prstGeom prst="rect">
            <a:avLst/>
          </a:prstGeom>
        </p:spPr>
      </p:pic>
    </p:spTree>
    <p:extLst>
      <p:ext uri="{BB962C8B-B14F-4D97-AF65-F5344CB8AC3E}">
        <p14:creationId xmlns:p14="http://schemas.microsoft.com/office/powerpoint/2010/main" val="33517736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a:stretch>
            <a:fillRect/>
          </a:stretch>
        </p:blipFill>
        <p:spPr>
          <a:xfrm>
            <a:off x="555476" y="219723"/>
            <a:ext cx="4696427" cy="6492997"/>
          </a:xfrm>
          <a:prstGeom prst="rect">
            <a:avLst/>
          </a:prstGeom>
          <a:ln>
            <a:solidFill>
              <a:schemeClr val="accent1"/>
            </a:solidFill>
          </a:ln>
        </p:spPr>
      </p:pic>
      <p:pic>
        <p:nvPicPr>
          <p:cNvPr id="6" name="Grafik 5"/>
          <p:cNvPicPr>
            <a:picLocks noChangeAspect="1"/>
          </p:cNvPicPr>
          <p:nvPr/>
        </p:nvPicPr>
        <p:blipFill>
          <a:blip r:embed="rId3"/>
          <a:stretch>
            <a:fillRect/>
          </a:stretch>
        </p:blipFill>
        <p:spPr>
          <a:xfrm>
            <a:off x="7187013" y="219723"/>
            <a:ext cx="4746918" cy="6492997"/>
          </a:xfrm>
          <a:prstGeom prst="rect">
            <a:avLst/>
          </a:prstGeom>
          <a:ln>
            <a:solidFill>
              <a:schemeClr val="accent1"/>
            </a:solidFill>
          </a:ln>
        </p:spPr>
      </p:pic>
    </p:spTree>
    <p:extLst>
      <p:ext uri="{BB962C8B-B14F-4D97-AF65-F5344CB8AC3E}">
        <p14:creationId xmlns:p14="http://schemas.microsoft.com/office/powerpoint/2010/main" val="24338710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Schönen </a:t>
            </a:r>
            <a:r>
              <a:rPr lang="de-DE" dirty="0" err="1" smtClean="0"/>
              <a:t>Deep-Dive</a:t>
            </a:r>
            <a:r>
              <a:rPr lang="de-DE" dirty="0" smtClean="0"/>
              <a:t>….</a:t>
            </a:r>
            <a:endParaRPr lang="de-DE" dirty="0"/>
          </a:p>
        </p:txBody>
      </p:sp>
      <p:sp>
        <p:nvSpPr>
          <p:cNvPr id="3" name="Textplatzhalter 2"/>
          <p:cNvSpPr>
            <a:spLocks noGrp="1"/>
          </p:cNvSpPr>
          <p:nvPr>
            <p:ph type="body" sz="quarter" idx="13"/>
          </p:nvPr>
        </p:nvSpPr>
        <p:spPr/>
        <p:txBody>
          <a:bodyPr/>
          <a:lstStyle/>
          <a:p>
            <a:endParaRPr lang="de-DE"/>
          </a:p>
        </p:txBody>
      </p:sp>
      <p:sp>
        <p:nvSpPr>
          <p:cNvPr id="5" name="Rechteck 4"/>
          <p:cNvSpPr/>
          <p:nvPr/>
        </p:nvSpPr>
        <p:spPr>
          <a:xfrm>
            <a:off x="3048000" y="3228945"/>
            <a:ext cx="6096000" cy="400110"/>
          </a:xfrm>
          <a:prstGeom prst="rect">
            <a:avLst/>
          </a:prstGeom>
        </p:spPr>
        <p:txBody>
          <a:bodyPr>
            <a:spAutoFit/>
          </a:bodyPr>
          <a:lstStyle/>
          <a:p>
            <a:r>
              <a:rPr lang="de-DE" sz="1000" u="sng" dirty="0">
                <a:solidFill>
                  <a:srgbClr val="000000"/>
                </a:solidFill>
                <a:latin typeface="Arial" panose="020B0604020202020204" pitchFamily="34" charset="0"/>
                <a:ea typeface="Calibri" panose="020F0502020204030204" pitchFamily="34" charset="0"/>
                <a:hlinkClick r:id="rId2"/>
              </a:rPr>
              <a:t>https://www.firmenonline.de/warum-betriebliche-vorsorge/benchmarkanalyse/start-benchmarkanalyse.html/#/benchmarktool/benchmarkanalyse/start-1</a:t>
            </a:r>
            <a:endParaRPr lang="de-DE" dirty="0"/>
          </a:p>
        </p:txBody>
      </p:sp>
    </p:spTree>
    <p:extLst>
      <p:ext uri="{BB962C8B-B14F-4D97-AF65-F5344CB8AC3E}">
        <p14:creationId xmlns:p14="http://schemas.microsoft.com/office/powerpoint/2010/main" val="14978557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Benchmark in der Praxis</a:t>
            </a:r>
            <a:endParaRPr lang="de-DE" dirty="0"/>
          </a:p>
        </p:txBody>
      </p:sp>
      <p:sp>
        <p:nvSpPr>
          <p:cNvPr id="5" name="Textfeld 4"/>
          <p:cNvSpPr txBox="1"/>
          <p:nvPr/>
        </p:nvSpPr>
        <p:spPr>
          <a:xfrm>
            <a:off x="914400" y="1998733"/>
            <a:ext cx="12065225" cy="436970"/>
          </a:xfrm>
          <a:prstGeom prst="rect">
            <a:avLst/>
          </a:prstGeom>
          <a:noFill/>
        </p:spPr>
        <p:txBody>
          <a:bodyPr wrap="square" lIns="0" tIns="0" rIns="0" bIns="0" rtlCol="0" anchor="t" anchorCtr="0">
            <a:noAutofit/>
          </a:bodyPr>
          <a:lstStyle/>
          <a:p>
            <a:pPr algn="l"/>
            <a:r>
              <a:rPr lang="de-DE" sz="1600" dirty="0" smtClean="0">
                <a:solidFill>
                  <a:schemeClr val="bg1"/>
                </a:solidFill>
              </a:rPr>
              <a:t>FI</a:t>
            </a:r>
          </a:p>
          <a:p>
            <a:pPr algn="l"/>
            <a:r>
              <a:rPr lang="de-DE" sz="1600" dirty="0" err="1" smtClean="0">
                <a:solidFill>
                  <a:schemeClr val="bg1"/>
                </a:solidFill>
              </a:rPr>
              <a:t>Secra</a:t>
            </a:r>
            <a:endParaRPr lang="de-DE" sz="1600" dirty="0" smtClean="0">
              <a:solidFill>
                <a:schemeClr val="bg1"/>
              </a:solidFill>
            </a:endParaRPr>
          </a:p>
        </p:txBody>
      </p:sp>
    </p:spTree>
    <p:extLst>
      <p:ext uri="{BB962C8B-B14F-4D97-AF65-F5344CB8AC3E}">
        <p14:creationId xmlns:p14="http://schemas.microsoft.com/office/powerpoint/2010/main" val="1482948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79427" y="489296"/>
            <a:ext cx="11529154" cy="887067"/>
          </a:xfrm>
        </p:spPr>
        <p:txBody>
          <a:bodyPr/>
          <a:lstStyle/>
          <a:p>
            <a:r>
              <a:rPr lang="de-DE" sz="1800" dirty="0" err="1" smtClean="0">
                <a:solidFill>
                  <a:srgbClr val="122B54"/>
                </a:solidFill>
              </a:rPr>
              <a:t>AssCompact</a:t>
            </a:r>
            <a:r>
              <a:rPr lang="de-DE" sz="1800" dirty="0" smtClean="0">
                <a:solidFill>
                  <a:srgbClr val="122B54"/>
                </a:solidFill>
              </a:rPr>
              <a:t>: 5</a:t>
            </a:r>
            <a:r>
              <a:rPr lang="de-DE" sz="1800" dirty="0">
                <a:solidFill>
                  <a:srgbClr val="122B54"/>
                </a:solidFill>
              </a:rPr>
              <a:t>. Juni </a:t>
            </a:r>
            <a:r>
              <a:rPr lang="de-DE" sz="1800" dirty="0" smtClean="0">
                <a:solidFill>
                  <a:srgbClr val="122B54"/>
                </a:solidFill>
              </a:rPr>
              <a:t>2025</a:t>
            </a:r>
            <a:br>
              <a:rPr lang="de-DE" sz="1800" dirty="0" smtClean="0">
                <a:solidFill>
                  <a:srgbClr val="122B54"/>
                </a:solidFill>
              </a:rPr>
            </a:br>
            <a:r>
              <a:rPr lang="de-DE" dirty="0">
                <a:solidFill>
                  <a:srgbClr val="122B54"/>
                </a:solidFill>
              </a:rPr>
              <a:t/>
            </a:r>
            <a:br>
              <a:rPr lang="de-DE" dirty="0">
                <a:solidFill>
                  <a:srgbClr val="122B54"/>
                </a:solidFill>
              </a:rPr>
            </a:br>
            <a:r>
              <a:rPr lang="de-DE" dirty="0">
                <a:solidFill>
                  <a:srgbClr val="122B54"/>
                </a:solidFill>
              </a:rPr>
              <a:t>Betriebliche BU-Versicherung: Makler skeptisch</a:t>
            </a:r>
            <a:br>
              <a:rPr lang="de-DE" dirty="0">
                <a:solidFill>
                  <a:srgbClr val="122B54"/>
                </a:solidFill>
              </a:rPr>
            </a:br>
            <a:endParaRPr lang="de-DE" dirty="0">
              <a:solidFill>
                <a:srgbClr val="122B54"/>
              </a:solidFill>
            </a:endParaRPr>
          </a:p>
        </p:txBody>
      </p:sp>
      <p:sp>
        <p:nvSpPr>
          <p:cNvPr id="3" name="Inhaltsplatzhalter 2"/>
          <p:cNvSpPr>
            <a:spLocks noGrp="1"/>
          </p:cNvSpPr>
          <p:nvPr>
            <p:ph idx="1"/>
          </p:nvPr>
        </p:nvSpPr>
        <p:spPr>
          <a:xfrm>
            <a:off x="479427" y="2209842"/>
            <a:ext cx="11233151" cy="3559779"/>
          </a:xfrm>
        </p:spPr>
        <p:txBody>
          <a:bodyPr/>
          <a:lstStyle/>
          <a:p>
            <a:pPr algn="just"/>
            <a:r>
              <a:rPr lang="de-DE" sz="1800" dirty="0">
                <a:solidFill>
                  <a:srgbClr val="122B54"/>
                </a:solidFill>
              </a:rPr>
              <a:t>Die betriebliche BU-Versicherung wird in Verbindung mit Mitarbeiter-</a:t>
            </a:r>
            <a:r>
              <a:rPr lang="de-DE" sz="1800" dirty="0" err="1">
                <a:solidFill>
                  <a:srgbClr val="122B54"/>
                </a:solidFill>
              </a:rPr>
              <a:t>Benefit</a:t>
            </a:r>
            <a:r>
              <a:rPr lang="de-DE" sz="1800" dirty="0">
                <a:solidFill>
                  <a:srgbClr val="122B54"/>
                </a:solidFill>
              </a:rPr>
              <a:t>-Strategien häufiger genannt, bleibt aber selten gelebte Praxis. Viele Versicherungsmakler bleiben zurückhaltend – vor allem wegen steuerlicher Aspekte und begrenzter Flexibilität für Kunden</a:t>
            </a:r>
            <a:r>
              <a:rPr lang="de-DE" sz="1800" dirty="0" smtClean="0">
                <a:solidFill>
                  <a:srgbClr val="122B54"/>
                </a:solidFill>
              </a:rPr>
              <a:t>.</a:t>
            </a:r>
          </a:p>
          <a:p>
            <a:pPr algn="just"/>
            <a:endParaRPr lang="de-DE" sz="1800" dirty="0">
              <a:solidFill>
                <a:srgbClr val="122B54"/>
              </a:solidFill>
            </a:endParaRPr>
          </a:p>
          <a:p>
            <a:pPr algn="just"/>
            <a:r>
              <a:rPr lang="de-DE" sz="1800" dirty="0">
                <a:solidFill>
                  <a:srgbClr val="122B54"/>
                </a:solidFill>
              </a:rPr>
              <a:t>Die Studie liefert weitere Einblicke: So erwarten rund 38% der Versicherungsmakler, dass die betriebliche BU-Versicherung in Zukunft an Bedeutung gewinnen wird. Gleichzeitig sehen 64% in einer </a:t>
            </a:r>
            <a:r>
              <a:rPr lang="de-DE" sz="1800" b="1" i="1" u="sng" dirty="0">
                <a:solidFill>
                  <a:srgbClr val="122B54"/>
                </a:solidFill>
              </a:rPr>
              <a:t>vereinfachten Umsetzung und geringeren Verwaltungslast einen zentralen Hebel</a:t>
            </a:r>
            <a:r>
              <a:rPr lang="de-DE" sz="1800" dirty="0">
                <a:solidFill>
                  <a:srgbClr val="122B54"/>
                </a:solidFill>
              </a:rPr>
              <a:t>, um mehr Unternehmen für dieses Absicherungsmodell zu gewinnen</a:t>
            </a:r>
            <a:r>
              <a:rPr lang="de-DE" sz="1800" dirty="0" smtClean="0">
                <a:solidFill>
                  <a:srgbClr val="122B54"/>
                </a:solidFill>
              </a:rPr>
              <a:t>.</a:t>
            </a:r>
          </a:p>
          <a:p>
            <a:pPr algn="just"/>
            <a:endParaRPr lang="de-DE" sz="1800" dirty="0">
              <a:solidFill>
                <a:srgbClr val="122B54"/>
              </a:solidFill>
            </a:endParaRPr>
          </a:p>
          <a:p>
            <a:pPr algn="just"/>
            <a:r>
              <a:rPr lang="de-DE" sz="1800" dirty="0">
                <a:solidFill>
                  <a:srgbClr val="122B54"/>
                </a:solidFill>
              </a:rPr>
              <a:t>Ein klarer Vorteil der betrieblichen BU-Versicherung liegt in der vereinfachten Gesundheitsprüfung – so können auch ältere Mitarbeiter oder solche mit Vorerkrankungen noch Zugang zu einem Versicherungsschutz erhalten. Hinzu kommt, dass Gruppentarife häufiger günstiger sind</a:t>
            </a:r>
          </a:p>
        </p:txBody>
      </p:sp>
    </p:spTree>
    <p:extLst>
      <p:ext uri="{BB962C8B-B14F-4D97-AF65-F5344CB8AC3E}">
        <p14:creationId xmlns:p14="http://schemas.microsoft.com/office/powerpoint/2010/main" val="36114120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35</a:t>
            </a:fld>
            <a:endParaRPr lang="de-DE"/>
          </a:p>
        </p:txBody>
      </p:sp>
      <p:sp>
        <p:nvSpPr>
          <p:cNvPr id="3" name="Textplatzhalter 2"/>
          <p:cNvSpPr>
            <a:spLocks noGrp="1"/>
          </p:cNvSpPr>
          <p:nvPr>
            <p:ph type="body" sz="half" idx="2"/>
          </p:nvPr>
        </p:nvSpPr>
        <p:spPr>
          <a:xfrm>
            <a:off x="102984" y="1555564"/>
            <a:ext cx="11720596" cy="4796592"/>
          </a:xfrm>
        </p:spPr>
        <p:txBody>
          <a:bodyPr anchor="ctr"/>
          <a:lstStyle/>
          <a:p>
            <a:pPr algn="ctr"/>
            <a:r>
              <a:rPr lang="de-DE" sz="3200" b="1" dirty="0" smtClean="0"/>
              <a:t>„</a:t>
            </a:r>
            <a:r>
              <a:rPr lang="de-DE" sz="3600" b="1" i="1" dirty="0" smtClean="0"/>
              <a:t>Kein Unternehmen ist zu klein für große Lösungen</a:t>
            </a:r>
            <a:r>
              <a:rPr lang="de-DE" sz="3200" b="1" dirty="0" smtClean="0"/>
              <a:t>“</a:t>
            </a:r>
          </a:p>
          <a:p>
            <a:pPr algn="r"/>
            <a:r>
              <a:rPr lang="de-DE" sz="1050" b="1" dirty="0" smtClean="0"/>
              <a:t>Hugh Hefner, Amerikanischer Verleger ,+27.09.2017</a:t>
            </a:r>
            <a:endParaRPr lang="de-DE" sz="1050" b="1" dirty="0"/>
          </a:p>
        </p:txBody>
      </p:sp>
    </p:spTree>
    <p:extLst>
      <p:ext uri="{BB962C8B-B14F-4D97-AF65-F5344CB8AC3E}">
        <p14:creationId xmlns:p14="http://schemas.microsoft.com/office/powerpoint/2010/main" val="25503518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AN-DO | Mehr nicht !</a:t>
            </a:r>
            <a:endParaRPr lang="de-DE" dirty="0"/>
          </a:p>
        </p:txBody>
      </p:sp>
      <p:pic>
        <p:nvPicPr>
          <p:cNvPr id="5" name="Grafik 4"/>
          <p:cNvPicPr>
            <a:picLocks noChangeAspect="1"/>
          </p:cNvPicPr>
          <p:nvPr/>
        </p:nvPicPr>
        <p:blipFill>
          <a:blip r:embed="rId2"/>
          <a:stretch>
            <a:fillRect/>
          </a:stretch>
        </p:blipFill>
        <p:spPr>
          <a:xfrm>
            <a:off x="1249280" y="1817521"/>
            <a:ext cx="9410700" cy="3940022"/>
          </a:xfrm>
          <a:prstGeom prst="rect">
            <a:avLst/>
          </a:prstGeom>
        </p:spPr>
      </p:pic>
    </p:spTree>
    <p:extLst>
      <p:ext uri="{BB962C8B-B14F-4D97-AF65-F5344CB8AC3E}">
        <p14:creationId xmlns:p14="http://schemas.microsoft.com/office/powerpoint/2010/main" val="23003674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a:stretch>
            <a:fillRect/>
          </a:stretch>
        </p:blipFill>
        <p:spPr>
          <a:xfrm>
            <a:off x="685438" y="1243263"/>
            <a:ext cx="9172436" cy="5057998"/>
          </a:xfrm>
          <a:prstGeom prst="rect">
            <a:avLst/>
          </a:prstGeom>
        </p:spPr>
      </p:pic>
      <p:sp>
        <p:nvSpPr>
          <p:cNvPr id="6" name="Textfeld 5"/>
          <p:cNvSpPr txBox="1"/>
          <p:nvPr/>
        </p:nvSpPr>
        <p:spPr>
          <a:xfrm>
            <a:off x="3697706" y="1339516"/>
            <a:ext cx="4203032" cy="409074"/>
          </a:xfrm>
          <a:prstGeom prst="rect">
            <a:avLst/>
          </a:prstGeom>
          <a:noFill/>
        </p:spPr>
        <p:txBody>
          <a:bodyPr wrap="square" lIns="0" tIns="0" rIns="0" bIns="0" rtlCol="0" anchor="t" anchorCtr="0">
            <a:noAutofit/>
          </a:bodyPr>
          <a:lstStyle/>
          <a:p>
            <a:pPr algn="l"/>
            <a:r>
              <a:rPr lang="de-DE" sz="1600" dirty="0" smtClean="0">
                <a:solidFill>
                  <a:schemeClr val="bg1"/>
                </a:solidFill>
              </a:rPr>
              <a:t>Beispiel 1.000€ Gesamtrente</a:t>
            </a:r>
            <a:endParaRPr lang="de-DE" sz="1600" dirty="0" smtClean="0">
              <a:solidFill>
                <a:schemeClr val="bg1"/>
              </a:solidFill>
            </a:endParaRPr>
          </a:p>
        </p:txBody>
      </p:sp>
    </p:spTree>
    <p:extLst>
      <p:ext uri="{BB962C8B-B14F-4D97-AF65-F5344CB8AC3E}">
        <p14:creationId xmlns:p14="http://schemas.microsoft.com/office/powerpoint/2010/main" val="34278859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000" dirty="0" smtClean="0"/>
              <a:t>Annahmerichtlinie für </a:t>
            </a:r>
            <a:r>
              <a:rPr lang="de-DE" sz="2000" dirty="0"/>
              <a:t>die vereinfachte Risikoprüfung </a:t>
            </a:r>
            <a:r>
              <a:rPr lang="de-DE" sz="2000" dirty="0" smtClean="0"/>
              <a:t>gegen Berufsunfähigkeit </a:t>
            </a:r>
            <a:r>
              <a:rPr lang="de-DE" sz="2000" dirty="0"/>
              <a:t>oder Grundfähigkeit (BU/GF) </a:t>
            </a:r>
            <a:r>
              <a:rPr lang="de-DE" sz="2000" dirty="0" smtClean="0"/>
              <a:t>im Rahmen </a:t>
            </a:r>
            <a:r>
              <a:rPr lang="de-DE" sz="2000" dirty="0"/>
              <a:t>der betrieblichen Altersversorgung (</a:t>
            </a:r>
            <a:r>
              <a:rPr lang="de-DE" sz="2000" dirty="0" smtClean="0"/>
              <a:t>bAV)</a:t>
            </a:r>
            <a:endParaRPr lang="de-DE" sz="2000" dirty="0"/>
          </a:p>
        </p:txBody>
      </p:sp>
      <p:pic>
        <p:nvPicPr>
          <p:cNvPr id="5" name="Inhaltsplatzhalter 4"/>
          <p:cNvPicPr>
            <a:picLocks noGrp="1" noChangeAspect="1"/>
          </p:cNvPicPr>
          <p:nvPr>
            <p:ph idx="1"/>
          </p:nvPr>
        </p:nvPicPr>
        <p:blipFill>
          <a:blip r:embed="rId2"/>
          <a:stretch>
            <a:fillRect/>
          </a:stretch>
        </p:blipFill>
        <p:spPr>
          <a:xfrm>
            <a:off x="479426" y="1676608"/>
            <a:ext cx="6057900" cy="723900"/>
          </a:xfrm>
          <a:prstGeom prst="rect">
            <a:avLst/>
          </a:prstGeom>
        </p:spPr>
      </p:pic>
      <p:sp>
        <p:nvSpPr>
          <p:cNvPr id="4" name="Textplatzhalter 3"/>
          <p:cNvSpPr>
            <a:spLocks noGrp="1"/>
          </p:cNvSpPr>
          <p:nvPr>
            <p:ph type="body" sz="quarter" idx="13"/>
          </p:nvPr>
        </p:nvSpPr>
        <p:spPr/>
        <p:txBody>
          <a:bodyPr/>
          <a:lstStyle/>
          <a:p>
            <a:endParaRPr lang="de-DE"/>
          </a:p>
        </p:txBody>
      </p:sp>
      <p:pic>
        <p:nvPicPr>
          <p:cNvPr id="6" name="Grafik 5"/>
          <p:cNvPicPr>
            <a:picLocks noChangeAspect="1"/>
          </p:cNvPicPr>
          <p:nvPr/>
        </p:nvPicPr>
        <p:blipFill>
          <a:blip r:embed="rId3"/>
          <a:stretch>
            <a:fillRect/>
          </a:stretch>
        </p:blipFill>
        <p:spPr>
          <a:xfrm>
            <a:off x="479426" y="2462758"/>
            <a:ext cx="6315075" cy="2619375"/>
          </a:xfrm>
          <a:prstGeom prst="rect">
            <a:avLst/>
          </a:prstGeom>
        </p:spPr>
      </p:pic>
      <p:pic>
        <p:nvPicPr>
          <p:cNvPr id="7" name="Grafik 6"/>
          <p:cNvPicPr>
            <a:picLocks noChangeAspect="1"/>
          </p:cNvPicPr>
          <p:nvPr/>
        </p:nvPicPr>
        <p:blipFill>
          <a:blip r:embed="rId4"/>
          <a:stretch>
            <a:fillRect/>
          </a:stretch>
        </p:blipFill>
        <p:spPr>
          <a:xfrm>
            <a:off x="8100434" y="1267534"/>
            <a:ext cx="3407933" cy="5181392"/>
          </a:xfrm>
          <a:prstGeom prst="rect">
            <a:avLst/>
          </a:prstGeom>
        </p:spPr>
      </p:pic>
    </p:spTree>
    <p:extLst>
      <p:ext uri="{BB962C8B-B14F-4D97-AF65-F5344CB8AC3E}">
        <p14:creationId xmlns:p14="http://schemas.microsoft.com/office/powerpoint/2010/main" val="7605282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Erfahrungsbericht KP</a:t>
            </a:r>
            <a:endParaRPr lang="de-DE" dirty="0"/>
          </a:p>
        </p:txBody>
      </p:sp>
      <p:sp>
        <p:nvSpPr>
          <p:cNvPr id="3" name="Inhaltsplatzhalter 2"/>
          <p:cNvSpPr>
            <a:spLocks noGrp="1"/>
          </p:cNvSpPr>
          <p:nvPr>
            <p:ph idx="1"/>
          </p:nvPr>
        </p:nvSpPr>
        <p:spPr/>
        <p:txBody>
          <a:bodyPr/>
          <a:lstStyle/>
          <a:p>
            <a:endParaRPr lang="de-DE" dirty="0"/>
          </a:p>
        </p:txBody>
      </p:sp>
      <p:sp>
        <p:nvSpPr>
          <p:cNvPr id="4" name="Textplatzhalter 3"/>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16959068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a:stretch>
            <a:fillRect/>
          </a:stretch>
        </p:blipFill>
        <p:spPr>
          <a:xfrm>
            <a:off x="4171950" y="1800225"/>
            <a:ext cx="3848100" cy="3257550"/>
          </a:xfrm>
          <a:prstGeom prst="rect">
            <a:avLst/>
          </a:prstGeom>
        </p:spPr>
      </p:pic>
    </p:spTree>
    <p:extLst>
      <p:ext uri="{BB962C8B-B14F-4D97-AF65-F5344CB8AC3E}">
        <p14:creationId xmlns:p14="http://schemas.microsoft.com/office/powerpoint/2010/main" val="19992545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xmlns="" id="{C67E4281-C3A5-2312-9DA5-62B32DAE0DBB}"/>
              </a:ext>
            </a:extLst>
          </p:cNvPr>
          <p:cNvSpPr/>
          <p:nvPr/>
        </p:nvSpPr>
        <p:spPr>
          <a:xfrm>
            <a:off x="0" y="0"/>
            <a:ext cx="12192000" cy="6858000"/>
          </a:xfrm>
          <a:prstGeom prst="rect">
            <a:avLst/>
          </a:prstGeom>
          <a:solidFill>
            <a:srgbClr val="00378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a:lnSpc>
                <a:spcPts val="8000"/>
              </a:lnSpc>
            </a:pPr>
            <a:r>
              <a:rPr lang="de-DE" sz="11500" dirty="0">
                <a:solidFill>
                  <a:prstClr val="white"/>
                </a:solidFill>
                <a:latin typeface="Allianz Neo" panose="020B0504020203020204" pitchFamily="34" charset="0"/>
              </a:rPr>
              <a:t>   DAS </a:t>
            </a:r>
            <a:r>
              <a:rPr lang="de-DE" sz="13800" dirty="0">
                <a:solidFill>
                  <a:prstClr val="white"/>
                </a:solidFill>
                <a:latin typeface="Allianz Neo" panose="020B0504020203020204" pitchFamily="34" charset="0"/>
              </a:rPr>
              <a:t>+</a:t>
            </a:r>
            <a:r>
              <a:rPr lang="de-DE" sz="11500" dirty="0">
                <a:solidFill>
                  <a:prstClr val="white"/>
                </a:solidFill>
                <a:latin typeface="Allianz Neo" panose="020B0504020203020204" pitchFamily="34" charset="0"/>
              </a:rPr>
              <a:t> </a:t>
            </a:r>
          </a:p>
          <a:p>
            <a:pPr marL="0" lvl="1">
              <a:lnSpc>
                <a:spcPts val="8000"/>
              </a:lnSpc>
            </a:pPr>
            <a:r>
              <a:rPr lang="de-DE" sz="6600" dirty="0">
                <a:solidFill>
                  <a:srgbClr val="00B0F0"/>
                </a:solidFill>
                <a:latin typeface="Allianz Neo" panose="020B0504020203020204" pitchFamily="34" charset="0"/>
              </a:rPr>
              <a:t>           </a:t>
            </a:r>
            <a:r>
              <a:rPr lang="de-DE" sz="6600" dirty="0">
                <a:solidFill>
                  <a:srgbClr val="13A0D3"/>
                </a:solidFill>
                <a:latin typeface="Allianz Neo" panose="020B0504020203020204" pitchFamily="34" charset="0"/>
              </a:rPr>
              <a:t>in der </a:t>
            </a:r>
            <a:r>
              <a:rPr lang="de-DE" sz="11500" dirty="0">
                <a:solidFill>
                  <a:srgbClr val="13A0D3"/>
                </a:solidFill>
                <a:latin typeface="Allianz Neo" panose="020B0504020203020204" pitchFamily="34" charset="0"/>
              </a:rPr>
              <a:t>BENEFITS-</a:t>
            </a:r>
          </a:p>
          <a:p>
            <a:pPr marL="0" lvl="1">
              <a:lnSpc>
                <a:spcPts val="8000"/>
              </a:lnSpc>
            </a:pPr>
            <a:r>
              <a:rPr lang="de-DE" sz="11500" dirty="0">
                <a:solidFill>
                  <a:srgbClr val="13A0D3"/>
                </a:solidFill>
                <a:latin typeface="Allianz Neo" panose="020B0504020203020204" pitchFamily="34" charset="0"/>
              </a:rPr>
              <a:t>            BERATUNG </a:t>
            </a:r>
          </a:p>
        </p:txBody>
      </p:sp>
    </p:spTree>
    <p:extLst>
      <p:ext uri="{BB962C8B-B14F-4D97-AF65-F5344CB8AC3E}">
        <p14:creationId xmlns:p14="http://schemas.microsoft.com/office/powerpoint/2010/main" val="241401246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A0392B1-9332-E27A-55E7-5638A0181C20}"/>
            </a:ext>
          </a:extLst>
        </p:cNvPr>
        <p:cNvGrpSpPr/>
        <p:nvPr/>
      </p:nvGrpSpPr>
      <p:grpSpPr>
        <a:xfrm>
          <a:off x="0" y="0"/>
          <a:ext cx="0" cy="0"/>
          <a:chOff x="0" y="0"/>
          <a:chExt cx="0" cy="0"/>
        </a:xfrm>
      </p:grpSpPr>
      <p:sp>
        <p:nvSpPr>
          <p:cNvPr id="12" name="Textfeld 11">
            <a:extLst>
              <a:ext uri="{FF2B5EF4-FFF2-40B4-BE49-F238E27FC236}">
                <a16:creationId xmlns:a16="http://schemas.microsoft.com/office/drawing/2014/main" xmlns="" id="{81BA4F27-9B25-81DA-7E02-81235F7743A7}"/>
              </a:ext>
            </a:extLst>
          </p:cNvPr>
          <p:cNvSpPr txBox="1"/>
          <p:nvPr/>
        </p:nvSpPr>
        <p:spPr>
          <a:xfrm>
            <a:off x="1202431" y="3886663"/>
            <a:ext cx="3599295" cy="900000"/>
          </a:xfrm>
          <a:prstGeom prst="rect">
            <a:avLst/>
          </a:prstGeom>
          <a:noFill/>
        </p:spPr>
        <p:txBody>
          <a:bodyPr wrap="square">
            <a:spAutoFit/>
          </a:bodyPr>
          <a:lstStyle/>
          <a:p>
            <a:r>
              <a:rPr lang="de-DE" sz="1600" b="1" dirty="0">
                <a:solidFill>
                  <a:srgbClr val="003781"/>
                </a:solidFill>
                <a:latin typeface="Allianz Neo" panose="020B0504020203020204" pitchFamily="34" charset="0"/>
              </a:rPr>
              <a:t>Sonstige Zuwendungen</a:t>
            </a:r>
            <a:r>
              <a:rPr lang="de-DE" sz="1600" dirty="0">
                <a:solidFill>
                  <a:srgbClr val="003781"/>
                </a:solidFill>
                <a:latin typeface="Allianz Neo" panose="020B0504020203020204" pitchFamily="34" charset="0"/>
              </a:rPr>
              <a:t>:</a:t>
            </a:r>
          </a:p>
          <a:p>
            <a:r>
              <a:rPr lang="de-DE" sz="1200" b="1" dirty="0">
                <a:solidFill>
                  <a:srgbClr val="003781"/>
                </a:solidFill>
                <a:latin typeface="Allianz Neo" panose="020B0504020203020204" pitchFamily="34" charset="0"/>
              </a:rPr>
              <a:t>Aufmerksamkeiten</a:t>
            </a:r>
            <a:r>
              <a:rPr lang="de-DE" sz="1200" dirty="0">
                <a:solidFill>
                  <a:srgbClr val="003781"/>
                </a:solidFill>
                <a:latin typeface="Allianz Neo" panose="020B0504020203020204" pitchFamily="34" charset="0"/>
              </a:rPr>
              <a:t> (z.B. Blumen, Genussmittel): Maximaler steuerfreier </a:t>
            </a:r>
          </a:p>
          <a:p>
            <a:r>
              <a:rPr lang="de-DE" sz="1200" dirty="0">
                <a:solidFill>
                  <a:srgbClr val="003781"/>
                </a:solidFill>
                <a:latin typeface="Allianz Neo" panose="020B0504020203020204" pitchFamily="34" charset="0"/>
              </a:rPr>
              <a:t>Betrag: </a:t>
            </a:r>
            <a:r>
              <a:rPr lang="de-DE" sz="1200" b="1" dirty="0">
                <a:solidFill>
                  <a:srgbClr val="003781"/>
                </a:solidFill>
                <a:latin typeface="Allianz Neo" panose="020B0504020203020204" pitchFamily="34" charset="0"/>
              </a:rPr>
              <a:t>60 Euro pro Anlass</a:t>
            </a:r>
            <a:endParaRPr lang="de-DE" sz="1600" b="1" dirty="0">
              <a:solidFill>
                <a:srgbClr val="003781"/>
              </a:solidFill>
              <a:latin typeface="Allianz Neo" panose="020B0504020203020204" pitchFamily="34" charset="0"/>
            </a:endParaRPr>
          </a:p>
        </p:txBody>
      </p:sp>
      <p:sp>
        <p:nvSpPr>
          <p:cNvPr id="8" name="Textfeld 7">
            <a:extLst>
              <a:ext uri="{FF2B5EF4-FFF2-40B4-BE49-F238E27FC236}">
                <a16:creationId xmlns:a16="http://schemas.microsoft.com/office/drawing/2014/main" xmlns="" id="{6E9872AD-3DDB-AF74-2983-03140BD40A92}"/>
              </a:ext>
            </a:extLst>
          </p:cNvPr>
          <p:cNvSpPr txBox="1"/>
          <p:nvPr/>
        </p:nvSpPr>
        <p:spPr>
          <a:xfrm>
            <a:off x="7882221" y="3873185"/>
            <a:ext cx="3600000" cy="707886"/>
          </a:xfrm>
          <a:prstGeom prst="rect">
            <a:avLst/>
          </a:prstGeom>
          <a:noFill/>
        </p:spPr>
        <p:txBody>
          <a:bodyPr wrap="square">
            <a:spAutoFit/>
          </a:bodyPr>
          <a:lstStyle/>
          <a:p>
            <a:r>
              <a:rPr lang="de-DE" sz="1600" b="1" dirty="0">
                <a:solidFill>
                  <a:srgbClr val="003781"/>
                </a:solidFill>
                <a:latin typeface="Allianz Neo" panose="020B0504020203020204" pitchFamily="34" charset="0"/>
              </a:rPr>
              <a:t>Rabattfreibetrag</a:t>
            </a:r>
            <a:r>
              <a:rPr lang="de-DE" sz="1600" dirty="0">
                <a:solidFill>
                  <a:srgbClr val="003781"/>
                </a:solidFill>
                <a:latin typeface="Allianz Neo" panose="020B0504020203020204" pitchFamily="34" charset="0"/>
              </a:rPr>
              <a:t>: </a:t>
            </a:r>
          </a:p>
          <a:p>
            <a:r>
              <a:rPr lang="de-DE" sz="1200" b="1" dirty="0">
                <a:solidFill>
                  <a:srgbClr val="003781"/>
                </a:solidFill>
                <a:latin typeface="Allianz Neo" panose="020B0504020203020204" pitchFamily="34" charset="0"/>
              </a:rPr>
              <a:t>Rabatte auf Unternehmensprodukte</a:t>
            </a:r>
            <a:r>
              <a:rPr lang="de-DE" sz="1200" dirty="0">
                <a:solidFill>
                  <a:srgbClr val="003781"/>
                </a:solidFill>
                <a:latin typeface="Allianz Neo" panose="020B0504020203020204" pitchFamily="34" charset="0"/>
              </a:rPr>
              <a:t>: Maximaler steuerfreier Betrag: </a:t>
            </a:r>
            <a:r>
              <a:rPr lang="de-DE" sz="1200" b="1" dirty="0">
                <a:solidFill>
                  <a:srgbClr val="003781"/>
                </a:solidFill>
                <a:latin typeface="Allianz Neo" panose="020B0504020203020204" pitchFamily="34" charset="0"/>
              </a:rPr>
              <a:t>1.080 Euro pro Jahr</a:t>
            </a:r>
            <a:endParaRPr lang="de-DE" sz="1200" dirty="0">
              <a:solidFill>
                <a:srgbClr val="414141"/>
              </a:solidFill>
              <a:latin typeface="Allianz Neo" panose="020B0504020203020204" pitchFamily="34" charset="0"/>
            </a:endParaRPr>
          </a:p>
        </p:txBody>
      </p:sp>
      <p:sp>
        <p:nvSpPr>
          <p:cNvPr id="7" name="Textfeld 6">
            <a:extLst>
              <a:ext uri="{FF2B5EF4-FFF2-40B4-BE49-F238E27FC236}">
                <a16:creationId xmlns:a16="http://schemas.microsoft.com/office/drawing/2014/main" xmlns="" id="{A88D460B-DA2E-4A58-A3BA-866506FAC951}"/>
              </a:ext>
            </a:extLst>
          </p:cNvPr>
          <p:cNvSpPr txBox="1"/>
          <p:nvPr/>
        </p:nvSpPr>
        <p:spPr>
          <a:xfrm>
            <a:off x="7896730" y="2498647"/>
            <a:ext cx="3600000" cy="707886"/>
          </a:xfrm>
          <a:prstGeom prst="rect">
            <a:avLst/>
          </a:prstGeom>
          <a:noFill/>
        </p:spPr>
        <p:txBody>
          <a:bodyPr wrap="square">
            <a:spAutoFit/>
          </a:bodyPr>
          <a:lstStyle/>
          <a:p>
            <a:r>
              <a:rPr lang="de-DE" sz="1600" b="1" dirty="0">
                <a:solidFill>
                  <a:srgbClr val="003781"/>
                </a:solidFill>
                <a:latin typeface="Allianz Neo" panose="020B0504020203020204" pitchFamily="34" charset="0"/>
              </a:rPr>
              <a:t>Sachbezüge</a:t>
            </a:r>
            <a:r>
              <a:rPr lang="de-DE" sz="1600" dirty="0">
                <a:solidFill>
                  <a:srgbClr val="003781"/>
                </a:solidFill>
                <a:latin typeface="Allianz Neo" panose="020B0504020203020204" pitchFamily="34" charset="0"/>
              </a:rPr>
              <a:t>: </a:t>
            </a:r>
          </a:p>
          <a:p>
            <a:r>
              <a:rPr lang="de-DE" sz="1200" dirty="0">
                <a:solidFill>
                  <a:srgbClr val="003781"/>
                </a:solidFill>
                <a:latin typeface="Allianz Neo" panose="020B0504020203020204" pitchFamily="34" charset="0"/>
              </a:rPr>
              <a:t>(z.B. Gutscheine, Waren, </a:t>
            </a:r>
            <a:r>
              <a:rPr lang="de-DE" sz="1200" dirty="0" err="1">
                <a:solidFill>
                  <a:srgbClr val="003781"/>
                </a:solidFill>
                <a:latin typeface="Allianz Neo" panose="020B0504020203020204" pitchFamily="34" charset="0"/>
              </a:rPr>
              <a:t>bKV</a:t>
            </a:r>
            <a:r>
              <a:rPr lang="de-DE" sz="1200" dirty="0">
                <a:solidFill>
                  <a:srgbClr val="003781"/>
                </a:solidFill>
                <a:latin typeface="Allianz Neo" panose="020B0504020203020204" pitchFamily="34" charset="0"/>
              </a:rPr>
              <a:t>): Maximaler  </a:t>
            </a:r>
          </a:p>
          <a:p>
            <a:r>
              <a:rPr lang="de-DE" sz="1200" dirty="0">
                <a:solidFill>
                  <a:srgbClr val="003781"/>
                </a:solidFill>
                <a:latin typeface="Allianz Neo" panose="020B0504020203020204" pitchFamily="34" charset="0"/>
              </a:rPr>
              <a:t> steuerfreier Betrag: </a:t>
            </a:r>
            <a:r>
              <a:rPr lang="de-DE" sz="1200" b="1" dirty="0">
                <a:solidFill>
                  <a:srgbClr val="003781"/>
                </a:solidFill>
                <a:latin typeface="Allianz Neo" panose="020B0504020203020204" pitchFamily="34" charset="0"/>
              </a:rPr>
              <a:t>50 Euro pro Monat</a:t>
            </a:r>
            <a:endParaRPr lang="de-DE" sz="1050" dirty="0">
              <a:solidFill>
                <a:srgbClr val="414141"/>
              </a:solidFill>
              <a:latin typeface="Allianz Neo" panose="020B0504020203020204" pitchFamily="34" charset="0"/>
            </a:endParaRPr>
          </a:p>
        </p:txBody>
      </p:sp>
      <p:sp>
        <p:nvSpPr>
          <p:cNvPr id="10" name="Textfeld 9">
            <a:extLst>
              <a:ext uri="{FF2B5EF4-FFF2-40B4-BE49-F238E27FC236}">
                <a16:creationId xmlns:a16="http://schemas.microsoft.com/office/drawing/2014/main" xmlns="" id="{43393CE1-1ACF-8CAB-F96B-C436F1B0E1CE}"/>
              </a:ext>
            </a:extLst>
          </p:cNvPr>
          <p:cNvSpPr txBox="1"/>
          <p:nvPr/>
        </p:nvSpPr>
        <p:spPr>
          <a:xfrm>
            <a:off x="2289220" y="5330547"/>
            <a:ext cx="7754803" cy="707886"/>
          </a:xfrm>
          <a:prstGeom prst="rect">
            <a:avLst/>
          </a:prstGeom>
          <a:noFill/>
        </p:spPr>
        <p:txBody>
          <a:bodyPr wrap="square">
            <a:spAutoFit/>
          </a:bodyPr>
          <a:lstStyle/>
          <a:p>
            <a:pPr algn="ctr"/>
            <a:r>
              <a:rPr lang="de-DE" sz="1600" b="1" dirty="0">
                <a:solidFill>
                  <a:srgbClr val="003781"/>
                </a:solidFill>
                <a:latin typeface="Allianz Neo" panose="020B0504020203020204" pitchFamily="34" charset="0"/>
              </a:rPr>
              <a:t>Mobilität:</a:t>
            </a:r>
          </a:p>
          <a:p>
            <a:pPr algn="ctr"/>
            <a:r>
              <a:rPr lang="de-DE" sz="1200" b="1" dirty="0">
                <a:solidFill>
                  <a:srgbClr val="003781"/>
                </a:solidFill>
                <a:latin typeface="Allianz Neo" panose="020B0504020203020204" pitchFamily="34" charset="0"/>
              </a:rPr>
              <a:t>Fahrtkostenzuschuss: </a:t>
            </a:r>
            <a:r>
              <a:rPr lang="de-DE" sz="1200" dirty="0">
                <a:solidFill>
                  <a:srgbClr val="003781"/>
                </a:solidFill>
                <a:latin typeface="Allianz Neo" panose="020B0504020203020204" pitchFamily="34" charset="0"/>
              </a:rPr>
              <a:t>Steuerfreier Betrag: Bis zu </a:t>
            </a:r>
            <a:r>
              <a:rPr lang="de-DE" sz="1200" b="1" dirty="0">
                <a:solidFill>
                  <a:srgbClr val="003781"/>
                </a:solidFill>
                <a:latin typeface="Allianz Neo" panose="020B0504020203020204" pitchFamily="34" charset="0"/>
              </a:rPr>
              <a:t>0,30 Euro pro KM </a:t>
            </a:r>
            <a:r>
              <a:rPr lang="de-DE" sz="1200" dirty="0">
                <a:solidFill>
                  <a:srgbClr val="003781"/>
                </a:solidFill>
                <a:latin typeface="Allianz Neo" panose="020B0504020203020204" pitchFamily="34" charset="0"/>
              </a:rPr>
              <a:t>für den Arbeitsweg. </a:t>
            </a:r>
          </a:p>
          <a:p>
            <a:pPr algn="ctr"/>
            <a:r>
              <a:rPr lang="de-DE" sz="1200" b="1" dirty="0" err="1">
                <a:solidFill>
                  <a:srgbClr val="003781"/>
                </a:solidFill>
                <a:latin typeface="Allianz Neo" panose="020B0504020203020204" pitchFamily="34" charset="0"/>
              </a:rPr>
              <a:t>Jobrad</a:t>
            </a:r>
            <a:r>
              <a:rPr lang="de-DE" sz="1200" dirty="0">
                <a:solidFill>
                  <a:srgbClr val="003781"/>
                </a:solidFill>
                <a:latin typeface="Allianz Neo" panose="020B0504020203020204" pitchFamily="34" charset="0"/>
              </a:rPr>
              <a:t>: Steuerfreier Vorteil, wenn das Fahrrad auch privat genutzt wird, oft als Gehaltsumwandlung angeboten</a:t>
            </a:r>
            <a:endParaRPr lang="de-DE" sz="1600" dirty="0">
              <a:solidFill>
                <a:srgbClr val="003781"/>
              </a:solidFill>
              <a:latin typeface="Allianz Neo" panose="020B0504020203020204" pitchFamily="34" charset="0"/>
            </a:endParaRPr>
          </a:p>
        </p:txBody>
      </p:sp>
      <p:sp>
        <p:nvSpPr>
          <p:cNvPr id="47" name="Ellipse 46">
            <a:extLst>
              <a:ext uri="{FF2B5EF4-FFF2-40B4-BE49-F238E27FC236}">
                <a16:creationId xmlns:a16="http://schemas.microsoft.com/office/drawing/2014/main" xmlns="" id="{B154229E-91EB-C8EE-815B-55F28150734F}"/>
              </a:ext>
            </a:extLst>
          </p:cNvPr>
          <p:cNvSpPr/>
          <p:nvPr/>
        </p:nvSpPr>
        <p:spPr>
          <a:xfrm>
            <a:off x="4914066" y="2354623"/>
            <a:ext cx="2489106" cy="2435196"/>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102" name="Textfeld 101">
            <a:extLst>
              <a:ext uri="{FF2B5EF4-FFF2-40B4-BE49-F238E27FC236}">
                <a16:creationId xmlns:a16="http://schemas.microsoft.com/office/drawing/2014/main" xmlns="" id="{6DC030CD-B727-70A3-C894-E748515F551F}"/>
              </a:ext>
            </a:extLst>
          </p:cNvPr>
          <p:cNvSpPr txBox="1"/>
          <p:nvPr/>
        </p:nvSpPr>
        <p:spPr>
          <a:xfrm>
            <a:off x="5217063" y="2883385"/>
            <a:ext cx="1941930" cy="914400"/>
          </a:xfrm>
          <a:prstGeom prst="rect">
            <a:avLst/>
          </a:prstGeom>
          <a:noFill/>
        </p:spPr>
        <p:txBody>
          <a:bodyPr wrap="none" lIns="0" tIns="0" rIns="0" bIns="0" rtlCol="0" anchor="t" anchorCtr="0">
            <a:noAutofit/>
          </a:bodyPr>
          <a:lstStyle/>
          <a:p>
            <a:pPr algn="ctr"/>
            <a:r>
              <a:rPr lang="de-DE" sz="1600" b="1" dirty="0">
                <a:solidFill>
                  <a:srgbClr val="1F497D"/>
                </a:solidFill>
                <a:latin typeface="Allianz Neo" panose="020B0504020203020204" pitchFamily="34" charset="0"/>
                <a:ea typeface="Calibri" panose="020F0502020204030204" pitchFamily="34" charset="0"/>
              </a:rPr>
              <a:t>Benefits  </a:t>
            </a:r>
            <a:br>
              <a:rPr lang="de-DE" sz="1600" b="1" dirty="0">
                <a:solidFill>
                  <a:srgbClr val="1F497D"/>
                </a:solidFill>
                <a:latin typeface="Allianz Neo" panose="020B0504020203020204" pitchFamily="34" charset="0"/>
                <a:ea typeface="Calibri" panose="020F0502020204030204" pitchFamily="34" charset="0"/>
              </a:rPr>
            </a:br>
            <a:r>
              <a:rPr lang="de-DE" sz="1600" dirty="0">
                <a:solidFill>
                  <a:srgbClr val="1F497D"/>
                </a:solidFill>
                <a:latin typeface="Allianz Neo" panose="020B0504020203020204" pitchFamily="34" charset="0"/>
                <a:ea typeface="Calibri" panose="020F0502020204030204" pitchFamily="34" charset="0"/>
              </a:rPr>
              <a:t>Attraktive </a:t>
            </a:r>
          </a:p>
          <a:p>
            <a:pPr algn="ctr"/>
            <a:r>
              <a:rPr lang="de-DE" sz="1600" dirty="0">
                <a:solidFill>
                  <a:srgbClr val="1F497D"/>
                </a:solidFill>
                <a:latin typeface="Allianz Neo" panose="020B0504020203020204" pitchFamily="34" charset="0"/>
                <a:ea typeface="Calibri" panose="020F0502020204030204" pitchFamily="34" charset="0"/>
              </a:rPr>
              <a:t>Zusatzleistung als </a:t>
            </a:r>
          </a:p>
          <a:p>
            <a:pPr algn="ctr"/>
            <a:r>
              <a:rPr lang="de-DE" sz="1600" dirty="0">
                <a:solidFill>
                  <a:srgbClr val="1F497D"/>
                </a:solidFill>
                <a:latin typeface="Allianz Neo" panose="020B0504020203020204" pitchFamily="34" charset="0"/>
                <a:ea typeface="Calibri" panose="020F0502020204030204" pitchFamily="34" charset="0"/>
              </a:rPr>
              <a:t>Wertschätzung für </a:t>
            </a:r>
          </a:p>
          <a:p>
            <a:pPr algn="ctr"/>
            <a:r>
              <a:rPr lang="de-DE" sz="1600" dirty="0">
                <a:solidFill>
                  <a:srgbClr val="1F497D"/>
                </a:solidFill>
                <a:latin typeface="Allianz Neo" panose="020B0504020203020204" pitchFamily="34" charset="0"/>
                <a:ea typeface="Calibri" panose="020F0502020204030204" pitchFamily="34" charset="0"/>
              </a:rPr>
              <a:t>Mitarbeitende</a:t>
            </a:r>
            <a:endParaRPr lang="de-DE" sz="1600" dirty="0">
              <a:solidFill>
                <a:srgbClr val="003781"/>
              </a:solidFill>
            </a:endParaRPr>
          </a:p>
        </p:txBody>
      </p:sp>
      <p:grpSp>
        <p:nvGrpSpPr>
          <p:cNvPr id="33" name="Gruppieren 32">
            <a:extLst>
              <a:ext uri="{FF2B5EF4-FFF2-40B4-BE49-F238E27FC236}">
                <a16:creationId xmlns:a16="http://schemas.microsoft.com/office/drawing/2014/main" xmlns="" id="{163F41F6-17F3-EEA5-62E7-58DD8F8EA351}"/>
              </a:ext>
            </a:extLst>
          </p:cNvPr>
          <p:cNvGrpSpPr/>
          <p:nvPr/>
        </p:nvGrpSpPr>
        <p:grpSpPr>
          <a:xfrm>
            <a:off x="6994376" y="3893306"/>
            <a:ext cx="706476" cy="706475"/>
            <a:chOff x="4809411" y="3288983"/>
            <a:chExt cx="706476" cy="706475"/>
          </a:xfrm>
        </p:grpSpPr>
        <p:sp>
          <p:nvSpPr>
            <p:cNvPr id="34" name="Oval 89">
              <a:extLst>
                <a:ext uri="{FF2B5EF4-FFF2-40B4-BE49-F238E27FC236}">
                  <a16:creationId xmlns:a16="http://schemas.microsoft.com/office/drawing/2014/main" xmlns="" id="{242183E9-D2F7-57D4-7535-7FA7AC7E55FF}"/>
                </a:ext>
              </a:extLst>
            </p:cNvPr>
            <p:cNvSpPr/>
            <p:nvPr/>
          </p:nvSpPr>
          <p:spPr>
            <a:xfrm>
              <a:off x="4809411" y="3288983"/>
              <a:ext cx="706476" cy="706475"/>
            </a:xfrm>
            <a:prstGeom prst="ellipse">
              <a:avLst/>
            </a:prstGeom>
            <a:solidFill>
              <a:srgbClr val="4472C4">
                <a:lumMod val="75000"/>
              </a:srgbClr>
            </a:solidFill>
            <a:ln w="15875" cap="flat" cmpd="sng" algn="ctr">
              <a:solidFill>
                <a:srgbClr val="FFFFFF"/>
              </a:solidFill>
              <a:prstDash val="solid"/>
            </a:ln>
            <a:effectLst/>
          </p:spPr>
          <p:txBody>
            <a:bodyPr rtlCol="0" anchor="ctr"/>
            <a:lstStyle/>
            <a:p>
              <a:pPr algn="ctr" defTabSz="914205">
                <a:defRPr/>
              </a:pPr>
              <a:endParaRPr lang="de-DE" sz="2806" kern="0">
                <a:solidFill>
                  <a:srgbClr val="FFFFFF"/>
                </a:solidFill>
              </a:endParaRPr>
            </a:p>
          </p:txBody>
        </p:sp>
        <p:pic>
          <p:nvPicPr>
            <p:cNvPr id="35" name="Grafik 34" descr="Ticket Silhouette">
              <a:extLst>
                <a:ext uri="{FF2B5EF4-FFF2-40B4-BE49-F238E27FC236}">
                  <a16:creationId xmlns:a16="http://schemas.microsoft.com/office/drawing/2014/main" xmlns="" id="{966D64EB-6744-C215-576F-0B31F9BF9DE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838250" y="3320834"/>
              <a:ext cx="648797" cy="603364"/>
            </a:xfrm>
            <a:prstGeom prst="rect">
              <a:avLst/>
            </a:prstGeom>
          </p:spPr>
        </p:pic>
      </p:grpSp>
      <p:grpSp>
        <p:nvGrpSpPr>
          <p:cNvPr id="54" name="Gruppieren 53">
            <a:extLst>
              <a:ext uri="{FF2B5EF4-FFF2-40B4-BE49-F238E27FC236}">
                <a16:creationId xmlns:a16="http://schemas.microsoft.com/office/drawing/2014/main" xmlns="" id="{1964C854-B4D3-EAC2-D042-646A7FE627C5}"/>
              </a:ext>
            </a:extLst>
          </p:cNvPr>
          <p:cNvGrpSpPr/>
          <p:nvPr/>
        </p:nvGrpSpPr>
        <p:grpSpPr>
          <a:xfrm>
            <a:off x="7018978" y="2605460"/>
            <a:ext cx="706476" cy="706475"/>
            <a:chOff x="4403420" y="1657781"/>
            <a:chExt cx="706476" cy="706475"/>
          </a:xfrm>
        </p:grpSpPr>
        <p:sp>
          <p:nvSpPr>
            <p:cNvPr id="36" name="Oval 89">
              <a:extLst>
                <a:ext uri="{FF2B5EF4-FFF2-40B4-BE49-F238E27FC236}">
                  <a16:creationId xmlns:a16="http://schemas.microsoft.com/office/drawing/2014/main" xmlns="" id="{A9F7B9C0-6EC3-4985-995B-C931B43A8435}"/>
                </a:ext>
              </a:extLst>
            </p:cNvPr>
            <p:cNvSpPr/>
            <p:nvPr/>
          </p:nvSpPr>
          <p:spPr>
            <a:xfrm>
              <a:off x="4403420" y="1657781"/>
              <a:ext cx="706476" cy="706475"/>
            </a:xfrm>
            <a:prstGeom prst="ellipse">
              <a:avLst/>
            </a:prstGeom>
            <a:solidFill>
              <a:srgbClr val="4472C4">
                <a:lumMod val="75000"/>
              </a:srgbClr>
            </a:solidFill>
            <a:ln w="15875" cap="flat" cmpd="sng" algn="ctr">
              <a:solidFill>
                <a:srgbClr val="FFFFFF"/>
              </a:solidFill>
              <a:prstDash val="solid"/>
            </a:ln>
            <a:effectLst/>
          </p:spPr>
          <p:txBody>
            <a:bodyPr rtlCol="0" anchor="ctr"/>
            <a:lstStyle/>
            <a:p>
              <a:pPr algn="ctr" defTabSz="914205">
                <a:defRPr/>
              </a:pPr>
              <a:endParaRPr lang="de-DE" sz="2806" kern="0">
                <a:solidFill>
                  <a:srgbClr val="FFFFFF"/>
                </a:solidFill>
              </a:endParaRPr>
            </a:p>
          </p:txBody>
        </p:sp>
        <p:pic>
          <p:nvPicPr>
            <p:cNvPr id="37" name="Grafik 36" descr="Blog Silhouette">
              <a:extLst>
                <a:ext uri="{FF2B5EF4-FFF2-40B4-BE49-F238E27FC236}">
                  <a16:creationId xmlns:a16="http://schemas.microsoft.com/office/drawing/2014/main" xmlns="" id="{C8C862DB-8849-48A2-2E04-49B397D64CE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4477080" y="1728549"/>
              <a:ext cx="531102" cy="511879"/>
            </a:xfrm>
            <a:prstGeom prst="rect">
              <a:avLst/>
            </a:prstGeom>
          </p:spPr>
        </p:pic>
      </p:grpSp>
      <p:grpSp>
        <p:nvGrpSpPr>
          <p:cNvPr id="38" name="Gruppieren 37">
            <a:extLst>
              <a:ext uri="{FF2B5EF4-FFF2-40B4-BE49-F238E27FC236}">
                <a16:creationId xmlns:a16="http://schemas.microsoft.com/office/drawing/2014/main" xmlns="" id="{6447F6A3-7A0B-8B1B-18EE-51C74272DB26}"/>
              </a:ext>
            </a:extLst>
          </p:cNvPr>
          <p:cNvGrpSpPr/>
          <p:nvPr/>
        </p:nvGrpSpPr>
        <p:grpSpPr>
          <a:xfrm>
            <a:off x="5808851" y="4474499"/>
            <a:ext cx="706476" cy="706475"/>
            <a:chOff x="3705520" y="985862"/>
            <a:chExt cx="706476" cy="706475"/>
          </a:xfrm>
        </p:grpSpPr>
        <p:sp>
          <p:nvSpPr>
            <p:cNvPr id="39" name="Oval 89">
              <a:extLst>
                <a:ext uri="{FF2B5EF4-FFF2-40B4-BE49-F238E27FC236}">
                  <a16:creationId xmlns:a16="http://schemas.microsoft.com/office/drawing/2014/main" xmlns="" id="{22134E6F-2882-E980-9F1D-6C45C62B9946}"/>
                </a:ext>
              </a:extLst>
            </p:cNvPr>
            <p:cNvSpPr/>
            <p:nvPr/>
          </p:nvSpPr>
          <p:spPr>
            <a:xfrm>
              <a:off x="3705520" y="985862"/>
              <a:ext cx="706476" cy="706475"/>
            </a:xfrm>
            <a:prstGeom prst="ellipse">
              <a:avLst/>
            </a:prstGeom>
            <a:solidFill>
              <a:srgbClr val="4472C4">
                <a:lumMod val="75000"/>
              </a:srgbClr>
            </a:solidFill>
            <a:ln w="15875" cap="flat" cmpd="sng" algn="ctr">
              <a:solidFill>
                <a:srgbClr val="FFFFFF"/>
              </a:solidFill>
              <a:prstDash val="solid"/>
            </a:ln>
            <a:effectLst/>
          </p:spPr>
          <p:txBody>
            <a:bodyPr rtlCol="0" anchor="ctr"/>
            <a:lstStyle/>
            <a:p>
              <a:pPr algn="ctr" defTabSz="914205">
                <a:defRPr/>
              </a:pPr>
              <a:endParaRPr lang="de-DE" sz="2806" kern="0" dirty="0">
                <a:solidFill>
                  <a:srgbClr val="FFFFFF"/>
                </a:solidFill>
              </a:endParaRPr>
            </a:p>
          </p:txBody>
        </p:sp>
        <p:grpSp>
          <p:nvGrpSpPr>
            <p:cNvPr id="40" name="Gruppieren 39">
              <a:extLst>
                <a:ext uri="{FF2B5EF4-FFF2-40B4-BE49-F238E27FC236}">
                  <a16:creationId xmlns:a16="http://schemas.microsoft.com/office/drawing/2014/main" xmlns="" id="{FDB90434-DF32-BE3A-7B44-DC7FCFC7149D}"/>
                </a:ext>
                <a:ext uri="{C183D7F6-B498-43B3-948B-1728B52AA6E4}">
                  <adec:decorative xmlns:adec="http://schemas.microsoft.com/office/drawing/2017/decorative" xmlns="" val="1"/>
                </a:ext>
              </a:extLst>
            </p:cNvPr>
            <p:cNvGrpSpPr>
              <a:grpSpLocks noChangeAspect="1"/>
            </p:cNvGrpSpPr>
            <p:nvPr/>
          </p:nvGrpSpPr>
          <p:grpSpPr>
            <a:xfrm>
              <a:off x="3861314" y="1111654"/>
              <a:ext cx="387464" cy="374693"/>
              <a:chOff x="10520828" y="4819743"/>
              <a:chExt cx="196977" cy="196979"/>
            </a:xfrm>
            <a:solidFill>
              <a:sysClr val="window" lastClr="FFFFFF"/>
            </a:solidFill>
          </p:grpSpPr>
          <p:sp>
            <p:nvSpPr>
              <p:cNvPr id="41" name="Freihandform 1972">
                <a:extLst>
                  <a:ext uri="{FF2B5EF4-FFF2-40B4-BE49-F238E27FC236}">
                    <a16:creationId xmlns:a16="http://schemas.microsoft.com/office/drawing/2014/main" xmlns="" id="{995272F2-2B5D-5DF7-3EE4-762CFEEB3489}"/>
                  </a:ext>
                </a:extLst>
              </p:cNvPr>
              <p:cNvSpPr/>
              <p:nvPr/>
            </p:nvSpPr>
            <p:spPr>
              <a:xfrm>
                <a:off x="10615359" y="4860486"/>
                <a:ext cx="8149" cy="41212"/>
              </a:xfrm>
              <a:custGeom>
                <a:avLst/>
                <a:gdLst/>
                <a:ahLst/>
                <a:cxnLst>
                  <a:cxn ang="3cd4">
                    <a:pos x="hc" y="t"/>
                  </a:cxn>
                  <a:cxn ang="cd2">
                    <a:pos x="l" y="vc"/>
                  </a:cxn>
                  <a:cxn ang="cd4">
                    <a:pos x="hc" y="b"/>
                  </a:cxn>
                  <a:cxn ang="0">
                    <a:pos x="r" y="vc"/>
                  </a:cxn>
                </a:cxnLst>
                <a:rect l="l" t="t" r="r" b="b"/>
                <a:pathLst>
                  <a:path w="36" h="178">
                    <a:moveTo>
                      <a:pt x="16" y="0"/>
                    </a:moveTo>
                    <a:cubicBezTo>
                      <a:pt x="8" y="0"/>
                      <a:pt x="0" y="9"/>
                      <a:pt x="0" y="19"/>
                    </a:cubicBezTo>
                    <a:lnTo>
                      <a:pt x="0" y="159"/>
                    </a:lnTo>
                    <a:cubicBezTo>
                      <a:pt x="0" y="170"/>
                      <a:pt x="8" y="178"/>
                      <a:pt x="16" y="178"/>
                    </a:cubicBezTo>
                    <a:cubicBezTo>
                      <a:pt x="27" y="178"/>
                      <a:pt x="36" y="170"/>
                      <a:pt x="36" y="159"/>
                    </a:cubicBezTo>
                    <a:lnTo>
                      <a:pt x="36" y="19"/>
                    </a:lnTo>
                    <a:cubicBezTo>
                      <a:pt x="36" y="9"/>
                      <a:pt x="27" y="0"/>
                      <a:pt x="16" y="0"/>
                    </a:cubicBezTo>
                    <a:close/>
                  </a:path>
                </a:pathLst>
              </a:custGeom>
              <a:grp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ea typeface="Arial Unicode MS" pitchFamily="2"/>
                  <a:cs typeface="Arial Unicode MS" pitchFamily="2"/>
                </a:endParaRPr>
              </a:p>
            </p:txBody>
          </p:sp>
          <p:sp>
            <p:nvSpPr>
              <p:cNvPr id="42" name="Freihandform 1973">
                <a:extLst>
                  <a:ext uri="{FF2B5EF4-FFF2-40B4-BE49-F238E27FC236}">
                    <a16:creationId xmlns:a16="http://schemas.microsoft.com/office/drawing/2014/main" xmlns="" id="{A91C96F2-9B9B-E90E-8AA5-BACA1E18690A}"/>
                  </a:ext>
                </a:extLst>
              </p:cNvPr>
              <p:cNvSpPr/>
              <p:nvPr/>
            </p:nvSpPr>
            <p:spPr>
              <a:xfrm>
                <a:off x="10645859" y="4819743"/>
                <a:ext cx="71946" cy="196977"/>
              </a:xfrm>
              <a:custGeom>
                <a:avLst/>
                <a:gdLst/>
                <a:ahLst/>
                <a:cxnLst>
                  <a:cxn ang="3cd4">
                    <a:pos x="hc" y="t"/>
                  </a:cxn>
                  <a:cxn ang="cd2">
                    <a:pos x="l" y="vc"/>
                  </a:cxn>
                  <a:cxn ang="cd4">
                    <a:pos x="hc" y="b"/>
                  </a:cxn>
                  <a:cxn ang="0">
                    <a:pos x="r" y="vc"/>
                  </a:cxn>
                </a:cxnLst>
                <a:rect l="l" t="t" r="r" b="b"/>
                <a:pathLst>
                  <a:path w="310" h="847">
                    <a:moveTo>
                      <a:pt x="34" y="12"/>
                    </a:moveTo>
                    <a:cubicBezTo>
                      <a:pt x="32" y="2"/>
                      <a:pt x="21" y="-1"/>
                      <a:pt x="12" y="0"/>
                    </a:cubicBezTo>
                    <a:cubicBezTo>
                      <a:pt x="2" y="4"/>
                      <a:pt x="-1" y="14"/>
                      <a:pt x="0" y="23"/>
                    </a:cubicBezTo>
                    <a:lnTo>
                      <a:pt x="275" y="834"/>
                    </a:lnTo>
                    <a:cubicBezTo>
                      <a:pt x="279" y="844"/>
                      <a:pt x="288" y="848"/>
                      <a:pt x="298" y="846"/>
                    </a:cubicBezTo>
                    <a:cubicBezTo>
                      <a:pt x="307" y="842"/>
                      <a:pt x="311" y="831"/>
                      <a:pt x="309" y="823"/>
                    </a:cubicBezTo>
                    <a:close/>
                  </a:path>
                </a:pathLst>
              </a:custGeom>
              <a:grp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ea typeface="Arial Unicode MS" pitchFamily="2"/>
                  <a:cs typeface="Arial Unicode MS" pitchFamily="2"/>
                </a:endParaRPr>
              </a:p>
            </p:txBody>
          </p:sp>
          <p:sp>
            <p:nvSpPr>
              <p:cNvPr id="43" name="Freihandform 1974">
                <a:extLst>
                  <a:ext uri="{FF2B5EF4-FFF2-40B4-BE49-F238E27FC236}">
                    <a16:creationId xmlns:a16="http://schemas.microsoft.com/office/drawing/2014/main" xmlns="" id="{CBC4EC62-3D17-F047-B453-3F9682599BE3}"/>
                  </a:ext>
                </a:extLst>
              </p:cNvPr>
              <p:cNvSpPr/>
              <p:nvPr/>
            </p:nvSpPr>
            <p:spPr>
              <a:xfrm>
                <a:off x="10615359" y="4918231"/>
                <a:ext cx="8149" cy="40746"/>
              </a:xfrm>
              <a:custGeom>
                <a:avLst/>
                <a:gdLst/>
                <a:ahLst/>
                <a:cxnLst>
                  <a:cxn ang="3cd4">
                    <a:pos x="hc" y="t"/>
                  </a:cxn>
                  <a:cxn ang="cd2">
                    <a:pos x="l" y="vc"/>
                  </a:cxn>
                  <a:cxn ang="cd4">
                    <a:pos x="hc" y="b"/>
                  </a:cxn>
                  <a:cxn ang="0">
                    <a:pos x="r" y="vc"/>
                  </a:cxn>
                </a:cxnLst>
                <a:rect l="l" t="t" r="r" b="b"/>
                <a:pathLst>
                  <a:path w="36" h="176">
                    <a:moveTo>
                      <a:pt x="16" y="0"/>
                    </a:moveTo>
                    <a:cubicBezTo>
                      <a:pt x="8" y="0"/>
                      <a:pt x="0" y="8"/>
                      <a:pt x="0" y="17"/>
                    </a:cubicBezTo>
                    <a:lnTo>
                      <a:pt x="0" y="159"/>
                    </a:lnTo>
                    <a:cubicBezTo>
                      <a:pt x="0" y="169"/>
                      <a:pt x="8" y="176"/>
                      <a:pt x="16" y="176"/>
                    </a:cubicBezTo>
                    <a:cubicBezTo>
                      <a:pt x="27" y="176"/>
                      <a:pt x="36" y="169"/>
                      <a:pt x="36" y="159"/>
                    </a:cubicBezTo>
                    <a:lnTo>
                      <a:pt x="36" y="17"/>
                    </a:lnTo>
                    <a:cubicBezTo>
                      <a:pt x="36" y="8"/>
                      <a:pt x="27" y="0"/>
                      <a:pt x="16" y="0"/>
                    </a:cubicBezTo>
                    <a:close/>
                  </a:path>
                </a:pathLst>
              </a:custGeom>
              <a:grp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ea typeface="Arial Unicode MS" pitchFamily="2"/>
                  <a:cs typeface="Arial Unicode MS" pitchFamily="2"/>
                </a:endParaRPr>
              </a:p>
            </p:txBody>
          </p:sp>
          <p:sp>
            <p:nvSpPr>
              <p:cNvPr id="45" name="Freihandform 1975">
                <a:extLst>
                  <a:ext uri="{FF2B5EF4-FFF2-40B4-BE49-F238E27FC236}">
                    <a16:creationId xmlns:a16="http://schemas.microsoft.com/office/drawing/2014/main" xmlns="" id="{66D3FD75-83C5-03FB-3388-DDC7F838058B}"/>
                  </a:ext>
                </a:extLst>
              </p:cNvPr>
              <p:cNvSpPr/>
              <p:nvPr/>
            </p:nvSpPr>
            <p:spPr>
              <a:xfrm>
                <a:off x="10615359" y="4819743"/>
                <a:ext cx="8149" cy="24215"/>
              </a:xfrm>
              <a:custGeom>
                <a:avLst/>
                <a:gdLst/>
                <a:ahLst/>
                <a:cxnLst>
                  <a:cxn ang="3cd4">
                    <a:pos x="hc" y="t"/>
                  </a:cxn>
                  <a:cxn ang="cd2">
                    <a:pos x="l" y="vc"/>
                  </a:cxn>
                  <a:cxn ang="cd4">
                    <a:pos x="hc" y="b"/>
                  </a:cxn>
                  <a:cxn ang="0">
                    <a:pos x="r" y="vc"/>
                  </a:cxn>
                </a:cxnLst>
                <a:rect l="l" t="t" r="r" b="b"/>
                <a:pathLst>
                  <a:path w="36" h="105">
                    <a:moveTo>
                      <a:pt x="16" y="0"/>
                    </a:moveTo>
                    <a:cubicBezTo>
                      <a:pt x="8" y="0"/>
                      <a:pt x="0" y="8"/>
                      <a:pt x="0" y="17"/>
                    </a:cubicBezTo>
                    <a:lnTo>
                      <a:pt x="0" y="89"/>
                    </a:lnTo>
                    <a:cubicBezTo>
                      <a:pt x="0" y="97"/>
                      <a:pt x="8" y="105"/>
                      <a:pt x="16" y="105"/>
                    </a:cubicBezTo>
                    <a:cubicBezTo>
                      <a:pt x="27" y="105"/>
                      <a:pt x="36" y="97"/>
                      <a:pt x="36" y="89"/>
                    </a:cubicBezTo>
                    <a:lnTo>
                      <a:pt x="36" y="17"/>
                    </a:lnTo>
                    <a:cubicBezTo>
                      <a:pt x="36" y="8"/>
                      <a:pt x="27" y="0"/>
                      <a:pt x="16" y="0"/>
                    </a:cubicBezTo>
                    <a:close/>
                  </a:path>
                </a:pathLst>
              </a:custGeom>
              <a:grp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ea typeface="Arial Unicode MS" pitchFamily="2"/>
                  <a:cs typeface="Arial Unicode MS" pitchFamily="2"/>
                </a:endParaRPr>
              </a:p>
            </p:txBody>
          </p:sp>
          <p:sp>
            <p:nvSpPr>
              <p:cNvPr id="48" name="Freihandform 1976">
                <a:extLst>
                  <a:ext uri="{FF2B5EF4-FFF2-40B4-BE49-F238E27FC236}">
                    <a16:creationId xmlns:a16="http://schemas.microsoft.com/office/drawing/2014/main" xmlns="" id="{4867BD38-0365-D6DA-B84A-BE655D28D3A0}"/>
                  </a:ext>
                </a:extLst>
              </p:cNvPr>
              <p:cNvSpPr/>
              <p:nvPr/>
            </p:nvSpPr>
            <p:spPr>
              <a:xfrm>
                <a:off x="10520828" y="4819745"/>
                <a:ext cx="71946" cy="196977"/>
              </a:xfrm>
              <a:custGeom>
                <a:avLst/>
                <a:gdLst/>
                <a:ahLst/>
                <a:cxnLst>
                  <a:cxn ang="3cd4">
                    <a:pos x="hc" y="t"/>
                  </a:cxn>
                  <a:cxn ang="cd2">
                    <a:pos x="l" y="vc"/>
                  </a:cxn>
                  <a:cxn ang="cd4">
                    <a:pos x="hc" y="b"/>
                  </a:cxn>
                  <a:cxn ang="0">
                    <a:pos x="r" y="vc"/>
                  </a:cxn>
                </a:cxnLst>
                <a:rect l="l" t="t" r="r" b="b"/>
                <a:pathLst>
                  <a:path w="310" h="847">
                    <a:moveTo>
                      <a:pt x="298" y="0"/>
                    </a:moveTo>
                    <a:cubicBezTo>
                      <a:pt x="289" y="-1"/>
                      <a:pt x="279" y="2"/>
                      <a:pt x="274" y="12"/>
                    </a:cubicBezTo>
                    <a:lnTo>
                      <a:pt x="1" y="823"/>
                    </a:lnTo>
                    <a:cubicBezTo>
                      <a:pt x="-3" y="831"/>
                      <a:pt x="3" y="842"/>
                      <a:pt x="12" y="846"/>
                    </a:cubicBezTo>
                    <a:cubicBezTo>
                      <a:pt x="20" y="848"/>
                      <a:pt x="31" y="844"/>
                      <a:pt x="35" y="834"/>
                    </a:cubicBezTo>
                    <a:lnTo>
                      <a:pt x="308" y="23"/>
                    </a:lnTo>
                    <a:cubicBezTo>
                      <a:pt x="312" y="14"/>
                      <a:pt x="306" y="4"/>
                      <a:pt x="298" y="0"/>
                    </a:cubicBezTo>
                    <a:close/>
                  </a:path>
                </a:pathLst>
              </a:custGeom>
              <a:grp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ea typeface="Arial Unicode MS" pitchFamily="2"/>
                  <a:cs typeface="Arial Unicode MS" pitchFamily="2"/>
                </a:endParaRPr>
              </a:p>
            </p:txBody>
          </p:sp>
          <p:sp>
            <p:nvSpPr>
              <p:cNvPr id="50" name="Freihandform 1977">
                <a:extLst>
                  <a:ext uri="{FF2B5EF4-FFF2-40B4-BE49-F238E27FC236}">
                    <a16:creationId xmlns:a16="http://schemas.microsoft.com/office/drawing/2014/main" xmlns="" id="{9D38C6BC-F858-A39C-B0A0-D9689C849FCD}"/>
                  </a:ext>
                </a:extLst>
              </p:cNvPr>
              <p:cNvSpPr/>
              <p:nvPr/>
            </p:nvSpPr>
            <p:spPr>
              <a:xfrm>
                <a:off x="10615359" y="4975978"/>
                <a:ext cx="8149" cy="40513"/>
              </a:xfrm>
              <a:custGeom>
                <a:avLst/>
                <a:gdLst/>
                <a:ahLst/>
                <a:cxnLst>
                  <a:cxn ang="3cd4">
                    <a:pos x="hc" y="t"/>
                  </a:cxn>
                  <a:cxn ang="cd2">
                    <a:pos x="l" y="vc"/>
                  </a:cxn>
                  <a:cxn ang="cd4">
                    <a:pos x="hc" y="b"/>
                  </a:cxn>
                  <a:cxn ang="0">
                    <a:pos x="r" y="vc"/>
                  </a:cxn>
                </a:cxnLst>
                <a:rect l="l" t="t" r="r" b="b"/>
                <a:pathLst>
                  <a:path w="36" h="175">
                    <a:moveTo>
                      <a:pt x="16" y="0"/>
                    </a:moveTo>
                    <a:cubicBezTo>
                      <a:pt x="8" y="0"/>
                      <a:pt x="0" y="6"/>
                      <a:pt x="0" y="17"/>
                    </a:cubicBezTo>
                    <a:lnTo>
                      <a:pt x="0" y="158"/>
                    </a:lnTo>
                    <a:cubicBezTo>
                      <a:pt x="0" y="167"/>
                      <a:pt x="8" y="175"/>
                      <a:pt x="16" y="175"/>
                    </a:cubicBezTo>
                    <a:cubicBezTo>
                      <a:pt x="27" y="175"/>
                      <a:pt x="36" y="167"/>
                      <a:pt x="36" y="158"/>
                    </a:cubicBezTo>
                    <a:lnTo>
                      <a:pt x="36" y="17"/>
                    </a:lnTo>
                    <a:cubicBezTo>
                      <a:pt x="36" y="6"/>
                      <a:pt x="27" y="0"/>
                      <a:pt x="16" y="0"/>
                    </a:cubicBezTo>
                    <a:close/>
                  </a:path>
                </a:pathLst>
              </a:custGeom>
              <a:grp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ea typeface="Arial Unicode MS" pitchFamily="2"/>
                  <a:cs typeface="Arial Unicode MS" pitchFamily="2"/>
                </a:endParaRPr>
              </a:p>
            </p:txBody>
          </p:sp>
        </p:grpSp>
      </p:grpSp>
      <p:grpSp>
        <p:nvGrpSpPr>
          <p:cNvPr id="51" name="Gruppieren 50">
            <a:extLst>
              <a:ext uri="{FF2B5EF4-FFF2-40B4-BE49-F238E27FC236}">
                <a16:creationId xmlns:a16="http://schemas.microsoft.com/office/drawing/2014/main" xmlns="" id="{7637D43B-CF2B-4407-D6B4-E0F280915838}"/>
              </a:ext>
            </a:extLst>
          </p:cNvPr>
          <p:cNvGrpSpPr/>
          <p:nvPr/>
        </p:nvGrpSpPr>
        <p:grpSpPr>
          <a:xfrm>
            <a:off x="4622344" y="3854221"/>
            <a:ext cx="706476" cy="706475"/>
            <a:chOff x="3371913" y="4975069"/>
            <a:chExt cx="706476" cy="706475"/>
          </a:xfrm>
        </p:grpSpPr>
        <p:sp>
          <p:nvSpPr>
            <p:cNvPr id="52" name="Oval 89">
              <a:extLst>
                <a:ext uri="{FF2B5EF4-FFF2-40B4-BE49-F238E27FC236}">
                  <a16:creationId xmlns:a16="http://schemas.microsoft.com/office/drawing/2014/main" xmlns="" id="{36C91BF7-531D-28F2-2C6C-CE67611D6B41}"/>
                </a:ext>
              </a:extLst>
            </p:cNvPr>
            <p:cNvSpPr/>
            <p:nvPr/>
          </p:nvSpPr>
          <p:spPr>
            <a:xfrm>
              <a:off x="3371913" y="4975069"/>
              <a:ext cx="706476" cy="706475"/>
            </a:xfrm>
            <a:prstGeom prst="ellipse">
              <a:avLst/>
            </a:prstGeom>
            <a:solidFill>
              <a:srgbClr val="4472C4">
                <a:lumMod val="75000"/>
              </a:srgbClr>
            </a:solidFill>
            <a:ln w="15875" cap="flat" cmpd="sng" algn="ctr">
              <a:solidFill>
                <a:srgbClr val="FFFFFF"/>
              </a:solidFill>
              <a:prstDash val="solid"/>
            </a:ln>
            <a:effectLst/>
          </p:spPr>
          <p:txBody>
            <a:bodyPr rtlCol="0" anchor="ctr"/>
            <a:lstStyle/>
            <a:p>
              <a:pPr algn="ctr" defTabSz="914205">
                <a:defRPr/>
              </a:pPr>
              <a:endParaRPr lang="de-DE" sz="2806" kern="0">
                <a:solidFill>
                  <a:srgbClr val="FFFFFF"/>
                </a:solidFill>
              </a:endParaRPr>
            </a:p>
          </p:txBody>
        </p:sp>
        <p:pic>
          <p:nvPicPr>
            <p:cNvPr id="53" name="Grafik 52" descr="Geschlossenes Buch Silhouette">
              <a:extLst>
                <a:ext uri="{FF2B5EF4-FFF2-40B4-BE49-F238E27FC236}">
                  <a16:creationId xmlns:a16="http://schemas.microsoft.com/office/drawing/2014/main" xmlns="" id="{EC2F6A21-AEF0-1D20-2376-F829291FD9F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3489513" y="5091545"/>
              <a:ext cx="448113" cy="448113"/>
            </a:xfrm>
            <a:prstGeom prst="rect">
              <a:avLst/>
            </a:prstGeom>
          </p:spPr>
        </p:pic>
      </p:grpSp>
      <p:sp>
        <p:nvSpPr>
          <p:cNvPr id="5" name="Textfeld 4">
            <a:extLst>
              <a:ext uri="{FF2B5EF4-FFF2-40B4-BE49-F238E27FC236}">
                <a16:creationId xmlns:a16="http://schemas.microsoft.com/office/drawing/2014/main" xmlns="" id="{18CE3FEC-F710-4384-5D16-1B9DC9935A4D}"/>
              </a:ext>
            </a:extLst>
          </p:cNvPr>
          <p:cNvSpPr txBox="1"/>
          <p:nvPr/>
        </p:nvSpPr>
        <p:spPr>
          <a:xfrm>
            <a:off x="1202756" y="2464637"/>
            <a:ext cx="3600000" cy="900000"/>
          </a:xfrm>
          <a:prstGeom prst="rect">
            <a:avLst/>
          </a:prstGeom>
          <a:noFill/>
        </p:spPr>
        <p:txBody>
          <a:bodyPr wrap="square">
            <a:spAutoFit/>
          </a:bodyPr>
          <a:lstStyle/>
          <a:p>
            <a:r>
              <a:rPr lang="de-DE" sz="1600" b="1" dirty="0">
                <a:solidFill>
                  <a:srgbClr val="003781"/>
                </a:solidFill>
                <a:latin typeface="Allianz Neo" panose="020B0504020203020204" pitchFamily="34" charset="0"/>
              </a:rPr>
              <a:t>Persönliche Anlässe</a:t>
            </a:r>
            <a:r>
              <a:rPr lang="de-DE" sz="1600" dirty="0">
                <a:solidFill>
                  <a:srgbClr val="003781"/>
                </a:solidFill>
                <a:latin typeface="Allianz Neo" panose="020B0504020203020204" pitchFamily="34" charset="0"/>
              </a:rPr>
              <a:t>:</a:t>
            </a:r>
          </a:p>
          <a:p>
            <a:r>
              <a:rPr lang="de-DE" sz="1200" b="1" dirty="0">
                <a:solidFill>
                  <a:srgbClr val="003781"/>
                </a:solidFill>
                <a:latin typeface="Allianz Neo" panose="020B0504020203020204" pitchFamily="34" charset="0"/>
              </a:rPr>
              <a:t>Geschenke zu besonderen Anlässen</a:t>
            </a:r>
            <a:r>
              <a:rPr lang="de-DE" sz="1200" dirty="0">
                <a:solidFill>
                  <a:srgbClr val="003781"/>
                </a:solidFill>
                <a:latin typeface="Allianz Neo" panose="020B0504020203020204" pitchFamily="34" charset="0"/>
              </a:rPr>
              <a:t> (z.B. Geburtstag, Hochzeit): Maximaler steuerfreier Betrag: </a:t>
            </a:r>
            <a:r>
              <a:rPr lang="de-DE" sz="1200" b="1" dirty="0">
                <a:solidFill>
                  <a:srgbClr val="003781"/>
                </a:solidFill>
                <a:latin typeface="Allianz Neo" panose="020B0504020203020204" pitchFamily="34" charset="0"/>
              </a:rPr>
              <a:t>60 Euro pro Anlass</a:t>
            </a:r>
          </a:p>
        </p:txBody>
      </p:sp>
      <p:grpSp>
        <p:nvGrpSpPr>
          <p:cNvPr id="26" name="Gruppieren 25">
            <a:extLst>
              <a:ext uri="{FF2B5EF4-FFF2-40B4-BE49-F238E27FC236}">
                <a16:creationId xmlns:a16="http://schemas.microsoft.com/office/drawing/2014/main" xmlns="" id="{23F958A3-4B13-F87E-3201-1BB522493E31}"/>
              </a:ext>
            </a:extLst>
          </p:cNvPr>
          <p:cNvGrpSpPr>
            <a:grpSpLocks noChangeAspect="1"/>
          </p:cNvGrpSpPr>
          <p:nvPr/>
        </p:nvGrpSpPr>
        <p:grpSpPr>
          <a:xfrm>
            <a:off x="4601480" y="2566102"/>
            <a:ext cx="706476" cy="685007"/>
            <a:chOff x="6424466" y="7053604"/>
            <a:chExt cx="721281" cy="721278"/>
          </a:xfrm>
        </p:grpSpPr>
        <p:sp>
          <p:nvSpPr>
            <p:cNvPr id="27" name="Oval 89">
              <a:extLst>
                <a:ext uri="{FF2B5EF4-FFF2-40B4-BE49-F238E27FC236}">
                  <a16:creationId xmlns:a16="http://schemas.microsoft.com/office/drawing/2014/main" xmlns="" id="{B8B39BAA-BC8F-E194-23EE-D039545F83A0}"/>
                </a:ext>
              </a:extLst>
            </p:cNvPr>
            <p:cNvSpPr/>
            <p:nvPr/>
          </p:nvSpPr>
          <p:spPr>
            <a:xfrm>
              <a:off x="6424466" y="7053604"/>
              <a:ext cx="721281" cy="721278"/>
            </a:xfrm>
            <a:prstGeom prst="ellipse">
              <a:avLst/>
            </a:prstGeom>
            <a:solidFill>
              <a:srgbClr val="4472C4">
                <a:lumMod val="75000"/>
              </a:srgbClr>
            </a:solidFill>
            <a:ln w="15875" cap="flat" cmpd="sng" algn="ctr">
              <a:solidFill>
                <a:srgbClr val="FFFFFF"/>
              </a:solidFill>
              <a:prstDash val="solid"/>
            </a:ln>
            <a:effectLst/>
          </p:spPr>
          <p:txBody>
            <a:bodyPr rtlCol="0" anchor="ctr"/>
            <a:lstStyle/>
            <a:p>
              <a:pPr algn="ctr" defTabSz="914205">
                <a:defRPr/>
              </a:pPr>
              <a:endParaRPr lang="de-DE" sz="2806" kern="0">
                <a:solidFill>
                  <a:srgbClr val="FFFFFF"/>
                </a:solidFill>
              </a:endParaRPr>
            </a:p>
          </p:txBody>
        </p:sp>
        <p:sp>
          <p:nvSpPr>
            <p:cNvPr id="28" name="Freihandform 1096">
              <a:extLst>
                <a:ext uri="{FF2B5EF4-FFF2-40B4-BE49-F238E27FC236}">
                  <a16:creationId xmlns:a16="http://schemas.microsoft.com/office/drawing/2014/main" xmlns="" id="{23438F15-158C-7EFB-64D8-3A98BBE41588}"/>
                </a:ext>
              </a:extLst>
            </p:cNvPr>
            <p:cNvSpPr/>
            <p:nvPr/>
          </p:nvSpPr>
          <p:spPr>
            <a:xfrm>
              <a:off x="6592017" y="7201701"/>
              <a:ext cx="386179" cy="425124"/>
            </a:xfrm>
            <a:custGeom>
              <a:avLst/>
              <a:gdLst/>
              <a:ahLst/>
              <a:cxnLst>
                <a:cxn ang="3cd4">
                  <a:pos x="hc" y="t"/>
                </a:cxn>
                <a:cxn ang="cd2">
                  <a:pos x="l" y="vc"/>
                </a:cxn>
                <a:cxn ang="cd4">
                  <a:pos x="hc" y="b"/>
                </a:cxn>
                <a:cxn ang="0">
                  <a:pos x="r" y="vc"/>
                </a:cxn>
              </a:cxnLst>
              <a:rect l="l" t="t" r="r" b="b"/>
              <a:pathLst>
                <a:path w="705" h="776">
                  <a:moveTo>
                    <a:pt x="669" y="300"/>
                  </a:moveTo>
                  <a:cubicBezTo>
                    <a:pt x="669" y="309"/>
                    <a:pt x="663" y="317"/>
                    <a:pt x="652" y="317"/>
                  </a:cubicBezTo>
                  <a:lnTo>
                    <a:pt x="371" y="317"/>
                  </a:lnTo>
                  <a:lnTo>
                    <a:pt x="371" y="211"/>
                  </a:lnTo>
                  <a:lnTo>
                    <a:pt x="533" y="211"/>
                  </a:lnTo>
                  <a:lnTo>
                    <a:pt x="652" y="211"/>
                  </a:lnTo>
                  <a:cubicBezTo>
                    <a:pt x="663" y="211"/>
                    <a:pt x="669" y="220"/>
                    <a:pt x="669" y="228"/>
                  </a:cubicBezTo>
                  <a:close/>
                  <a:moveTo>
                    <a:pt x="635" y="723"/>
                  </a:moveTo>
                  <a:cubicBezTo>
                    <a:pt x="635" y="732"/>
                    <a:pt x="627" y="740"/>
                    <a:pt x="616" y="740"/>
                  </a:cubicBezTo>
                  <a:lnTo>
                    <a:pt x="371" y="740"/>
                  </a:lnTo>
                  <a:lnTo>
                    <a:pt x="371" y="353"/>
                  </a:lnTo>
                  <a:lnTo>
                    <a:pt x="635" y="353"/>
                  </a:lnTo>
                  <a:close/>
                  <a:moveTo>
                    <a:pt x="371" y="122"/>
                  </a:moveTo>
                  <a:cubicBezTo>
                    <a:pt x="371" y="74"/>
                    <a:pt x="409" y="36"/>
                    <a:pt x="457" y="36"/>
                  </a:cubicBezTo>
                  <a:cubicBezTo>
                    <a:pt x="506" y="36"/>
                    <a:pt x="546" y="74"/>
                    <a:pt x="546" y="122"/>
                  </a:cubicBezTo>
                  <a:cubicBezTo>
                    <a:pt x="546" y="146"/>
                    <a:pt x="540" y="160"/>
                    <a:pt x="527" y="175"/>
                  </a:cubicBezTo>
                  <a:lnTo>
                    <a:pt x="371" y="175"/>
                  </a:lnTo>
                  <a:close/>
                  <a:moveTo>
                    <a:pt x="335" y="158"/>
                  </a:moveTo>
                  <a:lnTo>
                    <a:pt x="335" y="175"/>
                  </a:lnTo>
                  <a:lnTo>
                    <a:pt x="178" y="175"/>
                  </a:lnTo>
                  <a:cubicBezTo>
                    <a:pt x="165" y="160"/>
                    <a:pt x="159" y="146"/>
                    <a:pt x="159" y="122"/>
                  </a:cubicBezTo>
                  <a:cubicBezTo>
                    <a:pt x="159" y="74"/>
                    <a:pt x="197" y="36"/>
                    <a:pt x="246" y="36"/>
                  </a:cubicBezTo>
                  <a:cubicBezTo>
                    <a:pt x="294" y="36"/>
                    <a:pt x="335" y="74"/>
                    <a:pt x="335" y="122"/>
                  </a:cubicBezTo>
                  <a:close/>
                  <a:moveTo>
                    <a:pt x="335" y="317"/>
                  </a:moveTo>
                  <a:lnTo>
                    <a:pt x="53" y="317"/>
                  </a:lnTo>
                  <a:cubicBezTo>
                    <a:pt x="42" y="317"/>
                    <a:pt x="34" y="309"/>
                    <a:pt x="34" y="300"/>
                  </a:cubicBezTo>
                  <a:lnTo>
                    <a:pt x="34" y="228"/>
                  </a:lnTo>
                  <a:cubicBezTo>
                    <a:pt x="34" y="220"/>
                    <a:pt x="42" y="211"/>
                    <a:pt x="53" y="211"/>
                  </a:cubicBezTo>
                  <a:lnTo>
                    <a:pt x="169" y="211"/>
                  </a:lnTo>
                  <a:lnTo>
                    <a:pt x="335" y="211"/>
                  </a:lnTo>
                  <a:close/>
                  <a:moveTo>
                    <a:pt x="335" y="740"/>
                  </a:moveTo>
                  <a:lnTo>
                    <a:pt x="87" y="740"/>
                  </a:lnTo>
                  <a:cubicBezTo>
                    <a:pt x="78" y="740"/>
                    <a:pt x="70" y="732"/>
                    <a:pt x="70" y="723"/>
                  </a:cubicBezTo>
                  <a:lnTo>
                    <a:pt x="70" y="353"/>
                  </a:lnTo>
                  <a:lnTo>
                    <a:pt x="335" y="353"/>
                  </a:lnTo>
                  <a:close/>
                  <a:moveTo>
                    <a:pt x="652" y="175"/>
                  </a:moveTo>
                  <a:lnTo>
                    <a:pt x="569" y="175"/>
                  </a:lnTo>
                  <a:cubicBezTo>
                    <a:pt x="578" y="160"/>
                    <a:pt x="582" y="143"/>
                    <a:pt x="582" y="122"/>
                  </a:cubicBezTo>
                  <a:cubicBezTo>
                    <a:pt x="582" y="55"/>
                    <a:pt x="527" y="0"/>
                    <a:pt x="457" y="0"/>
                  </a:cubicBezTo>
                  <a:cubicBezTo>
                    <a:pt x="413" y="0"/>
                    <a:pt x="373" y="25"/>
                    <a:pt x="351" y="61"/>
                  </a:cubicBezTo>
                  <a:cubicBezTo>
                    <a:pt x="330" y="25"/>
                    <a:pt x="292" y="0"/>
                    <a:pt x="246" y="0"/>
                  </a:cubicBezTo>
                  <a:cubicBezTo>
                    <a:pt x="178" y="0"/>
                    <a:pt x="123" y="55"/>
                    <a:pt x="123" y="122"/>
                  </a:cubicBezTo>
                  <a:cubicBezTo>
                    <a:pt x="123" y="143"/>
                    <a:pt x="127" y="160"/>
                    <a:pt x="136" y="175"/>
                  </a:cubicBezTo>
                  <a:lnTo>
                    <a:pt x="53" y="175"/>
                  </a:lnTo>
                  <a:cubicBezTo>
                    <a:pt x="23" y="175"/>
                    <a:pt x="0" y="201"/>
                    <a:pt x="0" y="228"/>
                  </a:cubicBezTo>
                  <a:lnTo>
                    <a:pt x="0" y="300"/>
                  </a:lnTo>
                  <a:cubicBezTo>
                    <a:pt x="0" y="323"/>
                    <a:pt x="15" y="342"/>
                    <a:pt x="34" y="349"/>
                  </a:cubicBezTo>
                  <a:lnTo>
                    <a:pt x="34" y="723"/>
                  </a:lnTo>
                  <a:cubicBezTo>
                    <a:pt x="34" y="751"/>
                    <a:pt x="59" y="776"/>
                    <a:pt x="87" y="776"/>
                  </a:cubicBezTo>
                  <a:lnTo>
                    <a:pt x="616" y="776"/>
                  </a:lnTo>
                  <a:cubicBezTo>
                    <a:pt x="646" y="776"/>
                    <a:pt x="669" y="751"/>
                    <a:pt x="669" y="723"/>
                  </a:cubicBezTo>
                  <a:lnTo>
                    <a:pt x="669" y="349"/>
                  </a:lnTo>
                  <a:cubicBezTo>
                    <a:pt x="690" y="342"/>
                    <a:pt x="705" y="323"/>
                    <a:pt x="705" y="300"/>
                  </a:cubicBezTo>
                  <a:lnTo>
                    <a:pt x="705" y="228"/>
                  </a:lnTo>
                  <a:cubicBezTo>
                    <a:pt x="705" y="201"/>
                    <a:pt x="682" y="175"/>
                    <a:pt x="652" y="175"/>
                  </a:cubicBezTo>
                  <a:close/>
                </a:path>
              </a:pathLst>
            </a:custGeom>
            <a:solidFill>
              <a:srgbClr val="FFFFFF"/>
            </a:solid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ea typeface="Arial Unicode MS" pitchFamily="2"/>
                <a:cs typeface="Arial Unicode MS" pitchFamily="2"/>
              </a:endParaRPr>
            </a:p>
          </p:txBody>
        </p:sp>
      </p:grpSp>
      <p:sp>
        <p:nvSpPr>
          <p:cNvPr id="13" name="Textfeld 12">
            <a:extLst>
              <a:ext uri="{FF2B5EF4-FFF2-40B4-BE49-F238E27FC236}">
                <a16:creationId xmlns:a16="http://schemas.microsoft.com/office/drawing/2014/main" xmlns="" id="{A1AA7D6C-C16A-5D3C-4CE8-8BB2F19EFAFB}"/>
              </a:ext>
            </a:extLst>
          </p:cNvPr>
          <p:cNvSpPr txBox="1"/>
          <p:nvPr/>
        </p:nvSpPr>
        <p:spPr>
          <a:xfrm>
            <a:off x="231297" y="217682"/>
            <a:ext cx="11579686" cy="862480"/>
          </a:xfrm>
          <a:prstGeom prst="rect">
            <a:avLst/>
          </a:prstGeom>
          <a:solidFill>
            <a:schemeClr val="tx1"/>
          </a:solidFill>
        </p:spPr>
        <p:txBody>
          <a:bodyPr wrap="square" rtlCol="0">
            <a:spAutoFit/>
          </a:bodyPr>
          <a:lstStyle/>
          <a:p>
            <a:pPr defTabSz="587518">
              <a:lnSpc>
                <a:spcPts val="3000"/>
              </a:lnSpc>
              <a:buFont typeface="+mj-lt"/>
              <a:buNone/>
              <a:defRPr/>
            </a:pPr>
            <a:r>
              <a:rPr lang="de-DE" sz="2800" b="1" dirty="0">
                <a:solidFill>
                  <a:srgbClr val="13A0D3"/>
                </a:solidFill>
                <a:latin typeface="Allianz Neo" panose="020B0504020203020204" pitchFamily="34" charset="0"/>
              </a:rPr>
              <a:t>Die gängigen Benefits </a:t>
            </a:r>
            <a:r>
              <a:rPr lang="de-DE" sz="2800" b="1" dirty="0">
                <a:solidFill>
                  <a:srgbClr val="003781"/>
                </a:solidFill>
                <a:latin typeface="Allianz Neo" panose="020B0504020203020204" pitchFamily="34" charset="0"/>
              </a:rPr>
              <a:t>sind den Unternehmen bekannt </a:t>
            </a:r>
          </a:p>
          <a:p>
            <a:pPr defTabSz="587518">
              <a:lnSpc>
                <a:spcPts val="3000"/>
              </a:lnSpc>
              <a:buFont typeface="+mj-lt"/>
              <a:buNone/>
              <a:defRPr/>
            </a:pPr>
            <a:r>
              <a:rPr lang="de-DE" sz="2800" b="1" dirty="0">
                <a:solidFill>
                  <a:srgbClr val="003781"/>
                </a:solidFill>
                <a:latin typeface="Allianz Neo" panose="020B0504020203020204" pitchFamily="34" charset="0"/>
              </a:rPr>
              <a:t>							und für die Mitarbeitenden sofort erlebbar</a:t>
            </a:r>
            <a:r>
              <a:rPr lang="de-DE" sz="2800" b="1" dirty="0">
                <a:solidFill>
                  <a:srgbClr val="003781"/>
                </a:solidFill>
              </a:rPr>
              <a:t>!</a:t>
            </a:r>
          </a:p>
        </p:txBody>
      </p:sp>
      <p:sp>
        <p:nvSpPr>
          <p:cNvPr id="14" name="Textfeld 13">
            <a:extLst>
              <a:ext uri="{FF2B5EF4-FFF2-40B4-BE49-F238E27FC236}">
                <a16:creationId xmlns:a16="http://schemas.microsoft.com/office/drawing/2014/main" xmlns="" id="{F88F5976-7B05-6919-3D53-DE2F077375BB}"/>
              </a:ext>
            </a:extLst>
          </p:cNvPr>
          <p:cNvSpPr txBox="1"/>
          <p:nvPr/>
        </p:nvSpPr>
        <p:spPr>
          <a:xfrm>
            <a:off x="2248082" y="6547133"/>
            <a:ext cx="9248648" cy="215444"/>
          </a:xfrm>
          <a:prstGeom prst="rect">
            <a:avLst/>
          </a:prstGeom>
          <a:noFill/>
        </p:spPr>
        <p:txBody>
          <a:bodyPr wrap="square">
            <a:spAutoFit/>
          </a:bodyPr>
          <a:lstStyle/>
          <a:p>
            <a:pPr algn="r"/>
            <a:r>
              <a:rPr lang="de-DE" sz="800" dirty="0">
                <a:solidFill>
                  <a:srgbClr val="003781"/>
                </a:solidFill>
                <a:latin typeface="Allianz Neo" panose="020B0504020203020204" pitchFamily="34" charset="0"/>
              </a:rPr>
              <a:t>Diese Beträge und Regelungen können sich ändern, daher ist es ratsam, sich bei aktuellen Quellen oder einem Steuerberater über die neuesten Informationen zu informieren.</a:t>
            </a:r>
            <a:endParaRPr lang="de-DE" sz="800" dirty="0">
              <a:solidFill>
                <a:srgbClr val="003781"/>
              </a:solidFill>
            </a:endParaRPr>
          </a:p>
        </p:txBody>
      </p:sp>
      <p:sp>
        <p:nvSpPr>
          <p:cNvPr id="2" name="Textfeld 1">
            <a:extLst>
              <a:ext uri="{FF2B5EF4-FFF2-40B4-BE49-F238E27FC236}">
                <a16:creationId xmlns:a16="http://schemas.microsoft.com/office/drawing/2014/main" xmlns="" id="{DF0D8252-4796-A350-334E-B9E06C241B2A}"/>
              </a:ext>
            </a:extLst>
          </p:cNvPr>
          <p:cNvSpPr txBox="1"/>
          <p:nvPr/>
        </p:nvSpPr>
        <p:spPr>
          <a:xfrm>
            <a:off x="993225" y="1638044"/>
            <a:ext cx="6409947" cy="337009"/>
          </a:xfrm>
          <a:prstGeom prst="rect">
            <a:avLst/>
          </a:prstGeom>
          <a:noFill/>
        </p:spPr>
        <p:txBody>
          <a:bodyPr wrap="square" lIns="0" tIns="0" rIns="0" bIns="0" rtlCol="0" anchor="t" anchorCtr="0">
            <a:noAutofit/>
          </a:bodyPr>
          <a:lstStyle/>
          <a:p>
            <a:pPr algn="ctr" defTabSz="587518">
              <a:buFont typeface="+mj-lt"/>
              <a:buNone/>
              <a:defRPr/>
            </a:pPr>
            <a:r>
              <a:rPr lang="de-DE" sz="1600" b="1" dirty="0">
                <a:solidFill>
                  <a:srgbClr val="003781"/>
                </a:solidFill>
                <a:latin typeface="Allianz Neo" panose="020B0504020203020204" pitchFamily="34" charset="0"/>
              </a:rPr>
              <a:t>Die aufgeführten Benefits können auch privat erworben werden…</a:t>
            </a:r>
          </a:p>
        </p:txBody>
      </p:sp>
    </p:spTree>
    <p:extLst>
      <p:ext uri="{BB962C8B-B14F-4D97-AF65-F5344CB8AC3E}">
        <p14:creationId xmlns:p14="http://schemas.microsoft.com/office/powerpoint/2010/main" val="2455765233"/>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xmlns="" id="{0CE0EA29-BA3E-0498-B2D0-A99D803AFB8E}"/>
              </a:ext>
            </a:extLst>
          </p:cNvPr>
          <p:cNvSpPr txBox="1"/>
          <p:nvPr/>
        </p:nvSpPr>
        <p:spPr>
          <a:xfrm>
            <a:off x="328885" y="114300"/>
            <a:ext cx="11819765" cy="1974155"/>
          </a:xfrm>
          <a:prstGeom prst="rect">
            <a:avLst/>
          </a:prstGeom>
          <a:noFill/>
        </p:spPr>
        <p:txBody>
          <a:bodyPr wrap="none" lIns="0" tIns="0" rIns="0" bIns="0" rtlCol="0" anchor="t" anchorCtr="0">
            <a:noAutofit/>
          </a:bodyPr>
          <a:lstStyle/>
          <a:p>
            <a:pPr algn="ctr" defTabSz="587518">
              <a:buFont typeface="+mj-lt"/>
              <a:buNone/>
              <a:defRPr/>
            </a:pPr>
            <a:endParaRPr lang="de-DE" sz="1100" b="1" dirty="0">
              <a:solidFill>
                <a:srgbClr val="003781"/>
              </a:solidFill>
              <a:latin typeface="Allianz Neo" panose="020B0504020203020204" pitchFamily="34" charset="0"/>
            </a:endParaRPr>
          </a:p>
          <a:p>
            <a:pPr defTabSz="587518">
              <a:lnSpc>
                <a:spcPts val="3000"/>
              </a:lnSpc>
              <a:buFont typeface="+mj-lt"/>
              <a:buNone/>
              <a:defRPr/>
            </a:pPr>
            <a:r>
              <a:rPr lang="de-DE" sz="2800" b="1" dirty="0">
                <a:solidFill>
                  <a:srgbClr val="13A0D3"/>
                </a:solidFill>
                <a:latin typeface="Allianz Neo" panose="020B0504020203020204" pitchFamily="34" charset="0"/>
              </a:rPr>
              <a:t>Welche Benefits </a:t>
            </a:r>
            <a:r>
              <a:rPr lang="de-DE" sz="2800" b="1" dirty="0">
                <a:solidFill>
                  <a:srgbClr val="003781"/>
                </a:solidFill>
                <a:latin typeface="Allianz Neo" panose="020B0504020203020204" pitchFamily="34" charset="0"/>
              </a:rPr>
              <a:t>können sich die Mitarbeitende </a:t>
            </a:r>
          </a:p>
          <a:p>
            <a:pPr defTabSz="587518">
              <a:lnSpc>
                <a:spcPts val="3000"/>
              </a:lnSpc>
              <a:buFont typeface="+mj-lt"/>
              <a:buNone/>
              <a:defRPr/>
            </a:pPr>
            <a:r>
              <a:rPr lang="de-DE" sz="2800" b="1" dirty="0">
                <a:solidFill>
                  <a:srgbClr val="003781"/>
                </a:solidFill>
                <a:latin typeface="Allianz Neo" panose="020B0504020203020204" pitchFamily="34" charset="0"/>
              </a:rPr>
              <a:t>										</a:t>
            </a:r>
            <a:r>
              <a:rPr lang="de-DE" sz="2800" b="1" dirty="0">
                <a:solidFill>
                  <a:srgbClr val="13A0D3"/>
                </a:solidFill>
                <a:latin typeface="Allianz Neo" panose="020B0504020203020204" pitchFamily="34" charset="0"/>
              </a:rPr>
              <a:t>nicht privat kaufen? </a:t>
            </a:r>
          </a:p>
          <a:p>
            <a:pPr defTabSz="587518">
              <a:buFont typeface="+mj-lt"/>
              <a:buNone/>
              <a:defRPr/>
            </a:pPr>
            <a:endParaRPr lang="de-DE" sz="1000" b="1" dirty="0">
              <a:solidFill>
                <a:srgbClr val="13A0D3"/>
              </a:solidFill>
              <a:latin typeface="Allianz Neo" panose="020B0504020203020204" pitchFamily="34" charset="0"/>
            </a:endParaRPr>
          </a:p>
          <a:p>
            <a:pPr defTabSz="587518">
              <a:buFont typeface="+mj-lt"/>
              <a:buNone/>
              <a:defRPr/>
            </a:pPr>
            <a:r>
              <a:rPr lang="de-DE" sz="1000" b="1" dirty="0">
                <a:solidFill>
                  <a:srgbClr val="13A0D3"/>
                </a:solidFill>
                <a:latin typeface="Allianz Neo" panose="020B0504020203020204" pitchFamily="34" charset="0"/>
              </a:rPr>
              <a:t>		</a:t>
            </a:r>
            <a:r>
              <a:rPr lang="de-DE" sz="2400" b="1" dirty="0">
                <a:solidFill>
                  <a:srgbClr val="003781"/>
                </a:solidFill>
                <a:latin typeface="Allianz Neo" panose="020B0504020203020204" pitchFamily="34" charset="0"/>
              </a:rPr>
              <a:t>Eine betriebliche Arbeitskraftabsicherung </a:t>
            </a:r>
          </a:p>
          <a:p>
            <a:pPr algn="ctr" defTabSz="587518">
              <a:buFont typeface="+mj-lt"/>
              <a:buNone/>
              <a:defRPr/>
            </a:pPr>
            <a:r>
              <a:rPr lang="de-DE" sz="1600" b="1" dirty="0">
                <a:solidFill>
                  <a:srgbClr val="003781"/>
                </a:solidFill>
                <a:latin typeface="Allianz Neo" panose="020B0504020203020204" pitchFamily="34" charset="0"/>
              </a:rPr>
              <a:t>finanziert durch den Arbeitgeber, ohne Gesundheitsprüfung und zu vergünstigten Konditionen!*</a:t>
            </a:r>
            <a:endParaRPr lang="de-DE" sz="1600" b="1" dirty="0">
              <a:solidFill>
                <a:srgbClr val="003781"/>
              </a:solidFill>
              <a:latin typeface="Arial" panose="020B0604020202020204"/>
            </a:endParaRPr>
          </a:p>
          <a:p>
            <a:pPr defTabSz="587518">
              <a:buFont typeface="+mj-lt"/>
              <a:buNone/>
              <a:defRPr/>
            </a:pPr>
            <a:r>
              <a:rPr lang="de-DE" b="1" dirty="0">
                <a:solidFill>
                  <a:srgbClr val="003781"/>
                </a:solidFill>
                <a:latin typeface="Arial" panose="020B0604020202020204"/>
              </a:rPr>
              <a:t>               </a:t>
            </a:r>
            <a:endParaRPr lang="de-DE" sz="1200" b="1" u="sng" dirty="0">
              <a:solidFill>
                <a:srgbClr val="44546A"/>
              </a:solidFill>
            </a:endParaRPr>
          </a:p>
        </p:txBody>
      </p:sp>
      <p:sp>
        <p:nvSpPr>
          <p:cNvPr id="21" name="Rechteck: abgerundete Ecken 22">
            <a:extLst>
              <a:ext uri="{FF2B5EF4-FFF2-40B4-BE49-F238E27FC236}">
                <a16:creationId xmlns:a16="http://schemas.microsoft.com/office/drawing/2014/main" xmlns="" id="{4116354D-0765-6662-4A4C-3FCBDC14D2CC}"/>
              </a:ext>
            </a:extLst>
          </p:cNvPr>
          <p:cNvSpPr/>
          <p:nvPr/>
        </p:nvSpPr>
        <p:spPr>
          <a:xfrm>
            <a:off x="4370597" y="3578682"/>
            <a:ext cx="3146736" cy="361910"/>
          </a:xfrm>
          <a:prstGeom prst="roundRect">
            <a:avLst>
              <a:gd name="adj" fmla="val 50000"/>
            </a:avLst>
          </a:prstGeom>
          <a:noFill/>
          <a:ln w="12700" cap="flat" cmpd="sng" algn="ctr">
            <a:noFill/>
            <a:prstDash val="solid"/>
          </a:ln>
          <a:effectLst/>
        </p:spPr>
        <p:txBody>
          <a:bodyPr wrap="none" lIns="18000" tIns="36000" rIns="18000" bIns="36000" rtlCol="0" anchor="ctr">
            <a:spAutoFit/>
          </a:bodyPr>
          <a:lstStyle/>
          <a:p>
            <a:pPr defTabSz="914205">
              <a:spcAft>
                <a:spcPts val="800"/>
              </a:spcAft>
              <a:defRPr/>
            </a:pPr>
            <a:r>
              <a:rPr lang="de-DE" sz="1200" b="1" kern="0" dirty="0">
                <a:solidFill>
                  <a:srgbClr val="003781"/>
                </a:solidFill>
                <a:latin typeface="Allianz Neo" panose="020B0504020203020204" pitchFamily="34" charset="0"/>
              </a:rPr>
              <a:t>Betriebliche Berufsunfähigkeitsversicherung</a:t>
            </a:r>
          </a:p>
        </p:txBody>
      </p:sp>
      <p:grpSp>
        <p:nvGrpSpPr>
          <p:cNvPr id="4" name="Gruppieren 3">
            <a:extLst>
              <a:ext uri="{FF2B5EF4-FFF2-40B4-BE49-F238E27FC236}">
                <a16:creationId xmlns:a16="http://schemas.microsoft.com/office/drawing/2014/main" xmlns="" id="{5ED643A9-84CF-41B6-984F-1EA2952FF428}"/>
              </a:ext>
            </a:extLst>
          </p:cNvPr>
          <p:cNvGrpSpPr/>
          <p:nvPr/>
        </p:nvGrpSpPr>
        <p:grpSpPr>
          <a:xfrm>
            <a:off x="488585" y="2590496"/>
            <a:ext cx="2880000" cy="2880000"/>
            <a:chOff x="1313805" y="2290370"/>
            <a:chExt cx="2880000" cy="2880000"/>
          </a:xfrm>
        </p:grpSpPr>
        <p:sp>
          <p:nvSpPr>
            <p:cNvPr id="2" name="Ellipse 1">
              <a:extLst>
                <a:ext uri="{FF2B5EF4-FFF2-40B4-BE49-F238E27FC236}">
                  <a16:creationId xmlns:a16="http://schemas.microsoft.com/office/drawing/2014/main" xmlns="" id="{234A512C-524F-AAB4-5FD3-35B8CB805156}"/>
                </a:ext>
              </a:extLst>
            </p:cNvPr>
            <p:cNvSpPr/>
            <p:nvPr/>
          </p:nvSpPr>
          <p:spPr>
            <a:xfrm>
              <a:off x="1313805" y="2290370"/>
              <a:ext cx="2880000" cy="2880000"/>
            </a:xfrm>
            <a:prstGeom prst="ellipse">
              <a:avLst/>
            </a:prstGeom>
            <a:solidFill>
              <a:srgbClr val="DFEFF2"/>
            </a:solidFill>
            <a:ln>
              <a:solidFill>
                <a:srgbClr val="DFEF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9" name="Rechteck 18">
              <a:extLst>
                <a:ext uri="{FF2B5EF4-FFF2-40B4-BE49-F238E27FC236}">
                  <a16:creationId xmlns:a16="http://schemas.microsoft.com/office/drawing/2014/main" xmlns="" id="{2E8BC6CC-DC1C-4D7E-9BFC-291731FFE792}"/>
                </a:ext>
              </a:extLst>
            </p:cNvPr>
            <p:cNvSpPr/>
            <p:nvPr/>
          </p:nvSpPr>
          <p:spPr>
            <a:xfrm>
              <a:off x="1366348" y="2928228"/>
              <a:ext cx="2827275" cy="1859393"/>
            </a:xfrm>
            <a:prstGeom prst="rect">
              <a:avLst/>
            </a:prstGeom>
            <a:noFill/>
            <a:ln w="12700" cap="flat" cmpd="sng" algn="ctr">
              <a:noFill/>
              <a:prstDash val="solid"/>
            </a:ln>
            <a:effectLst/>
          </p:spPr>
          <p:txBody>
            <a:bodyPr wrap="square" lIns="144000" tIns="280625" rIns="144000" bIns="280625" rtlCol="0" anchor="t" anchorCtr="0">
              <a:spAutoFit/>
            </a:bodyPr>
            <a:lstStyle>
              <a:defPPr>
                <a:defRPr lang="de-DE"/>
              </a:defPPr>
              <a:lvl1pPr marL="0" algn="l" defTabSz="914205" rtl="0" eaLnBrk="1" latinLnBrk="0" hangingPunct="1">
                <a:defRPr sz="1800" kern="1200">
                  <a:solidFill>
                    <a:srgbClr val="FFFFFF"/>
                  </a:solidFill>
                  <a:latin typeface="Arial"/>
                  <a:ea typeface="+mn-ea"/>
                  <a:cs typeface="+mn-cs"/>
                </a:defRPr>
              </a:lvl1pPr>
              <a:lvl2pPr marL="457102" algn="l" defTabSz="914205" rtl="0" eaLnBrk="1" latinLnBrk="0" hangingPunct="1">
                <a:defRPr sz="1800" kern="1200">
                  <a:solidFill>
                    <a:srgbClr val="FFFFFF"/>
                  </a:solidFill>
                  <a:latin typeface="Arial"/>
                  <a:ea typeface="+mn-ea"/>
                  <a:cs typeface="+mn-cs"/>
                </a:defRPr>
              </a:lvl2pPr>
              <a:lvl3pPr marL="914205" algn="l" defTabSz="914205" rtl="0" eaLnBrk="1" latinLnBrk="0" hangingPunct="1">
                <a:defRPr sz="1800" kern="1200">
                  <a:solidFill>
                    <a:srgbClr val="FFFFFF"/>
                  </a:solidFill>
                  <a:latin typeface="Arial"/>
                  <a:ea typeface="+mn-ea"/>
                  <a:cs typeface="+mn-cs"/>
                </a:defRPr>
              </a:lvl3pPr>
              <a:lvl4pPr marL="1371308" algn="l" defTabSz="914205" rtl="0" eaLnBrk="1" latinLnBrk="0" hangingPunct="1">
                <a:defRPr sz="1800" kern="1200">
                  <a:solidFill>
                    <a:srgbClr val="FFFFFF"/>
                  </a:solidFill>
                  <a:latin typeface="Arial"/>
                  <a:ea typeface="+mn-ea"/>
                  <a:cs typeface="+mn-cs"/>
                </a:defRPr>
              </a:lvl4pPr>
              <a:lvl5pPr marL="1828410" algn="l" defTabSz="914205" rtl="0" eaLnBrk="1" latinLnBrk="0" hangingPunct="1">
                <a:defRPr sz="1800" kern="1200">
                  <a:solidFill>
                    <a:srgbClr val="FFFFFF"/>
                  </a:solidFill>
                  <a:latin typeface="Arial"/>
                  <a:ea typeface="+mn-ea"/>
                  <a:cs typeface="+mn-cs"/>
                </a:defRPr>
              </a:lvl5pPr>
              <a:lvl6pPr marL="2285511" algn="l" defTabSz="914205" rtl="0" eaLnBrk="1" latinLnBrk="0" hangingPunct="1">
                <a:defRPr sz="1800" kern="1200">
                  <a:solidFill>
                    <a:srgbClr val="FFFFFF"/>
                  </a:solidFill>
                  <a:latin typeface="Arial"/>
                  <a:ea typeface="+mn-ea"/>
                  <a:cs typeface="+mn-cs"/>
                </a:defRPr>
              </a:lvl6pPr>
              <a:lvl7pPr marL="2742614" algn="l" defTabSz="914205" rtl="0" eaLnBrk="1" latinLnBrk="0" hangingPunct="1">
                <a:defRPr sz="1800" kern="1200">
                  <a:solidFill>
                    <a:srgbClr val="FFFFFF"/>
                  </a:solidFill>
                  <a:latin typeface="Arial"/>
                  <a:ea typeface="+mn-ea"/>
                  <a:cs typeface="+mn-cs"/>
                </a:defRPr>
              </a:lvl7pPr>
              <a:lvl8pPr marL="3199716" algn="l" defTabSz="914205" rtl="0" eaLnBrk="1" latinLnBrk="0" hangingPunct="1">
                <a:defRPr sz="1800" kern="1200">
                  <a:solidFill>
                    <a:srgbClr val="FFFFFF"/>
                  </a:solidFill>
                  <a:latin typeface="Arial"/>
                  <a:ea typeface="+mn-ea"/>
                  <a:cs typeface="+mn-cs"/>
                </a:defRPr>
              </a:lvl8pPr>
              <a:lvl9pPr marL="3656819" algn="l" defTabSz="914205" rtl="0" eaLnBrk="1" latinLnBrk="0" hangingPunct="1">
                <a:defRPr sz="1800" kern="1200">
                  <a:solidFill>
                    <a:srgbClr val="FFFFFF"/>
                  </a:solidFill>
                  <a:latin typeface="Arial"/>
                  <a:ea typeface="+mn-ea"/>
                  <a:cs typeface="+mn-cs"/>
                </a:defRPr>
              </a:lvl9pPr>
            </a:lstStyle>
            <a:p>
              <a:pPr algn="ctr">
                <a:spcBef>
                  <a:spcPct val="0"/>
                </a:spcBef>
                <a:spcAft>
                  <a:spcPct val="0"/>
                </a:spcAft>
                <a:defRPr/>
              </a:pPr>
              <a:r>
                <a:rPr lang="de-DE" sz="1200" dirty="0">
                  <a:solidFill>
                    <a:srgbClr val="003781"/>
                  </a:solidFill>
                  <a:latin typeface="Allianz Neo" panose="020B0504020203020204" pitchFamily="34" charset="0"/>
                  <a:cs typeface="Arial"/>
                </a:rPr>
                <a:t>Das Leben hat unterschiedlichste Facetten. Wer weiß schon, was die Zukunft bringt? Damit Sie und Ihre Liebsten sich keine Gedanken über das „Was wäre, wenn …“ machen müssen, bieten wir die </a:t>
              </a:r>
            </a:p>
            <a:p>
              <a:pPr algn="ctr">
                <a:spcBef>
                  <a:spcPct val="0"/>
                </a:spcBef>
                <a:spcAft>
                  <a:spcPct val="0"/>
                </a:spcAft>
                <a:defRPr/>
              </a:pPr>
              <a:r>
                <a:rPr lang="de-DE" sz="1200" b="1" dirty="0">
                  <a:solidFill>
                    <a:srgbClr val="13A0D3"/>
                  </a:solidFill>
                  <a:latin typeface="Allianz Neo" panose="020B0504020203020204" pitchFamily="34" charset="0"/>
                  <a:cs typeface="Arial"/>
                </a:rPr>
                <a:t>Möglichkeit zur Vorsorge </a:t>
              </a:r>
              <a:r>
                <a:rPr lang="de-DE" sz="1200" dirty="0">
                  <a:solidFill>
                    <a:srgbClr val="003781"/>
                  </a:solidFill>
                  <a:latin typeface="Allianz Neo" panose="020B0504020203020204" pitchFamily="34" charset="0"/>
                  <a:cs typeface="Arial"/>
                </a:rPr>
                <a:t>an. </a:t>
              </a:r>
            </a:p>
          </p:txBody>
        </p:sp>
        <p:grpSp>
          <p:nvGrpSpPr>
            <p:cNvPr id="23" name="Gruppieren 22">
              <a:extLst>
                <a:ext uri="{FF2B5EF4-FFF2-40B4-BE49-F238E27FC236}">
                  <a16:creationId xmlns:a16="http://schemas.microsoft.com/office/drawing/2014/main" xmlns="" id="{E65A1480-4314-E695-BA10-D9DD5CF0AC56}"/>
                </a:ext>
              </a:extLst>
            </p:cNvPr>
            <p:cNvGrpSpPr/>
            <p:nvPr/>
          </p:nvGrpSpPr>
          <p:grpSpPr>
            <a:xfrm>
              <a:off x="2393164" y="2416826"/>
              <a:ext cx="721281" cy="721281"/>
              <a:chOff x="2914459" y="7053623"/>
              <a:chExt cx="721281" cy="721281"/>
            </a:xfrm>
          </p:grpSpPr>
          <p:sp>
            <p:nvSpPr>
              <p:cNvPr id="29" name="Oval 91">
                <a:extLst>
                  <a:ext uri="{FF2B5EF4-FFF2-40B4-BE49-F238E27FC236}">
                    <a16:creationId xmlns:a16="http://schemas.microsoft.com/office/drawing/2014/main" xmlns="" id="{667F7F60-E18B-84E0-911B-698AC482E68D}"/>
                  </a:ext>
                </a:extLst>
              </p:cNvPr>
              <p:cNvSpPr/>
              <p:nvPr/>
            </p:nvSpPr>
            <p:spPr>
              <a:xfrm>
                <a:off x="2914459" y="7053623"/>
                <a:ext cx="721281" cy="721281"/>
              </a:xfrm>
              <a:prstGeom prst="ellipse">
                <a:avLst/>
              </a:prstGeom>
              <a:solidFill>
                <a:schemeClr val="accent1">
                  <a:lumMod val="75000"/>
                </a:schemeClr>
              </a:solidFill>
              <a:ln w="15875" cap="flat" cmpd="sng" algn="ctr">
                <a:solidFill>
                  <a:srgbClr val="FFFFFF"/>
                </a:solidFill>
                <a:prstDash val="solid"/>
              </a:ln>
              <a:effectLst/>
            </p:spPr>
            <p:txBody>
              <a:bodyPr rtlCol="0" anchor="ctr"/>
              <a:lstStyle/>
              <a:p>
                <a:pPr algn="ctr" defTabSz="914205">
                  <a:defRPr/>
                </a:pPr>
                <a:endParaRPr lang="de-DE" sz="2806" kern="0">
                  <a:solidFill>
                    <a:srgbClr val="FFFFFF"/>
                  </a:solidFill>
                  <a:latin typeface="Arial" panose="020B0604020202020204"/>
                </a:endParaRPr>
              </a:p>
            </p:txBody>
          </p:sp>
          <p:grpSp>
            <p:nvGrpSpPr>
              <p:cNvPr id="32" name="Gruppieren 31">
                <a:extLst>
                  <a:ext uri="{FF2B5EF4-FFF2-40B4-BE49-F238E27FC236}">
                    <a16:creationId xmlns:a16="http://schemas.microsoft.com/office/drawing/2014/main" xmlns="" id="{6D813DBE-42AC-963A-3A51-4E1D5B65C6BD}"/>
                  </a:ext>
                </a:extLst>
              </p:cNvPr>
              <p:cNvGrpSpPr/>
              <p:nvPr/>
            </p:nvGrpSpPr>
            <p:grpSpPr>
              <a:xfrm>
                <a:off x="3056249" y="7210935"/>
                <a:ext cx="462976" cy="425124"/>
                <a:chOff x="3001916" y="6838000"/>
                <a:chExt cx="462976" cy="425124"/>
              </a:xfrm>
            </p:grpSpPr>
            <p:sp>
              <p:nvSpPr>
                <p:cNvPr id="38" name="Freihandform 1935">
                  <a:extLst>
                    <a:ext uri="{FF2B5EF4-FFF2-40B4-BE49-F238E27FC236}">
                      <a16:creationId xmlns:a16="http://schemas.microsoft.com/office/drawing/2014/main" xmlns="" id="{0D954E6B-1733-5CBB-EA27-9BC8F670CEDF}"/>
                    </a:ext>
                  </a:extLst>
                </p:cNvPr>
                <p:cNvSpPr/>
                <p:nvPr/>
              </p:nvSpPr>
              <p:spPr>
                <a:xfrm>
                  <a:off x="3001916" y="7069487"/>
                  <a:ext cx="462976" cy="193637"/>
                </a:xfrm>
                <a:custGeom>
                  <a:avLst/>
                  <a:gdLst/>
                  <a:ahLst/>
                  <a:cxnLst>
                    <a:cxn ang="3cd4">
                      <a:pos x="hc" y="t"/>
                    </a:cxn>
                    <a:cxn ang="cd2">
                      <a:pos x="l" y="vc"/>
                    </a:cxn>
                    <a:cxn ang="cd4">
                      <a:pos x="hc" y="b"/>
                    </a:cxn>
                    <a:cxn ang="0">
                      <a:pos x="r" y="vc"/>
                    </a:cxn>
                  </a:cxnLst>
                  <a:rect l="l" t="t" r="r" b="b"/>
                  <a:pathLst>
                    <a:path w="845" h="354">
                      <a:moveTo>
                        <a:pt x="578" y="238"/>
                      </a:moveTo>
                      <a:cubicBezTo>
                        <a:pt x="576" y="238"/>
                        <a:pt x="567" y="242"/>
                        <a:pt x="559" y="246"/>
                      </a:cubicBezTo>
                      <a:cubicBezTo>
                        <a:pt x="553" y="249"/>
                        <a:pt x="544" y="253"/>
                        <a:pt x="538" y="253"/>
                      </a:cubicBezTo>
                      <a:cubicBezTo>
                        <a:pt x="534" y="255"/>
                        <a:pt x="527" y="255"/>
                        <a:pt x="523" y="255"/>
                      </a:cubicBezTo>
                      <a:cubicBezTo>
                        <a:pt x="512" y="255"/>
                        <a:pt x="464" y="251"/>
                        <a:pt x="388" y="242"/>
                      </a:cubicBezTo>
                      <a:cubicBezTo>
                        <a:pt x="383" y="242"/>
                        <a:pt x="383" y="242"/>
                        <a:pt x="377" y="242"/>
                      </a:cubicBezTo>
                      <a:cubicBezTo>
                        <a:pt x="349" y="240"/>
                        <a:pt x="318" y="236"/>
                        <a:pt x="288" y="234"/>
                      </a:cubicBezTo>
                      <a:cubicBezTo>
                        <a:pt x="275" y="232"/>
                        <a:pt x="269" y="232"/>
                        <a:pt x="258" y="230"/>
                      </a:cubicBezTo>
                      <a:cubicBezTo>
                        <a:pt x="248" y="230"/>
                        <a:pt x="248" y="230"/>
                        <a:pt x="246" y="230"/>
                      </a:cubicBezTo>
                      <a:lnTo>
                        <a:pt x="242" y="230"/>
                      </a:lnTo>
                      <a:lnTo>
                        <a:pt x="212" y="234"/>
                      </a:lnTo>
                      <a:cubicBezTo>
                        <a:pt x="216" y="189"/>
                        <a:pt x="214" y="136"/>
                        <a:pt x="208" y="90"/>
                      </a:cubicBezTo>
                      <a:cubicBezTo>
                        <a:pt x="216" y="88"/>
                        <a:pt x="218" y="86"/>
                        <a:pt x="233" y="81"/>
                      </a:cubicBezTo>
                      <a:cubicBezTo>
                        <a:pt x="265" y="71"/>
                        <a:pt x="303" y="58"/>
                        <a:pt x="345" y="45"/>
                      </a:cubicBezTo>
                      <a:cubicBezTo>
                        <a:pt x="430" y="64"/>
                        <a:pt x="519" y="88"/>
                        <a:pt x="555" y="98"/>
                      </a:cubicBezTo>
                      <a:cubicBezTo>
                        <a:pt x="553" y="103"/>
                        <a:pt x="546" y="109"/>
                        <a:pt x="538" y="115"/>
                      </a:cubicBezTo>
                      <a:cubicBezTo>
                        <a:pt x="536" y="115"/>
                        <a:pt x="536" y="115"/>
                        <a:pt x="536" y="115"/>
                      </a:cubicBezTo>
                      <a:cubicBezTo>
                        <a:pt x="527" y="115"/>
                        <a:pt x="519" y="115"/>
                        <a:pt x="510" y="115"/>
                      </a:cubicBezTo>
                      <a:cubicBezTo>
                        <a:pt x="496" y="115"/>
                        <a:pt x="481" y="115"/>
                        <a:pt x="466" y="113"/>
                      </a:cubicBezTo>
                      <a:cubicBezTo>
                        <a:pt x="451" y="113"/>
                        <a:pt x="436" y="113"/>
                        <a:pt x="424" y="113"/>
                      </a:cubicBezTo>
                      <a:cubicBezTo>
                        <a:pt x="415" y="111"/>
                        <a:pt x="409" y="111"/>
                        <a:pt x="407" y="111"/>
                      </a:cubicBezTo>
                      <a:cubicBezTo>
                        <a:pt x="396" y="111"/>
                        <a:pt x="388" y="119"/>
                        <a:pt x="388" y="128"/>
                      </a:cubicBezTo>
                      <a:cubicBezTo>
                        <a:pt x="388" y="139"/>
                        <a:pt x="394" y="147"/>
                        <a:pt x="404" y="147"/>
                      </a:cubicBezTo>
                      <a:cubicBezTo>
                        <a:pt x="407" y="147"/>
                        <a:pt x="413" y="147"/>
                        <a:pt x="421" y="147"/>
                      </a:cubicBezTo>
                      <a:cubicBezTo>
                        <a:pt x="434" y="149"/>
                        <a:pt x="449" y="149"/>
                        <a:pt x="464" y="149"/>
                      </a:cubicBezTo>
                      <a:cubicBezTo>
                        <a:pt x="481" y="149"/>
                        <a:pt x="496" y="151"/>
                        <a:pt x="510" y="151"/>
                      </a:cubicBezTo>
                      <a:cubicBezTo>
                        <a:pt x="521" y="151"/>
                        <a:pt x="531" y="151"/>
                        <a:pt x="542" y="151"/>
                      </a:cubicBezTo>
                      <a:cubicBezTo>
                        <a:pt x="544" y="151"/>
                        <a:pt x="548" y="151"/>
                        <a:pt x="551" y="149"/>
                      </a:cubicBezTo>
                      <a:cubicBezTo>
                        <a:pt x="553" y="147"/>
                        <a:pt x="555" y="147"/>
                        <a:pt x="555" y="145"/>
                      </a:cubicBezTo>
                      <a:lnTo>
                        <a:pt x="743" y="56"/>
                      </a:lnTo>
                      <a:cubicBezTo>
                        <a:pt x="745" y="56"/>
                        <a:pt x="749" y="54"/>
                        <a:pt x="756" y="52"/>
                      </a:cubicBezTo>
                      <a:cubicBezTo>
                        <a:pt x="769" y="48"/>
                        <a:pt x="781" y="45"/>
                        <a:pt x="792" y="45"/>
                      </a:cubicBezTo>
                      <a:cubicBezTo>
                        <a:pt x="792" y="45"/>
                        <a:pt x="794" y="48"/>
                        <a:pt x="796" y="48"/>
                      </a:cubicBezTo>
                      <a:cubicBezTo>
                        <a:pt x="798" y="48"/>
                        <a:pt x="800" y="50"/>
                        <a:pt x="802" y="52"/>
                      </a:cubicBezTo>
                      <a:cubicBezTo>
                        <a:pt x="802" y="54"/>
                        <a:pt x="802" y="54"/>
                        <a:pt x="805" y="54"/>
                      </a:cubicBezTo>
                      <a:close/>
                      <a:moveTo>
                        <a:pt x="176" y="251"/>
                      </a:moveTo>
                      <a:lnTo>
                        <a:pt x="174" y="259"/>
                      </a:lnTo>
                      <a:cubicBezTo>
                        <a:pt x="174" y="274"/>
                        <a:pt x="172" y="289"/>
                        <a:pt x="167" y="299"/>
                      </a:cubicBezTo>
                      <a:cubicBezTo>
                        <a:pt x="167" y="302"/>
                        <a:pt x="165" y="302"/>
                        <a:pt x="163" y="302"/>
                      </a:cubicBezTo>
                      <a:cubicBezTo>
                        <a:pt x="155" y="306"/>
                        <a:pt x="144" y="308"/>
                        <a:pt x="134" y="310"/>
                      </a:cubicBezTo>
                      <a:cubicBezTo>
                        <a:pt x="123" y="312"/>
                        <a:pt x="112" y="314"/>
                        <a:pt x="104" y="316"/>
                      </a:cubicBezTo>
                      <a:lnTo>
                        <a:pt x="39" y="48"/>
                      </a:lnTo>
                      <a:cubicBezTo>
                        <a:pt x="44" y="45"/>
                        <a:pt x="50" y="45"/>
                        <a:pt x="56" y="43"/>
                      </a:cubicBezTo>
                      <a:cubicBezTo>
                        <a:pt x="77" y="39"/>
                        <a:pt x="98" y="37"/>
                        <a:pt x="117" y="37"/>
                      </a:cubicBezTo>
                      <a:cubicBezTo>
                        <a:pt x="134" y="35"/>
                        <a:pt x="148" y="37"/>
                        <a:pt x="161" y="39"/>
                      </a:cubicBezTo>
                      <a:cubicBezTo>
                        <a:pt x="178" y="98"/>
                        <a:pt x="182" y="185"/>
                        <a:pt x="176" y="251"/>
                      </a:cubicBezTo>
                      <a:close/>
                      <a:moveTo>
                        <a:pt x="828" y="28"/>
                      </a:moveTo>
                      <a:cubicBezTo>
                        <a:pt x="821" y="22"/>
                        <a:pt x="817" y="18"/>
                        <a:pt x="811" y="14"/>
                      </a:cubicBezTo>
                      <a:lnTo>
                        <a:pt x="805" y="12"/>
                      </a:lnTo>
                      <a:cubicBezTo>
                        <a:pt x="800" y="12"/>
                        <a:pt x="796" y="12"/>
                        <a:pt x="794" y="12"/>
                      </a:cubicBezTo>
                      <a:cubicBezTo>
                        <a:pt x="777" y="9"/>
                        <a:pt x="762" y="14"/>
                        <a:pt x="747" y="18"/>
                      </a:cubicBezTo>
                      <a:cubicBezTo>
                        <a:pt x="739" y="20"/>
                        <a:pt x="733" y="22"/>
                        <a:pt x="728" y="24"/>
                      </a:cubicBezTo>
                      <a:lnTo>
                        <a:pt x="595" y="88"/>
                      </a:lnTo>
                      <a:cubicBezTo>
                        <a:pt x="595" y="81"/>
                        <a:pt x="591" y="75"/>
                        <a:pt x="584" y="71"/>
                      </a:cubicBezTo>
                      <a:cubicBezTo>
                        <a:pt x="565" y="62"/>
                        <a:pt x="457" y="35"/>
                        <a:pt x="347" y="9"/>
                      </a:cubicBezTo>
                      <a:cubicBezTo>
                        <a:pt x="345" y="9"/>
                        <a:pt x="341" y="9"/>
                        <a:pt x="339" y="9"/>
                      </a:cubicBezTo>
                      <a:cubicBezTo>
                        <a:pt x="294" y="24"/>
                        <a:pt x="256" y="37"/>
                        <a:pt x="222" y="48"/>
                      </a:cubicBezTo>
                      <a:cubicBezTo>
                        <a:pt x="210" y="52"/>
                        <a:pt x="206" y="52"/>
                        <a:pt x="201" y="54"/>
                      </a:cubicBezTo>
                      <a:cubicBezTo>
                        <a:pt x="197" y="41"/>
                        <a:pt x="195" y="28"/>
                        <a:pt x="191" y="18"/>
                      </a:cubicBezTo>
                      <a:cubicBezTo>
                        <a:pt x="189" y="12"/>
                        <a:pt x="184" y="7"/>
                        <a:pt x="178" y="7"/>
                      </a:cubicBezTo>
                      <a:cubicBezTo>
                        <a:pt x="161" y="1"/>
                        <a:pt x="140" y="-1"/>
                        <a:pt x="117" y="1"/>
                      </a:cubicBezTo>
                      <a:cubicBezTo>
                        <a:pt x="95" y="1"/>
                        <a:pt x="73" y="5"/>
                        <a:pt x="50" y="9"/>
                      </a:cubicBezTo>
                      <a:cubicBezTo>
                        <a:pt x="41" y="12"/>
                        <a:pt x="31" y="14"/>
                        <a:pt x="22" y="16"/>
                      </a:cubicBezTo>
                      <a:cubicBezTo>
                        <a:pt x="18" y="16"/>
                        <a:pt x="14" y="18"/>
                        <a:pt x="12" y="18"/>
                      </a:cubicBezTo>
                      <a:cubicBezTo>
                        <a:pt x="3" y="20"/>
                        <a:pt x="-1" y="31"/>
                        <a:pt x="1" y="39"/>
                      </a:cubicBezTo>
                      <a:lnTo>
                        <a:pt x="73" y="340"/>
                      </a:lnTo>
                      <a:cubicBezTo>
                        <a:pt x="75" y="348"/>
                        <a:pt x="84" y="354"/>
                        <a:pt x="91" y="354"/>
                      </a:cubicBezTo>
                      <a:cubicBezTo>
                        <a:pt x="95" y="352"/>
                        <a:pt x="100" y="352"/>
                        <a:pt x="108" y="350"/>
                      </a:cubicBezTo>
                      <a:cubicBezTo>
                        <a:pt x="119" y="350"/>
                        <a:pt x="129" y="348"/>
                        <a:pt x="140" y="344"/>
                      </a:cubicBezTo>
                      <a:cubicBezTo>
                        <a:pt x="180" y="335"/>
                        <a:pt x="197" y="331"/>
                        <a:pt x="201" y="314"/>
                      </a:cubicBezTo>
                      <a:cubicBezTo>
                        <a:pt x="203" y="302"/>
                        <a:pt x="208" y="287"/>
                        <a:pt x="210" y="272"/>
                      </a:cubicBezTo>
                      <a:lnTo>
                        <a:pt x="246" y="263"/>
                      </a:lnTo>
                      <a:cubicBezTo>
                        <a:pt x="248" y="263"/>
                        <a:pt x="250" y="263"/>
                        <a:pt x="254" y="266"/>
                      </a:cubicBezTo>
                      <a:cubicBezTo>
                        <a:pt x="267" y="266"/>
                        <a:pt x="273" y="268"/>
                        <a:pt x="284" y="268"/>
                      </a:cubicBezTo>
                      <a:cubicBezTo>
                        <a:pt x="313" y="272"/>
                        <a:pt x="345" y="274"/>
                        <a:pt x="375" y="278"/>
                      </a:cubicBezTo>
                      <a:cubicBezTo>
                        <a:pt x="379" y="278"/>
                        <a:pt x="379" y="278"/>
                        <a:pt x="383" y="278"/>
                      </a:cubicBezTo>
                      <a:cubicBezTo>
                        <a:pt x="462" y="287"/>
                        <a:pt x="510" y="291"/>
                        <a:pt x="523" y="291"/>
                      </a:cubicBezTo>
                      <a:cubicBezTo>
                        <a:pt x="531" y="291"/>
                        <a:pt x="538" y="291"/>
                        <a:pt x="548" y="289"/>
                      </a:cubicBezTo>
                      <a:cubicBezTo>
                        <a:pt x="557" y="285"/>
                        <a:pt x="565" y="282"/>
                        <a:pt x="574" y="278"/>
                      </a:cubicBezTo>
                      <a:cubicBezTo>
                        <a:pt x="584" y="274"/>
                        <a:pt x="593" y="270"/>
                        <a:pt x="597" y="266"/>
                      </a:cubicBezTo>
                      <a:lnTo>
                        <a:pt x="838" y="71"/>
                      </a:lnTo>
                      <a:cubicBezTo>
                        <a:pt x="845" y="67"/>
                        <a:pt x="847" y="58"/>
                        <a:pt x="843" y="50"/>
                      </a:cubicBezTo>
                      <a:cubicBezTo>
                        <a:pt x="841" y="43"/>
                        <a:pt x="834" y="37"/>
                        <a:pt x="828" y="28"/>
                      </a:cubicBezTo>
                      <a:close/>
                    </a:path>
                  </a:pathLst>
                </a:custGeom>
                <a:solidFill>
                  <a:srgbClr val="FFFFFF"/>
                </a:solid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latin typeface="Arial" panose="020B0604020202020204"/>
                    <a:ea typeface="Arial Unicode MS" pitchFamily="2"/>
                    <a:cs typeface="Arial Unicode MS" pitchFamily="2"/>
                  </a:endParaRPr>
                </a:p>
              </p:txBody>
            </p:sp>
            <p:sp>
              <p:nvSpPr>
                <p:cNvPr id="39" name="Freihandform 1936">
                  <a:extLst>
                    <a:ext uri="{FF2B5EF4-FFF2-40B4-BE49-F238E27FC236}">
                      <a16:creationId xmlns:a16="http://schemas.microsoft.com/office/drawing/2014/main" xmlns="" id="{635DC03C-67D6-FD6F-59CC-E51CEF890D62}"/>
                    </a:ext>
                  </a:extLst>
                </p:cNvPr>
                <p:cNvSpPr/>
                <p:nvPr/>
              </p:nvSpPr>
              <p:spPr>
                <a:xfrm>
                  <a:off x="3195005" y="6838000"/>
                  <a:ext cx="211740" cy="195283"/>
                </a:xfrm>
                <a:custGeom>
                  <a:avLst/>
                  <a:gdLst/>
                  <a:ahLst/>
                  <a:cxnLst>
                    <a:cxn ang="3cd4">
                      <a:pos x="hc" y="t"/>
                    </a:cxn>
                    <a:cxn ang="cd2">
                      <a:pos x="l" y="vc"/>
                    </a:cxn>
                    <a:cxn ang="cd4">
                      <a:pos x="hc" y="b"/>
                    </a:cxn>
                    <a:cxn ang="0">
                      <a:pos x="r" y="vc"/>
                    </a:cxn>
                  </a:cxnLst>
                  <a:rect l="l" t="t" r="r" b="b"/>
                  <a:pathLst>
                    <a:path w="387" h="357">
                      <a:moveTo>
                        <a:pt x="59" y="59"/>
                      </a:moveTo>
                      <a:cubicBezTo>
                        <a:pt x="74" y="44"/>
                        <a:pt x="93" y="36"/>
                        <a:pt x="114" y="36"/>
                      </a:cubicBezTo>
                      <a:cubicBezTo>
                        <a:pt x="135" y="36"/>
                        <a:pt x="156" y="44"/>
                        <a:pt x="171" y="59"/>
                      </a:cubicBezTo>
                      <a:lnTo>
                        <a:pt x="182" y="69"/>
                      </a:lnTo>
                      <a:cubicBezTo>
                        <a:pt x="188" y="76"/>
                        <a:pt x="199" y="76"/>
                        <a:pt x="207" y="69"/>
                      </a:cubicBezTo>
                      <a:lnTo>
                        <a:pt x="215" y="59"/>
                      </a:lnTo>
                      <a:cubicBezTo>
                        <a:pt x="230" y="44"/>
                        <a:pt x="251" y="36"/>
                        <a:pt x="273" y="36"/>
                      </a:cubicBezTo>
                      <a:cubicBezTo>
                        <a:pt x="294" y="36"/>
                        <a:pt x="313" y="44"/>
                        <a:pt x="330" y="59"/>
                      </a:cubicBezTo>
                      <a:cubicBezTo>
                        <a:pt x="345" y="76"/>
                        <a:pt x="353" y="95"/>
                        <a:pt x="353" y="118"/>
                      </a:cubicBezTo>
                      <a:cubicBezTo>
                        <a:pt x="353" y="139"/>
                        <a:pt x="345" y="160"/>
                        <a:pt x="330" y="177"/>
                      </a:cubicBezTo>
                      <a:lnTo>
                        <a:pt x="194" y="315"/>
                      </a:lnTo>
                      <a:lnTo>
                        <a:pt x="59" y="175"/>
                      </a:lnTo>
                      <a:cubicBezTo>
                        <a:pt x="44" y="160"/>
                        <a:pt x="36" y="139"/>
                        <a:pt x="36" y="118"/>
                      </a:cubicBezTo>
                      <a:cubicBezTo>
                        <a:pt x="36" y="95"/>
                        <a:pt x="44" y="74"/>
                        <a:pt x="59" y="59"/>
                      </a:cubicBezTo>
                      <a:close/>
                      <a:moveTo>
                        <a:pt x="173" y="345"/>
                      </a:moveTo>
                      <a:cubicBezTo>
                        <a:pt x="175" y="347"/>
                        <a:pt x="175" y="347"/>
                        <a:pt x="177" y="349"/>
                      </a:cubicBezTo>
                      <a:cubicBezTo>
                        <a:pt x="179" y="351"/>
                        <a:pt x="179" y="351"/>
                        <a:pt x="182" y="353"/>
                      </a:cubicBezTo>
                      <a:cubicBezTo>
                        <a:pt x="188" y="359"/>
                        <a:pt x="199" y="359"/>
                        <a:pt x="205" y="353"/>
                      </a:cubicBezTo>
                      <a:cubicBezTo>
                        <a:pt x="207" y="351"/>
                        <a:pt x="207" y="351"/>
                        <a:pt x="209" y="349"/>
                      </a:cubicBezTo>
                      <a:cubicBezTo>
                        <a:pt x="211" y="347"/>
                        <a:pt x="211" y="347"/>
                        <a:pt x="213" y="345"/>
                      </a:cubicBezTo>
                      <a:lnTo>
                        <a:pt x="353" y="201"/>
                      </a:lnTo>
                      <a:cubicBezTo>
                        <a:pt x="376" y="180"/>
                        <a:pt x="387" y="150"/>
                        <a:pt x="387" y="118"/>
                      </a:cubicBezTo>
                      <a:cubicBezTo>
                        <a:pt x="387" y="86"/>
                        <a:pt x="376" y="57"/>
                        <a:pt x="355" y="33"/>
                      </a:cubicBezTo>
                      <a:cubicBezTo>
                        <a:pt x="332" y="12"/>
                        <a:pt x="302" y="0"/>
                        <a:pt x="273" y="0"/>
                      </a:cubicBezTo>
                      <a:cubicBezTo>
                        <a:pt x="243" y="0"/>
                        <a:pt x="215" y="10"/>
                        <a:pt x="194" y="31"/>
                      </a:cubicBezTo>
                      <a:cubicBezTo>
                        <a:pt x="173" y="10"/>
                        <a:pt x="144" y="0"/>
                        <a:pt x="114" y="0"/>
                      </a:cubicBezTo>
                      <a:cubicBezTo>
                        <a:pt x="84" y="0"/>
                        <a:pt x="55" y="12"/>
                        <a:pt x="33" y="33"/>
                      </a:cubicBezTo>
                      <a:cubicBezTo>
                        <a:pt x="12" y="57"/>
                        <a:pt x="0" y="86"/>
                        <a:pt x="0" y="118"/>
                      </a:cubicBezTo>
                      <a:cubicBezTo>
                        <a:pt x="0" y="150"/>
                        <a:pt x="12" y="180"/>
                        <a:pt x="33" y="201"/>
                      </a:cubicBezTo>
                      <a:close/>
                    </a:path>
                  </a:pathLst>
                </a:custGeom>
                <a:solidFill>
                  <a:srgbClr val="FFFFFF"/>
                </a:solid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latin typeface="Arial" panose="020B0604020202020204"/>
                    <a:ea typeface="Arial Unicode MS" pitchFamily="2"/>
                    <a:cs typeface="Arial Unicode MS" pitchFamily="2"/>
                  </a:endParaRPr>
                </a:p>
              </p:txBody>
            </p:sp>
          </p:grpSp>
        </p:grpSp>
      </p:grpSp>
      <p:sp>
        <p:nvSpPr>
          <p:cNvPr id="42" name="Rechteck: abgerundete Ecken 22">
            <a:extLst>
              <a:ext uri="{FF2B5EF4-FFF2-40B4-BE49-F238E27FC236}">
                <a16:creationId xmlns:a16="http://schemas.microsoft.com/office/drawing/2014/main" xmlns="" id="{AF560067-6F8C-F4A1-5AC4-F598209D1099}"/>
              </a:ext>
            </a:extLst>
          </p:cNvPr>
          <p:cNvSpPr/>
          <p:nvPr/>
        </p:nvSpPr>
        <p:spPr>
          <a:xfrm>
            <a:off x="4370597" y="4171367"/>
            <a:ext cx="2320493" cy="361910"/>
          </a:xfrm>
          <a:prstGeom prst="roundRect">
            <a:avLst>
              <a:gd name="adj" fmla="val 50000"/>
            </a:avLst>
          </a:prstGeom>
          <a:noFill/>
          <a:ln w="12700" cap="flat" cmpd="sng" algn="ctr">
            <a:noFill/>
            <a:prstDash val="solid"/>
          </a:ln>
          <a:effectLst/>
        </p:spPr>
        <p:txBody>
          <a:bodyPr wrap="none" lIns="18000" tIns="36000" rIns="18000" bIns="36000" rtlCol="0" anchor="ctr">
            <a:spAutoFit/>
          </a:bodyPr>
          <a:lstStyle/>
          <a:p>
            <a:pPr defTabSz="914205">
              <a:spcAft>
                <a:spcPts val="800"/>
              </a:spcAft>
              <a:defRPr/>
            </a:pPr>
            <a:r>
              <a:rPr lang="de-DE" sz="1200" b="1" kern="0" dirty="0">
                <a:solidFill>
                  <a:srgbClr val="003781"/>
                </a:solidFill>
                <a:latin typeface="Allianz Neo" panose="020B0504020203020204" pitchFamily="34" charset="0"/>
              </a:rPr>
              <a:t>Betriebliche </a:t>
            </a:r>
            <a:r>
              <a:rPr lang="de-DE" sz="1200" b="1" kern="0" dirty="0" err="1">
                <a:solidFill>
                  <a:srgbClr val="003781"/>
                </a:solidFill>
                <a:latin typeface="Allianz Neo" panose="020B0504020203020204" pitchFamily="34" charset="0"/>
              </a:rPr>
              <a:t>KörperSchutzPolice</a:t>
            </a:r>
            <a:endParaRPr lang="de-DE" sz="1200" b="1" kern="0" dirty="0">
              <a:solidFill>
                <a:srgbClr val="003781"/>
              </a:solidFill>
              <a:latin typeface="Allianz Neo" panose="020B0504020203020204" pitchFamily="34" charset="0"/>
            </a:endParaRPr>
          </a:p>
        </p:txBody>
      </p:sp>
      <p:sp>
        <p:nvSpPr>
          <p:cNvPr id="44" name="Textfeld 43">
            <a:extLst>
              <a:ext uri="{FF2B5EF4-FFF2-40B4-BE49-F238E27FC236}">
                <a16:creationId xmlns:a16="http://schemas.microsoft.com/office/drawing/2014/main" xmlns="" id="{644D3C9B-7AD3-B5AF-F771-416BA1F6BB6F}"/>
              </a:ext>
            </a:extLst>
          </p:cNvPr>
          <p:cNvSpPr txBox="1"/>
          <p:nvPr/>
        </p:nvSpPr>
        <p:spPr>
          <a:xfrm>
            <a:off x="8343038" y="2388247"/>
            <a:ext cx="3554549" cy="3612499"/>
          </a:xfrm>
          <a:prstGeom prst="rect">
            <a:avLst/>
          </a:prstGeom>
          <a:solidFill>
            <a:srgbClr val="DFEFF2"/>
          </a:solidFill>
        </p:spPr>
        <p:txBody>
          <a:bodyPr wrap="square" rtlCol="0" anchor="ctr" anchorCtr="0">
            <a:noAutofit/>
          </a:bodyPr>
          <a:lstStyle/>
          <a:p>
            <a:pPr>
              <a:defRPr/>
            </a:pPr>
            <a:r>
              <a:rPr lang="de-DE" sz="1200" b="1" dirty="0">
                <a:solidFill>
                  <a:srgbClr val="003781"/>
                </a:solidFill>
                <a:latin typeface="Allianz Neo" panose="020B0504020203020204" pitchFamily="34" charset="0"/>
                <a:cs typeface="Arial" panose="020B0604020202020204" pitchFamily="34" charset="0"/>
              </a:rPr>
              <a:t>Vorteile der AG-finanzierten betrieblichen Arbeitskraftsicherung auf den Punkt gebracht:</a:t>
            </a:r>
          </a:p>
          <a:p>
            <a:pPr>
              <a:defRPr/>
            </a:pPr>
            <a:endParaRPr lang="de-DE" sz="1200" dirty="0">
              <a:solidFill>
                <a:srgbClr val="002060"/>
              </a:solidFill>
              <a:latin typeface="Allianz Neo" panose="020B0504020203020204" pitchFamily="34" charset="0"/>
              <a:cs typeface="Arial" panose="020B0604020202020204" pitchFamily="34" charset="0"/>
            </a:endParaRPr>
          </a:p>
          <a:p>
            <a:pPr marL="285750" indent="-285750">
              <a:buFont typeface="Arial" panose="020B0604020202020204" pitchFamily="34" charset="0"/>
              <a:buChar char="•"/>
              <a:defRPr/>
            </a:pPr>
            <a:r>
              <a:rPr lang="de-DE" sz="1200" dirty="0">
                <a:solidFill>
                  <a:srgbClr val="002060"/>
                </a:solidFill>
                <a:latin typeface="Allianz Neo" panose="020B0504020203020204" pitchFamily="34" charset="0"/>
                <a:cs typeface="Arial" panose="020B0604020202020204" pitchFamily="34" charset="0"/>
              </a:rPr>
              <a:t>Einfache Umsetzung, ohne Gesundheitsprüfung, zu vergünstigten Konditionen für alle Mitarbeitenden*.</a:t>
            </a:r>
            <a:br>
              <a:rPr lang="de-DE" sz="1200" dirty="0">
                <a:solidFill>
                  <a:srgbClr val="002060"/>
                </a:solidFill>
                <a:latin typeface="Allianz Neo" panose="020B0504020203020204" pitchFamily="34" charset="0"/>
                <a:cs typeface="Arial" panose="020B0604020202020204" pitchFamily="34" charset="0"/>
              </a:rPr>
            </a:br>
            <a:endParaRPr lang="de-DE" sz="1200" dirty="0">
              <a:solidFill>
                <a:srgbClr val="002060"/>
              </a:solidFill>
              <a:latin typeface="Allianz Neo" panose="020B0504020203020204" pitchFamily="34" charset="0"/>
              <a:cs typeface="Arial" panose="020B0604020202020204" pitchFamily="34" charset="0"/>
            </a:endParaRPr>
          </a:p>
          <a:p>
            <a:pPr marL="285750" indent="-285750">
              <a:buFont typeface="Arial" panose="020B0604020202020204" pitchFamily="34" charset="0"/>
              <a:buChar char="•"/>
              <a:defRPr/>
            </a:pPr>
            <a:r>
              <a:rPr lang="de-DE" sz="1200" dirty="0">
                <a:solidFill>
                  <a:srgbClr val="002060"/>
                </a:solidFill>
                <a:latin typeface="Allianz Neo" panose="020B0504020203020204" pitchFamily="34" charset="0"/>
                <a:cs typeface="Arial" panose="020B0604020202020204" pitchFamily="34" charset="0"/>
              </a:rPr>
              <a:t>Die betriebliche Berufs- und Grundfähigkeitsabsicherung schützt existenziell das ganze B</a:t>
            </a:r>
            <a:r>
              <a:rPr lang="de-DE" sz="1200" dirty="0" err="1">
                <a:solidFill>
                  <a:srgbClr val="002060"/>
                </a:solidFill>
                <a:latin typeface="Allianz Neo" panose="020B0504020203020204" pitchFamily="34" charset="0"/>
                <a:cs typeface="Arial" panose="020B0604020202020204" pitchFamily="34" charset="0"/>
              </a:rPr>
              <a:t>erufs</a:t>
            </a:r>
            <a:r>
              <a:rPr lang="de-DE" sz="1200" dirty="0">
                <a:solidFill>
                  <a:srgbClr val="002060"/>
                </a:solidFill>
                <a:latin typeface="Allianz Neo" panose="020B0504020203020204" pitchFamily="34" charset="0"/>
                <a:cs typeface="Arial" panose="020B0604020202020204" pitchFamily="34" charset="0"/>
              </a:rPr>
              <a:t>leben lang.</a:t>
            </a:r>
            <a:br>
              <a:rPr lang="de-DE" sz="1200" dirty="0">
                <a:solidFill>
                  <a:srgbClr val="002060"/>
                </a:solidFill>
                <a:latin typeface="Allianz Neo" panose="020B0504020203020204" pitchFamily="34" charset="0"/>
                <a:cs typeface="Arial" panose="020B0604020202020204" pitchFamily="34" charset="0"/>
              </a:rPr>
            </a:br>
            <a:endParaRPr lang="de-DE" sz="1200" dirty="0">
              <a:solidFill>
                <a:srgbClr val="002060"/>
              </a:solidFill>
              <a:latin typeface="Allianz Neo" panose="020B0504020203020204" pitchFamily="34" charset="0"/>
              <a:cs typeface="Arial" panose="020B0604020202020204" pitchFamily="34" charset="0"/>
            </a:endParaRPr>
          </a:p>
          <a:p>
            <a:pPr marL="285750" indent="-285750">
              <a:buFont typeface="Arial" panose="020B0604020202020204" pitchFamily="34" charset="0"/>
              <a:buChar char="•"/>
              <a:defRPr/>
            </a:pPr>
            <a:r>
              <a:rPr lang="de-DE" sz="1200" dirty="0">
                <a:solidFill>
                  <a:srgbClr val="002060"/>
                </a:solidFill>
                <a:latin typeface="Allianz Neo" panose="020B0504020203020204" pitchFamily="34" charset="0"/>
                <a:cs typeface="Arial" panose="020B0604020202020204" pitchFamily="34" charset="0"/>
              </a:rPr>
              <a:t>Berichtspflicht CSRD** zur Transparenz über ökologische und soziale Aspekte von Unternehmen in der EU.</a:t>
            </a:r>
            <a:endParaRPr lang="de-DE" sz="1200" dirty="0">
              <a:solidFill>
                <a:prstClr val="black"/>
              </a:solidFill>
            </a:endParaRPr>
          </a:p>
        </p:txBody>
      </p:sp>
      <p:sp>
        <p:nvSpPr>
          <p:cNvPr id="5" name="Pfeil: nach rechts 4">
            <a:extLst>
              <a:ext uri="{FF2B5EF4-FFF2-40B4-BE49-F238E27FC236}">
                <a16:creationId xmlns:a16="http://schemas.microsoft.com/office/drawing/2014/main" xmlns="" id="{5429C8C3-738F-085D-669B-10FE33887C49}"/>
              </a:ext>
            </a:extLst>
          </p:cNvPr>
          <p:cNvSpPr/>
          <p:nvPr/>
        </p:nvSpPr>
        <p:spPr>
          <a:xfrm>
            <a:off x="800100" y="1282700"/>
            <a:ext cx="596900" cy="254000"/>
          </a:xfrm>
          <a:prstGeom prst="rightArrow">
            <a:avLst/>
          </a:prstGeom>
          <a:solidFill>
            <a:srgbClr val="007A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3" name="Textfeld 2">
            <a:extLst>
              <a:ext uri="{FF2B5EF4-FFF2-40B4-BE49-F238E27FC236}">
                <a16:creationId xmlns:a16="http://schemas.microsoft.com/office/drawing/2014/main" xmlns="" id="{831D1001-6CE0-6FE1-B359-3660B9852CE9}"/>
              </a:ext>
            </a:extLst>
          </p:cNvPr>
          <p:cNvSpPr txBox="1"/>
          <p:nvPr/>
        </p:nvSpPr>
        <p:spPr>
          <a:xfrm>
            <a:off x="328885" y="6577974"/>
            <a:ext cx="11155439" cy="264948"/>
          </a:xfrm>
          <a:prstGeom prst="rect">
            <a:avLst/>
          </a:prstGeom>
          <a:noFill/>
        </p:spPr>
        <p:txBody>
          <a:bodyPr wrap="none" lIns="0" tIns="0" rIns="0" bIns="0" rtlCol="0" anchor="t" anchorCtr="0">
            <a:noAutofit/>
          </a:bodyPr>
          <a:lstStyle/>
          <a:p>
            <a:r>
              <a:rPr lang="de-DE" sz="800" dirty="0">
                <a:solidFill>
                  <a:prstClr val="white"/>
                </a:solidFill>
              </a:rPr>
              <a:t>*</a:t>
            </a:r>
            <a:r>
              <a:rPr lang="de-DE" sz="800" dirty="0">
                <a:solidFill>
                  <a:srgbClr val="003781"/>
                </a:solidFill>
              </a:rPr>
              <a:t>*</a:t>
            </a:r>
            <a:r>
              <a:rPr lang="de-DE" sz="800" dirty="0">
                <a:solidFill>
                  <a:srgbClr val="003781"/>
                </a:solidFill>
                <a:latin typeface="Allianz Neo" panose="020B0504020203020204" pitchFamily="34" charset="0"/>
              </a:rPr>
              <a:t>Bei Arbeitgeberfinanzierung über einen Gruppenvertrag mit listenmäßiger Aufnahme und einer maximalen garantierten monatlichen AKS-Rente von 1250 EUR.</a:t>
            </a:r>
          </a:p>
          <a:p>
            <a:r>
              <a:rPr lang="de-DE" sz="800" dirty="0">
                <a:solidFill>
                  <a:srgbClr val="003781"/>
                </a:solidFill>
                <a:latin typeface="Allianz Neo" panose="020B0504020203020204" pitchFamily="34" charset="0"/>
              </a:rPr>
              <a:t>** Infos: </a:t>
            </a:r>
            <a:r>
              <a:rPr lang="de-DE" sz="800" dirty="0">
                <a:solidFill>
                  <a:prstClr val="black"/>
                </a:solidFill>
                <a:hlinkClick r:id="rId2"/>
              </a:rPr>
              <a:t>Richtlinie (EU) 2022/2464 (CSRD) – Wikipedia</a:t>
            </a:r>
            <a:endParaRPr lang="de-DE" sz="800" dirty="0">
              <a:solidFill>
                <a:srgbClr val="003781"/>
              </a:solidFill>
              <a:latin typeface="Allianz Neo" panose="020B0504020203020204" pitchFamily="34" charset="0"/>
            </a:endParaRPr>
          </a:p>
        </p:txBody>
      </p:sp>
      <p:cxnSp>
        <p:nvCxnSpPr>
          <p:cNvPr id="8" name="Gerade Verbindung mit Pfeil 7">
            <a:extLst>
              <a:ext uri="{FF2B5EF4-FFF2-40B4-BE49-F238E27FC236}">
                <a16:creationId xmlns:a16="http://schemas.microsoft.com/office/drawing/2014/main" xmlns="" id="{C4E70B12-6AAA-966F-3DE3-66659465D248}"/>
              </a:ext>
            </a:extLst>
          </p:cNvPr>
          <p:cNvCxnSpPr>
            <a:cxnSpLocks/>
          </p:cNvCxnSpPr>
          <p:nvPr/>
        </p:nvCxnSpPr>
        <p:spPr>
          <a:xfrm>
            <a:off x="3662998" y="4030496"/>
            <a:ext cx="4385627" cy="0"/>
          </a:xfrm>
          <a:prstGeom prst="straightConnector1">
            <a:avLst/>
          </a:prstGeom>
          <a:ln w="31750">
            <a:solidFill>
              <a:srgbClr val="00378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16307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E238B66-5078-CF59-84A2-8C7836AE0A04}"/>
            </a:ext>
          </a:extLst>
        </p:cNvPr>
        <p:cNvGrpSpPr/>
        <p:nvPr/>
      </p:nvGrpSpPr>
      <p:grpSpPr>
        <a:xfrm>
          <a:off x="0" y="0"/>
          <a:ext cx="0" cy="0"/>
          <a:chOff x="0" y="0"/>
          <a:chExt cx="0" cy="0"/>
        </a:xfrm>
      </p:grpSpPr>
      <p:sp>
        <p:nvSpPr>
          <p:cNvPr id="4" name="Rechteck 3">
            <a:extLst>
              <a:ext uri="{FF2B5EF4-FFF2-40B4-BE49-F238E27FC236}">
                <a16:creationId xmlns:a16="http://schemas.microsoft.com/office/drawing/2014/main" xmlns="" id="{327056E2-5F20-C9E4-7AA0-602339B16B4C}"/>
              </a:ext>
            </a:extLst>
          </p:cNvPr>
          <p:cNvSpPr/>
          <p:nvPr/>
        </p:nvSpPr>
        <p:spPr>
          <a:xfrm>
            <a:off x="10477500" y="196189"/>
            <a:ext cx="1625600" cy="97221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solidFill>
                <a:srgbClr val="FFFFFF"/>
              </a:solidFill>
            </a:endParaRPr>
          </a:p>
        </p:txBody>
      </p:sp>
      <p:sp>
        <p:nvSpPr>
          <p:cNvPr id="103" name="Textfeld 102">
            <a:extLst>
              <a:ext uri="{FF2B5EF4-FFF2-40B4-BE49-F238E27FC236}">
                <a16:creationId xmlns:a16="http://schemas.microsoft.com/office/drawing/2014/main" xmlns="" id="{EC5893D5-4919-CAC8-2BC2-FE6989736C56}"/>
              </a:ext>
            </a:extLst>
          </p:cNvPr>
          <p:cNvSpPr txBox="1"/>
          <p:nvPr/>
        </p:nvSpPr>
        <p:spPr>
          <a:xfrm>
            <a:off x="5614594" y="2925318"/>
            <a:ext cx="2373274" cy="630315"/>
          </a:xfrm>
          <a:prstGeom prst="rect">
            <a:avLst/>
          </a:prstGeom>
          <a:noFill/>
        </p:spPr>
        <p:txBody>
          <a:bodyPr wrap="square" lIns="0" tIns="0" rIns="0" bIns="0" rtlCol="0" anchor="t" anchorCtr="0">
            <a:noAutofit/>
          </a:bodyPr>
          <a:lstStyle/>
          <a:p>
            <a:pPr>
              <a:defRPr/>
            </a:pPr>
            <a:r>
              <a:rPr lang="de-DE" sz="1200" dirty="0">
                <a:solidFill>
                  <a:srgbClr val="003781"/>
                </a:solidFill>
                <a:latin typeface="Allianz Neo" panose="020B0504020203020204" pitchFamily="34" charset="0"/>
              </a:rPr>
              <a:t>Die Vorteile einer AG-finanzieren Arbeitskraftsicherung im Vergleich zu den Benefits aufzeigen.</a:t>
            </a:r>
          </a:p>
        </p:txBody>
      </p:sp>
      <p:sp>
        <p:nvSpPr>
          <p:cNvPr id="47" name="Ellipse 46">
            <a:extLst>
              <a:ext uri="{FF2B5EF4-FFF2-40B4-BE49-F238E27FC236}">
                <a16:creationId xmlns:a16="http://schemas.microsoft.com/office/drawing/2014/main" xmlns="" id="{86CB5312-5178-1A43-FAE0-0A436FA902D0}"/>
              </a:ext>
            </a:extLst>
          </p:cNvPr>
          <p:cNvSpPr/>
          <p:nvPr/>
        </p:nvSpPr>
        <p:spPr>
          <a:xfrm>
            <a:off x="2401476" y="1883106"/>
            <a:ext cx="2489106" cy="2435196"/>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solidFill>
                <a:srgbClr val="FFFFFF"/>
              </a:solidFill>
            </a:endParaRPr>
          </a:p>
        </p:txBody>
      </p:sp>
      <p:sp>
        <p:nvSpPr>
          <p:cNvPr id="44" name="Ellipse 43">
            <a:extLst>
              <a:ext uri="{FF2B5EF4-FFF2-40B4-BE49-F238E27FC236}">
                <a16:creationId xmlns:a16="http://schemas.microsoft.com/office/drawing/2014/main" xmlns="" id="{BA75E29E-AC47-982B-A5D8-5E1091F8CDC8}"/>
              </a:ext>
            </a:extLst>
          </p:cNvPr>
          <p:cNvSpPr/>
          <p:nvPr/>
        </p:nvSpPr>
        <p:spPr>
          <a:xfrm>
            <a:off x="233740" y="2382167"/>
            <a:ext cx="1440000" cy="1440000"/>
          </a:xfrm>
          <a:prstGeom prst="ellipse">
            <a:avLst/>
          </a:prstGeom>
          <a:solidFill>
            <a:srgbClr val="DFEF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solidFill>
                <a:srgbClr val="FFFFFF"/>
              </a:solidFill>
            </a:endParaRPr>
          </a:p>
        </p:txBody>
      </p:sp>
      <p:cxnSp>
        <p:nvCxnSpPr>
          <p:cNvPr id="46" name="Gerade Verbindung mit Pfeil 45">
            <a:extLst>
              <a:ext uri="{FF2B5EF4-FFF2-40B4-BE49-F238E27FC236}">
                <a16:creationId xmlns:a16="http://schemas.microsoft.com/office/drawing/2014/main" xmlns="" id="{98F543AE-72AD-29B3-9039-0976A1BFD8A5}"/>
              </a:ext>
            </a:extLst>
          </p:cNvPr>
          <p:cNvCxnSpPr>
            <a:cxnSpLocks/>
          </p:cNvCxnSpPr>
          <p:nvPr/>
        </p:nvCxnSpPr>
        <p:spPr>
          <a:xfrm>
            <a:off x="1756312" y="3108062"/>
            <a:ext cx="515050" cy="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49" name="Gerade Verbindung mit Pfeil 48">
            <a:extLst>
              <a:ext uri="{FF2B5EF4-FFF2-40B4-BE49-F238E27FC236}">
                <a16:creationId xmlns:a16="http://schemas.microsoft.com/office/drawing/2014/main" xmlns="" id="{81F7F75C-CA9F-7D44-6BF9-F275D383D2CD}"/>
              </a:ext>
            </a:extLst>
          </p:cNvPr>
          <p:cNvCxnSpPr>
            <a:cxnSpLocks/>
          </p:cNvCxnSpPr>
          <p:nvPr/>
        </p:nvCxnSpPr>
        <p:spPr>
          <a:xfrm>
            <a:off x="4970911" y="3102671"/>
            <a:ext cx="3733759" cy="6224"/>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102" name="Textfeld 101">
            <a:extLst>
              <a:ext uri="{FF2B5EF4-FFF2-40B4-BE49-F238E27FC236}">
                <a16:creationId xmlns:a16="http://schemas.microsoft.com/office/drawing/2014/main" xmlns="" id="{A0EF9AA8-4D17-CA88-D28F-D22D0E062ED1}"/>
              </a:ext>
            </a:extLst>
          </p:cNvPr>
          <p:cNvSpPr txBox="1"/>
          <p:nvPr/>
        </p:nvSpPr>
        <p:spPr>
          <a:xfrm>
            <a:off x="2691679" y="2708729"/>
            <a:ext cx="1941930" cy="914400"/>
          </a:xfrm>
          <a:prstGeom prst="rect">
            <a:avLst/>
          </a:prstGeom>
          <a:noFill/>
        </p:spPr>
        <p:txBody>
          <a:bodyPr wrap="none" lIns="0" tIns="0" rIns="0" bIns="0" rtlCol="0" anchor="t" anchorCtr="0">
            <a:noAutofit/>
          </a:bodyPr>
          <a:lstStyle/>
          <a:p>
            <a:pPr algn="ctr">
              <a:defRPr/>
            </a:pPr>
            <a:r>
              <a:rPr lang="de-DE" sz="1200" dirty="0">
                <a:solidFill>
                  <a:srgbClr val="003781"/>
                </a:solidFill>
                <a:latin typeface="Allianz Neo" panose="020B0504020203020204" pitchFamily="34" charset="0"/>
              </a:rPr>
              <a:t>Aufzeigen der bekannten</a:t>
            </a:r>
          </a:p>
          <a:p>
            <a:pPr algn="ctr">
              <a:defRPr/>
            </a:pPr>
            <a:r>
              <a:rPr lang="de-DE" sz="1200" dirty="0">
                <a:solidFill>
                  <a:srgbClr val="003781"/>
                </a:solidFill>
                <a:latin typeface="Allianz Neo" panose="020B0504020203020204" pitchFamily="34" charset="0"/>
              </a:rPr>
              <a:t> Benefits. Diese sind den </a:t>
            </a:r>
          </a:p>
          <a:p>
            <a:pPr algn="ctr">
              <a:defRPr/>
            </a:pPr>
            <a:r>
              <a:rPr lang="de-DE" sz="1200" dirty="0">
                <a:solidFill>
                  <a:srgbClr val="003781"/>
                </a:solidFill>
                <a:latin typeface="Allianz Neo" panose="020B0504020203020204" pitchFamily="34" charset="0"/>
              </a:rPr>
              <a:t>Unternehmen bekannt </a:t>
            </a:r>
          </a:p>
          <a:p>
            <a:pPr algn="ctr">
              <a:defRPr/>
            </a:pPr>
            <a:r>
              <a:rPr lang="de-DE" sz="1200" dirty="0">
                <a:solidFill>
                  <a:srgbClr val="003781"/>
                </a:solidFill>
                <a:latin typeface="Allianz Neo" panose="020B0504020203020204" pitchFamily="34" charset="0"/>
              </a:rPr>
              <a:t>und für die Mitarbeitenden </a:t>
            </a:r>
          </a:p>
          <a:p>
            <a:pPr algn="ctr">
              <a:defRPr/>
            </a:pPr>
            <a:r>
              <a:rPr lang="de-DE" sz="1200" dirty="0">
                <a:solidFill>
                  <a:srgbClr val="003781"/>
                </a:solidFill>
                <a:latin typeface="Allianz Neo" panose="020B0504020203020204" pitchFamily="34" charset="0"/>
              </a:rPr>
              <a:t>sofort erlebbar. </a:t>
            </a:r>
          </a:p>
          <a:p>
            <a:pPr>
              <a:defRPr/>
            </a:pPr>
            <a:endParaRPr lang="de-DE" sz="1600" dirty="0">
              <a:solidFill>
                <a:srgbClr val="003781"/>
              </a:solidFill>
            </a:endParaRPr>
          </a:p>
        </p:txBody>
      </p:sp>
      <p:sp>
        <p:nvSpPr>
          <p:cNvPr id="106" name="Textfeld 105">
            <a:extLst>
              <a:ext uri="{FF2B5EF4-FFF2-40B4-BE49-F238E27FC236}">
                <a16:creationId xmlns:a16="http://schemas.microsoft.com/office/drawing/2014/main" xmlns="" id="{39F62C0B-F974-CB31-05B7-E93F50144511}"/>
              </a:ext>
            </a:extLst>
          </p:cNvPr>
          <p:cNvSpPr txBox="1"/>
          <p:nvPr/>
        </p:nvSpPr>
        <p:spPr>
          <a:xfrm>
            <a:off x="3247072" y="891973"/>
            <a:ext cx="6811328" cy="830997"/>
          </a:xfrm>
          <a:prstGeom prst="rect">
            <a:avLst/>
          </a:prstGeom>
          <a:noFill/>
        </p:spPr>
        <p:txBody>
          <a:bodyPr wrap="square">
            <a:spAutoFit/>
          </a:bodyPr>
          <a:lstStyle/>
          <a:p>
            <a:pPr algn="ctr">
              <a:defRPr/>
            </a:pPr>
            <a:r>
              <a:rPr lang="de-DE" sz="1600" b="1" dirty="0">
                <a:solidFill>
                  <a:srgbClr val="13A0D3"/>
                </a:solidFill>
                <a:latin typeface="Allianz Neo" panose="020B0504020203020204" pitchFamily="34" charset="0"/>
              </a:rPr>
              <a:t>Nur gemeinsam mit dem Arbeitgeber </a:t>
            </a:r>
            <a:r>
              <a:rPr lang="de-DE" sz="1600" dirty="0">
                <a:solidFill>
                  <a:srgbClr val="003781"/>
                </a:solidFill>
                <a:latin typeface="Allianz Neo" panose="020B0504020203020204" pitchFamily="34" charset="0"/>
              </a:rPr>
              <a:t>ist eine </a:t>
            </a:r>
            <a:r>
              <a:rPr lang="de-DE" sz="1600" b="1" dirty="0">
                <a:solidFill>
                  <a:srgbClr val="13A0D3"/>
                </a:solidFill>
                <a:latin typeface="Allianz Neo" panose="020B0504020203020204" pitchFamily="34" charset="0"/>
              </a:rPr>
              <a:t>Arbeitskraftabsicherung</a:t>
            </a:r>
            <a:r>
              <a:rPr lang="de-DE" sz="1600" dirty="0">
                <a:solidFill>
                  <a:srgbClr val="13A0D3"/>
                </a:solidFill>
                <a:latin typeface="Allianz Neo" panose="020B0504020203020204" pitchFamily="34" charset="0"/>
              </a:rPr>
              <a:t> </a:t>
            </a:r>
          </a:p>
          <a:p>
            <a:pPr algn="ctr">
              <a:defRPr/>
            </a:pPr>
            <a:r>
              <a:rPr lang="de-DE" sz="1600" dirty="0">
                <a:solidFill>
                  <a:srgbClr val="003781"/>
                </a:solidFill>
                <a:latin typeface="Allianz Neo" panose="020B0504020203020204" pitchFamily="34" charset="0"/>
              </a:rPr>
              <a:t>für Mitarbeitende </a:t>
            </a:r>
            <a:r>
              <a:rPr lang="de-DE" sz="1600" b="1" dirty="0">
                <a:solidFill>
                  <a:srgbClr val="13A0D3"/>
                </a:solidFill>
                <a:latin typeface="Allianz Neo" panose="020B0504020203020204" pitchFamily="34" charset="0"/>
              </a:rPr>
              <a:t>ohne Gesundheitsprüfung </a:t>
            </a:r>
            <a:r>
              <a:rPr lang="de-DE" sz="1600" dirty="0">
                <a:solidFill>
                  <a:srgbClr val="003781"/>
                </a:solidFill>
                <a:latin typeface="Allianz Neo" panose="020B0504020203020204" pitchFamily="34" charset="0"/>
              </a:rPr>
              <a:t>und mit </a:t>
            </a:r>
            <a:r>
              <a:rPr lang="de-DE" sz="1600" b="1" dirty="0">
                <a:solidFill>
                  <a:srgbClr val="13A0D3"/>
                </a:solidFill>
                <a:latin typeface="Allianz Neo" panose="020B0504020203020204" pitchFamily="34" charset="0"/>
              </a:rPr>
              <a:t>vergünstigten Konditionen</a:t>
            </a:r>
            <a:r>
              <a:rPr lang="de-DE" sz="1600" b="1" dirty="0">
                <a:solidFill>
                  <a:srgbClr val="003781"/>
                </a:solidFill>
                <a:latin typeface="Allianz Neo" panose="020B0504020203020204" pitchFamily="34" charset="0"/>
              </a:rPr>
              <a:t> </a:t>
            </a:r>
            <a:r>
              <a:rPr lang="de-DE" sz="1600" dirty="0">
                <a:solidFill>
                  <a:srgbClr val="003781"/>
                </a:solidFill>
                <a:latin typeface="Allianz Neo" panose="020B0504020203020204" pitchFamily="34" charset="0"/>
              </a:rPr>
              <a:t>einfach möglich*.</a:t>
            </a:r>
          </a:p>
        </p:txBody>
      </p:sp>
      <p:cxnSp>
        <p:nvCxnSpPr>
          <p:cNvPr id="112" name="Verbinder: gewinkelt 111">
            <a:extLst>
              <a:ext uri="{FF2B5EF4-FFF2-40B4-BE49-F238E27FC236}">
                <a16:creationId xmlns:a16="http://schemas.microsoft.com/office/drawing/2014/main" xmlns="" id="{C0BE39BC-B0AD-9D9C-D8FD-8A4DBFC152B2}"/>
              </a:ext>
            </a:extLst>
          </p:cNvPr>
          <p:cNvCxnSpPr/>
          <p:nvPr/>
        </p:nvCxnSpPr>
        <p:spPr>
          <a:xfrm>
            <a:off x="7226897" y="3109960"/>
            <a:ext cx="1666959" cy="1361717"/>
          </a:xfrm>
          <a:prstGeom prst="bentConnector3">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114" name="Verbinder: gewinkelt 113">
            <a:extLst>
              <a:ext uri="{FF2B5EF4-FFF2-40B4-BE49-F238E27FC236}">
                <a16:creationId xmlns:a16="http://schemas.microsoft.com/office/drawing/2014/main" xmlns="" id="{82338594-3170-56ED-B504-EF501BE3ED93}"/>
              </a:ext>
            </a:extLst>
          </p:cNvPr>
          <p:cNvCxnSpPr>
            <a:cxnSpLocks/>
          </p:cNvCxnSpPr>
          <p:nvPr/>
        </p:nvCxnSpPr>
        <p:spPr>
          <a:xfrm rot="5400000" flipH="1" flipV="1">
            <a:off x="7833239" y="2128290"/>
            <a:ext cx="1287764" cy="833481"/>
          </a:xfrm>
          <a:prstGeom prst="bentConnector3">
            <a:avLst>
              <a:gd name="adj1" fmla="val 100270"/>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23" name="Textfeld 122">
            <a:extLst>
              <a:ext uri="{FF2B5EF4-FFF2-40B4-BE49-F238E27FC236}">
                <a16:creationId xmlns:a16="http://schemas.microsoft.com/office/drawing/2014/main" xmlns="" id="{37188B0E-4E22-02EF-4286-DE4F2237DD81}"/>
              </a:ext>
            </a:extLst>
          </p:cNvPr>
          <p:cNvSpPr txBox="1"/>
          <p:nvPr/>
        </p:nvSpPr>
        <p:spPr>
          <a:xfrm>
            <a:off x="9014541" y="1648796"/>
            <a:ext cx="2304461" cy="512835"/>
          </a:xfrm>
          <a:prstGeom prst="rect">
            <a:avLst/>
          </a:prstGeom>
          <a:noFill/>
        </p:spPr>
        <p:txBody>
          <a:bodyPr wrap="none" lIns="0" tIns="0" rIns="0" bIns="0" rtlCol="0" anchor="t" anchorCtr="0">
            <a:noAutofit/>
          </a:bodyPr>
          <a:lstStyle/>
          <a:p>
            <a:pPr>
              <a:defRPr/>
            </a:pPr>
            <a:r>
              <a:rPr lang="de-DE" sz="1200" dirty="0">
                <a:solidFill>
                  <a:srgbClr val="003781"/>
                </a:solidFill>
                <a:latin typeface="Allianz Neo" panose="020B0504020203020204" pitchFamily="34" charset="0"/>
              </a:rPr>
              <a:t>Abschluss einer AG-finanzierten </a:t>
            </a:r>
          </a:p>
          <a:p>
            <a:pPr>
              <a:defRPr/>
            </a:pPr>
            <a:r>
              <a:rPr lang="de-DE" sz="1200" dirty="0">
                <a:solidFill>
                  <a:srgbClr val="003781"/>
                </a:solidFill>
                <a:latin typeface="Allianz Neo" panose="020B0504020203020204" pitchFamily="34" charset="0"/>
              </a:rPr>
              <a:t>Arbeitskraftsicherung. </a:t>
            </a:r>
          </a:p>
        </p:txBody>
      </p:sp>
      <p:sp>
        <p:nvSpPr>
          <p:cNvPr id="124" name="Textfeld 123">
            <a:extLst>
              <a:ext uri="{FF2B5EF4-FFF2-40B4-BE49-F238E27FC236}">
                <a16:creationId xmlns:a16="http://schemas.microsoft.com/office/drawing/2014/main" xmlns="" id="{BDD3C33F-1266-5C92-6E38-59C1ACE638F4}"/>
              </a:ext>
            </a:extLst>
          </p:cNvPr>
          <p:cNvSpPr txBox="1"/>
          <p:nvPr/>
        </p:nvSpPr>
        <p:spPr>
          <a:xfrm>
            <a:off x="9036858" y="2898850"/>
            <a:ext cx="2776771" cy="558426"/>
          </a:xfrm>
          <a:prstGeom prst="rect">
            <a:avLst/>
          </a:prstGeom>
          <a:noFill/>
        </p:spPr>
        <p:txBody>
          <a:bodyPr wrap="none" lIns="0" tIns="0" rIns="0" bIns="0" rtlCol="0" anchor="t" anchorCtr="0">
            <a:noAutofit/>
          </a:bodyPr>
          <a:lstStyle/>
          <a:p>
            <a:pPr>
              <a:defRPr/>
            </a:pPr>
            <a:r>
              <a:rPr lang="de-DE" sz="1200" dirty="0">
                <a:solidFill>
                  <a:srgbClr val="003781"/>
                </a:solidFill>
                <a:latin typeface="Allianz Neo" panose="020B0504020203020204" pitchFamily="34" charset="0"/>
              </a:rPr>
              <a:t>Persönliche Übergabe der Police um </a:t>
            </a:r>
          </a:p>
          <a:p>
            <a:pPr>
              <a:defRPr/>
            </a:pPr>
            <a:r>
              <a:rPr lang="de-DE" sz="1200" dirty="0">
                <a:solidFill>
                  <a:srgbClr val="003781"/>
                </a:solidFill>
                <a:latin typeface="Allianz Neo" panose="020B0504020203020204" pitchFamily="34" charset="0"/>
              </a:rPr>
              <a:t>die Wertschätzung und Wertigkeit</a:t>
            </a:r>
          </a:p>
          <a:p>
            <a:pPr>
              <a:defRPr/>
            </a:pPr>
            <a:r>
              <a:rPr lang="de-DE" sz="1200" dirty="0">
                <a:solidFill>
                  <a:srgbClr val="003781"/>
                </a:solidFill>
                <a:latin typeface="Allianz Neo" panose="020B0504020203020204" pitchFamily="34" charset="0"/>
              </a:rPr>
              <a:t>der Arbeitgeberleistung aufzuzeigen.</a:t>
            </a:r>
          </a:p>
        </p:txBody>
      </p:sp>
      <p:sp>
        <p:nvSpPr>
          <p:cNvPr id="125" name="Textfeld 124">
            <a:extLst>
              <a:ext uri="{FF2B5EF4-FFF2-40B4-BE49-F238E27FC236}">
                <a16:creationId xmlns:a16="http://schemas.microsoft.com/office/drawing/2014/main" xmlns="" id="{707B5EBB-098B-434B-081A-3278696BEC3F}"/>
              </a:ext>
            </a:extLst>
          </p:cNvPr>
          <p:cNvSpPr txBox="1"/>
          <p:nvPr/>
        </p:nvSpPr>
        <p:spPr>
          <a:xfrm>
            <a:off x="9014543" y="4125924"/>
            <a:ext cx="2776771" cy="836546"/>
          </a:xfrm>
          <a:prstGeom prst="rect">
            <a:avLst/>
          </a:prstGeom>
          <a:noFill/>
        </p:spPr>
        <p:txBody>
          <a:bodyPr wrap="none" lIns="0" tIns="0" rIns="0" bIns="0" rtlCol="0" anchor="t" anchorCtr="0">
            <a:noAutofit/>
          </a:bodyPr>
          <a:lstStyle/>
          <a:p>
            <a:pPr>
              <a:defRPr/>
            </a:pPr>
            <a:r>
              <a:rPr lang="de-DE" sz="1200" dirty="0">
                <a:solidFill>
                  <a:srgbClr val="003781"/>
                </a:solidFill>
                <a:latin typeface="Allianz Neo" panose="020B0504020203020204" pitchFamily="34" charset="0"/>
              </a:rPr>
              <a:t>Bei der Übergabe der Police wird ein </a:t>
            </a:r>
          </a:p>
          <a:p>
            <a:pPr>
              <a:defRPr/>
            </a:pPr>
            <a:r>
              <a:rPr lang="de-DE" sz="1200" dirty="0">
                <a:solidFill>
                  <a:srgbClr val="003781"/>
                </a:solidFill>
                <a:latin typeface="Allianz Neo" panose="020B0504020203020204" pitchFamily="34" charset="0"/>
              </a:rPr>
              <a:t>Beratungstermin für die </a:t>
            </a:r>
          </a:p>
          <a:p>
            <a:pPr>
              <a:defRPr/>
            </a:pPr>
            <a:r>
              <a:rPr lang="de-DE" sz="1200" dirty="0">
                <a:solidFill>
                  <a:srgbClr val="003781"/>
                </a:solidFill>
                <a:latin typeface="Allianz Neo" panose="020B0504020203020204" pitchFamily="34" charset="0"/>
              </a:rPr>
              <a:t>Entgeltumwandlung für die Altersrente </a:t>
            </a:r>
          </a:p>
          <a:p>
            <a:pPr>
              <a:defRPr/>
            </a:pPr>
            <a:r>
              <a:rPr lang="de-DE" sz="1200" dirty="0">
                <a:solidFill>
                  <a:srgbClr val="003781"/>
                </a:solidFill>
                <a:latin typeface="Allianz Neo" panose="020B0504020203020204" pitchFamily="34" charset="0"/>
              </a:rPr>
              <a:t>Vereinbart.</a:t>
            </a:r>
          </a:p>
          <a:p>
            <a:pPr>
              <a:defRPr/>
            </a:pPr>
            <a:endParaRPr lang="de-DE" sz="1200" dirty="0">
              <a:solidFill>
                <a:srgbClr val="003781"/>
              </a:solidFill>
              <a:latin typeface="Allianz Neo" panose="020B0504020203020204" pitchFamily="34" charset="0"/>
            </a:endParaRPr>
          </a:p>
          <a:p>
            <a:pPr marL="171450" indent="-171450">
              <a:buFont typeface="Wingdings" panose="05000000000000000000" pitchFamily="2" charset="2"/>
              <a:buChar char="è"/>
              <a:defRPr/>
            </a:pPr>
            <a:r>
              <a:rPr lang="de-DE" sz="1200" b="1" u="sng" dirty="0">
                <a:solidFill>
                  <a:srgbClr val="003781"/>
                </a:solidFill>
                <a:latin typeface="Allianz Neo" panose="020B0504020203020204" pitchFamily="34" charset="0"/>
              </a:rPr>
              <a:t>Die Arbeitskraftsicherung ist der</a:t>
            </a:r>
          </a:p>
          <a:p>
            <a:pPr>
              <a:defRPr/>
            </a:pPr>
            <a:r>
              <a:rPr lang="de-DE" sz="1200" dirty="0">
                <a:solidFill>
                  <a:srgbClr val="003781"/>
                </a:solidFill>
                <a:latin typeface="Allianz Neo" panose="020B0504020203020204" pitchFamily="34" charset="0"/>
              </a:rPr>
              <a:t>     </a:t>
            </a:r>
            <a:r>
              <a:rPr lang="de-DE" sz="1200" b="1" u="sng" dirty="0">
                <a:solidFill>
                  <a:srgbClr val="003781"/>
                </a:solidFill>
                <a:latin typeface="Allianz Neo" panose="020B0504020203020204" pitchFamily="34" charset="0"/>
              </a:rPr>
              <a:t>Einstieg bei den Mitarbeiterberatungen!</a:t>
            </a:r>
          </a:p>
          <a:p>
            <a:pPr>
              <a:defRPr/>
            </a:pPr>
            <a:endParaRPr lang="de-DE" sz="1200" dirty="0">
              <a:solidFill>
                <a:srgbClr val="003781"/>
              </a:solidFill>
              <a:latin typeface="Allianz Neo" panose="020B0504020203020204" pitchFamily="34" charset="0"/>
            </a:endParaRPr>
          </a:p>
        </p:txBody>
      </p:sp>
      <p:sp>
        <p:nvSpPr>
          <p:cNvPr id="129" name="Textfeld 128">
            <a:extLst>
              <a:ext uri="{FF2B5EF4-FFF2-40B4-BE49-F238E27FC236}">
                <a16:creationId xmlns:a16="http://schemas.microsoft.com/office/drawing/2014/main" xmlns="" id="{0088A82D-FF62-0B92-49CD-10DEE2D2C0F4}"/>
              </a:ext>
            </a:extLst>
          </p:cNvPr>
          <p:cNvSpPr txBox="1"/>
          <p:nvPr/>
        </p:nvSpPr>
        <p:spPr>
          <a:xfrm>
            <a:off x="452224" y="2829414"/>
            <a:ext cx="914400" cy="591829"/>
          </a:xfrm>
          <a:prstGeom prst="rect">
            <a:avLst/>
          </a:prstGeom>
          <a:noFill/>
        </p:spPr>
        <p:txBody>
          <a:bodyPr wrap="none" lIns="0" tIns="0" rIns="0" bIns="0" rtlCol="0" anchor="t" anchorCtr="0">
            <a:noAutofit/>
          </a:bodyPr>
          <a:lstStyle/>
          <a:p>
            <a:pPr algn="ctr">
              <a:defRPr/>
            </a:pPr>
            <a:r>
              <a:rPr lang="de-DE" sz="1200" b="1" dirty="0">
                <a:solidFill>
                  <a:srgbClr val="003781"/>
                </a:solidFill>
                <a:latin typeface="Allianz Neo" panose="020B0504020203020204" pitchFamily="34" charset="0"/>
              </a:rPr>
              <a:t>Gespräch mit</a:t>
            </a:r>
          </a:p>
          <a:p>
            <a:pPr algn="ctr">
              <a:defRPr/>
            </a:pPr>
            <a:r>
              <a:rPr lang="de-DE" sz="1200" b="1" dirty="0">
                <a:solidFill>
                  <a:srgbClr val="003781"/>
                </a:solidFill>
                <a:latin typeface="Allianz Neo" panose="020B0504020203020204" pitchFamily="34" charset="0"/>
              </a:rPr>
              <a:t> dem </a:t>
            </a:r>
          </a:p>
          <a:p>
            <a:pPr algn="ctr">
              <a:defRPr/>
            </a:pPr>
            <a:r>
              <a:rPr lang="de-DE" sz="1200" b="1" dirty="0">
                <a:solidFill>
                  <a:srgbClr val="003781"/>
                </a:solidFill>
                <a:latin typeface="Allianz Neo" panose="020B0504020203020204" pitchFamily="34" charset="0"/>
              </a:rPr>
              <a:t>Arbeitgeber</a:t>
            </a:r>
          </a:p>
        </p:txBody>
      </p:sp>
      <p:sp>
        <p:nvSpPr>
          <p:cNvPr id="135" name="Titel 3" descr="svtx:article/content/headline">
            <a:extLst>
              <a:ext uri="{FF2B5EF4-FFF2-40B4-BE49-F238E27FC236}">
                <a16:creationId xmlns:a16="http://schemas.microsoft.com/office/drawing/2014/main" xmlns="" id="{503A41E2-1314-FFAA-F5A7-A84351662931}"/>
              </a:ext>
            </a:extLst>
          </p:cNvPr>
          <p:cNvSpPr>
            <a:spLocks noGrp="1"/>
          </p:cNvSpPr>
          <p:nvPr/>
        </p:nvSpPr>
        <p:spPr>
          <a:xfrm>
            <a:off x="347958" y="196189"/>
            <a:ext cx="9045461" cy="599941"/>
          </a:xfrm>
          <a:prstGeom prst="rect">
            <a:avLst/>
          </a:prstGeom>
        </p:spPr>
        <p:txBody>
          <a:bodyPr vert="horz" lIns="0" tIns="0" rIns="0" bIns="0" rtlCol="0" anchor="t" anchorCtr="0">
            <a:noAutofit/>
          </a:bodyPr>
          <a:lstStyle>
            <a:lvl1pPr algn="l" defTabSz="967710" rtl="0" eaLnBrk="1" latinLnBrk="0" hangingPunct="1">
              <a:lnSpc>
                <a:spcPts val="3800"/>
              </a:lnSpc>
              <a:spcBef>
                <a:spcPct val="0"/>
              </a:spcBef>
              <a:buNone/>
              <a:defRPr sz="3800" kern="1200">
                <a:solidFill>
                  <a:schemeClr val="bg1"/>
                </a:solidFill>
                <a:latin typeface="+mn-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de-DE" sz="2800" b="1" dirty="0">
                <a:solidFill>
                  <a:srgbClr val="13A0D3"/>
                </a:solidFill>
                <a:latin typeface="Allianz Neo" panose="020B0504020203020204" pitchFamily="34" charset="0"/>
              </a:rPr>
              <a:t>Ablauf</a:t>
            </a:r>
            <a:r>
              <a:rPr lang="de-DE" sz="2800" b="1" dirty="0">
                <a:solidFill>
                  <a:srgbClr val="003781"/>
                </a:solidFill>
                <a:latin typeface="Allianz Neo" panose="020B0504020203020204" pitchFamily="34" charset="0"/>
              </a:rPr>
              <a:t> auf einen Blick…</a:t>
            </a:r>
          </a:p>
        </p:txBody>
      </p:sp>
      <p:sp>
        <p:nvSpPr>
          <p:cNvPr id="144" name="Rechteck 143">
            <a:extLst>
              <a:ext uri="{FF2B5EF4-FFF2-40B4-BE49-F238E27FC236}">
                <a16:creationId xmlns:a16="http://schemas.microsoft.com/office/drawing/2014/main" xmlns="" id="{82554E3D-1B86-8845-2FEE-D04B5C1220A1}"/>
              </a:ext>
            </a:extLst>
          </p:cNvPr>
          <p:cNvSpPr/>
          <p:nvPr/>
        </p:nvSpPr>
        <p:spPr>
          <a:xfrm>
            <a:off x="4573089" y="4743545"/>
            <a:ext cx="4019677" cy="1827444"/>
          </a:xfrm>
          <a:prstGeom prst="rect">
            <a:avLst/>
          </a:prstGeom>
          <a:solidFill>
            <a:srgbClr val="DFEF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de-DE" sz="1200" dirty="0">
              <a:solidFill>
                <a:srgbClr val="003781"/>
              </a:solidFill>
              <a:latin typeface="Allianz Neo" panose="020B0504020203020204" pitchFamily="34" charset="0"/>
            </a:endParaRPr>
          </a:p>
          <a:p>
            <a:pPr>
              <a:defRPr/>
            </a:pPr>
            <a:endParaRPr lang="de-DE" sz="1200" b="1" dirty="0">
              <a:solidFill>
                <a:srgbClr val="003781"/>
              </a:solidFill>
              <a:latin typeface="Allianz Neo" panose="020B0504020203020204" pitchFamily="34" charset="0"/>
            </a:endParaRPr>
          </a:p>
          <a:p>
            <a:pPr>
              <a:defRPr/>
            </a:pPr>
            <a:r>
              <a:rPr lang="de-DE" sz="1200" b="1" u="sng" dirty="0">
                <a:solidFill>
                  <a:srgbClr val="003781"/>
                </a:solidFill>
                <a:latin typeface="Allianz Neo" panose="020B0504020203020204" pitchFamily="34" charset="0"/>
              </a:rPr>
              <a:t>Vorteile:</a:t>
            </a:r>
          </a:p>
          <a:p>
            <a:pPr marL="171450" indent="-171450">
              <a:buFont typeface="Arial" panose="020B0604020202020204" pitchFamily="34" charset="0"/>
              <a:buChar char="•"/>
              <a:defRPr/>
            </a:pPr>
            <a:r>
              <a:rPr lang="de-DE" sz="1200" dirty="0">
                <a:solidFill>
                  <a:srgbClr val="003781"/>
                </a:solidFill>
                <a:latin typeface="Allianz Neo" panose="020B0504020203020204" pitchFamily="34" charset="0"/>
              </a:rPr>
              <a:t>Für jeden Mitarbeiter nutzbar*</a:t>
            </a:r>
          </a:p>
          <a:p>
            <a:pPr marL="171450" indent="-171450">
              <a:buFont typeface="Arial" panose="020B0604020202020204" pitchFamily="34" charset="0"/>
              <a:buChar char="•"/>
              <a:defRPr/>
            </a:pPr>
            <a:r>
              <a:rPr lang="de-DE" sz="1200" dirty="0">
                <a:solidFill>
                  <a:srgbClr val="003781"/>
                </a:solidFill>
                <a:latin typeface="Allianz Neo" panose="020B0504020203020204" pitchFamily="34" charset="0"/>
              </a:rPr>
              <a:t>Abgrenzung zu Wettbewerbern</a:t>
            </a:r>
          </a:p>
          <a:p>
            <a:pPr marL="171450" indent="-171450">
              <a:buFont typeface="Arial" panose="020B0604020202020204" pitchFamily="34" charset="0"/>
              <a:buChar char="•"/>
              <a:defRPr/>
            </a:pPr>
            <a:r>
              <a:rPr lang="de-DE" sz="1200" b="1" dirty="0">
                <a:solidFill>
                  <a:srgbClr val="003781"/>
                </a:solidFill>
                <a:latin typeface="Allianz Neo" panose="020B0504020203020204" pitchFamily="34" charset="0"/>
              </a:rPr>
              <a:t>Die betriebliche Berufs- und Grundfähigkeitsabsicherung schützt existenziell das ganze Berufsleben lang und „verpufft nicht“, wie die gängigen Benefits.</a:t>
            </a:r>
          </a:p>
          <a:p>
            <a:pPr marL="171450" indent="-171450">
              <a:buFont typeface="Arial" panose="020B0604020202020204" pitchFamily="34" charset="0"/>
              <a:buChar char="•"/>
              <a:defRPr/>
            </a:pPr>
            <a:r>
              <a:rPr lang="de-DE" sz="1200" b="1" dirty="0">
                <a:solidFill>
                  <a:srgbClr val="003781"/>
                </a:solidFill>
                <a:latin typeface="Allianz Neo" panose="020B0504020203020204" pitchFamily="34" charset="0"/>
              </a:rPr>
              <a:t>Für die Rentenleistung ist es unerheblich, ob der zuletzt ausgeübte Beruf tatsächlich aufgegeben wird oder nicht. </a:t>
            </a:r>
          </a:p>
          <a:p>
            <a:pPr marL="171450" indent="-171450">
              <a:buFont typeface="Arial" panose="020B0604020202020204" pitchFamily="34" charset="0"/>
              <a:buChar char="•"/>
              <a:defRPr/>
            </a:pPr>
            <a:endParaRPr lang="de-DE" sz="1200" dirty="0">
              <a:solidFill>
                <a:srgbClr val="003781"/>
              </a:solidFill>
              <a:latin typeface="Allianz Neo" panose="020B0504020203020204" pitchFamily="34" charset="0"/>
            </a:endParaRPr>
          </a:p>
          <a:p>
            <a:pPr marL="171450" indent="-171450">
              <a:buFont typeface="Arial" panose="020B0604020202020204" pitchFamily="34" charset="0"/>
              <a:buChar char="•"/>
              <a:defRPr/>
            </a:pPr>
            <a:endParaRPr lang="de-DE" sz="1200" dirty="0">
              <a:solidFill>
                <a:srgbClr val="003781"/>
              </a:solidFill>
              <a:latin typeface="Allianz Neo" panose="020B0504020203020204" pitchFamily="34" charset="0"/>
            </a:endParaRPr>
          </a:p>
        </p:txBody>
      </p:sp>
      <p:grpSp>
        <p:nvGrpSpPr>
          <p:cNvPr id="26" name="Gruppieren 25">
            <a:extLst>
              <a:ext uri="{FF2B5EF4-FFF2-40B4-BE49-F238E27FC236}">
                <a16:creationId xmlns:a16="http://schemas.microsoft.com/office/drawing/2014/main" xmlns="" id="{1F8FDC84-2407-756E-4533-7223A3A34EBF}"/>
              </a:ext>
            </a:extLst>
          </p:cNvPr>
          <p:cNvGrpSpPr>
            <a:grpSpLocks noChangeAspect="1"/>
          </p:cNvGrpSpPr>
          <p:nvPr/>
        </p:nvGrpSpPr>
        <p:grpSpPr>
          <a:xfrm>
            <a:off x="1996321" y="2271211"/>
            <a:ext cx="706476" cy="685007"/>
            <a:chOff x="6424466" y="7053604"/>
            <a:chExt cx="721281" cy="721278"/>
          </a:xfrm>
        </p:grpSpPr>
        <p:sp>
          <p:nvSpPr>
            <p:cNvPr id="27" name="Oval 89">
              <a:extLst>
                <a:ext uri="{FF2B5EF4-FFF2-40B4-BE49-F238E27FC236}">
                  <a16:creationId xmlns:a16="http://schemas.microsoft.com/office/drawing/2014/main" xmlns="" id="{1007B669-33F2-CBAE-1B3C-5926991BB55A}"/>
                </a:ext>
              </a:extLst>
            </p:cNvPr>
            <p:cNvSpPr/>
            <p:nvPr/>
          </p:nvSpPr>
          <p:spPr>
            <a:xfrm>
              <a:off x="6424466" y="7053604"/>
              <a:ext cx="721281" cy="721278"/>
            </a:xfrm>
            <a:prstGeom prst="ellipse">
              <a:avLst/>
            </a:prstGeom>
            <a:solidFill>
              <a:srgbClr val="4472C4">
                <a:lumMod val="75000"/>
              </a:srgbClr>
            </a:solidFill>
            <a:ln w="15875" cap="flat" cmpd="sng" algn="ctr">
              <a:solidFill>
                <a:srgbClr val="FFFFFF"/>
              </a:solidFill>
              <a:prstDash val="solid"/>
            </a:ln>
            <a:effectLst/>
          </p:spPr>
          <p:txBody>
            <a:bodyPr rtlCol="0" anchor="ctr"/>
            <a:lstStyle/>
            <a:p>
              <a:pPr algn="ctr" defTabSz="914205">
                <a:defRPr/>
              </a:pPr>
              <a:endParaRPr lang="de-DE" sz="2806" kern="0">
                <a:solidFill>
                  <a:srgbClr val="FFFFFF"/>
                </a:solidFill>
              </a:endParaRPr>
            </a:p>
          </p:txBody>
        </p:sp>
        <p:sp>
          <p:nvSpPr>
            <p:cNvPr id="28" name="Freihandform 1096">
              <a:extLst>
                <a:ext uri="{FF2B5EF4-FFF2-40B4-BE49-F238E27FC236}">
                  <a16:creationId xmlns:a16="http://schemas.microsoft.com/office/drawing/2014/main" xmlns="" id="{C65A633B-2085-E368-210F-49030AE3D586}"/>
                </a:ext>
              </a:extLst>
            </p:cNvPr>
            <p:cNvSpPr/>
            <p:nvPr/>
          </p:nvSpPr>
          <p:spPr>
            <a:xfrm>
              <a:off x="6592017" y="7201701"/>
              <a:ext cx="386179" cy="425124"/>
            </a:xfrm>
            <a:custGeom>
              <a:avLst/>
              <a:gdLst/>
              <a:ahLst/>
              <a:cxnLst>
                <a:cxn ang="3cd4">
                  <a:pos x="hc" y="t"/>
                </a:cxn>
                <a:cxn ang="cd2">
                  <a:pos x="l" y="vc"/>
                </a:cxn>
                <a:cxn ang="cd4">
                  <a:pos x="hc" y="b"/>
                </a:cxn>
                <a:cxn ang="0">
                  <a:pos x="r" y="vc"/>
                </a:cxn>
              </a:cxnLst>
              <a:rect l="l" t="t" r="r" b="b"/>
              <a:pathLst>
                <a:path w="705" h="776">
                  <a:moveTo>
                    <a:pt x="669" y="300"/>
                  </a:moveTo>
                  <a:cubicBezTo>
                    <a:pt x="669" y="309"/>
                    <a:pt x="663" y="317"/>
                    <a:pt x="652" y="317"/>
                  </a:cubicBezTo>
                  <a:lnTo>
                    <a:pt x="371" y="317"/>
                  </a:lnTo>
                  <a:lnTo>
                    <a:pt x="371" y="211"/>
                  </a:lnTo>
                  <a:lnTo>
                    <a:pt x="533" y="211"/>
                  </a:lnTo>
                  <a:lnTo>
                    <a:pt x="652" y="211"/>
                  </a:lnTo>
                  <a:cubicBezTo>
                    <a:pt x="663" y="211"/>
                    <a:pt x="669" y="220"/>
                    <a:pt x="669" y="228"/>
                  </a:cubicBezTo>
                  <a:close/>
                  <a:moveTo>
                    <a:pt x="635" y="723"/>
                  </a:moveTo>
                  <a:cubicBezTo>
                    <a:pt x="635" y="732"/>
                    <a:pt x="627" y="740"/>
                    <a:pt x="616" y="740"/>
                  </a:cubicBezTo>
                  <a:lnTo>
                    <a:pt x="371" y="740"/>
                  </a:lnTo>
                  <a:lnTo>
                    <a:pt x="371" y="353"/>
                  </a:lnTo>
                  <a:lnTo>
                    <a:pt x="635" y="353"/>
                  </a:lnTo>
                  <a:close/>
                  <a:moveTo>
                    <a:pt x="371" y="122"/>
                  </a:moveTo>
                  <a:cubicBezTo>
                    <a:pt x="371" y="74"/>
                    <a:pt x="409" y="36"/>
                    <a:pt x="457" y="36"/>
                  </a:cubicBezTo>
                  <a:cubicBezTo>
                    <a:pt x="506" y="36"/>
                    <a:pt x="546" y="74"/>
                    <a:pt x="546" y="122"/>
                  </a:cubicBezTo>
                  <a:cubicBezTo>
                    <a:pt x="546" y="146"/>
                    <a:pt x="540" y="160"/>
                    <a:pt x="527" y="175"/>
                  </a:cubicBezTo>
                  <a:lnTo>
                    <a:pt x="371" y="175"/>
                  </a:lnTo>
                  <a:close/>
                  <a:moveTo>
                    <a:pt x="335" y="158"/>
                  </a:moveTo>
                  <a:lnTo>
                    <a:pt x="335" y="175"/>
                  </a:lnTo>
                  <a:lnTo>
                    <a:pt x="178" y="175"/>
                  </a:lnTo>
                  <a:cubicBezTo>
                    <a:pt x="165" y="160"/>
                    <a:pt x="159" y="146"/>
                    <a:pt x="159" y="122"/>
                  </a:cubicBezTo>
                  <a:cubicBezTo>
                    <a:pt x="159" y="74"/>
                    <a:pt x="197" y="36"/>
                    <a:pt x="246" y="36"/>
                  </a:cubicBezTo>
                  <a:cubicBezTo>
                    <a:pt x="294" y="36"/>
                    <a:pt x="335" y="74"/>
                    <a:pt x="335" y="122"/>
                  </a:cubicBezTo>
                  <a:close/>
                  <a:moveTo>
                    <a:pt x="335" y="317"/>
                  </a:moveTo>
                  <a:lnTo>
                    <a:pt x="53" y="317"/>
                  </a:lnTo>
                  <a:cubicBezTo>
                    <a:pt x="42" y="317"/>
                    <a:pt x="34" y="309"/>
                    <a:pt x="34" y="300"/>
                  </a:cubicBezTo>
                  <a:lnTo>
                    <a:pt x="34" y="228"/>
                  </a:lnTo>
                  <a:cubicBezTo>
                    <a:pt x="34" y="220"/>
                    <a:pt x="42" y="211"/>
                    <a:pt x="53" y="211"/>
                  </a:cubicBezTo>
                  <a:lnTo>
                    <a:pt x="169" y="211"/>
                  </a:lnTo>
                  <a:lnTo>
                    <a:pt x="335" y="211"/>
                  </a:lnTo>
                  <a:close/>
                  <a:moveTo>
                    <a:pt x="335" y="740"/>
                  </a:moveTo>
                  <a:lnTo>
                    <a:pt x="87" y="740"/>
                  </a:lnTo>
                  <a:cubicBezTo>
                    <a:pt x="78" y="740"/>
                    <a:pt x="70" y="732"/>
                    <a:pt x="70" y="723"/>
                  </a:cubicBezTo>
                  <a:lnTo>
                    <a:pt x="70" y="353"/>
                  </a:lnTo>
                  <a:lnTo>
                    <a:pt x="335" y="353"/>
                  </a:lnTo>
                  <a:close/>
                  <a:moveTo>
                    <a:pt x="652" y="175"/>
                  </a:moveTo>
                  <a:lnTo>
                    <a:pt x="569" y="175"/>
                  </a:lnTo>
                  <a:cubicBezTo>
                    <a:pt x="578" y="160"/>
                    <a:pt x="582" y="143"/>
                    <a:pt x="582" y="122"/>
                  </a:cubicBezTo>
                  <a:cubicBezTo>
                    <a:pt x="582" y="55"/>
                    <a:pt x="527" y="0"/>
                    <a:pt x="457" y="0"/>
                  </a:cubicBezTo>
                  <a:cubicBezTo>
                    <a:pt x="413" y="0"/>
                    <a:pt x="373" y="25"/>
                    <a:pt x="351" y="61"/>
                  </a:cubicBezTo>
                  <a:cubicBezTo>
                    <a:pt x="330" y="25"/>
                    <a:pt x="292" y="0"/>
                    <a:pt x="246" y="0"/>
                  </a:cubicBezTo>
                  <a:cubicBezTo>
                    <a:pt x="178" y="0"/>
                    <a:pt x="123" y="55"/>
                    <a:pt x="123" y="122"/>
                  </a:cubicBezTo>
                  <a:cubicBezTo>
                    <a:pt x="123" y="143"/>
                    <a:pt x="127" y="160"/>
                    <a:pt x="136" y="175"/>
                  </a:cubicBezTo>
                  <a:lnTo>
                    <a:pt x="53" y="175"/>
                  </a:lnTo>
                  <a:cubicBezTo>
                    <a:pt x="23" y="175"/>
                    <a:pt x="0" y="201"/>
                    <a:pt x="0" y="228"/>
                  </a:cubicBezTo>
                  <a:lnTo>
                    <a:pt x="0" y="300"/>
                  </a:lnTo>
                  <a:cubicBezTo>
                    <a:pt x="0" y="323"/>
                    <a:pt x="15" y="342"/>
                    <a:pt x="34" y="349"/>
                  </a:cubicBezTo>
                  <a:lnTo>
                    <a:pt x="34" y="723"/>
                  </a:lnTo>
                  <a:cubicBezTo>
                    <a:pt x="34" y="751"/>
                    <a:pt x="59" y="776"/>
                    <a:pt x="87" y="776"/>
                  </a:cubicBezTo>
                  <a:lnTo>
                    <a:pt x="616" y="776"/>
                  </a:lnTo>
                  <a:cubicBezTo>
                    <a:pt x="646" y="776"/>
                    <a:pt x="669" y="751"/>
                    <a:pt x="669" y="723"/>
                  </a:cubicBezTo>
                  <a:lnTo>
                    <a:pt x="669" y="349"/>
                  </a:lnTo>
                  <a:cubicBezTo>
                    <a:pt x="690" y="342"/>
                    <a:pt x="705" y="323"/>
                    <a:pt x="705" y="300"/>
                  </a:cubicBezTo>
                  <a:lnTo>
                    <a:pt x="705" y="228"/>
                  </a:lnTo>
                  <a:cubicBezTo>
                    <a:pt x="705" y="201"/>
                    <a:pt x="682" y="175"/>
                    <a:pt x="652" y="175"/>
                  </a:cubicBezTo>
                  <a:close/>
                </a:path>
              </a:pathLst>
            </a:custGeom>
            <a:solidFill>
              <a:srgbClr val="FFFFFF"/>
            </a:solid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ea typeface="Arial Unicode MS" pitchFamily="2"/>
                <a:cs typeface="Arial Unicode MS" pitchFamily="2"/>
              </a:endParaRPr>
            </a:p>
          </p:txBody>
        </p:sp>
      </p:grpSp>
      <p:grpSp>
        <p:nvGrpSpPr>
          <p:cNvPr id="33" name="Gruppieren 32">
            <a:extLst>
              <a:ext uri="{FF2B5EF4-FFF2-40B4-BE49-F238E27FC236}">
                <a16:creationId xmlns:a16="http://schemas.microsoft.com/office/drawing/2014/main" xmlns="" id="{041D843D-5FD8-70CB-822C-D8DE64CD351B}"/>
              </a:ext>
            </a:extLst>
          </p:cNvPr>
          <p:cNvGrpSpPr/>
          <p:nvPr/>
        </p:nvGrpSpPr>
        <p:grpSpPr>
          <a:xfrm>
            <a:off x="4107500" y="3746444"/>
            <a:ext cx="706476" cy="706475"/>
            <a:chOff x="4809411" y="3288983"/>
            <a:chExt cx="706476" cy="706475"/>
          </a:xfrm>
        </p:grpSpPr>
        <p:sp>
          <p:nvSpPr>
            <p:cNvPr id="34" name="Oval 89">
              <a:extLst>
                <a:ext uri="{FF2B5EF4-FFF2-40B4-BE49-F238E27FC236}">
                  <a16:creationId xmlns:a16="http://schemas.microsoft.com/office/drawing/2014/main" xmlns="" id="{F8D3F728-FDBB-46BF-ACC4-683F51A17893}"/>
                </a:ext>
              </a:extLst>
            </p:cNvPr>
            <p:cNvSpPr/>
            <p:nvPr/>
          </p:nvSpPr>
          <p:spPr>
            <a:xfrm>
              <a:off x="4809411" y="3288983"/>
              <a:ext cx="706476" cy="706475"/>
            </a:xfrm>
            <a:prstGeom prst="ellipse">
              <a:avLst/>
            </a:prstGeom>
            <a:solidFill>
              <a:srgbClr val="4472C4">
                <a:lumMod val="75000"/>
              </a:srgbClr>
            </a:solidFill>
            <a:ln w="15875" cap="flat" cmpd="sng" algn="ctr">
              <a:solidFill>
                <a:srgbClr val="FFFFFF"/>
              </a:solidFill>
              <a:prstDash val="solid"/>
            </a:ln>
            <a:effectLst/>
          </p:spPr>
          <p:txBody>
            <a:bodyPr rtlCol="0" anchor="ctr"/>
            <a:lstStyle/>
            <a:p>
              <a:pPr algn="ctr" defTabSz="914205">
                <a:defRPr/>
              </a:pPr>
              <a:endParaRPr lang="de-DE" sz="2806" kern="0">
                <a:solidFill>
                  <a:srgbClr val="FFFFFF"/>
                </a:solidFill>
              </a:endParaRPr>
            </a:p>
          </p:txBody>
        </p:sp>
        <p:pic>
          <p:nvPicPr>
            <p:cNvPr id="35" name="Grafik 34" descr="Ticket Silhouette">
              <a:extLst>
                <a:ext uri="{FF2B5EF4-FFF2-40B4-BE49-F238E27FC236}">
                  <a16:creationId xmlns:a16="http://schemas.microsoft.com/office/drawing/2014/main" xmlns="" id="{07EE562D-0D7D-766E-79D9-6DE1135BC44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838250" y="3320834"/>
              <a:ext cx="648797" cy="603364"/>
            </a:xfrm>
            <a:prstGeom prst="rect">
              <a:avLst/>
            </a:prstGeom>
          </p:spPr>
        </p:pic>
      </p:grpSp>
      <p:grpSp>
        <p:nvGrpSpPr>
          <p:cNvPr id="54" name="Gruppieren 53">
            <a:extLst>
              <a:ext uri="{FF2B5EF4-FFF2-40B4-BE49-F238E27FC236}">
                <a16:creationId xmlns:a16="http://schemas.microsoft.com/office/drawing/2014/main" xmlns="" id="{50EB6EBC-135A-33A5-CDC0-9BD6AF256C17}"/>
              </a:ext>
            </a:extLst>
          </p:cNvPr>
          <p:cNvGrpSpPr/>
          <p:nvPr/>
        </p:nvGrpSpPr>
        <p:grpSpPr>
          <a:xfrm>
            <a:off x="4388250" y="2045482"/>
            <a:ext cx="706476" cy="706475"/>
            <a:chOff x="4403420" y="1657781"/>
            <a:chExt cx="706476" cy="706475"/>
          </a:xfrm>
        </p:grpSpPr>
        <p:sp>
          <p:nvSpPr>
            <p:cNvPr id="36" name="Oval 89">
              <a:extLst>
                <a:ext uri="{FF2B5EF4-FFF2-40B4-BE49-F238E27FC236}">
                  <a16:creationId xmlns:a16="http://schemas.microsoft.com/office/drawing/2014/main" xmlns="" id="{7EB8A57F-80DE-375D-8032-DCA50047094C}"/>
                </a:ext>
              </a:extLst>
            </p:cNvPr>
            <p:cNvSpPr/>
            <p:nvPr/>
          </p:nvSpPr>
          <p:spPr>
            <a:xfrm>
              <a:off x="4403420" y="1657781"/>
              <a:ext cx="706476" cy="706475"/>
            </a:xfrm>
            <a:prstGeom prst="ellipse">
              <a:avLst/>
            </a:prstGeom>
            <a:solidFill>
              <a:srgbClr val="4472C4">
                <a:lumMod val="75000"/>
              </a:srgbClr>
            </a:solidFill>
            <a:ln w="15875" cap="flat" cmpd="sng" algn="ctr">
              <a:solidFill>
                <a:srgbClr val="FFFFFF"/>
              </a:solidFill>
              <a:prstDash val="solid"/>
            </a:ln>
            <a:effectLst/>
          </p:spPr>
          <p:txBody>
            <a:bodyPr rtlCol="0" anchor="ctr"/>
            <a:lstStyle/>
            <a:p>
              <a:pPr algn="ctr" defTabSz="914205">
                <a:defRPr/>
              </a:pPr>
              <a:endParaRPr lang="de-DE" sz="2806" kern="0">
                <a:solidFill>
                  <a:srgbClr val="FFFFFF"/>
                </a:solidFill>
              </a:endParaRPr>
            </a:p>
          </p:txBody>
        </p:sp>
        <p:pic>
          <p:nvPicPr>
            <p:cNvPr id="37" name="Grafik 36" descr="Blog Silhouette">
              <a:extLst>
                <a:ext uri="{FF2B5EF4-FFF2-40B4-BE49-F238E27FC236}">
                  <a16:creationId xmlns:a16="http://schemas.microsoft.com/office/drawing/2014/main" xmlns="" id="{833C4E6D-DA25-708F-7DF5-2BB293BA011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4477080" y="1728549"/>
              <a:ext cx="531102" cy="511879"/>
            </a:xfrm>
            <a:prstGeom prst="rect">
              <a:avLst/>
            </a:prstGeom>
          </p:spPr>
        </p:pic>
      </p:grpSp>
      <p:grpSp>
        <p:nvGrpSpPr>
          <p:cNvPr id="38" name="Gruppieren 37">
            <a:extLst>
              <a:ext uri="{FF2B5EF4-FFF2-40B4-BE49-F238E27FC236}">
                <a16:creationId xmlns:a16="http://schemas.microsoft.com/office/drawing/2014/main" xmlns="" id="{42E277C8-6AEB-16D5-7D1D-174794C93781}"/>
              </a:ext>
            </a:extLst>
          </p:cNvPr>
          <p:cNvGrpSpPr/>
          <p:nvPr/>
        </p:nvGrpSpPr>
        <p:grpSpPr>
          <a:xfrm>
            <a:off x="3162389" y="1508608"/>
            <a:ext cx="706476" cy="706475"/>
            <a:chOff x="3705520" y="985862"/>
            <a:chExt cx="706476" cy="706475"/>
          </a:xfrm>
        </p:grpSpPr>
        <p:sp>
          <p:nvSpPr>
            <p:cNvPr id="39" name="Oval 89">
              <a:extLst>
                <a:ext uri="{FF2B5EF4-FFF2-40B4-BE49-F238E27FC236}">
                  <a16:creationId xmlns:a16="http://schemas.microsoft.com/office/drawing/2014/main" xmlns="" id="{6F503845-7FF4-DD4F-6CD2-EB96636D7D52}"/>
                </a:ext>
              </a:extLst>
            </p:cNvPr>
            <p:cNvSpPr/>
            <p:nvPr/>
          </p:nvSpPr>
          <p:spPr>
            <a:xfrm>
              <a:off x="3705520" y="985862"/>
              <a:ext cx="706476" cy="706475"/>
            </a:xfrm>
            <a:prstGeom prst="ellipse">
              <a:avLst/>
            </a:prstGeom>
            <a:solidFill>
              <a:srgbClr val="4472C4">
                <a:lumMod val="75000"/>
              </a:srgbClr>
            </a:solidFill>
            <a:ln w="15875" cap="flat" cmpd="sng" algn="ctr">
              <a:solidFill>
                <a:srgbClr val="FFFFFF"/>
              </a:solidFill>
              <a:prstDash val="solid"/>
            </a:ln>
            <a:effectLst/>
          </p:spPr>
          <p:txBody>
            <a:bodyPr rtlCol="0" anchor="ctr"/>
            <a:lstStyle/>
            <a:p>
              <a:pPr algn="ctr" defTabSz="914205">
                <a:defRPr/>
              </a:pPr>
              <a:endParaRPr lang="de-DE" sz="2806" kern="0" dirty="0">
                <a:solidFill>
                  <a:srgbClr val="FFFFFF"/>
                </a:solidFill>
              </a:endParaRPr>
            </a:p>
          </p:txBody>
        </p:sp>
        <p:grpSp>
          <p:nvGrpSpPr>
            <p:cNvPr id="40" name="Gruppieren 39">
              <a:extLst>
                <a:ext uri="{FF2B5EF4-FFF2-40B4-BE49-F238E27FC236}">
                  <a16:creationId xmlns:a16="http://schemas.microsoft.com/office/drawing/2014/main" xmlns="" id="{470751F4-6DA6-B43E-0092-F5CD8948BCC6}"/>
                </a:ext>
                <a:ext uri="{C183D7F6-B498-43B3-948B-1728B52AA6E4}">
                  <adec:decorative xmlns:adec="http://schemas.microsoft.com/office/drawing/2017/decorative" xmlns="" val="1"/>
                </a:ext>
              </a:extLst>
            </p:cNvPr>
            <p:cNvGrpSpPr>
              <a:grpSpLocks noChangeAspect="1"/>
            </p:cNvGrpSpPr>
            <p:nvPr/>
          </p:nvGrpSpPr>
          <p:grpSpPr>
            <a:xfrm>
              <a:off x="3861314" y="1111654"/>
              <a:ext cx="387464" cy="374693"/>
              <a:chOff x="10520828" y="4819743"/>
              <a:chExt cx="196977" cy="196979"/>
            </a:xfrm>
            <a:solidFill>
              <a:sysClr val="window" lastClr="FFFFFF"/>
            </a:solidFill>
          </p:grpSpPr>
          <p:sp>
            <p:nvSpPr>
              <p:cNvPr id="41" name="Freihandform 1972">
                <a:extLst>
                  <a:ext uri="{FF2B5EF4-FFF2-40B4-BE49-F238E27FC236}">
                    <a16:creationId xmlns:a16="http://schemas.microsoft.com/office/drawing/2014/main" xmlns="" id="{83E56B9C-D30C-8677-5E35-A9950C0152C7}"/>
                  </a:ext>
                </a:extLst>
              </p:cNvPr>
              <p:cNvSpPr/>
              <p:nvPr/>
            </p:nvSpPr>
            <p:spPr>
              <a:xfrm>
                <a:off x="10615359" y="4860486"/>
                <a:ext cx="8149" cy="41212"/>
              </a:xfrm>
              <a:custGeom>
                <a:avLst/>
                <a:gdLst/>
                <a:ahLst/>
                <a:cxnLst>
                  <a:cxn ang="3cd4">
                    <a:pos x="hc" y="t"/>
                  </a:cxn>
                  <a:cxn ang="cd2">
                    <a:pos x="l" y="vc"/>
                  </a:cxn>
                  <a:cxn ang="cd4">
                    <a:pos x="hc" y="b"/>
                  </a:cxn>
                  <a:cxn ang="0">
                    <a:pos x="r" y="vc"/>
                  </a:cxn>
                </a:cxnLst>
                <a:rect l="l" t="t" r="r" b="b"/>
                <a:pathLst>
                  <a:path w="36" h="178">
                    <a:moveTo>
                      <a:pt x="16" y="0"/>
                    </a:moveTo>
                    <a:cubicBezTo>
                      <a:pt x="8" y="0"/>
                      <a:pt x="0" y="9"/>
                      <a:pt x="0" y="19"/>
                    </a:cubicBezTo>
                    <a:lnTo>
                      <a:pt x="0" y="159"/>
                    </a:lnTo>
                    <a:cubicBezTo>
                      <a:pt x="0" y="170"/>
                      <a:pt x="8" y="178"/>
                      <a:pt x="16" y="178"/>
                    </a:cubicBezTo>
                    <a:cubicBezTo>
                      <a:pt x="27" y="178"/>
                      <a:pt x="36" y="170"/>
                      <a:pt x="36" y="159"/>
                    </a:cubicBezTo>
                    <a:lnTo>
                      <a:pt x="36" y="19"/>
                    </a:lnTo>
                    <a:cubicBezTo>
                      <a:pt x="36" y="9"/>
                      <a:pt x="27" y="0"/>
                      <a:pt x="16" y="0"/>
                    </a:cubicBezTo>
                    <a:close/>
                  </a:path>
                </a:pathLst>
              </a:custGeom>
              <a:grp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ea typeface="Arial Unicode MS" pitchFamily="2"/>
                  <a:cs typeface="Arial Unicode MS" pitchFamily="2"/>
                </a:endParaRPr>
              </a:p>
            </p:txBody>
          </p:sp>
          <p:sp>
            <p:nvSpPr>
              <p:cNvPr id="42" name="Freihandform 1973">
                <a:extLst>
                  <a:ext uri="{FF2B5EF4-FFF2-40B4-BE49-F238E27FC236}">
                    <a16:creationId xmlns:a16="http://schemas.microsoft.com/office/drawing/2014/main" xmlns="" id="{D81B865A-E910-047A-BAE9-28D3ED1FEF7D}"/>
                  </a:ext>
                </a:extLst>
              </p:cNvPr>
              <p:cNvSpPr/>
              <p:nvPr/>
            </p:nvSpPr>
            <p:spPr>
              <a:xfrm>
                <a:off x="10645859" y="4819743"/>
                <a:ext cx="71946" cy="196977"/>
              </a:xfrm>
              <a:custGeom>
                <a:avLst/>
                <a:gdLst/>
                <a:ahLst/>
                <a:cxnLst>
                  <a:cxn ang="3cd4">
                    <a:pos x="hc" y="t"/>
                  </a:cxn>
                  <a:cxn ang="cd2">
                    <a:pos x="l" y="vc"/>
                  </a:cxn>
                  <a:cxn ang="cd4">
                    <a:pos x="hc" y="b"/>
                  </a:cxn>
                  <a:cxn ang="0">
                    <a:pos x="r" y="vc"/>
                  </a:cxn>
                </a:cxnLst>
                <a:rect l="l" t="t" r="r" b="b"/>
                <a:pathLst>
                  <a:path w="310" h="847">
                    <a:moveTo>
                      <a:pt x="34" y="12"/>
                    </a:moveTo>
                    <a:cubicBezTo>
                      <a:pt x="32" y="2"/>
                      <a:pt x="21" y="-1"/>
                      <a:pt x="12" y="0"/>
                    </a:cubicBezTo>
                    <a:cubicBezTo>
                      <a:pt x="2" y="4"/>
                      <a:pt x="-1" y="14"/>
                      <a:pt x="0" y="23"/>
                    </a:cubicBezTo>
                    <a:lnTo>
                      <a:pt x="275" y="834"/>
                    </a:lnTo>
                    <a:cubicBezTo>
                      <a:pt x="279" y="844"/>
                      <a:pt x="288" y="848"/>
                      <a:pt x="298" y="846"/>
                    </a:cubicBezTo>
                    <a:cubicBezTo>
                      <a:pt x="307" y="842"/>
                      <a:pt x="311" y="831"/>
                      <a:pt x="309" y="823"/>
                    </a:cubicBezTo>
                    <a:close/>
                  </a:path>
                </a:pathLst>
              </a:custGeom>
              <a:grp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ea typeface="Arial Unicode MS" pitchFamily="2"/>
                  <a:cs typeface="Arial Unicode MS" pitchFamily="2"/>
                </a:endParaRPr>
              </a:p>
            </p:txBody>
          </p:sp>
          <p:sp>
            <p:nvSpPr>
              <p:cNvPr id="43" name="Freihandform 1974">
                <a:extLst>
                  <a:ext uri="{FF2B5EF4-FFF2-40B4-BE49-F238E27FC236}">
                    <a16:creationId xmlns:a16="http://schemas.microsoft.com/office/drawing/2014/main" xmlns="" id="{E3276814-1AC7-9DC0-C639-B92BDCF62831}"/>
                  </a:ext>
                </a:extLst>
              </p:cNvPr>
              <p:cNvSpPr/>
              <p:nvPr/>
            </p:nvSpPr>
            <p:spPr>
              <a:xfrm>
                <a:off x="10615359" y="4918231"/>
                <a:ext cx="8149" cy="40746"/>
              </a:xfrm>
              <a:custGeom>
                <a:avLst/>
                <a:gdLst/>
                <a:ahLst/>
                <a:cxnLst>
                  <a:cxn ang="3cd4">
                    <a:pos x="hc" y="t"/>
                  </a:cxn>
                  <a:cxn ang="cd2">
                    <a:pos x="l" y="vc"/>
                  </a:cxn>
                  <a:cxn ang="cd4">
                    <a:pos x="hc" y="b"/>
                  </a:cxn>
                  <a:cxn ang="0">
                    <a:pos x="r" y="vc"/>
                  </a:cxn>
                </a:cxnLst>
                <a:rect l="l" t="t" r="r" b="b"/>
                <a:pathLst>
                  <a:path w="36" h="176">
                    <a:moveTo>
                      <a:pt x="16" y="0"/>
                    </a:moveTo>
                    <a:cubicBezTo>
                      <a:pt x="8" y="0"/>
                      <a:pt x="0" y="8"/>
                      <a:pt x="0" y="17"/>
                    </a:cubicBezTo>
                    <a:lnTo>
                      <a:pt x="0" y="159"/>
                    </a:lnTo>
                    <a:cubicBezTo>
                      <a:pt x="0" y="169"/>
                      <a:pt x="8" y="176"/>
                      <a:pt x="16" y="176"/>
                    </a:cubicBezTo>
                    <a:cubicBezTo>
                      <a:pt x="27" y="176"/>
                      <a:pt x="36" y="169"/>
                      <a:pt x="36" y="159"/>
                    </a:cubicBezTo>
                    <a:lnTo>
                      <a:pt x="36" y="17"/>
                    </a:lnTo>
                    <a:cubicBezTo>
                      <a:pt x="36" y="8"/>
                      <a:pt x="27" y="0"/>
                      <a:pt x="16" y="0"/>
                    </a:cubicBezTo>
                    <a:close/>
                  </a:path>
                </a:pathLst>
              </a:custGeom>
              <a:grp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ea typeface="Arial Unicode MS" pitchFamily="2"/>
                  <a:cs typeface="Arial Unicode MS" pitchFamily="2"/>
                </a:endParaRPr>
              </a:p>
            </p:txBody>
          </p:sp>
          <p:sp>
            <p:nvSpPr>
              <p:cNvPr id="45" name="Freihandform 1975">
                <a:extLst>
                  <a:ext uri="{FF2B5EF4-FFF2-40B4-BE49-F238E27FC236}">
                    <a16:creationId xmlns:a16="http://schemas.microsoft.com/office/drawing/2014/main" xmlns="" id="{0372BF13-AFB6-82A7-C7A2-62DDAFAE896B}"/>
                  </a:ext>
                </a:extLst>
              </p:cNvPr>
              <p:cNvSpPr/>
              <p:nvPr/>
            </p:nvSpPr>
            <p:spPr>
              <a:xfrm>
                <a:off x="10615359" y="4819743"/>
                <a:ext cx="8149" cy="24215"/>
              </a:xfrm>
              <a:custGeom>
                <a:avLst/>
                <a:gdLst/>
                <a:ahLst/>
                <a:cxnLst>
                  <a:cxn ang="3cd4">
                    <a:pos x="hc" y="t"/>
                  </a:cxn>
                  <a:cxn ang="cd2">
                    <a:pos x="l" y="vc"/>
                  </a:cxn>
                  <a:cxn ang="cd4">
                    <a:pos x="hc" y="b"/>
                  </a:cxn>
                  <a:cxn ang="0">
                    <a:pos x="r" y="vc"/>
                  </a:cxn>
                </a:cxnLst>
                <a:rect l="l" t="t" r="r" b="b"/>
                <a:pathLst>
                  <a:path w="36" h="105">
                    <a:moveTo>
                      <a:pt x="16" y="0"/>
                    </a:moveTo>
                    <a:cubicBezTo>
                      <a:pt x="8" y="0"/>
                      <a:pt x="0" y="8"/>
                      <a:pt x="0" y="17"/>
                    </a:cubicBezTo>
                    <a:lnTo>
                      <a:pt x="0" y="89"/>
                    </a:lnTo>
                    <a:cubicBezTo>
                      <a:pt x="0" y="97"/>
                      <a:pt x="8" y="105"/>
                      <a:pt x="16" y="105"/>
                    </a:cubicBezTo>
                    <a:cubicBezTo>
                      <a:pt x="27" y="105"/>
                      <a:pt x="36" y="97"/>
                      <a:pt x="36" y="89"/>
                    </a:cubicBezTo>
                    <a:lnTo>
                      <a:pt x="36" y="17"/>
                    </a:lnTo>
                    <a:cubicBezTo>
                      <a:pt x="36" y="8"/>
                      <a:pt x="27" y="0"/>
                      <a:pt x="16" y="0"/>
                    </a:cubicBezTo>
                    <a:close/>
                  </a:path>
                </a:pathLst>
              </a:custGeom>
              <a:grp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ea typeface="Arial Unicode MS" pitchFamily="2"/>
                  <a:cs typeface="Arial Unicode MS" pitchFamily="2"/>
                </a:endParaRPr>
              </a:p>
            </p:txBody>
          </p:sp>
          <p:sp>
            <p:nvSpPr>
              <p:cNvPr id="48" name="Freihandform 1976">
                <a:extLst>
                  <a:ext uri="{FF2B5EF4-FFF2-40B4-BE49-F238E27FC236}">
                    <a16:creationId xmlns:a16="http://schemas.microsoft.com/office/drawing/2014/main" xmlns="" id="{89BD4708-3BCD-DF9E-8528-E77E7098BD06}"/>
                  </a:ext>
                </a:extLst>
              </p:cNvPr>
              <p:cNvSpPr/>
              <p:nvPr/>
            </p:nvSpPr>
            <p:spPr>
              <a:xfrm>
                <a:off x="10520828" y="4819745"/>
                <a:ext cx="71946" cy="196977"/>
              </a:xfrm>
              <a:custGeom>
                <a:avLst/>
                <a:gdLst/>
                <a:ahLst/>
                <a:cxnLst>
                  <a:cxn ang="3cd4">
                    <a:pos x="hc" y="t"/>
                  </a:cxn>
                  <a:cxn ang="cd2">
                    <a:pos x="l" y="vc"/>
                  </a:cxn>
                  <a:cxn ang="cd4">
                    <a:pos x="hc" y="b"/>
                  </a:cxn>
                  <a:cxn ang="0">
                    <a:pos x="r" y="vc"/>
                  </a:cxn>
                </a:cxnLst>
                <a:rect l="l" t="t" r="r" b="b"/>
                <a:pathLst>
                  <a:path w="310" h="847">
                    <a:moveTo>
                      <a:pt x="298" y="0"/>
                    </a:moveTo>
                    <a:cubicBezTo>
                      <a:pt x="289" y="-1"/>
                      <a:pt x="279" y="2"/>
                      <a:pt x="274" y="12"/>
                    </a:cubicBezTo>
                    <a:lnTo>
                      <a:pt x="1" y="823"/>
                    </a:lnTo>
                    <a:cubicBezTo>
                      <a:pt x="-3" y="831"/>
                      <a:pt x="3" y="842"/>
                      <a:pt x="12" y="846"/>
                    </a:cubicBezTo>
                    <a:cubicBezTo>
                      <a:pt x="20" y="848"/>
                      <a:pt x="31" y="844"/>
                      <a:pt x="35" y="834"/>
                    </a:cubicBezTo>
                    <a:lnTo>
                      <a:pt x="308" y="23"/>
                    </a:lnTo>
                    <a:cubicBezTo>
                      <a:pt x="312" y="14"/>
                      <a:pt x="306" y="4"/>
                      <a:pt x="298" y="0"/>
                    </a:cubicBezTo>
                    <a:close/>
                  </a:path>
                </a:pathLst>
              </a:custGeom>
              <a:grp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ea typeface="Arial Unicode MS" pitchFamily="2"/>
                  <a:cs typeface="Arial Unicode MS" pitchFamily="2"/>
                </a:endParaRPr>
              </a:p>
            </p:txBody>
          </p:sp>
          <p:sp>
            <p:nvSpPr>
              <p:cNvPr id="50" name="Freihandform 1977">
                <a:extLst>
                  <a:ext uri="{FF2B5EF4-FFF2-40B4-BE49-F238E27FC236}">
                    <a16:creationId xmlns:a16="http://schemas.microsoft.com/office/drawing/2014/main" xmlns="" id="{E9B5EC8F-DD4A-034C-DCA7-5972F8130C6C}"/>
                  </a:ext>
                </a:extLst>
              </p:cNvPr>
              <p:cNvSpPr/>
              <p:nvPr/>
            </p:nvSpPr>
            <p:spPr>
              <a:xfrm>
                <a:off x="10615359" y="4975978"/>
                <a:ext cx="8149" cy="40513"/>
              </a:xfrm>
              <a:custGeom>
                <a:avLst/>
                <a:gdLst/>
                <a:ahLst/>
                <a:cxnLst>
                  <a:cxn ang="3cd4">
                    <a:pos x="hc" y="t"/>
                  </a:cxn>
                  <a:cxn ang="cd2">
                    <a:pos x="l" y="vc"/>
                  </a:cxn>
                  <a:cxn ang="cd4">
                    <a:pos x="hc" y="b"/>
                  </a:cxn>
                  <a:cxn ang="0">
                    <a:pos x="r" y="vc"/>
                  </a:cxn>
                </a:cxnLst>
                <a:rect l="l" t="t" r="r" b="b"/>
                <a:pathLst>
                  <a:path w="36" h="175">
                    <a:moveTo>
                      <a:pt x="16" y="0"/>
                    </a:moveTo>
                    <a:cubicBezTo>
                      <a:pt x="8" y="0"/>
                      <a:pt x="0" y="6"/>
                      <a:pt x="0" y="17"/>
                    </a:cubicBezTo>
                    <a:lnTo>
                      <a:pt x="0" y="158"/>
                    </a:lnTo>
                    <a:cubicBezTo>
                      <a:pt x="0" y="167"/>
                      <a:pt x="8" y="175"/>
                      <a:pt x="16" y="175"/>
                    </a:cubicBezTo>
                    <a:cubicBezTo>
                      <a:pt x="27" y="175"/>
                      <a:pt x="36" y="167"/>
                      <a:pt x="36" y="158"/>
                    </a:cubicBezTo>
                    <a:lnTo>
                      <a:pt x="36" y="17"/>
                    </a:lnTo>
                    <a:cubicBezTo>
                      <a:pt x="36" y="6"/>
                      <a:pt x="27" y="0"/>
                      <a:pt x="16" y="0"/>
                    </a:cubicBezTo>
                    <a:close/>
                  </a:path>
                </a:pathLst>
              </a:custGeom>
              <a:grp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ea typeface="Arial Unicode MS" pitchFamily="2"/>
                  <a:cs typeface="Arial Unicode MS" pitchFamily="2"/>
                </a:endParaRPr>
              </a:p>
            </p:txBody>
          </p:sp>
        </p:grpSp>
      </p:grpSp>
      <p:grpSp>
        <p:nvGrpSpPr>
          <p:cNvPr id="51" name="Gruppieren 50">
            <a:extLst>
              <a:ext uri="{FF2B5EF4-FFF2-40B4-BE49-F238E27FC236}">
                <a16:creationId xmlns:a16="http://schemas.microsoft.com/office/drawing/2014/main" xmlns="" id="{67BDFD69-9188-0AFE-2750-0B8D15A156CD}"/>
              </a:ext>
            </a:extLst>
          </p:cNvPr>
          <p:cNvGrpSpPr/>
          <p:nvPr/>
        </p:nvGrpSpPr>
        <p:grpSpPr>
          <a:xfrm>
            <a:off x="2489491" y="3732196"/>
            <a:ext cx="706476" cy="706475"/>
            <a:chOff x="3371913" y="4975069"/>
            <a:chExt cx="706476" cy="706475"/>
          </a:xfrm>
        </p:grpSpPr>
        <p:sp>
          <p:nvSpPr>
            <p:cNvPr id="52" name="Oval 89">
              <a:extLst>
                <a:ext uri="{FF2B5EF4-FFF2-40B4-BE49-F238E27FC236}">
                  <a16:creationId xmlns:a16="http://schemas.microsoft.com/office/drawing/2014/main" xmlns="" id="{78DD9B76-03D4-D194-5748-2891814F497E}"/>
                </a:ext>
              </a:extLst>
            </p:cNvPr>
            <p:cNvSpPr/>
            <p:nvPr/>
          </p:nvSpPr>
          <p:spPr>
            <a:xfrm>
              <a:off x="3371913" y="4975069"/>
              <a:ext cx="706476" cy="706475"/>
            </a:xfrm>
            <a:prstGeom prst="ellipse">
              <a:avLst/>
            </a:prstGeom>
            <a:solidFill>
              <a:srgbClr val="4472C4">
                <a:lumMod val="75000"/>
              </a:srgbClr>
            </a:solidFill>
            <a:ln w="15875" cap="flat" cmpd="sng" algn="ctr">
              <a:solidFill>
                <a:srgbClr val="FFFFFF"/>
              </a:solidFill>
              <a:prstDash val="solid"/>
            </a:ln>
            <a:effectLst/>
          </p:spPr>
          <p:txBody>
            <a:bodyPr rtlCol="0" anchor="ctr"/>
            <a:lstStyle/>
            <a:p>
              <a:pPr algn="ctr" defTabSz="914205">
                <a:defRPr/>
              </a:pPr>
              <a:endParaRPr lang="de-DE" sz="2806" kern="0">
                <a:solidFill>
                  <a:srgbClr val="FFFFFF"/>
                </a:solidFill>
              </a:endParaRPr>
            </a:p>
          </p:txBody>
        </p:sp>
        <p:pic>
          <p:nvPicPr>
            <p:cNvPr id="53" name="Grafik 52" descr="Geschlossenes Buch Silhouette">
              <a:extLst>
                <a:ext uri="{FF2B5EF4-FFF2-40B4-BE49-F238E27FC236}">
                  <a16:creationId xmlns:a16="http://schemas.microsoft.com/office/drawing/2014/main" xmlns="" id="{81A89719-48F4-14B1-1077-9378B9971C7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3489513" y="5091545"/>
              <a:ext cx="448113" cy="448113"/>
            </a:xfrm>
            <a:prstGeom prst="rect">
              <a:avLst/>
            </a:prstGeom>
          </p:spPr>
        </p:pic>
      </p:grpSp>
      <p:cxnSp>
        <p:nvCxnSpPr>
          <p:cNvPr id="3" name="Gerade Verbindung mit Pfeil 2">
            <a:extLst>
              <a:ext uri="{FF2B5EF4-FFF2-40B4-BE49-F238E27FC236}">
                <a16:creationId xmlns:a16="http://schemas.microsoft.com/office/drawing/2014/main" xmlns="" id="{D493C3EA-3CC8-6DCE-1B90-763AFD0C223A}"/>
              </a:ext>
            </a:extLst>
          </p:cNvPr>
          <p:cNvCxnSpPr>
            <a:cxnSpLocks/>
          </p:cNvCxnSpPr>
          <p:nvPr/>
        </p:nvCxnSpPr>
        <p:spPr>
          <a:xfrm>
            <a:off x="5513853" y="3616311"/>
            <a:ext cx="0" cy="855366"/>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2" name="Textfeld 1">
            <a:extLst>
              <a:ext uri="{FF2B5EF4-FFF2-40B4-BE49-F238E27FC236}">
                <a16:creationId xmlns:a16="http://schemas.microsoft.com/office/drawing/2014/main" xmlns="" id="{AE1CB715-CA71-BCD5-71E1-40A948A9347B}"/>
              </a:ext>
            </a:extLst>
          </p:cNvPr>
          <p:cNvSpPr txBox="1"/>
          <p:nvPr/>
        </p:nvSpPr>
        <p:spPr>
          <a:xfrm>
            <a:off x="315301" y="6677450"/>
            <a:ext cx="11155439" cy="264948"/>
          </a:xfrm>
          <a:prstGeom prst="rect">
            <a:avLst/>
          </a:prstGeom>
          <a:noFill/>
        </p:spPr>
        <p:txBody>
          <a:bodyPr wrap="none" lIns="0" tIns="0" rIns="0" bIns="0" rtlCol="0" anchor="t" anchorCtr="0">
            <a:noAutofit/>
          </a:bodyPr>
          <a:lstStyle/>
          <a:p>
            <a:pPr>
              <a:defRPr/>
            </a:pPr>
            <a:r>
              <a:rPr lang="de-DE" sz="800" dirty="0">
                <a:solidFill>
                  <a:srgbClr val="003781"/>
                </a:solidFill>
              </a:rPr>
              <a:t>* </a:t>
            </a:r>
            <a:r>
              <a:rPr lang="de-DE" sz="800" dirty="0">
                <a:solidFill>
                  <a:srgbClr val="003781"/>
                </a:solidFill>
                <a:latin typeface="Allianz Neo" panose="020B0504020203020204" pitchFamily="34" charset="0"/>
              </a:rPr>
              <a:t>Bei Arbeitgeberfinanzierung über einen Gruppenvertrag mit listenmäßiger Aufnahme und einer maximalen garantierten monatlichen AKS-Rente von 1250 EUR.</a:t>
            </a:r>
          </a:p>
        </p:txBody>
      </p:sp>
    </p:spTree>
    <p:extLst>
      <p:ext uri="{BB962C8B-B14F-4D97-AF65-F5344CB8AC3E}">
        <p14:creationId xmlns:p14="http://schemas.microsoft.com/office/powerpoint/2010/main" val="143777886"/>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xmlns="" id="{217B2CDA-0D13-C708-FE24-0E910D8A06F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71" name="think-cell Folie" r:id="rId31" imgW="306" imgH="306" progId="TCLayout.ActiveDocument.1">
                  <p:embed/>
                </p:oleObj>
              </mc:Choice>
              <mc:Fallback>
                <p:oleObj name="think-cell Folie" r:id="rId31" imgW="306" imgH="306" progId="TCLayout.ActiveDocument.1">
                  <p:embed/>
                  <p:pic>
                    <p:nvPicPr>
                      <p:cNvPr id="0" name=""/>
                      <p:cNvPicPr/>
                      <p:nvPr/>
                    </p:nvPicPr>
                    <p:blipFill>
                      <a:blip r:embed="rId32"/>
                      <a:stretch>
                        <a:fillRect/>
                      </a:stretch>
                    </p:blipFill>
                    <p:spPr>
                      <a:xfrm>
                        <a:off x="1588" y="1588"/>
                        <a:ext cx="1588" cy="1588"/>
                      </a:xfrm>
                      <a:prstGeom prst="rect">
                        <a:avLst/>
                      </a:prstGeom>
                    </p:spPr>
                  </p:pic>
                </p:oleObj>
              </mc:Fallback>
            </mc:AlternateContent>
          </a:graphicData>
        </a:graphic>
      </p:graphicFrame>
      <p:sp>
        <p:nvSpPr>
          <p:cNvPr id="2" name="Foliennummernplatzhalter 1">
            <a:extLst>
              <a:ext uri="{FF2B5EF4-FFF2-40B4-BE49-F238E27FC236}">
                <a16:creationId xmlns:a16="http://schemas.microsoft.com/office/drawing/2014/main" xmlns="" id="{00CCADE1-AFBA-9792-EDF2-F50330F6EA41}"/>
              </a:ext>
            </a:extLst>
          </p:cNvPr>
          <p:cNvSpPr>
            <a:spLocks noGrp="1"/>
          </p:cNvSpPr>
          <p:nvPr>
            <p:ph type="sldNum" sz="quarter" idx="11"/>
          </p:nvPr>
        </p:nvSpPr>
        <p:spPr/>
        <p:txBody>
          <a:bodyPr/>
          <a:lstStyle/>
          <a:p>
            <a:pPr defTabSz="914205">
              <a:lnSpc>
                <a:spcPts val="1000"/>
              </a:lnSpc>
              <a:defRPr/>
            </a:pPr>
            <a:fld id="{56C449F3-BD9D-48DC-BFF1-0F66671DA7C6}" type="slidenum">
              <a:rPr lang="en-US" sz="800" b="1" smtClean="0">
                <a:solidFill>
                  <a:srgbClr val="003781"/>
                </a:solidFill>
              </a:rPr>
              <a:pPr defTabSz="914205">
                <a:lnSpc>
                  <a:spcPts val="1000"/>
                </a:lnSpc>
                <a:defRPr/>
              </a:pPr>
              <a:t>44</a:t>
            </a:fld>
            <a:endParaRPr lang="en-US" sz="800" b="1" dirty="0">
              <a:solidFill>
                <a:srgbClr val="003781"/>
              </a:solidFill>
            </a:endParaRPr>
          </a:p>
        </p:txBody>
      </p:sp>
      <p:sp>
        <p:nvSpPr>
          <p:cNvPr id="3" name="Textplatzhalter 2">
            <a:extLst>
              <a:ext uri="{FF2B5EF4-FFF2-40B4-BE49-F238E27FC236}">
                <a16:creationId xmlns:a16="http://schemas.microsoft.com/office/drawing/2014/main" xmlns="" id="{F946C254-CAB5-0382-CE04-86F7CE5E3D75}"/>
              </a:ext>
            </a:extLst>
          </p:cNvPr>
          <p:cNvSpPr>
            <a:spLocks noGrp="1"/>
          </p:cNvSpPr>
          <p:nvPr>
            <p:ph type="body" sz="quarter" idx="12"/>
          </p:nvPr>
        </p:nvSpPr>
        <p:spPr/>
        <p:txBody>
          <a:bodyPr/>
          <a:lstStyle/>
          <a:p>
            <a:r>
              <a:rPr lang="de-DE" dirty="0"/>
              <a:t>Das richtige Produkt für die richtige Zielgruppe</a:t>
            </a:r>
          </a:p>
          <a:p>
            <a:endParaRPr lang="de-DE" dirty="0"/>
          </a:p>
        </p:txBody>
      </p:sp>
      <p:sp>
        <p:nvSpPr>
          <p:cNvPr id="4" name="Titel 3">
            <a:extLst>
              <a:ext uri="{FF2B5EF4-FFF2-40B4-BE49-F238E27FC236}">
                <a16:creationId xmlns:a16="http://schemas.microsoft.com/office/drawing/2014/main" xmlns="" id="{80B30208-BF87-7CC5-998D-E26AF941A459}"/>
              </a:ext>
            </a:extLst>
          </p:cNvPr>
          <p:cNvSpPr>
            <a:spLocks noGrp="1"/>
          </p:cNvSpPr>
          <p:nvPr>
            <p:ph type="title"/>
          </p:nvPr>
        </p:nvSpPr>
        <p:spPr>
          <a:xfrm>
            <a:off x="479426" y="655180"/>
            <a:ext cx="11102974" cy="932854"/>
          </a:xfrm>
        </p:spPr>
        <p:txBody>
          <a:bodyPr vert="horz">
            <a:normAutofit fontScale="90000"/>
          </a:bodyPr>
          <a:lstStyle/>
          <a:p>
            <a:r>
              <a:rPr lang="de-DE" sz="3100" b="1" dirty="0">
                <a:solidFill>
                  <a:srgbClr val="003781"/>
                </a:solidFill>
              </a:rPr>
              <a:t>Die</a:t>
            </a:r>
            <a:r>
              <a:rPr lang="de-DE" dirty="0">
                <a:solidFill>
                  <a:schemeClr val="accent4"/>
                </a:solidFill>
              </a:rPr>
              <a:t> </a:t>
            </a:r>
            <a:r>
              <a:rPr lang="de-DE" sz="4000" b="1" dirty="0">
                <a:solidFill>
                  <a:srgbClr val="F86200"/>
                </a:solidFill>
              </a:rPr>
              <a:t>Leistungsprofile</a:t>
            </a:r>
            <a:r>
              <a:rPr lang="de-DE" dirty="0"/>
              <a:t> </a:t>
            </a:r>
            <a:br>
              <a:rPr lang="de-DE" dirty="0"/>
            </a:br>
            <a:r>
              <a:rPr lang="de-DE" sz="3100" b="1" dirty="0">
                <a:solidFill>
                  <a:srgbClr val="003781"/>
                </a:solidFill>
              </a:rPr>
              <a:t>für Berufsunfähigkeit und Grundfähigkeit sind </a:t>
            </a:r>
            <a:r>
              <a:rPr lang="de-DE" sz="4000" b="1" dirty="0">
                <a:solidFill>
                  <a:srgbClr val="F86200"/>
                </a:solidFill>
              </a:rPr>
              <a:t>sehr unterschiedlich</a:t>
            </a:r>
          </a:p>
        </p:txBody>
      </p:sp>
      <p:graphicFrame>
        <p:nvGraphicFramePr>
          <p:cNvPr id="45" name="Chart 3">
            <a:extLst>
              <a:ext uri="{FF2B5EF4-FFF2-40B4-BE49-F238E27FC236}">
                <a16:creationId xmlns:a16="http://schemas.microsoft.com/office/drawing/2014/main" xmlns="" id="{558E98D6-C8CE-05C7-B65C-BD22591649C1}"/>
              </a:ext>
            </a:extLst>
          </p:cNvPr>
          <p:cNvGraphicFramePr/>
          <p:nvPr>
            <p:custDataLst>
              <p:tags r:id="rId3"/>
            </p:custDataLst>
          </p:nvPr>
        </p:nvGraphicFramePr>
        <p:xfrm>
          <a:off x="7478713" y="1882775"/>
          <a:ext cx="3937000" cy="4714875"/>
        </p:xfrm>
        <a:graphic>
          <a:graphicData uri="http://schemas.openxmlformats.org/drawingml/2006/chart">
            <c:chart xmlns:c="http://schemas.openxmlformats.org/drawingml/2006/chart" xmlns:r="http://schemas.openxmlformats.org/officeDocument/2006/relationships" r:id="rId33"/>
          </a:graphicData>
        </a:graphic>
      </p:graphicFrame>
      <p:cxnSp>
        <p:nvCxnSpPr>
          <p:cNvPr id="146" name="Gerader Verbinder 145">
            <a:extLst>
              <a:ext uri="{FF2B5EF4-FFF2-40B4-BE49-F238E27FC236}">
                <a16:creationId xmlns:a16="http://schemas.microsoft.com/office/drawing/2014/main" xmlns="" id="{30BF803B-CE8E-F361-5B29-E96EC4888FA4}"/>
              </a:ext>
            </a:extLst>
          </p:cNvPr>
          <p:cNvCxnSpPr/>
          <p:nvPr>
            <p:custDataLst>
              <p:tags r:id="rId4"/>
            </p:custDataLst>
          </p:nvPr>
        </p:nvCxnSpPr>
        <p:spPr bwMode="white">
          <a:xfrm>
            <a:off x="8534400" y="2301876"/>
            <a:ext cx="109538" cy="231775"/>
          </a:xfrm>
          <a:prstGeom prst="line">
            <a:avLst/>
          </a:prstGeom>
          <a:ln w="6350" cap="flat" cmpd="sng" algn="ctr">
            <a:solidFill>
              <a:schemeClr val="bg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105" name="Textplatzhalter 2">
            <a:extLst>
              <a:ext uri="{FF2B5EF4-FFF2-40B4-BE49-F238E27FC236}">
                <a16:creationId xmlns:a16="http://schemas.microsoft.com/office/drawing/2014/main" xmlns="" id="{9C845E14-909C-4B3E-8D6E-D6710B870348}"/>
              </a:ext>
            </a:extLst>
          </p:cNvPr>
          <p:cNvSpPr>
            <a:spLocks noGrp="1"/>
          </p:cNvSpPr>
          <p:nvPr>
            <p:custDataLst>
              <p:tags r:id="rId5"/>
            </p:custDataLst>
          </p:nvPr>
        </p:nvSpPr>
        <p:spPr bwMode="auto">
          <a:xfrm>
            <a:off x="11112500" y="2846388"/>
            <a:ext cx="755650" cy="4254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a:spcBef>
                <a:spcPct val="0"/>
              </a:spcBef>
              <a:spcAft>
                <a:spcPct val="0"/>
              </a:spcAft>
              <a:defRPr/>
            </a:pPr>
            <a:fld id="{137FDCED-D559-4AA9-84F7-E63AD84FE078}" type="datetime'''Ge''br''a''u''''''ch&#10;d''e''r'''' ''''Be''''''in''''''''e'">
              <a:rPr lang="de-DE" altLang="en-US" sz="1400" smtClean="0">
                <a:solidFill>
                  <a:srgbClr val="003781"/>
                </a:solidFill>
                <a:latin typeface="Allianz Neo" panose="020B0504020203020204" pitchFamily="34" charset="0"/>
                <a:sym typeface="Allianz Neo" panose="020B0504020203020204" pitchFamily="34" charset="0"/>
              </a:rPr>
              <a:pPr>
                <a:spcBef>
                  <a:spcPct val="0"/>
                </a:spcBef>
                <a:spcAft>
                  <a:spcPct val="0"/>
                </a:spcAft>
                <a:defRPr/>
              </a:pPr>
              <a:t>Gebrauch
der Beine</a:t>
            </a:fld>
            <a:endParaRPr lang="de-DE" sz="1400" dirty="0">
              <a:solidFill>
                <a:srgbClr val="003781"/>
              </a:solidFill>
              <a:latin typeface="Allianz Neo" panose="020B0504020203020204" pitchFamily="34" charset="0"/>
              <a:sym typeface="Allianz Neo" panose="020B0504020203020204" pitchFamily="34" charset="0"/>
            </a:endParaRPr>
          </a:p>
        </p:txBody>
      </p:sp>
      <p:sp>
        <p:nvSpPr>
          <p:cNvPr id="106" name="Textplatzhalter 2">
            <a:extLst>
              <a:ext uri="{FF2B5EF4-FFF2-40B4-BE49-F238E27FC236}">
                <a16:creationId xmlns:a16="http://schemas.microsoft.com/office/drawing/2014/main" xmlns="" id="{9C845E14-909C-4B3E-8D6E-D6710B870348}"/>
              </a:ext>
            </a:extLst>
          </p:cNvPr>
          <p:cNvSpPr>
            <a:spLocks noGrp="1"/>
          </p:cNvSpPr>
          <p:nvPr>
            <p:custDataLst>
              <p:tags r:id="rId6"/>
            </p:custDataLst>
          </p:nvPr>
        </p:nvSpPr>
        <p:spPr bwMode="auto">
          <a:xfrm>
            <a:off x="10167938" y="6011863"/>
            <a:ext cx="825500" cy="4254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a:spcBef>
                <a:spcPct val="0"/>
              </a:spcBef>
              <a:spcAft>
                <a:spcPct val="0"/>
              </a:spcAft>
              <a:defRPr/>
            </a:pPr>
            <a:fld id="{B23C1323-6330-4BCA-993D-9EA7AE8BF38A}" type="datetime'Ge''brau''''ch''&#10;''ei''ne''''''''''s'' ''A''''''''''''rm''s'">
              <a:rPr lang="de-DE" altLang="en-US" sz="1400" smtClean="0">
                <a:solidFill>
                  <a:srgbClr val="003781"/>
                </a:solidFill>
                <a:latin typeface="Allianz Neo" panose="020B0504020203020204" pitchFamily="34" charset="0"/>
                <a:sym typeface="Allianz Neo" panose="020B0504020203020204" pitchFamily="34" charset="0"/>
              </a:rPr>
              <a:pPr>
                <a:spcBef>
                  <a:spcPct val="0"/>
                </a:spcBef>
                <a:spcAft>
                  <a:spcPct val="0"/>
                </a:spcAft>
                <a:defRPr/>
              </a:pPr>
              <a:t>Gebrauch
eines Arms</a:t>
            </a:fld>
            <a:endParaRPr lang="de-DE" sz="1400" dirty="0">
              <a:solidFill>
                <a:srgbClr val="003781"/>
              </a:solidFill>
              <a:latin typeface="Allianz Neo" panose="020B0504020203020204" pitchFamily="34" charset="0"/>
              <a:sym typeface="Allianz Neo" panose="020B0504020203020204" pitchFamily="34" charset="0"/>
            </a:endParaRPr>
          </a:p>
        </p:txBody>
      </p:sp>
      <p:sp>
        <p:nvSpPr>
          <p:cNvPr id="107" name="Textplatzhalter 2">
            <a:extLst>
              <a:ext uri="{FF2B5EF4-FFF2-40B4-BE49-F238E27FC236}">
                <a16:creationId xmlns:a16="http://schemas.microsoft.com/office/drawing/2014/main" xmlns="" id="{9C845E14-909C-4B3E-8D6E-D6710B870348}"/>
              </a:ext>
            </a:extLst>
          </p:cNvPr>
          <p:cNvSpPr>
            <a:spLocks noGrp="1"/>
          </p:cNvSpPr>
          <p:nvPr>
            <p:custDataLst>
              <p:tags r:id="rId7"/>
            </p:custDataLst>
          </p:nvPr>
        </p:nvSpPr>
        <p:spPr bwMode="auto">
          <a:xfrm>
            <a:off x="7413625" y="5732463"/>
            <a:ext cx="836613" cy="4254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algn="r">
              <a:spcBef>
                <a:spcPct val="0"/>
              </a:spcBef>
              <a:spcAft>
                <a:spcPct val="0"/>
              </a:spcAft>
              <a:defRPr/>
            </a:pPr>
            <a:fld id="{CFCB11BB-406F-4947-9DC8-652A8EBB46EF}" type="datetime'Kn''''''ien'''' o''de''r''''''''&#10;''''''''''''''Bü''''''cke''n'">
              <a:rPr lang="de-DE" altLang="en-US" sz="1400" smtClean="0">
                <a:solidFill>
                  <a:srgbClr val="003781"/>
                </a:solidFill>
                <a:latin typeface="Allianz Neo" panose="020B0504020203020204" pitchFamily="34" charset="0"/>
                <a:sym typeface="Allianz Neo" panose="020B0504020203020204" pitchFamily="34" charset="0"/>
              </a:rPr>
              <a:pPr algn="r">
                <a:spcBef>
                  <a:spcPct val="0"/>
                </a:spcBef>
                <a:spcAft>
                  <a:spcPct val="0"/>
                </a:spcAft>
                <a:defRPr/>
              </a:pPr>
              <a:t>Knien oder
Bücken</a:t>
            </a:fld>
            <a:endParaRPr lang="de-DE" sz="1400" dirty="0">
              <a:solidFill>
                <a:srgbClr val="003781"/>
              </a:solidFill>
              <a:latin typeface="Allianz Neo" panose="020B0504020203020204" pitchFamily="34" charset="0"/>
              <a:sym typeface="Allianz Neo" panose="020B0504020203020204" pitchFamily="34" charset="0"/>
            </a:endParaRPr>
          </a:p>
        </p:txBody>
      </p:sp>
      <p:sp>
        <p:nvSpPr>
          <p:cNvPr id="109" name="Textplatzhalter 2">
            <a:extLst>
              <a:ext uri="{FF2B5EF4-FFF2-40B4-BE49-F238E27FC236}">
                <a16:creationId xmlns:a16="http://schemas.microsoft.com/office/drawing/2014/main" xmlns="" id="{31A0F264-A1A1-C9FE-8AF0-1C6F3954378B}"/>
              </a:ext>
            </a:extLst>
          </p:cNvPr>
          <p:cNvSpPr>
            <a:spLocks noGrp="1"/>
          </p:cNvSpPr>
          <p:nvPr>
            <p:custDataLst>
              <p:tags r:id="rId8"/>
            </p:custDataLst>
          </p:nvPr>
        </p:nvSpPr>
        <p:spPr bwMode="auto">
          <a:xfrm>
            <a:off x="6462713" y="4295775"/>
            <a:ext cx="1054100" cy="4254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algn="r">
              <a:spcBef>
                <a:spcPct val="0"/>
              </a:spcBef>
              <a:spcAft>
                <a:spcPct val="0"/>
              </a:spcAft>
              <a:defRPr/>
            </a:pPr>
            <a:fld id="{78EDD814-E50C-48AA-B38F-B246AC8E6145}" type="datetime'''''''''Ge''''b''ra''u''''ch'' ''d''''e''r&#10;Han''''d/Hä''''nde'">
              <a:rPr lang="de-DE" altLang="en-US" sz="1400" smtClean="0">
                <a:solidFill>
                  <a:srgbClr val="003781"/>
                </a:solidFill>
                <a:latin typeface="Allianz Neo" panose="020B0504020203020204" pitchFamily="34" charset="0"/>
                <a:sym typeface="Allianz Neo" panose="020B0504020203020204" pitchFamily="34" charset="0"/>
              </a:rPr>
              <a:pPr algn="r">
                <a:spcBef>
                  <a:spcPct val="0"/>
                </a:spcBef>
                <a:spcAft>
                  <a:spcPct val="0"/>
                </a:spcAft>
                <a:defRPr/>
              </a:pPr>
              <a:t>Gebrauch der
Hand/Hände</a:t>
            </a:fld>
            <a:endParaRPr lang="de-DE" sz="1400" dirty="0">
              <a:solidFill>
                <a:srgbClr val="003781"/>
              </a:solidFill>
              <a:latin typeface="Allianz Neo" panose="020B0504020203020204" pitchFamily="34" charset="0"/>
              <a:sym typeface="Allianz Neo" panose="020B0504020203020204" pitchFamily="34" charset="0"/>
            </a:endParaRPr>
          </a:p>
        </p:txBody>
      </p:sp>
      <p:sp>
        <p:nvSpPr>
          <p:cNvPr id="110" name="Textplatzhalter 2">
            <a:extLst>
              <a:ext uri="{FF2B5EF4-FFF2-40B4-BE49-F238E27FC236}">
                <a16:creationId xmlns:a16="http://schemas.microsoft.com/office/drawing/2014/main" xmlns="" id="{8B084788-8C2E-01F5-5584-A2FE48D9597E}"/>
              </a:ext>
            </a:extLst>
          </p:cNvPr>
          <p:cNvSpPr>
            <a:spLocks noGrp="1"/>
          </p:cNvSpPr>
          <p:nvPr>
            <p:custDataLst>
              <p:tags r:id="rId9"/>
            </p:custDataLst>
          </p:nvPr>
        </p:nvSpPr>
        <p:spPr bwMode="auto">
          <a:xfrm>
            <a:off x="6499225" y="3397251"/>
            <a:ext cx="1084263" cy="3651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algn="r">
              <a:spcBef>
                <a:spcPct val="0"/>
              </a:spcBef>
              <a:spcAft>
                <a:spcPct val="0"/>
              </a:spcAft>
              <a:defRPr/>
            </a:pPr>
            <a:fld id="{7CB51B7D-658F-44BD-ABE7-3D1016A263D2}" type="datetime'''Gl''''''e''''ic''''''h''tgew''''i''''c''h''''''''ts-&#10;sin''n'">
              <a:rPr lang="de-DE" altLang="en-US" sz="1200" smtClean="0">
                <a:solidFill>
                  <a:srgbClr val="003781"/>
                </a:solidFill>
                <a:latin typeface="Allianz Neo" panose="020B0504020203020204" pitchFamily="34" charset="0"/>
                <a:sym typeface="Allianz Neo" panose="020B0504020203020204" pitchFamily="34" charset="0"/>
              </a:rPr>
              <a:pPr algn="r">
                <a:spcBef>
                  <a:spcPct val="0"/>
                </a:spcBef>
                <a:spcAft>
                  <a:spcPct val="0"/>
                </a:spcAft>
                <a:defRPr/>
              </a:pPr>
              <a:t>Gleichtgewichts-
sinn</a:t>
            </a:fld>
            <a:endParaRPr lang="de-DE" sz="1200" dirty="0">
              <a:solidFill>
                <a:srgbClr val="003781"/>
              </a:solidFill>
              <a:latin typeface="Allianz Neo" panose="020B0504020203020204" pitchFamily="34" charset="0"/>
              <a:sym typeface="Allianz Neo" panose="020B0504020203020204" pitchFamily="34" charset="0"/>
            </a:endParaRPr>
          </a:p>
        </p:txBody>
      </p:sp>
      <p:sp>
        <p:nvSpPr>
          <p:cNvPr id="111" name="Textplatzhalter 2">
            <a:extLst>
              <a:ext uri="{FF2B5EF4-FFF2-40B4-BE49-F238E27FC236}">
                <a16:creationId xmlns:a16="http://schemas.microsoft.com/office/drawing/2014/main" xmlns="" id="{35C0DEF1-38AC-73AC-D525-5D4EF155DE71}"/>
              </a:ext>
            </a:extLst>
          </p:cNvPr>
          <p:cNvSpPr>
            <a:spLocks noGrp="1"/>
          </p:cNvSpPr>
          <p:nvPr>
            <p:custDataLst>
              <p:tags r:id="rId10"/>
            </p:custDataLst>
          </p:nvPr>
        </p:nvSpPr>
        <p:spPr bwMode="auto">
          <a:xfrm>
            <a:off x="6943725" y="3032126"/>
            <a:ext cx="771525" cy="3651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algn="r">
              <a:spcBef>
                <a:spcPct val="0"/>
              </a:spcBef>
              <a:spcAft>
                <a:spcPct val="0"/>
              </a:spcAft>
              <a:defRPr/>
            </a:pPr>
            <a:fld id="{A812AABA-43E4-4D2C-9BF4-BCAE457D2DA1}" type="datetime'H''e''be''''''''n ''''''''od''er&#10;Tr''ag''''''''''''e''n'''">
              <a:rPr lang="de-DE" altLang="en-US" sz="1200" smtClean="0">
                <a:solidFill>
                  <a:srgbClr val="003781"/>
                </a:solidFill>
                <a:latin typeface="Allianz Neo" panose="020B0504020203020204" pitchFamily="34" charset="0"/>
                <a:sym typeface="Allianz Neo" panose="020B0504020203020204" pitchFamily="34" charset="0"/>
              </a:rPr>
              <a:pPr algn="r">
                <a:spcBef>
                  <a:spcPct val="0"/>
                </a:spcBef>
                <a:spcAft>
                  <a:spcPct val="0"/>
                </a:spcAft>
                <a:defRPr/>
              </a:pPr>
              <a:t>Heben oder
Tragen</a:t>
            </a:fld>
            <a:endParaRPr lang="de-DE" sz="1200" dirty="0">
              <a:solidFill>
                <a:srgbClr val="003781"/>
              </a:solidFill>
              <a:latin typeface="Allianz Neo" panose="020B0504020203020204" pitchFamily="34" charset="0"/>
              <a:sym typeface="Allianz Neo" panose="020B0504020203020204" pitchFamily="34" charset="0"/>
            </a:endParaRPr>
          </a:p>
        </p:txBody>
      </p:sp>
      <p:sp>
        <p:nvSpPr>
          <p:cNvPr id="120" name="Textplatzhalter 2">
            <a:extLst>
              <a:ext uri="{FF2B5EF4-FFF2-40B4-BE49-F238E27FC236}">
                <a16:creationId xmlns:a16="http://schemas.microsoft.com/office/drawing/2014/main" xmlns="" id="{9C845E14-909C-4B3E-8D6E-D6710B870348}"/>
              </a:ext>
            </a:extLst>
          </p:cNvPr>
          <p:cNvSpPr>
            <a:spLocks noGrp="1"/>
          </p:cNvSpPr>
          <p:nvPr>
            <p:custDataLst>
              <p:tags r:id="rId11"/>
            </p:custDataLst>
          </p:nvPr>
        </p:nvSpPr>
        <p:spPr bwMode="gray">
          <a:xfrm>
            <a:off x="8058150" y="2957513"/>
            <a:ext cx="273050" cy="212725"/>
          </a:xfrm>
          <a:prstGeom prst="rect">
            <a:avLst/>
          </a:prstGeom>
          <a:solidFill>
            <a:srgbClr val="D6D7D9"/>
          </a:solidFill>
          <a:ln>
            <a:noFill/>
          </a:ln>
          <a:effectLst/>
        </p:spPr>
        <p:txBody>
          <a:bodyPr vert="horz" wrap="none" lIns="25400" tIns="0" rIns="25400" bIns="0" rtlCol="0" anchor="ctr" anchorCtr="0">
            <a:noAutofit/>
          </a:bodyPr>
          <a:lst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algn="ctr">
              <a:spcBef>
                <a:spcPct val="0"/>
              </a:spcBef>
              <a:spcAft>
                <a:spcPct val="0"/>
              </a:spcAft>
              <a:defRPr/>
            </a:pPr>
            <a:fld id="{79EA42F3-4A28-4E18-828F-12517CA68098}" type="datetime'''''''''''''''''''''''''''2''''''''''%'''''''''''''''''''''''">
              <a:rPr lang="de-DE" altLang="en-US" sz="1400" smtClean="0">
                <a:solidFill>
                  <a:srgbClr val="003781"/>
                </a:solidFill>
                <a:latin typeface="Allianz Neo" panose="020B0504020203020204" pitchFamily="34" charset="0"/>
                <a:sym typeface="Allianz Neo" panose="020B0504020203020204" pitchFamily="34" charset="0"/>
              </a:rPr>
              <a:pPr algn="ctr">
                <a:spcBef>
                  <a:spcPct val="0"/>
                </a:spcBef>
                <a:spcAft>
                  <a:spcPct val="0"/>
                </a:spcAft>
                <a:defRPr/>
              </a:pPr>
              <a:t>2%</a:t>
            </a:fld>
            <a:endParaRPr lang="de-DE" sz="1400" dirty="0">
              <a:solidFill>
                <a:srgbClr val="003781"/>
              </a:solidFill>
              <a:latin typeface="Allianz Neo" panose="020B0504020203020204" pitchFamily="34" charset="0"/>
              <a:sym typeface="Allianz Neo" panose="020B0504020203020204" pitchFamily="34" charset="0"/>
            </a:endParaRPr>
          </a:p>
        </p:txBody>
      </p:sp>
      <p:sp>
        <p:nvSpPr>
          <p:cNvPr id="112" name="Textplatzhalter 2">
            <a:extLst>
              <a:ext uri="{FF2B5EF4-FFF2-40B4-BE49-F238E27FC236}">
                <a16:creationId xmlns:a16="http://schemas.microsoft.com/office/drawing/2014/main" xmlns="" id="{5C8E7715-9526-E9D7-C59E-F9420408A777}"/>
              </a:ext>
            </a:extLst>
          </p:cNvPr>
          <p:cNvSpPr>
            <a:spLocks noGrp="1"/>
          </p:cNvSpPr>
          <p:nvPr>
            <p:custDataLst>
              <p:tags r:id="rId12"/>
            </p:custDataLst>
          </p:nvPr>
        </p:nvSpPr>
        <p:spPr bwMode="auto">
          <a:xfrm>
            <a:off x="7180263" y="2667001"/>
            <a:ext cx="769938" cy="3651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algn="r">
              <a:spcBef>
                <a:spcPct val="0"/>
              </a:spcBef>
              <a:spcAft>
                <a:spcPct val="0"/>
              </a:spcAft>
              <a:defRPr/>
            </a:pPr>
            <a:fld id="{65396CCD-1AFD-4CA2-B525-0E0188F31CBA}" type="datetime'''G''r''''ei''''''''f''''''''en'' ''''un''''''d''''&#10;''Halten'">
              <a:rPr lang="de-DE" altLang="en-US" sz="1200" smtClean="0">
                <a:solidFill>
                  <a:srgbClr val="003781"/>
                </a:solidFill>
                <a:latin typeface="Allianz Neo" panose="020B0504020203020204" pitchFamily="34" charset="0"/>
                <a:sym typeface="Allianz Neo" panose="020B0504020203020204" pitchFamily="34" charset="0"/>
              </a:rPr>
              <a:pPr algn="r">
                <a:spcBef>
                  <a:spcPct val="0"/>
                </a:spcBef>
                <a:spcAft>
                  <a:spcPct val="0"/>
                </a:spcAft>
                <a:defRPr/>
              </a:pPr>
              <a:t>Greifen und
Halten</a:t>
            </a:fld>
            <a:endParaRPr lang="de-DE" sz="1200" dirty="0">
              <a:solidFill>
                <a:srgbClr val="003781"/>
              </a:solidFill>
              <a:latin typeface="Allianz Neo" panose="020B0504020203020204" pitchFamily="34" charset="0"/>
              <a:sym typeface="Allianz Neo" panose="020B0504020203020204" pitchFamily="34" charset="0"/>
            </a:endParaRPr>
          </a:p>
        </p:txBody>
      </p:sp>
      <p:sp>
        <p:nvSpPr>
          <p:cNvPr id="121" name="Textplatzhalter 2">
            <a:extLst>
              <a:ext uri="{FF2B5EF4-FFF2-40B4-BE49-F238E27FC236}">
                <a16:creationId xmlns:a16="http://schemas.microsoft.com/office/drawing/2014/main" xmlns="" id="{9C845E14-909C-4B3E-8D6E-D6710B870348}"/>
              </a:ext>
            </a:extLst>
          </p:cNvPr>
          <p:cNvSpPr>
            <a:spLocks noGrp="1"/>
          </p:cNvSpPr>
          <p:nvPr>
            <p:custDataLst>
              <p:tags r:id="rId13"/>
            </p:custDataLst>
          </p:nvPr>
        </p:nvSpPr>
        <p:spPr bwMode="gray">
          <a:xfrm>
            <a:off x="8305800" y="2919413"/>
            <a:ext cx="273050" cy="212725"/>
          </a:xfrm>
          <a:prstGeom prst="rect">
            <a:avLst/>
          </a:prstGeom>
          <a:solidFill>
            <a:srgbClr val="D6D7D9"/>
          </a:solidFill>
          <a:ln>
            <a:noFill/>
          </a:ln>
          <a:effectLst/>
        </p:spPr>
        <p:txBody>
          <a:bodyPr vert="horz" wrap="none" lIns="25400" tIns="0" rIns="25400" bIns="0" rtlCol="0" anchor="ctr" anchorCtr="0">
            <a:noAutofit/>
          </a:bodyPr>
          <a:lst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algn="ctr">
              <a:spcBef>
                <a:spcPct val="0"/>
              </a:spcBef>
              <a:spcAft>
                <a:spcPct val="0"/>
              </a:spcAft>
              <a:defRPr/>
            </a:pPr>
            <a:fld id="{7F6B7E69-F6D7-4ADC-80BB-53D57B9DD881}" type="datetime'''''''''''''''''''''''''''''''''''2''%'''''''">
              <a:rPr lang="de-DE" altLang="en-US" sz="1400" smtClean="0">
                <a:solidFill>
                  <a:srgbClr val="003781"/>
                </a:solidFill>
                <a:latin typeface="Allianz Neo" panose="020B0504020203020204" pitchFamily="34" charset="0"/>
                <a:sym typeface="Allianz Neo" panose="020B0504020203020204" pitchFamily="34" charset="0"/>
              </a:rPr>
              <a:pPr algn="ctr">
                <a:spcBef>
                  <a:spcPct val="0"/>
                </a:spcBef>
                <a:spcAft>
                  <a:spcPct val="0"/>
                </a:spcAft>
                <a:defRPr/>
              </a:pPr>
              <a:t>2%</a:t>
            </a:fld>
            <a:endParaRPr lang="de-DE" sz="1400" dirty="0">
              <a:solidFill>
                <a:srgbClr val="003781"/>
              </a:solidFill>
              <a:latin typeface="Allianz Neo" panose="020B0504020203020204" pitchFamily="34" charset="0"/>
              <a:sym typeface="Allianz Neo" panose="020B0504020203020204" pitchFamily="34" charset="0"/>
            </a:endParaRPr>
          </a:p>
        </p:txBody>
      </p:sp>
      <p:sp>
        <p:nvSpPr>
          <p:cNvPr id="113" name="Textplatzhalter 2">
            <a:extLst>
              <a:ext uri="{FF2B5EF4-FFF2-40B4-BE49-F238E27FC236}">
                <a16:creationId xmlns:a16="http://schemas.microsoft.com/office/drawing/2014/main" xmlns="" id="{408740B1-5AAB-252E-903E-98A2067CAFCD}"/>
              </a:ext>
            </a:extLst>
          </p:cNvPr>
          <p:cNvSpPr>
            <a:spLocks noGrp="1"/>
          </p:cNvSpPr>
          <p:nvPr>
            <p:custDataLst>
              <p:tags r:id="rId14"/>
            </p:custDataLst>
          </p:nvPr>
        </p:nvSpPr>
        <p:spPr bwMode="auto">
          <a:xfrm>
            <a:off x="7489826" y="2484438"/>
            <a:ext cx="747713"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algn="r">
              <a:spcBef>
                <a:spcPct val="0"/>
              </a:spcBef>
              <a:spcAft>
                <a:spcPct val="0"/>
              </a:spcAft>
              <a:defRPr/>
            </a:pPr>
            <a:fld id="{A4D36B9A-B851-4B48-B55D-D3372F590F00}" type="datetime'A''''u''''''''t''''''''o''f''a''''''h''''''''''re''''n'">
              <a:rPr lang="de-DE" altLang="en-US" sz="1200" smtClean="0">
                <a:solidFill>
                  <a:srgbClr val="003781"/>
                </a:solidFill>
                <a:latin typeface="Allianz Neo" panose="020B0504020203020204" pitchFamily="34" charset="0"/>
                <a:sym typeface="Allianz Neo" panose="020B0504020203020204" pitchFamily="34" charset="0"/>
              </a:rPr>
              <a:pPr algn="r">
                <a:spcBef>
                  <a:spcPct val="0"/>
                </a:spcBef>
                <a:spcAft>
                  <a:spcPct val="0"/>
                </a:spcAft>
                <a:defRPr/>
              </a:pPr>
              <a:t>Autofahren</a:t>
            </a:fld>
            <a:endParaRPr lang="de-DE" sz="1200" dirty="0">
              <a:solidFill>
                <a:srgbClr val="003781"/>
              </a:solidFill>
              <a:latin typeface="Allianz Neo" panose="020B0504020203020204" pitchFamily="34" charset="0"/>
              <a:sym typeface="Allianz Neo" panose="020B0504020203020204" pitchFamily="34" charset="0"/>
            </a:endParaRPr>
          </a:p>
        </p:txBody>
      </p:sp>
      <p:sp>
        <p:nvSpPr>
          <p:cNvPr id="122" name="Textplatzhalter 2">
            <a:extLst>
              <a:ext uri="{FF2B5EF4-FFF2-40B4-BE49-F238E27FC236}">
                <a16:creationId xmlns:a16="http://schemas.microsoft.com/office/drawing/2014/main" xmlns="" id="{9C845E14-909C-4B3E-8D6E-D6710B870348}"/>
              </a:ext>
            </a:extLst>
          </p:cNvPr>
          <p:cNvSpPr>
            <a:spLocks noGrp="1"/>
          </p:cNvSpPr>
          <p:nvPr>
            <p:custDataLst>
              <p:tags r:id="rId15"/>
            </p:custDataLst>
          </p:nvPr>
        </p:nvSpPr>
        <p:spPr bwMode="gray">
          <a:xfrm>
            <a:off x="8388350" y="2679700"/>
            <a:ext cx="273050" cy="212725"/>
          </a:xfrm>
          <a:prstGeom prst="rect">
            <a:avLst/>
          </a:prstGeom>
          <a:solidFill>
            <a:srgbClr val="D6D7D9"/>
          </a:solidFill>
          <a:ln>
            <a:noFill/>
          </a:ln>
          <a:effectLst/>
        </p:spPr>
        <p:txBody>
          <a:bodyPr vert="horz" wrap="none" lIns="25400" tIns="0" rIns="25400" bIns="0" rtlCol="0" anchor="ctr" anchorCtr="0">
            <a:noAutofit/>
          </a:bodyPr>
          <a:lst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algn="ctr">
              <a:spcBef>
                <a:spcPct val="0"/>
              </a:spcBef>
              <a:spcAft>
                <a:spcPct val="0"/>
              </a:spcAft>
              <a:defRPr/>
            </a:pPr>
            <a:fld id="{F84B0368-468D-4FEC-9400-C8A0508E7BD1}" type="datetime'''''''''''''''''''''2''''''''''''%'''''''''">
              <a:rPr lang="de-DE" altLang="en-US" sz="1400" smtClean="0">
                <a:solidFill>
                  <a:srgbClr val="003781"/>
                </a:solidFill>
                <a:latin typeface="Allianz Neo" panose="020B0504020203020204" pitchFamily="34" charset="0"/>
                <a:sym typeface="Allianz Neo" panose="020B0504020203020204" pitchFamily="34" charset="0"/>
              </a:rPr>
              <a:pPr algn="ctr">
                <a:spcBef>
                  <a:spcPct val="0"/>
                </a:spcBef>
                <a:spcAft>
                  <a:spcPct val="0"/>
                </a:spcAft>
                <a:defRPr/>
              </a:pPr>
              <a:t>2%</a:t>
            </a:fld>
            <a:endParaRPr lang="de-DE" sz="1400" dirty="0">
              <a:solidFill>
                <a:srgbClr val="003781"/>
              </a:solidFill>
              <a:latin typeface="Allianz Neo" panose="020B0504020203020204" pitchFamily="34" charset="0"/>
              <a:sym typeface="Allianz Neo" panose="020B0504020203020204" pitchFamily="34" charset="0"/>
            </a:endParaRPr>
          </a:p>
        </p:txBody>
      </p:sp>
      <p:sp>
        <p:nvSpPr>
          <p:cNvPr id="114" name="Textplatzhalter 2">
            <a:extLst>
              <a:ext uri="{FF2B5EF4-FFF2-40B4-BE49-F238E27FC236}">
                <a16:creationId xmlns:a16="http://schemas.microsoft.com/office/drawing/2014/main" xmlns="" id="{E7A2C091-A604-4151-7886-FB3BD1DBF2B6}"/>
              </a:ext>
            </a:extLst>
          </p:cNvPr>
          <p:cNvSpPr>
            <a:spLocks noGrp="1"/>
          </p:cNvSpPr>
          <p:nvPr>
            <p:custDataLst>
              <p:tags r:id="rId16"/>
            </p:custDataLst>
          </p:nvPr>
        </p:nvSpPr>
        <p:spPr bwMode="auto">
          <a:xfrm>
            <a:off x="7827963" y="2301875"/>
            <a:ext cx="619125"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algn="r">
              <a:spcBef>
                <a:spcPct val="0"/>
              </a:spcBef>
              <a:spcAft>
                <a:spcPct val="0"/>
              </a:spcAft>
              <a:defRPr/>
            </a:pPr>
            <a:fld id="{F56C49C0-2FFC-49C2-A09C-ACCC3C290331}" type="datetime'Sp''''r''''''e''''che''''''''''''''n'''''''''''''''''">
              <a:rPr lang="de-DE" altLang="en-US" sz="1200" smtClean="0">
                <a:solidFill>
                  <a:srgbClr val="003781"/>
                </a:solidFill>
                <a:latin typeface="Allianz Neo" panose="020B0504020203020204" pitchFamily="34" charset="0"/>
                <a:sym typeface="Allianz Neo" panose="020B0504020203020204" pitchFamily="34" charset="0"/>
              </a:rPr>
              <a:pPr algn="r">
                <a:spcBef>
                  <a:spcPct val="0"/>
                </a:spcBef>
                <a:spcAft>
                  <a:spcPct val="0"/>
                </a:spcAft>
                <a:defRPr/>
              </a:pPr>
              <a:t>Sprechen</a:t>
            </a:fld>
            <a:endParaRPr lang="de-DE" sz="1200" dirty="0">
              <a:solidFill>
                <a:srgbClr val="003781"/>
              </a:solidFill>
              <a:latin typeface="Allianz Neo" panose="020B0504020203020204" pitchFamily="34" charset="0"/>
              <a:sym typeface="Allianz Neo" panose="020B0504020203020204" pitchFamily="34" charset="0"/>
            </a:endParaRPr>
          </a:p>
        </p:txBody>
      </p:sp>
      <p:sp>
        <p:nvSpPr>
          <p:cNvPr id="123" name="Textplatzhalter 2">
            <a:extLst>
              <a:ext uri="{FF2B5EF4-FFF2-40B4-BE49-F238E27FC236}">
                <a16:creationId xmlns:a16="http://schemas.microsoft.com/office/drawing/2014/main" xmlns="" id="{9C845E14-909C-4B3E-8D6E-D6710B870348}"/>
              </a:ext>
            </a:extLst>
          </p:cNvPr>
          <p:cNvSpPr>
            <a:spLocks noGrp="1"/>
          </p:cNvSpPr>
          <p:nvPr>
            <p:custDataLst>
              <p:tags r:id="rId17"/>
            </p:custDataLst>
          </p:nvPr>
        </p:nvSpPr>
        <p:spPr bwMode="gray">
          <a:xfrm>
            <a:off x="8636000" y="2700338"/>
            <a:ext cx="273050" cy="212725"/>
          </a:xfrm>
          <a:prstGeom prst="rect">
            <a:avLst/>
          </a:prstGeom>
          <a:solidFill>
            <a:srgbClr val="D6D7D9"/>
          </a:solidFill>
          <a:ln>
            <a:noFill/>
          </a:ln>
          <a:effectLst/>
        </p:spPr>
        <p:txBody>
          <a:bodyPr vert="horz" wrap="none" lIns="25400" tIns="0" rIns="25400" bIns="0" rtlCol="0" anchor="ctr" anchorCtr="0">
            <a:noAutofit/>
          </a:bodyPr>
          <a:lst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algn="ctr">
              <a:spcBef>
                <a:spcPct val="0"/>
              </a:spcBef>
              <a:spcAft>
                <a:spcPct val="0"/>
              </a:spcAft>
              <a:defRPr/>
            </a:pPr>
            <a:fld id="{CDD736FA-53D9-4090-B6F8-84FBAB921790}" type="datetime'''''''''2''''''''''''''''''''''''''''''''''''%'''''''''''''">
              <a:rPr lang="de-DE" altLang="en-US" sz="1400" smtClean="0">
                <a:solidFill>
                  <a:srgbClr val="003781"/>
                </a:solidFill>
                <a:latin typeface="Allianz Neo" panose="020B0504020203020204" pitchFamily="34" charset="0"/>
                <a:sym typeface="Allianz Neo" panose="020B0504020203020204" pitchFamily="34" charset="0"/>
              </a:rPr>
              <a:pPr algn="ctr">
                <a:spcBef>
                  <a:spcPct val="0"/>
                </a:spcBef>
                <a:spcAft>
                  <a:spcPct val="0"/>
                </a:spcAft>
                <a:defRPr/>
              </a:pPr>
              <a:t>2%</a:t>
            </a:fld>
            <a:endParaRPr lang="de-DE" sz="1400" dirty="0">
              <a:solidFill>
                <a:srgbClr val="003781"/>
              </a:solidFill>
              <a:latin typeface="Allianz Neo" panose="020B0504020203020204" pitchFamily="34" charset="0"/>
              <a:sym typeface="Allianz Neo" panose="020B0504020203020204" pitchFamily="34" charset="0"/>
            </a:endParaRPr>
          </a:p>
        </p:txBody>
      </p:sp>
      <p:sp>
        <p:nvSpPr>
          <p:cNvPr id="115" name="Textplatzhalter 2">
            <a:extLst>
              <a:ext uri="{FF2B5EF4-FFF2-40B4-BE49-F238E27FC236}">
                <a16:creationId xmlns:a16="http://schemas.microsoft.com/office/drawing/2014/main" xmlns="" id="{78F3BC4F-FC42-A31E-8BA1-C95E4060FEA9}"/>
              </a:ext>
            </a:extLst>
          </p:cNvPr>
          <p:cNvSpPr>
            <a:spLocks noGrp="1"/>
          </p:cNvSpPr>
          <p:nvPr>
            <p:custDataLst>
              <p:tags r:id="rId18"/>
            </p:custDataLst>
          </p:nvPr>
        </p:nvSpPr>
        <p:spPr bwMode="auto">
          <a:xfrm>
            <a:off x="8135938" y="2119313"/>
            <a:ext cx="536575"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algn="r">
              <a:spcBef>
                <a:spcPct val="0"/>
              </a:spcBef>
              <a:spcAft>
                <a:spcPct val="0"/>
              </a:spcAft>
              <a:defRPr/>
            </a:pPr>
            <a:fld id="{3135B3C9-451A-49C7-AE02-DC2849D35120}" type="datetime'''''''''''''I''n''''''''''t''el''le''''''kt'">
              <a:rPr lang="de-DE" altLang="en-US" sz="1200" smtClean="0">
                <a:solidFill>
                  <a:srgbClr val="003781"/>
                </a:solidFill>
                <a:latin typeface="Allianz Neo" panose="020B0504020203020204" pitchFamily="34" charset="0"/>
                <a:sym typeface="Allianz Neo" panose="020B0504020203020204" pitchFamily="34" charset="0"/>
              </a:rPr>
              <a:pPr algn="r">
                <a:spcBef>
                  <a:spcPct val="0"/>
                </a:spcBef>
                <a:spcAft>
                  <a:spcPct val="0"/>
                </a:spcAft>
                <a:defRPr/>
              </a:pPr>
              <a:t>Intellekt</a:t>
            </a:fld>
            <a:endParaRPr lang="de-DE" sz="1200" dirty="0">
              <a:solidFill>
                <a:srgbClr val="003781"/>
              </a:solidFill>
              <a:latin typeface="Allianz Neo" panose="020B0504020203020204" pitchFamily="34" charset="0"/>
              <a:sym typeface="Allianz Neo" panose="020B0504020203020204" pitchFamily="34" charset="0"/>
            </a:endParaRPr>
          </a:p>
        </p:txBody>
      </p:sp>
      <p:sp>
        <p:nvSpPr>
          <p:cNvPr id="116" name="Textplatzhalter 2">
            <a:extLst>
              <a:ext uri="{FF2B5EF4-FFF2-40B4-BE49-F238E27FC236}">
                <a16:creationId xmlns:a16="http://schemas.microsoft.com/office/drawing/2014/main" xmlns="" id="{CC1633AC-E225-32D5-E686-A77ED29C3A2A}"/>
              </a:ext>
            </a:extLst>
          </p:cNvPr>
          <p:cNvSpPr>
            <a:spLocks noGrp="1"/>
          </p:cNvSpPr>
          <p:nvPr>
            <p:custDataLst>
              <p:tags r:id="rId19"/>
            </p:custDataLst>
          </p:nvPr>
        </p:nvSpPr>
        <p:spPr bwMode="auto">
          <a:xfrm>
            <a:off x="8782050" y="2166938"/>
            <a:ext cx="565150"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a:spcBef>
                <a:spcPct val="0"/>
              </a:spcBef>
              <a:spcAft>
                <a:spcPct val="0"/>
              </a:spcAft>
              <a:defRPr/>
            </a:pPr>
            <a:fld id="{752A4C71-4900-4E56-9FCF-C87A336D7234}" type="datetime'''''''S''o''''''''''n''''s''''ti''''g''''''''''''''''''e'''">
              <a:rPr lang="de-DE" altLang="en-US" sz="1200" smtClean="0">
                <a:solidFill>
                  <a:srgbClr val="003781"/>
                </a:solidFill>
                <a:latin typeface="Allianz Neo" panose="020B0504020203020204" pitchFamily="34" charset="0"/>
                <a:sym typeface="Allianz Neo" panose="020B0504020203020204" pitchFamily="34" charset="0"/>
              </a:rPr>
              <a:pPr>
                <a:spcBef>
                  <a:spcPct val="0"/>
                </a:spcBef>
                <a:spcAft>
                  <a:spcPct val="0"/>
                </a:spcAft>
                <a:defRPr/>
              </a:pPr>
              <a:t>Sonstige</a:t>
            </a:fld>
            <a:endParaRPr lang="de-DE" sz="1200" dirty="0">
              <a:solidFill>
                <a:srgbClr val="003781"/>
              </a:solidFill>
              <a:latin typeface="Allianz Neo" panose="020B0504020203020204" pitchFamily="34" charset="0"/>
              <a:sym typeface="Allianz Neo" panose="020B0504020203020204" pitchFamily="34" charset="0"/>
            </a:endParaRPr>
          </a:p>
        </p:txBody>
      </p:sp>
      <p:graphicFrame>
        <p:nvGraphicFramePr>
          <p:cNvPr id="43" name="Chart 3">
            <a:extLst>
              <a:ext uri="{FF2B5EF4-FFF2-40B4-BE49-F238E27FC236}">
                <a16:creationId xmlns:a16="http://schemas.microsoft.com/office/drawing/2014/main" xmlns="" id="{DA269FC7-0898-5A6C-7016-C6D9F2630284}"/>
              </a:ext>
            </a:extLst>
          </p:cNvPr>
          <p:cNvGraphicFramePr/>
          <p:nvPr>
            <p:custDataLst>
              <p:tags r:id="rId20"/>
            </p:custDataLst>
          </p:nvPr>
        </p:nvGraphicFramePr>
        <p:xfrm>
          <a:off x="868363" y="1884363"/>
          <a:ext cx="3956050" cy="4714875"/>
        </p:xfrm>
        <a:graphic>
          <a:graphicData uri="http://schemas.openxmlformats.org/drawingml/2006/chart">
            <c:chart xmlns:c="http://schemas.openxmlformats.org/drawingml/2006/chart" xmlns:r="http://schemas.openxmlformats.org/officeDocument/2006/relationships" r:id="rId34"/>
          </a:graphicData>
        </a:graphic>
      </p:graphicFrame>
      <p:sp>
        <p:nvSpPr>
          <p:cNvPr id="201" name="Textplatzhalter 2">
            <a:extLst>
              <a:ext uri="{FF2B5EF4-FFF2-40B4-BE49-F238E27FC236}">
                <a16:creationId xmlns:a16="http://schemas.microsoft.com/office/drawing/2014/main" xmlns="" id="{91507B64-2542-9889-D571-F068DBADF50C}"/>
              </a:ext>
            </a:extLst>
          </p:cNvPr>
          <p:cNvSpPr>
            <a:spLocks noGrp="1"/>
          </p:cNvSpPr>
          <p:nvPr>
            <p:custDataLst>
              <p:tags r:id="rId21"/>
            </p:custDataLst>
          </p:nvPr>
        </p:nvSpPr>
        <p:spPr bwMode="auto">
          <a:xfrm>
            <a:off x="4595813" y="2990850"/>
            <a:ext cx="1085850" cy="4254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a:spcBef>
                <a:spcPct val="0"/>
              </a:spcBef>
              <a:spcAft>
                <a:spcPct val="0"/>
              </a:spcAft>
              <a:defRPr/>
            </a:pPr>
            <a:fld id="{6101BCA6-B7F6-4650-BA73-3E68D499DBB9}" type="datetime'''''''P''syc''''h''i''sc''h''e''&#10;E''''r''k''ra''nkun''''ge''n'">
              <a:rPr lang="de-DE" altLang="en-US" sz="1400" smtClean="0">
                <a:solidFill>
                  <a:srgbClr val="003781"/>
                </a:solidFill>
                <a:latin typeface="Allianz Neo" panose="020B0504020203020204" pitchFamily="34" charset="0"/>
                <a:sym typeface="Allianz Neo" panose="020B0504020203020204" pitchFamily="34" charset="0"/>
              </a:rPr>
              <a:pPr>
                <a:spcBef>
                  <a:spcPct val="0"/>
                </a:spcBef>
                <a:spcAft>
                  <a:spcPct val="0"/>
                </a:spcAft>
                <a:defRPr/>
              </a:pPr>
              <a:t>Psychische
Erkrankungen</a:t>
            </a:fld>
            <a:endParaRPr lang="de-DE" sz="1400" dirty="0">
              <a:solidFill>
                <a:srgbClr val="003781"/>
              </a:solidFill>
              <a:latin typeface="Allianz Neo" panose="020B0504020203020204" pitchFamily="34" charset="0"/>
              <a:sym typeface="Allianz Neo" panose="020B0504020203020204" pitchFamily="34" charset="0"/>
            </a:endParaRPr>
          </a:p>
        </p:txBody>
      </p:sp>
      <p:sp>
        <p:nvSpPr>
          <p:cNvPr id="202" name="Textplatzhalter 2">
            <a:extLst>
              <a:ext uri="{FF2B5EF4-FFF2-40B4-BE49-F238E27FC236}">
                <a16:creationId xmlns:a16="http://schemas.microsoft.com/office/drawing/2014/main" xmlns="" id="{9E4B4A41-B29F-3111-FF21-A6D0E101D05F}"/>
              </a:ext>
            </a:extLst>
          </p:cNvPr>
          <p:cNvSpPr>
            <a:spLocks noGrp="1"/>
          </p:cNvSpPr>
          <p:nvPr>
            <p:custDataLst>
              <p:tags r:id="rId22"/>
            </p:custDataLst>
          </p:nvPr>
        </p:nvSpPr>
        <p:spPr bwMode="auto">
          <a:xfrm>
            <a:off x="3455988" y="6057900"/>
            <a:ext cx="1331913" cy="4254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a:spcBef>
                <a:spcPct val="0"/>
              </a:spcBef>
              <a:spcAft>
                <a:spcPct val="0"/>
              </a:spcAft>
              <a:defRPr/>
            </a:pPr>
            <a:fld id="{AAC68637-566D-4044-8E7D-C309FE6AD482}" type="datetime'Stü''tz und ''''B''e-&#10;''''w''''''eg''''un''gsap''''parat'''''">
              <a:rPr lang="de-DE" altLang="en-US" sz="1400" smtClean="0">
                <a:solidFill>
                  <a:srgbClr val="003781"/>
                </a:solidFill>
                <a:latin typeface="Allianz Neo" panose="020B0504020203020204" pitchFamily="34" charset="0"/>
                <a:sym typeface="Allianz Neo" panose="020B0504020203020204" pitchFamily="34" charset="0"/>
              </a:rPr>
              <a:pPr>
                <a:spcBef>
                  <a:spcPct val="0"/>
                </a:spcBef>
                <a:spcAft>
                  <a:spcPct val="0"/>
                </a:spcAft>
                <a:defRPr/>
              </a:pPr>
              <a:t>Stütz und Be-
wegungsapparat</a:t>
            </a:fld>
            <a:endParaRPr lang="de-DE" sz="1400" dirty="0">
              <a:solidFill>
                <a:srgbClr val="003781"/>
              </a:solidFill>
              <a:latin typeface="Allianz Neo" panose="020B0504020203020204" pitchFamily="34" charset="0"/>
              <a:sym typeface="Allianz Neo" panose="020B0504020203020204" pitchFamily="34" charset="0"/>
            </a:endParaRPr>
          </a:p>
        </p:txBody>
      </p:sp>
      <p:sp>
        <p:nvSpPr>
          <p:cNvPr id="203" name="Textplatzhalter 2">
            <a:extLst>
              <a:ext uri="{FF2B5EF4-FFF2-40B4-BE49-F238E27FC236}">
                <a16:creationId xmlns:a16="http://schemas.microsoft.com/office/drawing/2014/main" xmlns="" id="{1EEA506E-3222-8713-8844-F78B795F0029}"/>
              </a:ext>
            </a:extLst>
          </p:cNvPr>
          <p:cNvSpPr>
            <a:spLocks noGrp="1"/>
          </p:cNvSpPr>
          <p:nvPr>
            <p:custDataLst>
              <p:tags r:id="rId23"/>
            </p:custDataLst>
          </p:nvPr>
        </p:nvSpPr>
        <p:spPr bwMode="auto">
          <a:xfrm>
            <a:off x="606425" y="5630863"/>
            <a:ext cx="927100" cy="4254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algn="r">
              <a:spcBef>
                <a:spcPct val="0"/>
              </a:spcBef>
              <a:spcAft>
                <a:spcPct val="0"/>
              </a:spcAft>
              <a:defRPr/>
            </a:pPr>
            <a:fld id="{2EA8981B-FCB1-44FF-8AB5-20760EC8EBDF}" type="datetime'''K''r''ebs''''''''''e''r''''-&#10;k''''''ranku''''ng''en'''''">
              <a:rPr lang="de-DE" altLang="en-US" sz="1400" smtClean="0">
                <a:solidFill>
                  <a:srgbClr val="003781"/>
                </a:solidFill>
                <a:latin typeface="Allianz Neo" panose="020B0504020203020204" pitchFamily="34" charset="0"/>
                <a:sym typeface="Allianz Neo" panose="020B0504020203020204" pitchFamily="34" charset="0"/>
              </a:rPr>
              <a:pPr algn="r">
                <a:spcBef>
                  <a:spcPct val="0"/>
                </a:spcBef>
                <a:spcAft>
                  <a:spcPct val="0"/>
                </a:spcAft>
                <a:defRPr/>
              </a:pPr>
              <a:t>Krebser-
krankungen</a:t>
            </a:fld>
            <a:endParaRPr lang="de-DE" sz="1400" dirty="0">
              <a:solidFill>
                <a:srgbClr val="003781"/>
              </a:solidFill>
              <a:latin typeface="Allianz Neo" panose="020B0504020203020204" pitchFamily="34" charset="0"/>
              <a:sym typeface="Allianz Neo" panose="020B0504020203020204" pitchFamily="34" charset="0"/>
            </a:endParaRPr>
          </a:p>
        </p:txBody>
      </p:sp>
      <p:sp>
        <p:nvSpPr>
          <p:cNvPr id="204" name="Textplatzhalter 2">
            <a:extLst>
              <a:ext uri="{FF2B5EF4-FFF2-40B4-BE49-F238E27FC236}">
                <a16:creationId xmlns:a16="http://schemas.microsoft.com/office/drawing/2014/main" xmlns="" id="{550EC7D7-BC9B-11A1-A115-38C1CE72163F}"/>
              </a:ext>
            </a:extLst>
          </p:cNvPr>
          <p:cNvSpPr>
            <a:spLocks noGrp="1"/>
          </p:cNvSpPr>
          <p:nvPr>
            <p:custDataLst>
              <p:tags r:id="rId24"/>
            </p:custDataLst>
          </p:nvPr>
        </p:nvSpPr>
        <p:spPr bwMode="auto">
          <a:xfrm>
            <a:off x="363538" y="4240213"/>
            <a:ext cx="557213"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algn="r">
              <a:spcBef>
                <a:spcPct val="0"/>
              </a:spcBef>
              <a:spcAft>
                <a:spcPct val="0"/>
              </a:spcAft>
              <a:defRPr/>
            </a:pPr>
            <a:fld id="{17E6B57C-8854-4579-A7D4-DDA5CA2F9CE0}" type="datetime'U''''n''''''''''''''f''''''ä''''l''''l''''''''''''''''''''''e'">
              <a:rPr lang="de-DE" altLang="en-US" sz="1400" smtClean="0">
                <a:solidFill>
                  <a:srgbClr val="003781"/>
                </a:solidFill>
                <a:latin typeface="Allianz Neo" panose="020B0504020203020204" pitchFamily="34" charset="0"/>
                <a:sym typeface="Allianz Neo" panose="020B0504020203020204" pitchFamily="34" charset="0"/>
              </a:rPr>
              <a:pPr algn="r">
                <a:spcBef>
                  <a:spcPct val="0"/>
                </a:spcBef>
                <a:spcAft>
                  <a:spcPct val="0"/>
                </a:spcAft>
                <a:defRPr/>
              </a:pPr>
              <a:t>Unfälle</a:t>
            </a:fld>
            <a:endParaRPr lang="de-DE" sz="1400" dirty="0">
              <a:solidFill>
                <a:srgbClr val="003781"/>
              </a:solidFill>
              <a:latin typeface="Allianz Neo" panose="020B0504020203020204" pitchFamily="34" charset="0"/>
              <a:sym typeface="Allianz Neo" panose="020B0504020203020204" pitchFamily="34" charset="0"/>
            </a:endParaRPr>
          </a:p>
        </p:txBody>
      </p:sp>
      <p:sp>
        <p:nvSpPr>
          <p:cNvPr id="205" name="Textplatzhalter 2">
            <a:extLst>
              <a:ext uri="{FF2B5EF4-FFF2-40B4-BE49-F238E27FC236}">
                <a16:creationId xmlns:a16="http://schemas.microsoft.com/office/drawing/2014/main" xmlns="" id="{4AFFDB5A-5C0A-4D02-3D23-EE4CD9A14D17}"/>
              </a:ext>
            </a:extLst>
          </p:cNvPr>
          <p:cNvSpPr>
            <a:spLocks noGrp="1"/>
          </p:cNvSpPr>
          <p:nvPr>
            <p:custDataLst>
              <p:tags r:id="rId25"/>
            </p:custDataLst>
          </p:nvPr>
        </p:nvSpPr>
        <p:spPr bwMode="auto">
          <a:xfrm>
            <a:off x="87313" y="3249613"/>
            <a:ext cx="927100" cy="4254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algn="r">
              <a:spcBef>
                <a:spcPct val="0"/>
              </a:spcBef>
              <a:spcAft>
                <a:spcPct val="0"/>
              </a:spcAft>
              <a:defRPr/>
            </a:pPr>
            <a:fld id="{543BBCD3-8442-46D4-AE13-AF585B6F07BE}" type="datetime'''''H''''e''''rze''''''r-''&#10;k''''''r''ank''unge''''n'''''''">
              <a:rPr lang="de-DE" altLang="en-US" sz="1400" smtClean="0">
                <a:solidFill>
                  <a:srgbClr val="003781"/>
                </a:solidFill>
                <a:latin typeface="Allianz Neo" panose="020B0504020203020204" pitchFamily="34" charset="0"/>
                <a:sym typeface="Allianz Neo" panose="020B0504020203020204" pitchFamily="34" charset="0"/>
              </a:rPr>
              <a:pPr algn="r">
                <a:spcBef>
                  <a:spcPct val="0"/>
                </a:spcBef>
                <a:spcAft>
                  <a:spcPct val="0"/>
                </a:spcAft>
                <a:defRPr/>
              </a:pPr>
              <a:t>Herzer-
krankungen</a:t>
            </a:fld>
            <a:endParaRPr lang="de-DE" sz="1400" dirty="0">
              <a:solidFill>
                <a:srgbClr val="003781"/>
              </a:solidFill>
              <a:latin typeface="Allianz Neo" panose="020B0504020203020204" pitchFamily="34" charset="0"/>
              <a:sym typeface="Allianz Neo" panose="020B0504020203020204" pitchFamily="34" charset="0"/>
            </a:endParaRPr>
          </a:p>
        </p:txBody>
      </p:sp>
      <p:sp>
        <p:nvSpPr>
          <p:cNvPr id="206" name="Textplatzhalter 2">
            <a:extLst>
              <a:ext uri="{FF2B5EF4-FFF2-40B4-BE49-F238E27FC236}">
                <a16:creationId xmlns:a16="http://schemas.microsoft.com/office/drawing/2014/main" xmlns="" id="{7BE50FCF-5BFE-85C5-FE5B-B922B6D311C1}"/>
              </a:ext>
            </a:extLst>
          </p:cNvPr>
          <p:cNvSpPr>
            <a:spLocks noGrp="1"/>
          </p:cNvSpPr>
          <p:nvPr>
            <p:custDataLst>
              <p:tags r:id="rId26"/>
            </p:custDataLst>
          </p:nvPr>
        </p:nvSpPr>
        <p:spPr bwMode="auto">
          <a:xfrm>
            <a:off x="1258888" y="2338388"/>
            <a:ext cx="703263"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67710" rtl="0" eaLnBrk="1" latinLnBrk="0" hangingPunct="1">
              <a:lnSpc>
                <a:spcPct val="100000"/>
              </a:lnSpc>
              <a:spcBef>
                <a:spcPts val="0"/>
              </a:spcBef>
              <a:buFont typeface="+mj-lt"/>
              <a:buNone/>
              <a:defRPr sz="2000" kern="1200">
                <a:solidFill>
                  <a:schemeClr val="bg1"/>
                </a:solidFill>
                <a:latin typeface="+mn-lt"/>
                <a:ea typeface="+mn-ea"/>
                <a:cs typeface="+mn-cs"/>
              </a:defRPr>
            </a:lvl1pPr>
            <a:lvl2pPr marL="288000" indent="-288000" algn="l" defTabSz="967710" rtl="0" eaLnBrk="1" latinLnBrk="0" hangingPunct="1">
              <a:lnSpc>
                <a:spcPct val="100000"/>
              </a:lnSpc>
              <a:spcBef>
                <a:spcPts val="0"/>
              </a:spcBef>
              <a:buFont typeface="+mj-lt"/>
              <a:buAutoNum type="arabicPeriod"/>
              <a:defRPr sz="2000" kern="1200">
                <a:solidFill>
                  <a:schemeClr val="bg1"/>
                </a:solidFill>
                <a:latin typeface="+mn-lt"/>
                <a:ea typeface="+mn-ea"/>
                <a:cs typeface="+mn-cs"/>
              </a:defRPr>
            </a:lvl2pPr>
            <a:lvl3pPr marL="288000" indent="-288000" algn="l" defTabSz="967710" rtl="0" eaLnBrk="1" latinLnBrk="0" hangingPunct="1">
              <a:lnSpc>
                <a:spcPct val="100000"/>
              </a:lnSpc>
              <a:spcBef>
                <a:spcPts val="0"/>
              </a:spcBef>
              <a:buFont typeface="Arial" panose="020B0604020202020204" pitchFamily="34" charset="0"/>
              <a:buChar char="•"/>
              <a:defRPr sz="2000" kern="1200">
                <a:solidFill>
                  <a:schemeClr val="bg1"/>
                </a:solidFill>
                <a:latin typeface="+mn-lt"/>
                <a:ea typeface="+mn-ea"/>
                <a:cs typeface="+mn-cs"/>
              </a:defRPr>
            </a:lvl3pPr>
            <a:lvl4pPr marL="288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4pPr>
            <a:lvl5pPr marL="576000" indent="-288000" algn="l" defTabSz="967710" rtl="0" eaLnBrk="1" latinLnBrk="0" hangingPunct="1">
              <a:lnSpc>
                <a:spcPct val="100000"/>
              </a:lnSpc>
              <a:spcBef>
                <a:spcPts val="0"/>
              </a:spcBef>
              <a:buFont typeface="Symbol" panose="05050102010706020507" pitchFamily="18" charset="2"/>
              <a:buChar char="-"/>
              <a:defRPr sz="2000" kern="1200">
                <a:solidFill>
                  <a:schemeClr val="bg1"/>
                </a:solidFill>
                <a:latin typeface="+mn-lt"/>
                <a:ea typeface="+mn-ea"/>
                <a:cs typeface="+mn-cs"/>
              </a:defRPr>
            </a:lvl5pPr>
            <a:lvl6pPr marL="0" indent="0" algn="l" defTabSz="967710" rtl="0" eaLnBrk="1" latinLnBrk="0" hangingPunct="1">
              <a:lnSpc>
                <a:spcPct val="100000"/>
              </a:lnSpc>
              <a:spcBef>
                <a:spcPts val="2400"/>
              </a:spcBef>
              <a:buFont typeface="Arial" panose="020B0604020202020204" pitchFamily="34" charset="0"/>
              <a:buNone/>
              <a:defRPr sz="800" kern="1200">
                <a:solidFill>
                  <a:schemeClr val="bg1"/>
                </a:solidFill>
                <a:latin typeface="+mn-lt"/>
                <a:ea typeface="+mn-ea"/>
                <a:cs typeface="+mn-cs"/>
              </a:defRPr>
            </a:lvl6pPr>
            <a:lvl7pPr marL="0" indent="0" algn="l" defTabSz="967710" rtl="0" eaLnBrk="1" latinLnBrk="0" hangingPunct="1">
              <a:lnSpc>
                <a:spcPct val="100000"/>
              </a:lnSpc>
              <a:spcBef>
                <a:spcPts val="600"/>
              </a:spcBef>
              <a:buFont typeface="Arial" panose="020B0604020202020204" pitchFamily="34" charset="0"/>
              <a:buNone/>
              <a:defRPr sz="1800" kern="1200">
                <a:solidFill>
                  <a:srgbClr val="FF0000"/>
                </a:solidFill>
                <a:latin typeface="+mn-lt"/>
                <a:ea typeface="+mn-ea"/>
                <a:cs typeface="+mn-cs"/>
              </a:defRPr>
            </a:lvl7pPr>
            <a:lvl8pPr marL="3628911"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8pPr>
            <a:lvl9pPr marL="4112765" indent="-241927" algn="l" defTabSz="967710" rtl="0" eaLnBrk="1" latinLnBrk="0" hangingPunct="1">
              <a:lnSpc>
                <a:spcPct val="90000"/>
              </a:lnSpc>
              <a:spcBef>
                <a:spcPts val="529"/>
              </a:spcBef>
              <a:buFont typeface="Arial" panose="020B0604020202020204" pitchFamily="34" charset="0"/>
              <a:buChar char="•"/>
              <a:defRPr sz="1905" kern="1200">
                <a:solidFill>
                  <a:schemeClr val="tx1"/>
                </a:solidFill>
                <a:latin typeface="+mn-lt"/>
                <a:ea typeface="+mn-ea"/>
                <a:cs typeface="+mn-cs"/>
              </a:defRPr>
            </a:lvl9pPr>
          </a:lstStyle>
          <a:p>
            <a:pPr algn="r">
              <a:spcBef>
                <a:spcPct val="0"/>
              </a:spcBef>
              <a:spcAft>
                <a:spcPct val="0"/>
              </a:spcAft>
              <a:defRPr/>
            </a:pPr>
            <a:fld id="{CCD9142C-EE9A-4867-8C7A-28E7BFA1E389}" type="datetime's''''''''onst''''''''''''i''''''''g''''''e''''''''''''''s'''''">
              <a:rPr lang="de-DE" altLang="en-US" sz="1400" smtClean="0">
                <a:solidFill>
                  <a:srgbClr val="003781"/>
                </a:solidFill>
                <a:latin typeface="Allianz Neo" panose="020B0504020203020204" pitchFamily="34" charset="0"/>
                <a:sym typeface="Allianz Neo" panose="020B0504020203020204" pitchFamily="34" charset="0"/>
              </a:rPr>
              <a:pPr algn="r">
                <a:spcBef>
                  <a:spcPct val="0"/>
                </a:spcBef>
                <a:spcAft>
                  <a:spcPct val="0"/>
                </a:spcAft>
                <a:defRPr/>
              </a:pPr>
              <a:t>sonstiges</a:t>
            </a:fld>
            <a:endParaRPr lang="de-DE" sz="1400" dirty="0">
              <a:solidFill>
                <a:srgbClr val="003781"/>
              </a:solidFill>
              <a:latin typeface="Allianz Neo" panose="020B0504020203020204" pitchFamily="34" charset="0"/>
              <a:sym typeface="Allianz Neo" panose="020B0504020203020204" pitchFamily="34" charset="0"/>
            </a:endParaRPr>
          </a:p>
        </p:txBody>
      </p:sp>
      <p:sp>
        <p:nvSpPr>
          <p:cNvPr id="284" name="Textfeld 283">
            <a:extLst>
              <a:ext uri="{FF2B5EF4-FFF2-40B4-BE49-F238E27FC236}">
                <a16:creationId xmlns:a16="http://schemas.microsoft.com/office/drawing/2014/main" xmlns="" id="{09146939-61BD-2127-B21F-385C2AAF9B0E}"/>
              </a:ext>
            </a:extLst>
          </p:cNvPr>
          <p:cNvSpPr txBox="1"/>
          <p:nvPr>
            <p:custDataLst>
              <p:tags r:id="rId27"/>
            </p:custDataLst>
          </p:nvPr>
        </p:nvSpPr>
        <p:spPr>
          <a:xfrm>
            <a:off x="2398713" y="3784600"/>
            <a:ext cx="914400" cy="914400"/>
          </a:xfrm>
          <a:prstGeom prst="rect">
            <a:avLst/>
          </a:prstGeom>
          <a:noFill/>
        </p:spPr>
        <p:txBody>
          <a:bodyPr wrap="none" lIns="0" tIns="0" rIns="0" bIns="0" rtlCol="0" anchor="ctr" anchorCtr="0">
            <a:noAutofit/>
          </a:bodyPr>
          <a:lstStyle/>
          <a:p>
            <a:pPr algn="ctr" defTabSz="914205">
              <a:defRPr/>
            </a:pPr>
            <a:r>
              <a:rPr lang="de-DE" sz="7200" b="1" dirty="0">
                <a:solidFill>
                  <a:srgbClr val="122B54"/>
                </a:solidFill>
                <a:latin typeface="Allianz Neo" panose="020B0504020203020204" pitchFamily="34" charset="0"/>
                <a:sym typeface="Allianz Neo" panose="020B0504020203020204" pitchFamily="34" charset="0"/>
              </a:rPr>
              <a:t>BU</a:t>
            </a:r>
          </a:p>
        </p:txBody>
      </p:sp>
      <p:sp>
        <p:nvSpPr>
          <p:cNvPr id="287" name="Textfeld 286">
            <a:extLst>
              <a:ext uri="{FF2B5EF4-FFF2-40B4-BE49-F238E27FC236}">
                <a16:creationId xmlns:a16="http://schemas.microsoft.com/office/drawing/2014/main" xmlns="" id="{ED5B7B61-01B1-3E35-8DD6-7231B8D90EA4}"/>
              </a:ext>
            </a:extLst>
          </p:cNvPr>
          <p:cNvSpPr txBox="1"/>
          <p:nvPr>
            <p:custDataLst>
              <p:tags r:id="rId28"/>
            </p:custDataLst>
          </p:nvPr>
        </p:nvSpPr>
        <p:spPr>
          <a:xfrm>
            <a:off x="8990013" y="3783013"/>
            <a:ext cx="914400" cy="914400"/>
          </a:xfrm>
          <a:prstGeom prst="rect">
            <a:avLst/>
          </a:prstGeom>
          <a:noFill/>
        </p:spPr>
        <p:txBody>
          <a:bodyPr wrap="none" lIns="0" tIns="0" rIns="0" bIns="0" rtlCol="0" anchor="ctr" anchorCtr="0">
            <a:noAutofit/>
          </a:bodyPr>
          <a:lstStyle/>
          <a:p>
            <a:pPr algn="ctr" defTabSz="914205">
              <a:defRPr/>
            </a:pPr>
            <a:r>
              <a:rPr lang="de-DE" sz="7200" b="1" dirty="0">
                <a:solidFill>
                  <a:srgbClr val="F86200"/>
                </a:solidFill>
                <a:latin typeface="Allianz Neo" panose="020B0504020203020204" pitchFamily="34" charset="0"/>
                <a:sym typeface="Allianz Neo" panose="020B0504020203020204" pitchFamily="34" charset="0"/>
              </a:rPr>
              <a:t>KSP</a:t>
            </a:r>
          </a:p>
        </p:txBody>
      </p:sp>
      <p:sp>
        <p:nvSpPr>
          <p:cNvPr id="7" name="Textfeld 6">
            <a:extLst>
              <a:ext uri="{FF2B5EF4-FFF2-40B4-BE49-F238E27FC236}">
                <a16:creationId xmlns:a16="http://schemas.microsoft.com/office/drawing/2014/main" xmlns="" id="{E483CADE-1BD1-ED15-7BF1-0A95B3395AF9}"/>
              </a:ext>
            </a:extLst>
          </p:cNvPr>
          <p:cNvSpPr txBox="1"/>
          <p:nvPr/>
        </p:nvSpPr>
        <p:spPr>
          <a:xfrm>
            <a:off x="10255476" y="84364"/>
            <a:ext cx="1795684" cy="369332"/>
          </a:xfrm>
          <a:prstGeom prst="rect">
            <a:avLst/>
          </a:prstGeom>
          <a:solidFill>
            <a:srgbClr val="FF0000"/>
          </a:solidFill>
        </p:spPr>
        <p:txBody>
          <a:bodyPr wrap="none" rtlCol="0">
            <a:spAutoFit/>
          </a:bodyPr>
          <a:lstStyle/>
          <a:p>
            <a:r>
              <a:rPr lang="de-DE" dirty="0">
                <a:solidFill>
                  <a:prstClr val="black"/>
                </a:solidFill>
              </a:rPr>
              <a:t>NUR FÜR INTERN</a:t>
            </a:r>
          </a:p>
        </p:txBody>
      </p:sp>
    </p:spTree>
    <p:extLst>
      <p:ext uri="{BB962C8B-B14F-4D97-AF65-F5344CB8AC3E}">
        <p14:creationId xmlns:p14="http://schemas.microsoft.com/office/powerpoint/2010/main" val="308762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xmlns="" id="{CD3E0DFD-180C-95C9-783D-BDBC94D4E5D6}"/>
              </a:ext>
            </a:extLst>
          </p:cNvPr>
          <p:cNvSpPr txBox="1"/>
          <p:nvPr/>
        </p:nvSpPr>
        <p:spPr>
          <a:xfrm>
            <a:off x="371331" y="1424198"/>
            <a:ext cx="5709435" cy="2739211"/>
          </a:xfrm>
          <a:prstGeom prst="rect">
            <a:avLst/>
          </a:prstGeom>
          <a:solidFill>
            <a:srgbClr val="DFEFF2"/>
          </a:solidFill>
        </p:spPr>
        <p:txBody>
          <a:bodyPr wrap="square" rtlCol="0">
            <a:spAutoFit/>
          </a:bodyPr>
          <a:lstStyle/>
          <a:p>
            <a:pPr algn="r"/>
            <a:endParaRPr lang="de-DE" sz="1600" dirty="0">
              <a:solidFill>
                <a:srgbClr val="003781"/>
              </a:solidFill>
              <a:latin typeface="Allianz Neo" panose="020B0504020203020204" pitchFamily="34" charset="0"/>
            </a:endParaRPr>
          </a:p>
          <a:p>
            <a:pPr algn="ctr"/>
            <a:r>
              <a:rPr lang="de-DE" sz="1600" b="1" dirty="0">
                <a:solidFill>
                  <a:srgbClr val="003781"/>
                </a:solidFill>
                <a:latin typeface="Allianz Neo" panose="020B0504020203020204" pitchFamily="34" charset="0"/>
              </a:rPr>
              <a:t>Berufsunfähigkeitsversicherung</a:t>
            </a:r>
          </a:p>
          <a:p>
            <a:pPr algn="ctr"/>
            <a:r>
              <a:rPr lang="de-DE" sz="1200" dirty="0">
                <a:solidFill>
                  <a:srgbClr val="003781"/>
                </a:solidFill>
                <a:latin typeface="Allianz Neo" panose="020B0504020203020204" pitchFamily="34" charset="0"/>
              </a:rPr>
              <a:t>Berufsunfähigkeitsvorsorge (BU in der </a:t>
            </a:r>
            <a:r>
              <a:rPr lang="de-DE" sz="1200" dirty="0" err="1">
                <a:solidFill>
                  <a:srgbClr val="003781"/>
                </a:solidFill>
                <a:latin typeface="Allianz Neo" panose="020B0504020203020204" pitchFamily="34" charset="0"/>
              </a:rPr>
              <a:t>bAV</a:t>
            </a:r>
            <a:r>
              <a:rPr lang="de-DE" sz="1200" dirty="0">
                <a:solidFill>
                  <a:srgbClr val="003781"/>
                </a:solidFill>
                <a:latin typeface="Allianz Neo" panose="020B0504020203020204" pitchFamily="34" charset="0"/>
              </a:rPr>
              <a:t>) </a:t>
            </a:r>
          </a:p>
          <a:p>
            <a:pPr algn="ctr"/>
            <a:endParaRPr lang="de-DE" sz="1200" dirty="0">
              <a:solidFill>
                <a:srgbClr val="003781"/>
              </a:solidFill>
              <a:latin typeface="Allianz Neo" panose="020B0504020203020204" pitchFamily="34" charset="0"/>
            </a:endParaRPr>
          </a:p>
          <a:p>
            <a:pPr algn="ctr"/>
            <a:r>
              <a:rPr lang="de-DE" sz="1200" dirty="0">
                <a:solidFill>
                  <a:srgbClr val="003781"/>
                </a:solidFill>
                <a:latin typeface="Allianz Neo" panose="020B0504020203020204" pitchFamily="34" charset="0"/>
              </a:rPr>
              <a:t>Wird die versicherte Person während der Versicherungsdauer voraussichtlich für mindestens 6 Monate zu </a:t>
            </a:r>
            <a:r>
              <a:rPr lang="de-DE" sz="1200" b="1" dirty="0">
                <a:solidFill>
                  <a:srgbClr val="003781"/>
                </a:solidFill>
                <a:latin typeface="Allianz Neo" panose="020B0504020203020204" pitchFamily="34" charset="0"/>
              </a:rPr>
              <a:t>mindestens 50 % berufsunfähig</a:t>
            </a:r>
            <a:r>
              <a:rPr lang="de-DE" sz="1200" dirty="0">
                <a:solidFill>
                  <a:srgbClr val="003781"/>
                </a:solidFill>
                <a:latin typeface="Allianz Neo" panose="020B0504020203020204" pitchFamily="34" charset="0"/>
              </a:rPr>
              <a:t>, erbringen wir die vereinbarten Versicherungsleistungen (Beitragsbefreiung und BU-Rente).</a:t>
            </a:r>
          </a:p>
          <a:p>
            <a:endParaRPr lang="de-DE" sz="1600" dirty="0">
              <a:solidFill>
                <a:srgbClr val="003781"/>
              </a:solidFill>
              <a:latin typeface="Allianz Neo" panose="020B0504020203020204" pitchFamily="34" charset="0"/>
            </a:endParaRPr>
          </a:p>
          <a:p>
            <a:endParaRPr lang="de-DE" sz="1600" dirty="0">
              <a:solidFill>
                <a:srgbClr val="003781"/>
              </a:solidFill>
              <a:latin typeface="Allianz Neo" panose="020B0504020203020204" pitchFamily="34" charset="0"/>
            </a:endParaRPr>
          </a:p>
          <a:p>
            <a:endParaRPr lang="de-DE" sz="1600" dirty="0">
              <a:solidFill>
                <a:srgbClr val="003781"/>
              </a:solidFill>
              <a:latin typeface="Allianz Neo" panose="020B0504020203020204" pitchFamily="34" charset="0"/>
            </a:endParaRPr>
          </a:p>
          <a:p>
            <a:endParaRPr lang="de-DE" sz="1600" dirty="0">
              <a:solidFill>
                <a:srgbClr val="003781"/>
              </a:solidFill>
              <a:latin typeface="Allianz Neo" panose="020B0504020203020204" pitchFamily="34" charset="0"/>
            </a:endParaRPr>
          </a:p>
          <a:p>
            <a:endParaRPr lang="de-DE" sz="1600" dirty="0">
              <a:solidFill>
                <a:srgbClr val="003781"/>
              </a:solidFill>
              <a:latin typeface="Allianz Neo" panose="020B0504020203020204" pitchFamily="34" charset="0"/>
            </a:endParaRPr>
          </a:p>
        </p:txBody>
      </p:sp>
      <p:sp>
        <p:nvSpPr>
          <p:cNvPr id="14" name="Rechteck 13">
            <a:extLst>
              <a:ext uri="{FF2B5EF4-FFF2-40B4-BE49-F238E27FC236}">
                <a16:creationId xmlns:a16="http://schemas.microsoft.com/office/drawing/2014/main" xmlns="" id="{A9605AA0-C8C8-4DBF-88FD-CDA6C4E14285}"/>
              </a:ext>
            </a:extLst>
          </p:cNvPr>
          <p:cNvSpPr/>
          <p:nvPr/>
        </p:nvSpPr>
        <p:spPr>
          <a:xfrm>
            <a:off x="880429" y="4939859"/>
            <a:ext cx="4102969" cy="16869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2" name="Titel 1">
            <a:extLst>
              <a:ext uri="{FF2B5EF4-FFF2-40B4-BE49-F238E27FC236}">
                <a16:creationId xmlns:a16="http://schemas.microsoft.com/office/drawing/2014/main" xmlns="" id="{7F00B843-4C5F-B552-01F3-898A3F97D707}"/>
              </a:ext>
            </a:extLst>
          </p:cNvPr>
          <p:cNvSpPr>
            <a:spLocks noGrp="1"/>
          </p:cNvSpPr>
          <p:nvPr>
            <p:ph type="title"/>
          </p:nvPr>
        </p:nvSpPr>
        <p:spPr>
          <a:xfrm>
            <a:off x="217473" y="539091"/>
            <a:ext cx="12588068" cy="982121"/>
          </a:xfrm>
        </p:spPr>
        <p:txBody>
          <a:bodyPr>
            <a:normAutofit fontScale="90000"/>
          </a:bodyPr>
          <a:lstStyle/>
          <a:p>
            <a:pPr>
              <a:lnSpc>
                <a:spcPts val="3000"/>
              </a:lnSpc>
            </a:pPr>
            <a:r>
              <a:rPr lang="de-DE" sz="2800" b="1" dirty="0">
                <a:solidFill>
                  <a:srgbClr val="003781"/>
                </a:solidFill>
                <a:latin typeface="Allianz Neo" panose="020B0504020203020204" pitchFamily="34" charset="0"/>
              </a:rPr>
              <a:t/>
            </a:r>
            <a:br>
              <a:rPr lang="de-DE" sz="2800" b="1" dirty="0">
                <a:solidFill>
                  <a:srgbClr val="003781"/>
                </a:solidFill>
                <a:latin typeface="Allianz Neo" panose="020B0504020203020204" pitchFamily="34" charset="0"/>
              </a:rPr>
            </a:br>
            <a:r>
              <a:rPr lang="de-DE" sz="3100" b="1" dirty="0">
                <a:solidFill>
                  <a:srgbClr val="13A0D3"/>
                </a:solidFill>
                <a:latin typeface="Allianz Neo" panose="020B0504020203020204" pitchFamily="34" charset="0"/>
              </a:rPr>
              <a:t>Diese Absicherungsmöglichkeiten </a:t>
            </a:r>
            <a:r>
              <a:rPr lang="de-DE" b="1" dirty="0">
                <a:solidFill>
                  <a:srgbClr val="13A0D3"/>
                </a:solidFill>
                <a:latin typeface="Allianz Neo" panose="020B0504020203020204" pitchFamily="34" charset="0"/>
              </a:rPr>
              <a:t/>
            </a:r>
            <a:br>
              <a:rPr lang="de-DE" b="1" dirty="0">
                <a:solidFill>
                  <a:srgbClr val="13A0D3"/>
                </a:solidFill>
                <a:latin typeface="Allianz Neo" panose="020B0504020203020204" pitchFamily="34" charset="0"/>
              </a:rPr>
            </a:br>
            <a:r>
              <a:rPr lang="de-DE" b="1" dirty="0">
                <a:solidFill>
                  <a:srgbClr val="13A0D3"/>
                </a:solidFill>
                <a:latin typeface="Allianz Neo" panose="020B0504020203020204" pitchFamily="34" charset="0"/>
              </a:rPr>
              <a:t>				   	</a:t>
            </a:r>
            <a:r>
              <a:rPr lang="de-DE" sz="3100" b="1" dirty="0">
                <a:solidFill>
                  <a:srgbClr val="003781"/>
                </a:solidFill>
                <a:latin typeface="Allianz Neo" panose="020B0504020203020204" pitchFamily="34" charset="0"/>
              </a:rPr>
              <a:t>bieten die betriebliche Arbeitskraftsicherung</a:t>
            </a:r>
            <a:r>
              <a:rPr lang="de-DE" sz="2800" b="1" dirty="0">
                <a:solidFill>
                  <a:srgbClr val="003781"/>
                </a:solidFill>
                <a:latin typeface="Allianz Neo" panose="020B0504020203020204" pitchFamily="34" charset="0"/>
              </a:rPr>
              <a:t/>
            </a:r>
            <a:br>
              <a:rPr lang="de-DE" sz="2800" b="1" dirty="0">
                <a:solidFill>
                  <a:srgbClr val="003781"/>
                </a:solidFill>
                <a:latin typeface="Allianz Neo" panose="020B0504020203020204" pitchFamily="34" charset="0"/>
              </a:rPr>
            </a:br>
            <a:r>
              <a:rPr lang="de-DE" sz="2800" b="1" dirty="0">
                <a:solidFill>
                  <a:srgbClr val="003781"/>
                </a:solidFill>
                <a:latin typeface="Allianz Neo" panose="020B0504020203020204" pitchFamily="34" charset="0"/>
              </a:rPr>
              <a:t> L</a:t>
            </a:r>
            <a:r>
              <a:rPr lang="de-DE" sz="2000" b="1" dirty="0">
                <a:solidFill>
                  <a:srgbClr val="003781"/>
                </a:solidFill>
                <a:latin typeface="Allianz Neo" panose="020B0504020203020204" pitchFamily="34" charset="0"/>
              </a:rPr>
              <a:t>eistungsinhalte:</a:t>
            </a:r>
            <a:r>
              <a:rPr lang="de-DE" sz="1100" b="1" dirty="0">
                <a:solidFill>
                  <a:srgbClr val="003781"/>
                </a:solidFill>
                <a:latin typeface="Allianz Neo" panose="020B0504020203020204" pitchFamily="34" charset="0"/>
              </a:rPr>
              <a:t/>
            </a:r>
            <a:br>
              <a:rPr lang="de-DE" sz="1100" b="1" dirty="0">
                <a:solidFill>
                  <a:srgbClr val="003781"/>
                </a:solidFill>
                <a:latin typeface="Allianz Neo" panose="020B0504020203020204" pitchFamily="34" charset="0"/>
              </a:rPr>
            </a:br>
            <a:r>
              <a:rPr lang="de-DE" sz="2800" b="1" dirty="0">
                <a:solidFill>
                  <a:srgbClr val="003781"/>
                </a:solidFill>
                <a:latin typeface="Allianz Neo" panose="020B0504020203020204" pitchFamily="34" charset="0"/>
              </a:rPr>
              <a:t/>
            </a:r>
            <a:br>
              <a:rPr lang="de-DE" sz="2800" b="1" dirty="0">
                <a:solidFill>
                  <a:srgbClr val="003781"/>
                </a:solidFill>
                <a:latin typeface="Allianz Neo" panose="020B0504020203020204" pitchFamily="34" charset="0"/>
              </a:rPr>
            </a:br>
            <a:endParaRPr lang="de-DE" sz="2800" b="1" dirty="0">
              <a:solidFill>
                <a:srgbClr val="003781"/>
              </a:solidFill>
              <a:latin typeface="Allianz Neo" panose="020B0504020203020204" pitchFamily="34" charset="0"/>
            </a:endParaRPr>
          </a:p>
        </p:txBody>
      </p:sp>
      <p:sp>
        <p:nvSpPr>
          <p:cNvPr id="6" name="Textfeld 5">
            <a:extLst>
              <a:ext uri="{FF2B5EF4-FFF2-40B4-BE49-F238E27FC236}">
                <a16:creationId xmlns:a16="http://schemas.microsoft.com/office/drawing/2014/main" xmlns="" id="{E4B5EB92-936E-6478-0DDD-94F28C156C89}"/>
              </a:ext>
            </a:extLst>
          </p:cNvPr>
          <p:cNvSpPr txBox="1"/>
          <p:nvPr/>
        </p:nvSpPr>
        <p:spPr>
          <a:xfrm>
            <a:off x="6088930" y="1424196"/>
            <a:ext cx="5756229" cy="2733993"/>
          </a:xfrm>
          <a:prstGeom prst="rect">
            <a:avLst/>
          </a:prstGeom>
          <a:solidFill>
            <a:srgbClr val="DFEFF2"/>
          </a:solidFill>
        </p:spPr>
        <p:txBody>
          <a:bodyPr wrap="square" rtlCol="0">
            <a:noAutofit/>
          </a:bodyPr>
          <a:lstStyle/>
          <a:p>
            <a:endParaRPr lang="de-DE" sz="1600" b="1" dirty="0">
              <a:solidFill>
                <a:srgbClr val="003781"/>
              </a:solidFill>
              <a:latin typeface="Allianz Neo" panose="020B0504020203020204" pitchFamily="34" charset="0"/>
            </a:endParaRPr>
          </a:p>
          <a:p>
            <a:pPr algn="ctr"/>
            <a:r>
              <a:rPr lang="de-DE" sz="1600" b="1" dirty="0">
                <a:solidFill>
                  <a:srgbClr val="003781"/>
                </a:solidFill>
                <a:latin typeface="Allianz Neo" panose="020B0504020203020204" pitchFamily="34" charset="0"/>
              </a:rPr>
              <a:t>Grundfähigkeitsversicherung</a:t>
            </a:r>
          </a:p>
          <a:p>
            <a:pPr algn="ctr"/>
            <a:r>
              <a:rPr lang="de-DE" sz="1200" dirty="0" err="1">
                <a:solidFill>
                  <a:srgbClr val="003781"/>
                </a:solidFill>
                <a:latin typeface="Allianz Neo" panose="020B0504020203020204" pitchFamily="34" charset="0"/>
              </a:rPr>
              <a:t>KörperSchutzPolice</a:t>
            </a:r>
            <a:r>
              <a:rPr lang="de-DE" sz="1200" dirty="0">
                <a:solidFill>
                  <a:srgbClr val="003781"/>
                </a:solidFill>
                <a:latin typeface="Allianz Neo" panose="020B0504020203020204" pitchFamily="34" charset="0"/>
              </a:rPr>
              <a:t> (KSP in der </a:t>
            </a:r>
            <a:r>
              <a:rPr lang="de-DE" sz="1200" dirty="0" err="1">
                <a:solidFill>
                  <a:srgbClr val="003781"/>
                </a:solidFill>
                <a:latin typeface="Allianz Neo" panose="020B0504020203020204" pitchFamily="34" charset="0"/>
              </a:rPr>
              <a:t>bAV</a:t>
            </a:r>
            <a:r>
              <a:rPr lang="de-DE" sz="1200" dirty="0">
                <a:solidFill>
                  <a:srgbClr val="003781"/>
                </a:solidFill>
                <a:latin typeface="Allianz Neo" panose="020B0504020203020204" pitchFamily="34" charset="0"/>
              </a:rPr>
              <a:t>)</a:t>
            </a:r>
          </a:p>
          <a:p>
            <a:pPr algn="ctr"/>
            <a:r>
              <a:rPr lang="de-DE" sz="1200" dirty="0">
                <a:solidFill>
                  <a:srgbClr val="003781"/>
                </a:solidFill>
                <a:latin typeface="Allianz Neo" panose="020B0504020203020204" pitchFamily="34" charset="0"/>
              </a:rPr>
              <a:t> </a:t>
            </a:r>
          </a:p>
          <a:p>
            <a:pPr algn="ctr"/>
            <a:r>
              <a:rPr lang="de-DE" sz="1200" dirty="0">
                <a:solidFill>
                  <a:srgbClr val="003781"/>
                </a:solidFill>
                <a:latin typeface="Allianz Neo" panose="020B0504020203020204" pitchFamily="34" charset="0"/>
              </a:rPr>
              <a:t>     Wenn bei der versicherten Person während der Versicherungsdauer voraussichtlich für mindestens 6 Monate </a:t>
            </a:r>
            <a:r>
              <a:rPr lang="de-DE" sz="1200" b="1" dirty="0">
                <a:solidFill>
                  <a:srgbClr val="003781"/>
                </a:solidFill>
                <a:latin typeface="Allianz Neo" panose="020B0504020203020204" pitchFamily="34" charset="0"/>
              </a:rPr>
              <a:t>eine wesentliche Beeinträchtigung körperlicher oder geistiger Fähigkeiten</a:t>
            </a:r>
            <a:r>
              <a:rPr lang="de-DE" sz="1200" dirty="0">
                <a:solidFill>
                  <a:srgbClr val="003781"/>
                </a:solidFill>
                <a:latin typeface="Allianz Neo" panose="020B0504020203020204" pitchFamily="34" charset="0"/>
              </a:rPr>
              <a:t>, z.B. </a:t>
            </a:r>
            <a:br>
              <a:rPr lang="de-DE" sz="1200" dirty="0">
                <a:solidFill>
                  <a:srgbClr val="003781"/>
                </a:solidFill>
                <a:latin typeface="Allianz Neo" panose="020B0504020203020204" pitchFamily="34" charset="0"/>
              </a:rPr>
            </a:br>
            <a:endParaRPr lang="de-DE" sz="1200" dirty="0">
              <a:solidFill>
                <a:srgbClr val="003781"/>
              </a:solidFill>
              <a:latin typeface="Allianz Neo" panose="020B0504020203020204" pitchFamily="34" charset="0"/>
            </a:endParaRPr>
          </a:p>
          <a:p>
            <a:pPr marL="2114550" lvl="4" indent="-285750">
              <a:buFontTx/>
              <a:buChar char="-"/>
            </a:pPr>
            <a:r>
              <a:rPr lang="de-DE" sz="1000" dirty="0">
                <a:solidFill>
                  <a:srgbClr val="003781"/>
                </a:solidFill>
                <a:latin typeface="Allianz Neo" panose="020B0504020203020204" pitchFamily="34" charset="0"/>
              </a:rPr>
              <a:t>Gebrauch eines Arms</a:t>
            </a:r>
          </a:p>
          <a:p>
            <a:pPr marL="2114550" lvl="4" indent="-285750">
              <a:buFontTx/>
              <a:buChar char="-"/>
            </a:pPr>
            <a:r>
              <a:rPr lang="de-DE" sz="1000" dirty="0">
                <a:solidFill>
                  <a:srgbClr val="003781"/>
                </a:solidFill>
                <a:latin typeface="Allianz Neo" panose="020B0504020203020204" pitchFamily="34" charset="0"/>
              </a:rPr>
              <a:t>Sehen</a:t>
            </a:r>
          </a:p>
          <a:p>
            <a:pPr marL="2114550" lvl="4" indent="-285750">
              <a:buFontTx/>
              <a:buChar char="-"/>
            </a:pPr>
            <a:r>
              <a:rPr lang="de-DE" sz="1000" dirty="0">
                <a:solidFill>
                  <a:srgbClr val="003781"/>
                </a:solidFill>
                <a:latin typeface="Allianz Neo" panose="020B0504020203020204" pitchFamily="34" charset="0"/>
              </a:rPr>
              <a:t>Ziehen oder Schieben</a:t>
            </a:r>
          </a:p>
          <a:p>
            <a:pPr marL="2114550" lvl="4" indent="-285750">
              <a:buFontTx/>
              <a:buChar char="-"/>
            </a:pPr>
            <a:r>
              <a:rPr lang="de-DE" sz="1000" dirty="0">
                <a:solidFill>
                  <a:srgbClr val="003781"/>
                </a:solidFill>
                <a:latin typeface="Allianz Neo" panose="020B0504020203020204" pitchFamily="34" charset="0"/>
              </a:rPr>
              <a:t>Riechen oder Schmecken</a:t>
            </a:r>
            <a:r>
              <a:rPr lang="de-DE" sz="1200" dirty="0">
                <a:solidFill>
                  <a:srgbClr val="003781"/>
                </a:solidFill>
                <a:latin typeface="Allianz Neo" panose="020B0504020203020204" pitchFamily="34" charset="0"/>
              </a:rPr>
              <a:t/>
            </a:r>
            <a:br>
              <a:rPr lang="de-DE" sz="1200" dirty="0">
                <a:solidFill>
                  <a:srgbClr val="003781"/>
                </a:solidFill>
                <a:latin typeface="Allianz Neo" panose="020B0504020203020204" pitchFamily="34" charset="0"/>
              </a:rPr>
            </a:br>
            <a:endParaRPr lang="de-DE" sz="1200" dirty="0">
              <a:solidFill>
                <a:srgbClr val="003781"/>
              </a:solidFill>
              <a:latin typeface="Allianz Neo" panose="020B0504020203020204" pitchFamily="34" charset="0"/>
            </a:endParaRPr>
          </a:p>
          <a:p>
            <a:r>
              <a:rPr lang="de-DE" sz="1200" dirty="0">
                <a:solidFill>
                  <a:srgbClr val="003781"/>
                </a:solidFill>
                <a:latin typeface="Allianz Neo" panose="020B0504020203020204" pitchFamily="34" charset="0"/>
              </a:rPr>
              <a:t>          eintritt, erbringen wir die vereinbarten Versicherungsleistungen (KSP-Rente).</a:t>
            </a:r>
          </a:p>
        </p:txBody>
      </p:sp>
      <p:pic>
        <p:nvPicPr>
          <p:cNvPr id="13" name="Inhaltsplatzhalter 8" descr="svtx:article/content/picture-q/@tmpUrl&#10;svtx:framefix=top-left&#10;svtxbackup:w=884.5&#10;svtxbackup:h=319.9255&#10;svtxbackup:x=37.75&#10;svtxbackup:y=153.97475">
            <a:extLst>
              <a:ext uri="{FF2B5EF4-FFF2-40B4-BE49-F238E27FC236}">
                <a16:creationId xmlns:a16="http://schemas.microsoft.com/office/drawing/2014/main" xmlns="" id="{FFA8FC79-B57C-8DB2-B902-3D01092CDE5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82703" y="4163408"/>
            <a:ext cx="5334000" cy="1928241"/>
          </a:xfrm>
          <a:prstGeom prst="rect">
            <a:avLst/>
          </a:prstGeom>
        </p:spPr>
      </p:pic>
      <p:sp>
        <p:nvSpPr>
          <p:cNvPr id="15" name="Rechteck 14">
            <a:extLst>
              <a:ext uri="{FF2B5EF4-FFF2-40B4-BE49-F238E27FC236}">
                <a16:creationId xmlns:a16="http://schemas.microsoft.com/office/drawing/2014/main" xmlns="" id="{DE89C5DB-6A2B-825D-AC01-2B41E2936192}"/>
              </a:ext>
            </a:extLst>
          </p:cNvPr>
          <p:cNvSpPr/>
          <p:nvPr/>
        </p:nvSpPr>
        <p:spPr>
          <a:xfrm>
            <a:off x="6816656" y="4269153"/>
            <a:ext cx="4722245" cy="24162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pic>
        <p:nvPicPr>
          <p:cNvPr id="12" name="Inhaltsplatzhalter 8" descr="svtx:article/content/picture-q/@tmpUrl&#10;svtx:framefix=top-left&#10;svtxbackup:w=884.5&#10;svtxbackup:h=319.9255&#10;svtxbackup:x=37.75&#10;svtxbackup:y=153.97475">
            <a:extLst>
              <a:ext uri="{FF2B5EF4-FFF2-40B4-BE49-F238E27FC236}">
                <a16:creationId xmlns:a16="http://schemas.microsoft.com/office/drawing/2014/main" xmlns="" id="{8CC14AFE-2834-E424-EF17-07F80FBB8C38}"/>
              </a:ext>
            </a:extLst>
          </p:cNvPr>
          <p:cNvPicPr>
            <a:picLocks noGrp="1"/>
          </p:cNvPicPr>
          <p:nvPr>
            <p:ph idx="1"/>
          </p:nvPr>
        </p:nvPicPr>
        <p:blipFill>
          <a:blip r:embed="rId3">
            <a:extLst>
              <a:ext uri="{28A0092B-C50C-407E-A947-70E740481C1C}">
                <a14:useLocalDpi xmlns:a14="http://schemas.microsoft.com/office/drawing/2010/main"/>
              </a:ext>
            </a:extLst>
          </a:blip>
          <a:stretch>
            <a:fillRect/>
          </a:stretch>
        </p:blipFill>
        <p:spPr>
          <a:xfrm>
            <a:off x="6650007" y="4341162"/>
            <a:ext cx="5334000" cy="1928241"/>
          </a:xfrm>
        </p:spPr>
      </p:pic>
      <p:sp>
        <p:nvSpPr>
          <p:cNvPr id="23" name="Rechteck 22">
            <a:extLst>
              <a:ext uri="{FF2B5EF4-FFF2-40B4-BE49-F238E27FC236}">
                <a16:creationId xmlns:a16="http://schemas.microsoft.com/office/drawing/2014/main" xmlns="" id="{E43241F4-C6DC-531D-7A2B-F06579119183}"/>
              </a:ext>
            </a:extLst>
          </p:cNvPr>
          <p:cNvSpPr/>
          <p:nvPr/>
        </p:nvSpPr>
        <p:spPr>
          <a:xfrm>
            <a:off x="346840" y="1424197"/>
            <a:ext cx="11498319" cy="5078203"/>
          </a:xfrm>
          <a:prstGeom prst="rect">
            <a:avLst/>
          </a:prstGeom>
          <a:noFill/>
          <a:ln w="25400">
            <a:solidFill>
              <a:srgbClr val="0037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cxnSp>
        <p:nvCxnSpPr>
          <p:cNvPr id="25" name="Gerader Verbinder 24">
            <a:extLst>
              <a:ext uri="{FF2B5EF4-FFF2-40B4-BE49-F238E27FC236}">
                <a16:creationId xmlns:a16="http://schemas.microsoft.com/office/drawing/2014/main" xmlns="" id="{F24A76BB-875F-85F5-4CAF-371431031515}"/>
              </a:ext>
            </a:extLst>
          </p:cNvPr>
          <p:cNvCxnSpPr>
            <a:cxnSpLocks/>
            <a:stCxn id="23" idx="0"/>
            <a:endCxn id="23" idx="2"/>
          </p:cNvCxnSpPr>
          <p:nvPr/>
        </p:nvCxnSpPr>
        <p:spPr>
          <a:xfrm>
            <a:off x="6096000" y="1424197"/>
            <a:ext cx="0" cy="5078203"/>
          </a:xfrm>
          <a:prstGeom prst="line">
            <a:avLst/>
          </a:prstGeom>
          <a:ln w="25400">
            <a:solidFill>
              <a:srgbClr val="003781"/>
            </a:solidFill>
          </a:ln>
        </p:spPr>
        <p:style>
          <a:lnRef idx="1">
            <a:schemeClr val="accent1"/>
          </a:lnRef>
          <a:fillRef idx="0">
            <a:schemeClr val="accent1"/>
          </a:fillRef>
          <a:effectRef idx="0">
            <a:schemeClr val="accent1"/>
          </a:effectRef>
          <a:fontRef idx="minor">
            <a:schemeClr val="tx1"/>
          </a:fontRef>
        </p:style>
      </p:cxnSp>
      <p:cxnSp>
        <p:nvCxnSpPr>
          <p:cNvPr id="27" name="Gerader Verbinder 26">
            <a:extLst>
              <a:ext uri="{FF2B5EF4-FFF2-40B4-BE49-F238E27FC236}">
                <a16:creationId xmlns:a16="http://schemas.microsoft.com/office/drawing/2014/main" xmlns="" id="{00B6F5D7-2262-B0D4-1A96-32A1BA8713DD}"/>
              </a:ext>
            </a:extLst>
          </p:cNvPr>
          <p:cNvCxnSpPr>
            <a:cxnSpLocks/>
          </p:cNvCxnSpPr>
          <p:nvPr/>
        </p:nvCxnSpPr>
        <p:spPr>
          <a:xfrm>
            <a:off x="346839" y="4163408"/>
            <a:ext cx="11498320" cy="0"/>
          </a:xfrm>
          <a:prstGeom prst="line">
            <a:avLst/>
          </a:prstGeom>
          <a:ln w="25400">
            <a:solidFill>
              <a:srgbClr val="003781"/>
            </a:solidFill>
          </a:ln>
        </p:spPr>
        <p:style>
          <a:lnRef idx="1">
            <a:schemeClr val="accent1"/>
          </a:lnRef>
          <a:fillRef idx="0">
            <a:schemeClr val="accent1"/>
          </a:fillRef>
          <a:effectRef idx="0">
            <a:schemeClr val="accent1"/>
          </a:effectRef>
          <a:fontRef idx="minor">
            <a:schemeClr val="tx1"/>
          </a:fontRef>
        </p:style>
      </p:cxnSp>
      <p:grpSp>
        <p:nvGrpSpPr>
          <p:cNvPr id="18" name="Gruppieren 17">
            <a:extLst>
              <a:ext uri="{FF2B5EF4-FFF2-40B4-BE49-F238E27FC236}">
                <a16:creationId xmlns:a16="http://schemas.microsoft.com/office/drawing/2014/main" xmlns="" id="{1991B20A-1A92-4067-2FD9-6A54A3F6DB91}"/>
              </a:ext>
            </a:extLst>
          </p:cNvPr>
          <p:cNvGrpSpPr/>
          <p:nvPr/>
        </p:nvGrpSpPr>
        <p:grpSpPr>
          <a:xfrm>
            <a:off x="5763240" y="3864952"/>
            <a:ext cx="721281" cy="721281"/>
            <a:chOff x="2914459" y="7053623"/>
            <a:chExt cx="721281" cy="721281"/>
          </a:xfrm>
        </p:grpSpPr>
        <p:sp>
          <p:nvSpPr>
            <p:cNvPr id="19" name="Oval 91">
              <a:extLst>
                <a:ext uri="{FF2B5EF4-FFF2-40B4-BE49-F238E27FC236}">
                  <a16:creationId xmlns:a16="http://schemas.microsoft.com/office/drawing/2014/main" xmlns="" id="{C199CA92-C110-6CBA-B690-32C79A7081C6}"/>
                </a:ext>
              </a:extLst>
            </p:cNvPr>
            <p:cNvSpPr/>
            <p:nvPr/>
          </p:nvSpPr>
          <p:spPr>
            <a:xfrm>
              <a:off x="2914459" y="7053623"/>
              <a:ext cx="721281" cy="721281"/>
            </a:xfrm>
            <a:prstGeom prst="ellipse">
              <a:avLst/>
            </a:prstGeom>
            <a:solidFill>
              <a:schemeClr val="accent1">
                <a:lumMod val="75000"/>
              </a:schemeClr>
            </a:solidFill>
            <a:ln w="15875" cap="flat" cmpd="sng" algn="ctr">
              <a:solidFill>
                <a:srgbClr val="FFFFFF"/>
              </a:solidFill>
              <a:prstDash val="solid"/>
            </a:ln>
            <a:effectLst/>
          </p:spPr>
          <p:txBody>
            <a:bodyPr rtlCol="0" anchor="ctr"/>
            <a:lstStyle/>
            <a:p>
              <a:pPr algn="ctr" defTabSz="914205">
                <a:defRPr/>
              </a:pPr>
              <a:endParaRPr lang="de-DE" sz="2806" kern="0">
                <a:solidFill>
                  <a:srgbClr val="FFFFFF"/>
                </a:solidFill>
                <a:latin typeface="Arial" panose="020B0604020202020204"/>
              </a:endParaRPr>
            </a:p>
          </p:txBody>
        </p:sp>
        <p:grpSp>
          <p:nvGrpSpPr>
            <p:cNvPr id="20" name="Gruppieren 19">
              <a:extLst>
                <a:ext uri="{FF2B5EF4-FFF2-40B4-BE49-F238E27FC236}">
                  <a16:creationId xmlns:a16="http://schemas.microsoft.com/office/drawing/2014/main" xmlns="" id="{CE41A870-CFE9-48C6-CE0B-E69B64C954EC}"/>
                </a:ext>
              </a:extLst>
            </p:cNvPr>
            <p:cNvGrpSpPr/>
            <p:nvPr/>
          </p:nvGrpSpPr>
          <p:grpSpPr>
            <a:xfrm>
              <a:off x="3056249" y="7210935"/>
              <a:ext cx="462976" cy="425124"/>
              <a:chOff x="3001916" y="6838000"/>
              <a:chExt cx="462976" cy="425124"/>
            </a:xfrm>
          </p:grpSpPr>
          <p:sp>
            <p:nvSpPr>
              <p:cNvPr id="21" name="Freihandform 1935">
                <a:extLst>
                  <a:ext uri="{FF2B5EF4-FFF2-40B4-BE49-F238E27FC236}">
                    <a16:creationId xmlns:a16="http://schemas.microsoft.com/office/drawing/2014/main" xmlns="" id="{7DF99819-4349-6D28-E9F8-5E44FF28E4B9}"/>
                  </a:ext>
                </a:extLst>
              </p:cNvPr>
              <p:cNvSpPr/>
              <p:nvPr/>
            </p:nvSpPr>
            <p:spPr>
              <a:xfrm>
                <a:off x="3001916" y="7069487"/>
                <a:ext cx="462976" cy="193637"/>
              </a:xfrm>
              <a:custGeom>
                <a:avLst/>
                <a:gdLst/>
                <a:ahLst/>
                <a:cxnLst>
                  <a:cxn ang="3cd4">
                    <a:pos x="hc" y="t"/>
                  </a:cxn>
                  <a:cxn ang="cd2">
                    <a:pos x="l" y="vc"/>
                  </a:cxn>
                  <a:cxn ang="cd4">
                    <a:pos x="hc" y="b"/>
                  </a:cxn>
                  <a:cxn ang="0">
                    <a:pos x="r" y="vc"/>
                  </a:cxn>
                </a:cxnLst>
                <a:rect l="l" t="t" r="r" b="b"/>
                <a:pathLst>
                  <a:path w="845" h="354">
                    <a:moveTo>
                      <a:pt x="578" y="238"/>
                    </a:moveTo>
                    <a:cubicBezTo>
                      <a:pt x="576" y="238"/>
                      <a:pt x="567" y="242"/>
                      <a:pt x="559" y="246"/>
                    </a:cubicBezTo>
                    <a:cubicBezTo>
                      <a:pt x="553" y="249"/>
                      <a:pt x="544" y="253"/>
                      <a:pt x="538" y="253"/>
                    </a:cubicBezTo>
                    <a:cubicBezTo>
                      <a:pt x="534" y="255"/>
                      <a:pt x="527" y="255"/>
                      <a:pt x="523" y="255"/>
                    </a:cubicBezTo>
                    <a:cubicBezTo>
                      <a:pt x="512" y="255"/>
                      <a:pt x="464" y="251"/>
                      <a:pt x="388" y="242"/>
                    </a:cubicBezTo>
                    <a:cubicBezTo>
                      <a:pt x="383" y="242"/>
                      <a:pt x="383" y="242"/>
                      <a:pt x="377" y="242"/>
                    </a:cubicBezTo>
                    <a:cubicBezTo>
                      <a:pt x="349" y="240"/>
                      <a:pt x="318" y="236"/>
                      <a:pt x="288" y="234"/>
                    </a:cubicBezTo>
                    <a:cubicBezTo>
                      <a:pt x="275" y="232"/>
                      <a:pt x="269" y="232"/>
                      <a:pt x="258" y="230"/>
                    </a:cubicBezTo>
                    <a:cubicBezTo>
                      <a:pt x="248" y="230"/>
                      <a:pt x="248" y="230"/>
                      <a:pt x="246" y="230"/>
                    </a:cubicBezTo>
                    <a:lnTo>
                      <a:pt x="242" y="230"/>
                    </a:lnTo>
                    <a:lnTo>
                      <a:pt x="212" y="234"/>
                    </a:lnTo>
                    <a:cubicBezTo>
                      <a:pt x="216" y="189"/>
                      <a:pt x="214" y="136"/>
                      <a:pt x="208" y="90"/>
                    </a:cubicBezTo>
                    <a:cubicBezTo>
                      <a:pt x="216" y="88"/>
                      <a:pt x="218" y="86"/>
                      <a:pt x="233" y="81"/>
                    </a:cubicBezTo>
                    <a:cubicBezTo>
                      <a:pt x="265" y="71"/>
                      <a:pt x="303" y="58"/>
                      <a:pt x="345" y="45"/>
                    </a:cubicBezTo>
                    <a:cubicBezTo>
                      <a:pt x="430" y="64"/>
                      <a:pt x="519" y="88"/>
                      <a:pt x="555" y="98"/>
                    </a:cubicBezTo>
                    <a:cubicBezTo>
                      <a:pt x="553" y="103"/>
                      <a:pt x="546" y="109"/>
                      <a:pt x="538" y="115"/>
                    </a:cubicBezTo>
                    <a:cubicBezTo>
                      <a:pt x="536" y="115"/>
                      <a:pt x="536" y="115"/>
                      <a:pt x="536" y="115"/>
                    </a:cubicBezTo>
                    <a:cubicBezTo>
                      <a:pt x="527" y="115"/>
                      <a:pt x="519" y="115"/>
                      <a:pt x="510" y="115"/>
                    </a:cubicBezTo>
                    <a:cubicBezTo>
                      <a:pt x="496" y="115"/>
                      <a:pt x="481" y="115"/>
                      <a:pt x="466" y="113"/>
                    </a:cubicBezTo>
                    <a:cubicBezTo>
                      <a:pt x="451" y="113"/>
                      <a:pt x="436" y="113"/>
                      <a:pt x="424" y="113"/>
                    </a:cubicBezTo>
                    <a:cubicBezTo>
                      <a:pt x="415" y="111"/>
                      <a:pt x="409" y="111"/>
                      <a:pt x="407" y="111"/>
                    </a:cubicBezTo>
                    <a:cubicBezTo>
                      <a:pt x="396" y="111"/>
                      <a:pt x="388" y="119"/>
                      <a:pt x="388" y="128"/>
                    </a:cubicBezTo>
                    <a:cubicBezTo>
                      <a:pt x="388" y="139"/>
                      <a:pt x="394" y="147"/>
                      <a:pt x="404" y="147"/>
                    </a:cubicBezTo>
                    <a:cubicBezTo>
                      <a:pt x="407" y="147"/>
                      <a:pt x="413" y="147"/>
                      <a:pt x="421" y="147"/>
                    </a:cubicBezTo>
                    <a:cubicBezTo>
                      <a:pt x="434" y="149"/>
                      <a:pt x="449" y="149"/>
                      <a:pt x="464" y="149"/>
                    </a:cubicBezTo>
                    <a:cubicBezTo>
                      <a:pt x="481" y="149"/>
                      <a:pt x="496" y="151"/>
                      <a:pt x="510" y="151"/>
                    </a:cubicBezTo>
                    <a:cubicBezTo>
                      <a:pt x="521" y="151"/>
                      <a:pt x="531" y="151"/>
                      <a:pt x="542" y="151"/>
                    </a:cubicBezTo>
                    <a:cubicBezTo>
                      <a:pt x="544" y="151"/>
                      <a:pt x="548" y="151"/>
                      <a:pt x="551" y="149"/>
                    </a:cubicBezTo>
                    <a:cubicBezTo>
                      <a:pt x="553" y="147"/>
                      <a:pt x="555" y="147"/>
                      <a:pt x="555" y="145"/>
                    </a:cubicBezTo>
                    <a:lnTo>
                      <a:pt x="743" y="56"/>
                    </a:lnTo>
                    <a:cubicBezTo>
                      <a:pt x="745" y="56"/>
                      <a:pt x="749" y="54"/>
                      <a:pt x="756" y="52"/>
                    </a:cubicBezTo>
                    <a:cubicBezTo>
                      <a:pt x="769" y="48"/>
                      <a:pt x="781" y="45"/>
                      <a:pt x="792" y="45"/>
                    </a:cubicBezTo>
                    <a:cubicBezTo>
                      <a:pt x="792" y="45"/>
                      <a:pt x="794" y="48"/>
                      <a:pt x="796" y="48"/>
                    </a:cubicBezTo>
                    <a:cubicBezTo>
                      <a:pt x="798" y="48"/>
                      <a:pt x="800" y="50"/>
                      <a:pt x="802" y="52"/>
                    </a:cubicBezTo>
                    <a:cubicBezTo>
                      <a:pt x="802" y="54"/>
                      <a:pt x="802" y="54"/>
                      <a:pt x="805" y="54"/>
                    </a:cubicBezTo>
                    <a:close/>
                    <a:moveTo>
                      <a:pt x="176" y="251"/>
                    </a:moveTo>
                    <a:lnTo>
                      <a:pt x="174" y="259"/>
                    </a:lnTo>
                    <a:cubicBezTo>
                      <a:pt x="174" y="274"/>
                      <a:pt x="172" y="289"/>
                      <a:pt x="167" y="299"/>
                    </a:cubicBezTo>
                    <a:cubicBezTo>
                      <a:pt x="167" y="302"/>
                      <a:pt x="165" y="302"/>
                      <a:pt x="163" y="302"/>
                    </a:cubicBezTo>
                    <a:cubicBezTo>
                      <a:pt x="155" y="306"/>
                      <a:pt x="144" y="308"/>
                      <a:pt x="134" y="310"/>
                    </a:cubicBezTo>
                    <a:cubicBezTo>
                      <a:pt x="123" y="312"/>
                      <a:pt x="112" y="314"/>
                      <a:pt x="104" y="316"/>
                    </a:cubicBezTo>
                    <a:lnTo>
                      <a:pt x="39" y="48"/>
                    </a:lnTo>
                    <a:cubicBezTo>
                      <a:pt x="44" y="45"/>
                      <a:pt x="50" y="45"/>
                      <a:pt x="56" y="43"/>
                    </a:cubicBezTo>
                    <a:cubicBezTo>
                      <a:pt x="77" y="39"/>
                      <a:pt x="98" y="37"/>
                      <a:pt x="117" y="37"/>
                    </a:cubicBezTo>
                    <a:cubicBezTo>
                      <a:pt x="134" y="35"/>
                      <a:pt x="148" y="37"/>
                      <a:pt x="161" y="39"/>
                    </a:cubicBezTo>
                    <a:cubicBezTo>
                      <a:pt x="178" y="98"/>
                      <a:pt x="182" y="185"/>
                      <a:pt x="176" y="251"/>
                    </a:cubicBezTo>
                    <a:close/>
                    <a:moveTo>
                      <a:pt x="828" y="28"/>
                    </a:moveTo>
                    <a:cubicBezTo>
                      <a:pt x="821" y="22"/>
                      <a:pt x="817" y="18"/>
                      <a:pt x="811" y="14"/>
                    </a:cubicBezTo>
                    <a:lnTo>
                      <a:pt x="805" y="12"/>
                    </a:lnTo>
                    <a:cubicBezTo>
                      <a:pt x="800" y="12"/>
                      <a:pt x="796" y="12"/>
                      <a:pt x="794" y="12"/>
                    </a:cubicBezTo>
                    <a:cubicBezTo>
                      <a:pt x="777" y="9"/>
                      <a:pt x="762" y="14"/>
                      <a:pt x="747" y="18"/>
                    </a:cubicBezTo>
                    <a:cubicBezTo>
                      <a:pt x="739" y="20"/>
                      <a:pt x="733" y="22"/>
                      <a:pt x="728" y="24"/>
                    </a:cubicBezTo>
                    <a:lnTo>
                      <a:pt x="595" y="88"/>
                    </a:lnTo>
                    <a:cubicBezTo>
                      <a:pt x="595" y="81"/>
                      <a:pt x="591" y="75"/>
                      <a:pt x="584" y="71"/>
                    </a:cubicBezTo>
                    <a:cubicBezTo>
                      <a:pt x="565" y="62"/>
                      <a:pt x="457" y="35"/>
                      <a:pt x="347" y="9"/>
                    </a:cubicBezTo>
                    <a:cubicBezTo>
                      <a:pt x="345" y="9"/>
                      <a:pt x="341" y="9"/>
                      <a:pt x="339" y="9"/>
                    </a:cubicBezTo>
                    <a:cubicBezTo>
                      <a:pt x="294" y="24"/>
                      <a:pt x="256" y="37"/>
                      <a:pt x="222" y="48"/>
                    </a:cubicBezTo>
                    <a:cubicBezTo>
                      <a:pt x="210" y="52"/>
                      <a:pt x="206" y="52"/>
                      <a:pt x="201" y="54"/>
                    </a:cubicBezTo>
                    <a:cubicBezTo>
                      <a:pt x="197" y="41"/>
                      <a:pt x="195" y="28"/>
                      <a:pt x="191" y="18"/>
                    </a:cubicBezTo>
                    <a:cubicBezTo>
                      <a:pt x="189" y="12"/>
                      <a:pt x="184" y="7"/>
                      <a:pt x="178" y="7"/>
                    </a:cubicBezTo>
                    <a:cubicBezTo>
                      <a:pt x="161" y="1"/>
                      <a:pt x="140" y="-1"/>
                      <a:pt x="117" y="1"/>
                    </a:cubicBezTo>
                    <a:cubicBezTo>
                      <a:pt x="95" y="1"/>
                      <a:pt x="73" y="5"/>
                      <a:pt x="50" y="9"/>
                    </a:cubicBezTo>
                    <a:cubicBezTo>
                      <a:pt x="41" y="12"/>
                      <a:pt x="31" y="14"/>
                      <a:pt x="22" y="16"/>
                    </a:cubicBezTo>
                    <a:cubicBezTo>
                      <a:pt x="18" y="16"/>
                      <a:pt x="14" y="18"/>
                      <a:pt x="12" y="18"/>
                    </a:cubicBezTo>
                    <a:cubicBezTo>
                      <a:pt x="3" y="20"/>
                      <a:pt x="-1" y="31"/>
                      <a:pt x="1" y="39"/>
                    </a:cubicBezTo>
                    <a:lnTo>
                      <a:pt x="73" y="340"/>
                    </a:lnTo>
                    <a:cubicBezTo>
                      <a:pt x="75" y="348"/>
                      <a:pt x="84" y="354"/>
                      <a:pt x="91" y="354"/>
                    </a:cubicBezTo>
                    <a:cubicBezTo>
                      <a:pt x="95" y="352"/>
                      <a:pt x="100" y="352"/>
                      <a:pt x="108" y="350"/>
                    </a:cubicBezTo>
                    <a:cubicBezTo>
                      <a:pt x="119" y="350"/>
                      <a:pt x="129" y="348"/>
                      <a:pt x="140" y="344"/>
                    </a:cubicBezTo>
                    <a:cubicBezTo>
                      <a:pt x="180" y="335"/>
                      <a:pt x="197" y="331"/>
                      <a:pt x="201" y="314"/>
                    </a:cubicBezTo>
                    <a:cubicBezTo>
                      <a:pt x="203" y="302"/>
                      <a:pt x="208" y="287"/>
                      <a:pt x="210" y="272"/>
                    </a:cubicBezTo>
                    <a:lnTo>
                      <a:pt x="246" y="263"/>
                    </a:lnTo>
                    <a:cubicBezTo>
                      <a:pt x="248" y="263"/>
                      <a:pt x="250" y="263"/>
                      <a:pt x="254" y="266"/>
                    </a:cubicBezTo>
                    <a:cubicBezTo>
                      <a:pt x="267" y="266"/>
                      <a:pt x="273" y="268"/>
                      <a:pt x="284" y="268"/>
                    </a:cubicBezTo>
                    <a:cubicBezTo>
                      <a:pt x="313" y="272"/>
                      <a:pt x="345" y="274"/>
                      <a:pt x="375" y="278"/>
                    </a:cubicBezTo>
                    <a:cubicBezTo>
                      <a:pt x="379" y="278"/>
                      <a:pt x="379" y="278"/>
                      <a:pt x="383" y="278"/>
                    </a:cubicBezTo>
                    <a:cubicBezTo>
                      <a:pt x="462" y="287"/>
                      <a:pt x="510" y="291"/>
                      <a:pt x="523" y="291"/>
                    </a:cubicBezTo>
                    <a:cubicBezTo>
                      <a:pt x="531" y="291"/>
                      <a:pt x="538" y="291"/>
                      <a:pt x="548" y="289"/>
                    </a:cubicBezTo>
                    <a:cubicBezTo>
                      <a:pt x="557" y="285"/>
                      <a:pt x="565" y="282"/>
                      <a:pt x="574" y="278"/>
                    </a:cubicBezTo>
                    <a:cubicBezTo>
                      <a:pt x="584" y="274"/>
                      <a:pt x="593" y="270"/>
                      <a:pt x="597" y="266"/>
                    </a:cubicBezTo>
                    <a:lnTo>
                      <a:pt x="838" y="71"/>
                    </a:lnTo>
                    <a:cubicBezTo>
                      <a:pt x="845" y="67"/>
                      <a:pt x="847" y="58"/>
                      <a:pt x="843" y="50"/>
                    </a:cubicBezTo>
                    <a:cubicBezTo>
                      <a:pt x="841" y="43"/>
                      <a:pt x="834" y="37"/>
                      <a:pt x="828" y="28"/>
                    </a:cubicBezTo>
                    <a:close/>
                  </a:path>
                </a:pathLst>
              </a:custGeom>
              <a:solidFill>
                <a:srgbClr val="FFFFFF"/>
              </a:solid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latin typeface="Arial" panose="020B0604020202020204"/>
                  <a:ea typeface="Arial Unicode MS" pitchFamily="2"/>
                  <a:cs typeface="Arial Unicode MS" pitchFamily="2"/>
                </a:endParaRPr>
              </a:p>
            </p:txBody>
          </p:sp>
          <p:sp>
            <p:nvSpPr>
              <p:cNvPr id="22" name="Freihandform 1936">
                <a:extLst>
                  <a:ext uri="{FF2B5EF4-FFF2-40B4-BE49-F238E27FC236}">
                    <a16:creationId xmlns:a16="http://schemas.microsoft.com/office/drawing/2014/main" xmlns="" id="{083482B1-5D37-7B11-F3DA-C57D8F8476B0}"/>
                  </a:ext>
                </a:extLst>
              </p:cNvPr>
              <p:cNvSpPr/>
              <p:nvPr/>
            </p:nvSpPr>
            <p:spPr>
              <a:xfrm>
                <a:off x="3195005" y="6838000"/>
                <a:ext cx="211740" cy="195283"/>
              </a:xfrm>
              <a:custGeom>
                <a:avLst/>
                <a:gdLst/>
                <a:ahLst/>
                <a:cxnLst>
                  <a:cxn ang="3cd4">
                    <a:pos x="hc" y="t"/>
                  </a:cxn>
                  <a:cxn ang="cd2">
                    <a:pos x="l" y="vc"/>
                  </a:cxn>
                  <a:cxn ang="cd4">
                    <a:pos x="hc" y="b"/>
                  </a:cxn>
                  <a:cxn ang="0">
                    <a:pos x="r" y="vc"/>
                  </a:cxn>
                </a:cxnLst>
                <a:rect l="l" t="t" r="r" b="b"/>
                <a:pathLst>
                  <a:path w="387" h="357">
                    <a:moveTo>
                      <a:pt x="59" y="59"/>
                    </a:moveTo>
                    <a:cubicBezTo>
                      <a:pt x="74" y="44"/>
                      <a:pt x="93" y="36"/>
                      <a:pt x="114" y="36"/>
                    </a:cubicBezTo>
                    <a:cubicBezTo>
                      <a:pt x="135" y="36"/>
                      <a:pt x="156" y="44"/>
                      <a:pt x="171" y="59"/>
                    </a:cubicBezTo>
                    <a:lnTo>
                      <a:pt x="182" y="69"/>
                    </a:lnTo>
                    <a:cubicBezTo>
                      <a:pt x="188" y="76"/>
                      <a:pt x="199" y="76"/>
                      <a:pt x="207" y="69"/>
                    </a:cubicBezTo>
                    <a:lnTo>
                      <a:pt x="215" y="59"/>
                    </a:lnTo>
                    <a:cubicBezTo>
                      <a:pt x="230" y="44"/>
                      <a:pt x="251" y="36"/>
                      <a:pt x="273" y="36"/>
                    </a:cubicBezTo>
                    <a:cubicBezTo>
                      <a:pt x="294" y="36"/>
                      <a:pt x="313" y="44"/>
                      <a:pt x="330" y="59"/>
                    </a:cubicBezTo>
                    <a:cubicBezTo>
                      <a:pt x="345" y="76"/>
                      <a:pt x="353" y="95"/>
                      <a:pt x="353" y="118"/>
                    </a:cubicBezTo>
                    <a:cubicBezTo>
                      <a:pt x="353" y="139"/>
                      <a:pt x="345" y="160"/>
                      <a:pt x="330" y="177"/>
                    </a:cubicBezTo>
                    <a:lnTo>
                      <a:pt x="194" y="315"/>
                    </a:lnTo>
                    <a:lnTo>
                      <a:pt x="59" y="175"/>
                    </a:lnTo>
                    <a:cubicBezTo>
                      <a:pt x="44" y="160"/>
                      <a:pt x="36" y="139"/>
                      <a:pt x="36" y="118"/>
                    </a:cubicBezTo>
                    <a:cubicBezTo>
                      <a:pt x="36" y="95"/>
                      <a:pt x="44" y="74"/>
                      <a:pt x="59" y="59"/>
                    </a:cubicBezTo>
                    <a:close/>
                    <a:moveTo>
                      <a:pt x="173" y="345"/>
                    </a:moveTo>
                    <a:cubicBezTo>
                      <a:pt x="175" y="347"/>
                      <a:pt x="175" y="347"/>
                      <a:pt x="177" y="349"/>
                    </a:cubicBezTo>
                    <a:cubicBezTo>
                      <a:pt x="179" y="351"/>
                      <a:pt x="179" y="351"/>
                      <a:pt x="182" y="353"/>
                    </a:cubicBezTo>
                    <a:cubicBezTo>
                      <a:pt x="188" y="359"/>
                      <a:pt x="199" y="359"/>
                      <a:pt x="205" y="353"/>
                    </a:cubicBezTo>
                    <a:cubicBezTo>
                      <a:pt x="207" y="351"/>
                      <a:pt x="207" y="351"/>
                      <a:pt x="209" y="349"/>
                    </a:cubicBezTo>
                    <a:cubicBezTo>
                      <a:pt x="211" y="347"/>
                      <a:pt x="211" y="347"/>
                      <a:pt x="213" y="345"/>
                    </a:cubicBezTo>
                    <a:lnTo>
                      <a:pt x="353" y="201"/>
                    </a:lnTo>
                    <a:cubicBezTo>
                      <a:pt x="376" y="180"/>
                      <a:pt x="387" y="150"/>
                      <a:pt x="387" y="118"/>
                    </a:cubicBezTo>
                    <a:cubicBezTo>
                      <a:pt x="387" y="86"/>
                      <a:pt x="376" y="57"/>
                      <a:pt x="355" y="33"/>
                    </a:cubicBezTo>
                    <a:cubicBezTo>
                      <a:pt x="332" y="12"/>
                      <a:pt x="302" y="0"/>
                      <a:pt x="273" y="0"/>
                    </a:cubicBezTo>
                    <a:cubicBezTo>
                      <a:pt x="243" y="0"/>
                      <a:pt x="215" y="10"/>
                      <a:pt x="194" y="31"/>
                    </a:cubicBezTo>
                    <a:cubicBezTo>
                      <a:pt x="173" y="10"/>
                      <a:pt x="144" y="0"/>
                      <a:pt x="114" y="0"/>
                    </a:cubicBezTo>
                    <a:cubicBezTo>
                      <a:pt x="84" y="0"/>
                      <a:pt x="55" y="12"/>
                      <a:pt x="33" y="33"/>
                    </a:cubicBezTo>
                    <a:cubicBezTo>
                      <a:pt x="12" y="57"/>
                      <a:pt x="0" y="86"/>
                      <a:pt x="0" y="118"/>
                    </a:cubicBezTo>
                    <a:cubicBezTo>
                      <a:pt x="0" y="150"/>
                      <a:pt x="12" y="180"/>
                      <a:pt x="33" y="201"/>
                    </a:cubicBezTo>
                    <a:close/>
                  </a:path>
                </a:pathLst>
              </a:custGeom>
              <a:solidFill>
                <a:srgbClr val="FFFFFF"/>
              </a:solid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latin typeface="Arial" panose="020B0604020202020204"/>
                  <a:ea typeface="Arial Unicode MS" pitchFamily="2"/>
                  <a:cs typeface="Arial Unicode MS" pitchFamily="2"/>
                </a:endParaRPr>
              </a:p>
            </p:txBody>
          </p:sp>
        </p:grpSp>
      </p:grpSp>
    </p:spTree>
    <p:extLst>
      <p:ext uri="{BB962C8B-B14F-4D97-AF65-F5344CB8AC3E}">
        <p14:creationId xmlns:p14="http://schemas.microsoft.com/office/powerpoint/2010/main" val="34068783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C0F8F58-2D46-A9DE-71E3-B51A52B9BE52}"/>
            </a:ext>
          </a:extLst>
        </p:cNvPr>
        <p:cNvGrpSpPr/>
        <p:nvPr/>
      </p:nvGrpSpPr>
      <p:grpSpPr>
        <a:xfrm>
          <a:off x="0" y="0"/>
          <a:ext cx="0" cy="0"/>
          <a:chOff x="0" y="0"/>
          <a:chExt cx="0" cy="0"/>
        </a:xfrm>
      </p:grpSpPr>
      <p:sp>
        <p:nvSpPr>
          <p:cNvPr id="6" name="Textfeld 5">
            <a:extLst>
              <a:ext uri="{FF2B5EF4-FFF2-40B4-BE49-F238E27FC236}">
                <a16:creationId xmlns:a16="http://schemas.microsoft.com/office/drawing/2014/main" xmlns="" id="{80541E72-87C8-F209-04F7-C9C1C1F902CF}"/>
              </a:ext>
            </a:extLst>
          </p:cNvPr>
          <p:cNvSpPr txBox="1"/>
          <p:nvPr/>
        </p:nvSpPr>
        <p:spPr>
          <a:xfrm>
            <a:off x="314325" y="0"/>
            <a:ext cx="11819766" cy="1571287"/>
          </a:xfrm>
          <a:prstGeom prst="rect">
            <a:avLst/>
          </a:prstGeom>
          <a:noFill/>
        </p:spPr>
        <p:txBody>
          <a:bodyPr wrap="none" lIns="0" tIns="0" rIns="0" bIns="0" rtlCol="0" anchor="t" anchorCtr="0">
            <a:noAutofit/>
          </a:bodyPr>
          <a:lstStyle/>
          <a:p>
            <a:pPr algn="ctr" defTabSz="587518">
              <a:buFont typeface="+mj-lt"/>
              <a:buNone/>
              <a:defRPr/>
            </a:pPr>
            <a:endParaRPr lang="de-DE" sz="1100" b="1" dirty="0">
              <a:solidFill>
                <a:srgbClr val="003781"/>
              </a:solidFill>
              <a:latin typeface="Allianz Neo" panose="020B0504020203020204" pitchFamily="34" charset="0"/>
            </a:endParaRPr>
          </a:p>
          <a:p>
            <a:pPr defTabSz="587518">
              <a:buFont typeface="+mj-lt"/>
              <a:buNone/>
              <a:defRPr/>
            </a:pPr>
            <a:r>
              <a:rPr lang="de-DE" sz="4000" b="1" dirty="0">
                <a:solidFill>
                  <a:srgbClr val="13A0D3"/>
                </a:solidFill>
                <a:latin typeface="Allianz Neo" panose="020B0504020203020204" pitchFamily="34" charset="0"/>
              </a:rPr>
              <a:t>Wann passt die </a:t>
            </a:r>
            <a:r>
              <a:rPr lang="de-DE" sz="4000" b="1" dirty="0" err="1">
                <a:solidFill>
                  <a:srgbClr val="13A0D3"/>
                </a:solidFill>
                <a:latin typeface="Allianz Neo" panose="020B0504020203020204" pitchFamily="34" charset="0"/>
              </a:rPr>
              <a:t>KörperSchutzPolice</a:t>
            </a:r>
            <a:r>
              <a:rPr lang="de-DE" sz="4000" b="1" dirty="0">
                <a:solidFill>
                  <a:srgbClr val="13A0D3"/>
                </a:solidFill>
                <a:latin typeface="Allianz Neo" panose="020B0504020203020204" pitchFamily="34" charset="0"/>
              </a:rPr>
              <a:t> </a:t>
            </a:r>
            <a:r>
              <a:rPr lang="de-DE" sz="2800" b="1" dirty="0">
                <a:solidFill>
                  <a:srgbClr val="003781"/>
                </a:solidFill>
                <a:latin typeface="Allianz Neo" panose="020B0504020203020204" pitchFamily="34" charset="0"/>
              </a:rPr>
              <a:t>besonders gut?</a:t>
            </a:r>
          </a:p>
          <a:p>
            <a:pPr defTabSz="587518">
              <a:buFont typeface="+mj-lt"/>
              <a:buNone/>
              <a:defRPr/>
            </a:pPr>
            <a:endParaRPr lang="de-DE" sz="2000" b="1" dirty="0">
              <a:solidFill>
                <a:srgbClr val="003781"/>
              </a:solidFill>
              <a:latin typeface="Allianz Neo" panose="020B0504020203020204" pitchFamily="34" charset="0"/>
            </a:endParaRPr>
          </a:p>
          <a:p>
            <a:pPr defTabSz="587518">
              <a:buFont typeface="+mj-lt"/>
              <a:buNone/>
              <a:defRPr/>
            </a:pPr>
            <a:r>
              <a:rPr lang="de-DE" sz="1600" b="1" dirty="0">
                <a:solidFill>
                  <a:srgbClr val="002060"/>
                </a:solidFill>
                <a:latin typeface="Allianz Neo" panose="020B0504020203020204" pitchFamily="34" charset="0"/>
              </a:rPr>
              <a:t>Prämienvergleich der Allianz Direktversicherung </a:t>
            </a:r>
            <a:r>
              <a:rPr lang="de-DE" sz="1600" b="1" dirty="0" err="1">
                <a:solidFill>
                  <a:srgbClr val="002060"/>
                </a:solidFill>
                <a:latin typeface="Allianz Neo" panose="020B0504020203020204" pitchFamily="34" charset="0"/>
              </a:rPr>
              <a:t>BerufsunfähigkeitsPolice</a:t>
            </a:r>
            <a:r>
              <a:rPr lang="de-DE" sz="1600" b="1" dirty="0">
                <a:solidFill>
                  <a:srgbClr val="002060"/>
                </a:solidFill>
                <a:latin typeface="Allianz Neo" panose="020B0504020203020204" pitchFamily="34" charset="0"/>
              </a:rPr>
              <a:t> und der Allianz Direktversicherung </a:t>
            </a:r>
            <a:r>
              <a:rPr lang="de-DE" sz="1600" b="1" dirty="0" err="1">
                <a:solidFill>
                  <a:srgbClr val="002060"/>
                </a:solidFill>
                <a:latin typeface="Allianz Neo" panose="020B0504020203020204" pitchFamily="34" charset="0"/>
              </a:rPr>
              <a:t>KörperSchutzPolice</a:t>
            </a:r>
            <a:endParaRPr lang="de-DE" sz="1600" b="1" dirty="0">
              <a:solidFill>
                <a:srgbClr val="002060"/>
              </a:solidFill>
              <a:latin typeface="Allianz Neo" panose="020B0504020203020204" pitchFamily="34" charset="0"/>
            </a:endParaRPr>
          </a:p>
          <a:p>
            <a:pPr defTabSz="587518">
              <a:buFont typeface="+mj-lt"/>
              <a:buNone/>
              <a:defRPr/>
            </a:pPr>
            <a:endParaRPr lang="de-DE" sz="1600" b="1" dirty="0">
              <a:solidFill>
                <a:srgbClr val="002060"/>
              </a:solidFill>
              <a:latin typeface="Allianz Neo" panose="020B0504020203020204" pitchFamily="34" charset="0"/>
            </a:endParaRPr>
          </a:p>
          <a:p>
            <a:pPr defTabSz="587518">
              <a:buFont typeface="+mj-lt"/>
              <a:buNone/>
              <a:defRPr/>
            </a:pPr>
            <a:r>
              <a:rPr lang="de-DE" sz="1400" b="1" dirty="0">
                <a:solidFill>
                  <a:srgbClr val="002060"/>
                </a:solidFill>
                <a:latin typeface="Allianz Neo" panose="020B0504020203020204" pitchFamily="34" charset="0"/>
              </a:rPr>
              <a:t>Beispiel: </a:t>
            </a:r>
          </a:p>
          <a:p>
            <a:pPr defTabSz="587518">
              <a:buFont typeface="+mj-lt"/>
              <a:buNone/>
              <a:defRPr/>
            </a:pPr>
            <a:r>
              <a:rPr lang="de-DE" sz="1400" dirty="0">
                <a:solidFill>
                  <a:srgbClr val="002060"/>
                </a:solidFill>
                <a:latin typeface="Allianz Neo" panose="020B0504020203020204" pitchFamily="34" charset="0"/>
              </a:rPr>
              <a:t>Allianz Direktversicherung Gruppenvertrag mit ST-G Konditionen </a:t>
            </a:r>
          </a:p>
          <a:p>
            <a:pPr defTabSz="587518">
              <a:buFont typeface="+mj-lt"/>
              <a:buNone/>
              <a:defRPr/>
            </a:pPr>
            <a:r>
              <a:rPr lang="de-DE" sz="1400" b="1" dirty="0">
                <a:solidFill>
                  <a:srgbClr val="002060"/>
                </a:solidFill>
                <a:latin typeface="Allianz Neo" panose="020B0504020203020204" pitchFamily="34" charset="0"/>
              </a:rPr>
              <a:t>monatlich 50 EUR arbeitgeberfinanzierte Arbeitskraftsicherung</a:t>
            </a:r>
            <a:endParaRPr lang="de-DE" sz="1400" dirty="0">
              <a:solidFill>
                <a:srgbClr val="002060"/>
              </a:solidFill>
              <a:latin typeface="Allianz Neo" panose="020B0504020203020204" pitchFamily="34" charset="0"/>
            </a:endParaRPr>
          </a:p>
          <a:p>
            <a:pPr algn="ctr" defTabSz="587518">
              <a:buFont typeface="+mj-lt"/>
              <a:buNone/>
              <a:defRPr/>
            </a:pPr>
            <a:endParaRPr lang="de-DE" sz="1600" b="1" dirty="0">
              <a:solidFill>
                <a:srgbClr val="002060"/>
              </a:solidFill>
              <a:latin typeface="Allianz Neo" panose="020B0504020203020204" pitchFamily="34" charset="0"/>
            </a:endParaRPr>
          </a:p>
          <a:p>
            <a:pPr algn="ctr" defTabSz="587518">
              <a:buFont typeface="+mj-lt"/>
              <a:buNone/>
              <a:defRPr/>
            </a:pPr>
            <a:endParaRPr lang="de-DE" sz="1600" b="1" dirty="0">
              <a:solidFill>
                <a:srgbClr val="003781"/>
              </a:solidFill>
              <a:latin typeface="Allianz Neo" panose="020B0504020203020204" pitchFamily="34" charset="0"/>
            </a:endParaRPr>
          </a:p>
          <a:p>
            <a:pPr algn="ctr" defTabSz="587518">
              <a:buFont typeface="+mj-lt"/>
              <a:buNone/>
              <a:defRPr/>
            </a:pPr>
            <a:endParaRPr lang="de-DE" sz="1600" b="1" dirty="0">
              <a:solidFill>
                <a:srgbClr val="003781"/>
              </a:solidFill>
              <a:latin typeface="Allianz Neo" panose="020B0504020203020204" pitchFamily="34" charset="0"/>
            </a:endParaRPr>
          </a:p>
          <a:p>
            <a:pPr algn="ctr" defTabSz="587518">
              <a:buFont typeface="+mj-lt"/>
              <a:buNone/>
              <a:defRPr/>
            </a:pPr>
            <a:endParaRPr lang="de-DE" sz="1600" b="1" dirty="0">
              <a:solidFill>
                <a:srgbClr val="003781"/>
              </a:solidFill>
              <a:latin typeface="Allianz Neo" panose="020B0504020203020204" pitchFamily="34" charset="0"/>
            </a:endParaRPr>
          </a:p>
          <a:p>
            <a:pPr algn="ctr" defTabSz="587518">
              <a:buFont typeface="+mj-lt"/>
              <a:buNone/>
              <a:defRPr/>
            </a:pPr>
            <a:endParaRPr lang="de-DE" sz="1600" b="1" dirty="0">
              <a:solidFill>
                <a:srgbClr val="003781"/>
              </a:solidFill>
              <a:latin typeface="Allianz Neo" panose="020B0504020203020204" pitchFamily="34" charset="0"/>
            </a:endParaRPr>
          </a:p>
          <a:p>
            <a:pPr algn="ctr" defTabSz="587518">
              <a:buFont typeface="+mj-lt"/>
              <a:buNone/>
              <a:defRPr/>
            </a:pPr>
            <a:endParaRPr lang="de-DE" sz="1600" b="1" dirty="0">
              <a:solidFill>
                <a:srgbClr val="003781"/>
              </a:solidFill>
              <a:latin typeface="Allianz Neo" panose="020B0504020203020204" pitchFamily="34" charset="0"/>
            </a:endParaRPr>
          </a:p>
          <a:p>
            <a:pPr algn="ctr" defTabSz="587518">
              <a:buFont typeface="+mj-lt"/>
              <a:buNone/>
              <a:defRPr/>
            </a:pPr>
            <a:endParaRPr lang="de-DE" sz="1600" b="1" dirty="0">
              <a:solidFill>
                <a:srgbClr val="003781"/>
              </a:solidFill>
              <a:latin typeface="Allianz Neo" panose="020B0504020203020204" pitchFamily="34" charset="0"/>
            </a:endParaRPr>
          </a:p>
          <a:p>
            <a:pPr algn="ctr" defTabSz="587518">
              <a:buFont typeface="+mj-lt"/>
              <a:buNone/>
              <a:defRPr/>
            </a:pPr>
            <a:endParaRPr lang="de-DE" sz="1600" b="1" dirty="0">
              <a:solidFill>
                <a:srgbClr val="003781"/>
              </a:solidFill>
              <a:latin typeface="Allianz Neo" panose="020B0504020203020204" pitchFamily="34" charset="0"/>
            </a:endParaRPr>
          </a:p>
          <a:p>
            <a:pPr algn="ctr" defTabSz="587518">
              <a:buFont typeface="+mj-lt"/>
              <a:buNone/>
              <a:defRPr/>
            </a:pPr>
            <a:r>
              <a:rPr lang="de-DE" b="1" dirty="0">
                <a:solidFill>
                  <a:srgbClr val="003781"/>
                </a:solidFill>
                <a:latin typeface="Arial" panose="020B0604020202020204"/>
              </a:rPr>
              <a:t>               </a:t>
            </a:r>
            <a:endParaRPr lang="de-DE" sz="1200" b="1" u="sng" dirty="0">
              <a:solidFill>
                <a:srgbClr val="44546A"/>
              </a:solidFill>
            </a:endParaRPr>
          </a:p>
        </p:txBody>
      </p:sp>
      <p:sp>
        <p:nvSpPr>
          <p:cNvPr id="4" name="Rectangle 3">
            <a:extLst>
              <a:ext uri="{FF2B5EF4-FFF2-40B4-BE49-F238E27FC236}">
                <a16:creationId xmlns:a16="http://schemas.microsoft.com/office/drawing/2014/main" xmlns="" id="{28524E05-78F2-3BD3-BE34-958C58128231}"/>
              </a:ext>
            </a:extLst>
          </p:cNvPr>
          <p:cNvSpPr>
            <a:spLocks noChangeArrowheads="1"/>
          </p:cNvSpPr>
          <p:nvPr/>
        </p:nvSpPr>
        <p:spPr bwMode="auto">
          <a:xfrm>
            <a:off x="4382814" y="78134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solidFill>
                <a:prstClr val="black"/>
              </a:solidFill>
            </a:endParaRPr>
          </a:p>
        </p:txBody>
      </p:sp>
      <p:graphicFrame>
        <p:nvGraphicFramePr>
          <p:cNvPr id="10" name="Tabelle 9">
            <a:extLst>
              <a:ext uri="{FF2B5EF4-FFF2-40B4-BE49-F238E27FC236}">
                <a16:creationId xmlns:a16="http://schemas.microsoft.com/office/drawing/2014/main" xmlns="" id="{6EC1C1F8-365F-D41E-1F22-6C43CE6DF346}"/>
              </a:ext>
            </a:extLst>
          </p:cNvPr>
          <p:cNvGraphicFramePr>
            <a:graphicFrameLocks noGrp="1"/>
          </p:cNvGraphicFramePr>
          <p:nvPr/>
        </p:nvGraphicFramePr>
        <p:xfrm>
          <a:off x="314326" y="2268196"/>
          <a:ext cx="11039478" cy="3747076"/>
        </p:xfrm>
        <a:graphic>
          <a:graphicData uri="http://schemas.openxmlformats.org/drawingml/2006/table">
            <a:tbl>
              <a:tblPr/>
              <a:tblGrid>
                <a:gridCol w="1382594">
                  <a:extLst>
                    <a:ext uri="{9D8B030D-6E8A-4147-A177-3AD203B41FA5}">
                      <a16:colId xmlns:a16="http://schemas.microsoft.com/office/drawing/2014/main" xmlns="" val="3410727538"/>
                    </a:ext>
                  </a:extLst>
                </a:gridCol>
                <a:gridCol w="2988529">
                  <a:extLst>
                    <a:ext uri="{9D8B030D-6E8A-4147-A177-3AD203B41FA5}">
                      <a16:colId xmlns:a16="http://schemas.microsoft.com/office/drawing/2014/main" xmlns="" val="1588439711"/>
                    </a:ext>
                  </a:extLst>
                </a:gridCol>
                <a:gridCol w="2222785">
                  <a:extLst>
                    <a:ext uri="{9D8B030D-6E8A-4147-A177-3AD203B41FA5}">
                      <a16:colId xmlns:a16="http://schemas.microsoft.com/office/drawing/2014/main" xmlns="" val="1692927907"/>
                    </a:ext>
                  </a:extLst>
                </a:gridCol>
                <a:gridCol w="2222785">
                  <a:extLst>
                    <a:ext uri="{9D8B030D-6E8A-4147-A177-3AD203B41FA5}">
                      <a16:colId xmlns:a16="http://schemas.microsoft.com/office/drawing/2014/main" xmlns="" val="2997917269"/>
                    </a:ext>
                  </a:extLst>
                </a:gridCol>
                <a:gridCol w="2222785">
                  <a:extLst>
                    <a:ext uri="{9D8B030D-6E8A-4147-A177-3AD203B41FA5}">
                      <a16:colId xmlns:a16="http://schemas.microsoft.com/office/drawing/2014/main" xmlns="" val="158995253"/>
                    </a:ext>
                  </a:extLst>
                </a:gridCol>
              </a:tblGrid>
              <a:tr h="985641">
                <a:tc>
                  <a:txBody>
                    <a:bodyPr/>
                    <a:lstStyle/>
                    <a:p>
                      <a:pPr algn="ctr" fontAlgn="ctr"/>
                      <a:r>
                        <a:rPr lang="de-DE" sz="1100" b="1" i="0" u="none" strike="noStrike">
                          <a:solidFill>
                            <a:srgbClr val="FFFFFF"/>
                          </a:solidFill>
                          <a:effectLst/>
                          <a:latin typeface="Arial" panose="020B0604020202020204" pitchFamily="34" charset="0"/>
                        </a:rPr>
                        <a:t>Berufs-/</a:t>
                      </a:r>
                      <a:br>
                        <a:rPr lang="de-DE" sz="1100" b="1" i="0" u="none" strike="noStrike">
                          <a:solidFill>
                            <a:srgbClr val="FFFFFF"/>
                          </a:solidFill>
                          <a:effectLst/>
                          <a:latin typeface="Arial" panose="020B0604020202020204" pitchFamily="34" charset="0"/>
                        </a:rPr>
                      </a:br>
                      <a:r>
                        <a:rPr lang="de-DE" sz="1100" b="1" i="0" u="none" strike="noStrike">
                          <a:solidFill>
                            <a:srgbClr val="FFFFFF"/>
                          </a:solidFill>
                          <a:effectLst/>
                          <a:latin typeface="Arial" panose="020B0604020202020204" pitchFamily="34" charset="0"/>
                        </a:rPr>
                        <a:t>Risikogruppe</a:t>
                      </a:r>
                    </a:p>
                  </a:txBody>
                  <a:tcPr marL="6078" marR="6078" marT="6078"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122B54"/>
                    </a:solidFill>
                  </a:tcPr>
                </a:tc>
                <a:tc>
                  <a:txBody>
                    <a:bodyPr/>
                    <a:lstStyle/>
                    <a:p>
                      <a:pPr algn="ctr" fontAlgn="ctr"/>
                      <a:r>
                        <a:rPr lang="de-DE" sz="1100" b="1" i="0" u="none" strike="noStrike">
                          <a:solidFill>
                            <a:srgbClr val="FFFFFF"/>
                          </a:solidFill>
                          <a:effectLst/>
                          <a:latin typeface="Arial" panose="020B0604020202020204" pitchFamily="34" charset="0"/>
                        </a:rPr>
                        <a:t>Berufe</a:t>
                      </a:r>
                    </a:p>
                  </a:txBody>
                  <a:tcPr marL="6078" marR="6078" marT="6078"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122B54"/>
                    </a:solidFill>
                  </a:tcPr>
                </a:tc>
                <a:tc>
                  <a:txBody>
                    <a:bodyPr/>
                    <a:lstStyle/>
                    <a:p>
                      <a:pPr algn="ctr" fontAlgn="ctr"/>
                      <a:r>
                        <a:rPr lang="de-DE" sz="1100" b="1" i="0" u="none" strike="noStrike" dirty="0">
                          <a:solidFill>
                            <a:srgbClr val="FFFFFF"/>
                          </a:solidFill>
                          <a:effectLst/>
                          <a:latin typeface="Arial" panose="020B0604020202020204" pitchFamily="34" charset="0"/>
                        </a:rPr>
                        <a:t>monatliche</a:t>
                      </a:r>
                      <a:br>
                        <a:rPr lang="de-DE" sz="1100" b="1" i="0" u="none" strike="noStrike" dirty="0">
                          <a:solidFill>
                            <a:srgbClr val="FFFFFF"/>
                          </a:solidFill>
                          <a:effectLst/>
                          <a:latin typeface="Arial" panose="020B0604020202020204" pitchFamily="34" charset="0"/>
                        </a:rPr>
                      </a:br>
                      <a:r>
                        <a:rPr lang="de-DE" sz="1100" b="1" i="0" u="none" strike="noStrike" dirty="0">
                          <a:solidFill>
                            <a:srgbClr val="FFFFFF"/>
                          </a:solidFill>
                          <a:effectLst/>
                          <a:latin typeface="Arial" panose="020B0604020202020204" pitchFamily="34" charset="0"/>
                        </a:rPr>
                        <a:t>Berufsunfähigkeitsrente</a:t>
                      </a:r>
                      <a:br>
                        <a:rPr lang="de-DE" sz="1100" b="1" i="0" u="none" strike="noStrike" dirty="0">
                          <a:solidFill>
                            <a:srgbClr val="FFFFFF"/>
                          </a:solidFill>
                          <a:effectLst/>
                          <a:latin typeface="Arial" panose="020B0604020202020204" pitchFamily="34" charset="0"/>
                        </a:rPr>
                      </a:br>
                      <a:r>
                        <a:rPr lang="de-DE" sz="1100" b="1" i="0" u="none" strike="noStrike" dirty="0">
                          <a:solidFill>
                            <a:srgbClr val="FFFFFF"/>
                          </a:solidFill>
                          <a:effectLst/>
                          <a:latin typeface="Arial" panose="020B0604020202020204" pitchFamily="34" charset="0"/>
                        </a:rPr>
                        <a:t>inkl. Überschuss</a:t>
                      </a:r>
                    </a:p>
                  </a:txBody>
                  <a:tcPr marL="6078" marR="6078" marT="6078"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122B54"/>
                    </a:solidFill>
                  </a:tcPr>
                </a:tc>
                <a:tc>
                  <a:txBody>
                    <a:bodyPr/>
                    <a:lstStyle/>
                    <a:p>
                      <a:pPr algn="ctr" fontAlgn="ctr"/>
                      <a:r>
                        <a:rPr lang="de-DE" sz="1100" b="1" i="0" u="none" strike="noStrike" dirty="0">
                          <a:solidFill>
                            <a:srgbClr val="FFFFFF"/>
                          </a:solidFill>
                          <a:effectLst/>
                          <a:latin typeface="Arial" panose="020B0604020202020204" pitchFamily="34" charset="0"/>
                        </a:rPr>
                        <a:t>monatliche Rente</a:t>
                      </a:r>
                      <a:br>
                        <a:rPr lang="de-DE" sz="1100" b="1" i="0" u="none" strike="noStrike" dirty="0">
                          <a:solidFill>
                            <a:srgbClr val="FFFFFF"/>
                          </a:solidFill>
                          <a:effectLst/>
                          <a:latin typeface="Arial" panose="020B0604020202020204" pitchFamily="34" charset="0"/>
                        </a:rPr>
                      </a:br>
                      <a:r>
                        <a:rPr lang="de-DE" sz="1100" b="1" i="0" u="none" strike="noStrike" dirty="0" err="1">
                          <a:solidFill>
                            <a:srgbClr val="FFFFFF"/>
                          </a:solidFill>
                          <a:effectLst/>
                          <a:latin typeface="Arial" panose="020B0604020202020204" pitchFamily="34" charset="0"/>
                        </a:rPr>
                        <a:t>KörperSchutzPolice</a:t>
                      </a:r>
                      <a:r>
                        <a:rPr lang="de-DE" sz="1100" b="1" i="0" u="none" strike="noStrike" dirty="0">
                          <a:solidFill>
                            <a:srgbClr val="FFFFFF"/>
                          </a:solidFill>
                          <a:effectLst/>
                          <a:latin typeface="Arial" panose="020B0604020202020204" pitchFamily="34" charset="0"/>
                        </a:rPr>
                        <a:t> </a:t>
                      </a:r>
                      <a:br>
                        <a:rPr lang="de-DE" sz="1100" b="1" i="0" u="none" strike="noStrike" dirty="0">
                          <a:solidFill>
                            <a:srgbClr val="FFFFFF"/>
                          </a:solidFill>
                          <a:effectLst/>
                          <a:latin typeface="Arial" panose="020B0604020202020204" pitchFamily="34" charset="0"/>
                        </a:rPr>
                      </a:br>
                      <a:r>
                        <a:rPr lang="de-DE" sz="1100" b="1" i="0" u="sng" strike="noStrike" dirty="0">
                          <a:solidFill>
                            <a:srgbClr val="FFFFFF"/>
                          </a:solidFill>
                          <a:effectLst/>
                          <a:latin typeface="Arial" panose="020B0604020202020204" pitchFamily="34" charset="0"/>
                        </a:rPr>
                        <a:t>mit</a:t>
                      </a:r>
                      <a:r>
                        <a:rPr lang="de-DE" sz="1100" b="1" i="0" u="none" strike="noStrike" dirty="0">
                          <a:solidFill>
                            <a:srgbClr val="FFFFFF"/>
                          </a:solidFill>
                          <a:effectLst/>
                          <a:latin typeface="Arial" panose="020B0604020202020204" pitchFamily="34" charset="0"/>
                        </a:rPr>
                        <a:t> Psyche</a:t>
                      </a:r>
                      <a:br>
                        <a:rPr lang="de-DE" sz="1100" b="1" i="0" u="none" strike="noStrike" dirty="0">
                          <a:solidFill>
                            <a:srgbClr val="FFFFFF"/>
                          </a:solidFill>
                          <a:effectLst/>
                          <a:latin typeface="Arial" panose="020B0604020202020204" pitchFamily="34" charset="0"/>
                        </a:rPr>
                      </a:br>
                      <a:r>
                        <a:rPr lang="de-DE" sz="1100" b="1" i="0" u="none" strike="noStrike" dirty="0">
                          <a:solidFill>
                            <a:srgbClr val="FFFFFF"/>
                          </a:solidFill>
                          <a:effectLst/>
                          <a:latin typeface="Arial" panose="020B0604020202020204" pitchFamily="34" charset="0"/>
                        </a:rPr>
                        <a:t>inkl. Überschuss</a:t>
                      </a:r>
                    </a:p>
                  </a:txBody>
                  <a:tcPr marL="6078" marR="6078" marT="6078"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122B54"/>
                    </a:solidFill>
                  </a:tcPr>
                </a:tc>
                <a:tc>
                  <a:txBody>
                    <a:bodyPr/>
                    <a:lstStyle/>
                    <a:p>
                      <a:pPr algn="ctr" fontAlgn="ctr"/>
                      <a:r>
                        <a:rPr lang="de-DE" sz="1100" b="1" i="0" u="none" strike="noStrike" dirty="0">
                          <a:solidFill>
                            <a:srgbClr val="FFFFFF"/>
                          </a:solidFill>
                          <a:effectLst/>
                          <a:latin typeface="Arial" panose="020B0604020202020204" pitchFamily="34" charset="0"/>
                        </a:rPr>
                        <a:t>monatliche Rente</a:t>
                      </a:r>
                      <a:br>
                        <a:rPr lang="de-DE" sz="1100" b="1" i="0" u="none" strike="noStrike" dirty="0">
                          <a:solidFill>
                            <a:srgbClr val="FFFFFF"/>
                          </a:solidFill>
                          <a:effectLst/>
                          <a:latin typeface="Arial" panose="020B0604020202020204" pitchFamily="34" charset="0"/>
                        </a:rPr>
                      </a:br>
                      <a:r>
                        <a:rPr lang="de-DE" sz="1100" b="1" i="0" u="none" strike="noStrike" dirty="0" err="1">
                          <a:solidFill>
                            <a:srgbClr val="FFFFFF"/>
                          </a:solidFill>
                          <a:effectLst/>
                          <a:latin typeface="Arial" panose="020B0604020202020204" pitchFamily="34" charset="0"/>
                        </a:rPr>
                        <a:t>KörperSchutzPolice</a:t>
                      </a:r>
                      <a:r>
                        <a:rPr lang="de-DE" sz="1100" b="1" i="0" u="none" strike="noStrike" dirty="0">
                          <a:solidFill>
                            <a:srgbClr val="FFFFFF"/>
                          </a:solidFill>
                          <a:effectLst/>
                          <a:latin typeface="Arial" panose="020B0604020202020204" pitchFamily="34" charset="0"/>
                        </a:rPr>
                        <a:t> </a:t>
                      </a:r>
                      <a:br>
                        <a:rPr lang="de-DE" sz="1100" b="1" i="0" u="none" strike="noStrike" dirty="0">
                          <a:solidFill>
                            <a:srgbClr val="FFFFFF"/>
                          </a:solidFill>
                          <a:effectLst/>
                          <a:latin typeface="Arial" panose="020B0604020202020204" pitchFamily="34" charset="0"/>
                        </a:rPr>
                      </a:br>
                      <a:r>
                        <a:rPr lang="de-DE" sz="1100" b="1" i="0" u="sng" strike="noStrike" dirty="0">
                          <a:solidFill>
                            <a:srgbClr val="FFFFFF"/>
                          </a:solidFill>
                          <a:effectLst/>
                          <a:latin typeface="Arial" panose="020B0604020202020204" pitchFamily="34" charset="0"/>
                        </a:rPr>
                        <a:t>ohne</a:t>
                      </a:r>
                      <a:r>
                        <a:rPr lang="de-DE" sz="1100" b="1" i="0" u="none" strike="noStrike" dirty="0">
                          <a:solidFill>
                            <a:srgbClr val="FFFFFF"/>
                          </a:solidFill>
                          <a:effectLst/>
                          <a:latin typeface="Arial" panose="020B0604020202020204" pitchFamily="34" charset="0"/>
                        </a:rPr>
                        <a:t> Psyche</a:t>
                      </a:r>
                      <a:br>
                        <a:rPr lang="de-DE" sz="1100" b="1" i="0" u="none" strike="noStrike" dirty="0">
                          <a:solidFill>
                            <a:srgbClr val="FFFFFF"/>
                          </a:solidFill>
                          <a:effectLst/>
                          <a:latin typeface="Arial" panose="020B0604020202020204" pitchFamily="34" charset="0"/>
                        </a:rPr>
                      </a:br>
                      <a:r>
                        <a:rPr lang="de-DE" sz="1100" b="1" i="0" u="none" strike="noStrike" dirty="0">
                          <a:solidFill>
                            <a:srgbClr val="FFFFFF"/>
                          </a:solidFill>
                          <a:effectLst/>
                          <a:latin typeface="Arial" panose="020B0604020202020204" pitchFamily="34" charset="0"/>
                        </a:rPr>
                        <a:t>inkl. Überschuss</a:t>
                      </a:r>
                    </a:p>
                  </a:txBody>
                  <a:tcPr marL="6078" marR="6078" marT="6078"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122B54"/>
                    </a:solidFill>
                  </a:tcPr>
                </a:tc>
                <a:extLst>
                  <a:ext uri="{0D108BD9-81ED-4DB2-BD59-A6C34878D82A}">
                    <a16:rowId xmlns:a16="http://schemas.microsoft.com/office/drawing/2014/main" xmlns="" val="4258839037"/>
                  </a:ext>
                </a:extLst>
              </a:tr>
              <a:tr h="307191">
                <a:tc>
                  <a:txBody>
                    <a:bodyPr/>
                    <a:lstStyle/>
                    <a:p>
                      <a:pPr algn="ctr" fontAlgn="ctr"/>
                      <a:r>
                        <a:rPr lang="de-DE" sz="1100" b="1" i="0" u="none" strike="noStrike">
                          <a:solidFill>
                            <a:srgbClr val="002060"/>
                          </a:solidFill>
                          <a:effectLst/>
                          <a:latin typeface="Arial" panose="020B0604020202020204" pitchFamily="34" charset="0"/>
                        </a:rPr>
                        <a:t>B2 / A</a:t>
                      </a: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FFFFFF"/>
                    </a:solidFill>
                  </a:tcPr>
                </a:tc>
                <a:tc>
                  <a:txBody>
                    <a:bodyPr/>
                    <a:lstStyle/>
                    <a:p>
                      <a:pPr algn="ctr" fontAlgn="ctr"/>
                      <a:r>
                        <a:rPr lang="de-DE" sz="1100" b="0" i="0" u="none" strike="noStrike">
                          <a:solidFill>
                            <a:srgbClr val="002060"/>
                          </a:solidFill>
                          <a:effectLst/>
                          <a:latin typeface="Arial" panose="020B0604020202020204" pitchFamily="34" charset="0"/>
                        </a:rPr>
                        <a:t>Richter, Betriebswirte, Volkswirte</a:t>
                      </a: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FFFFFF"/>
                    </a:solidFill>
                  </a:tcPr>
                </a:tc>
                <a:tc>
                  <a:txBody>
                    <a:bodyPr/>
                    <a:lstStyle/>
                    <a:p>
                      <a:pPr algn="ctr" fontAlgn="ctr"/>
                      <a:r>
                        <a:rPr lang="de-DE" sz="1100" b="1" i="0" u="none" strike="noStrike" dirty="0">
                          <a:solidFill>
                            <a:srgbClr val="003366"/>
                          </a:solidFill>
                          <a:effectLst/>
                          <a:latin typeface="Arial" panose="020B0604020202020204" pitchFamily="34" charset="0"/>
                        </a:rPr>
                        <a:t>1.396,62 EUR</a:t>
                      </a:r>
                      <a:endParaRPr lang="de-DE" sz="1100" b="1" i="0" u="none" strike="noStrike" dirty="0">
                        <a:solidFill>
                          <a:srgbClr val="002060"/>
                        </a:solidFill>
                        <a:effectLst/>
                        <a:latin typeface="Arial" panose="020B0604020202020204" pitchFamily="34" charset="0"/>
                      </a:endParaRP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E0F1F5"/>
                    </a:solidFill>
                  </a:tcPr>
                </a:tc>
                <a:tc rowSpan="6">
                  <a:txBody>
                    <a:bodyPr/>
                    <a:lstStyle/>
                    <a:p>
                      <a:pPr algn="ctr" fontAlgn="ctr"/>
                      <a:r>
                        <a:rPr lang="de-DE" sz="1100" b="1" i="0" u="none" strike="noStrike" dirty="0">
                          <a:solidFill>
                            <a:srgbClr val="003366"/>
                          </a:solidFill>
                          <a:effectLst/>
                          <a:latin typeface="Arial" panose="020B0604020202020204" pitchFamily="34" charset="0"/>
                        </a:rPr>
                        <a:t>778,21 EUR</a:t>
                      </a:r>
                      <a:endParaRPr lang="de-DE" sz="1100" b="1" i="0" u="none" strike="noStrike" dirty="0">
                        <a:solidFill>
                          <a:srgbClr val="002060"/>
                        </a:solidFill>
                        <a:effectLst/>
                        <a:latin typeface="Arial" panose="020B0604020202020204" pitchFamily="34" charset="0"/>
                      </a:endParaRP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B5DAE6"/>
                    </a:solidFill>
                  </a:tcPr>
                </a:tc>
                <a:tc rowSpan="6">
                  <a:txBody>
                    <a:bodyPr/>
                    <a:lstStyle/>
                    <a:p>
                      <a:pPr algn="ctr" fontAlgn="ctr"/>
                      <a:r>
                        <a:rPr lang="de-DE" sz="1100" b="1" i="0" u="none" strike="noStrike" dirty="0">
                          <a:solidFill>
                            <a:srgbClr val="003366"/>
                          </a:solidFill>
                          <a:effectLst/>
                          <a:latin typeface="Arial" panose="020B0604020202020204" pitchFamily="34" charset="0"/>
                        </a:rPr>
                        <a:t>1.099,83 EUR</a:t>
                      </a:r>
                      <a:endParaRPr lang="de-DE" sz="1100" b="1" i="0" u="none" strike="noStrike" dirty="0">
                        <a:solidFill>
                          <a:srgbClr val="002060"/>
                        </a:solidFill>
                        <a:effectLst/>
                        <a:latin typeface="Arial" panose="020B0604020202020204" pitchFamily="34" charset="0"/>
                      </a:endParaRP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B5DAE6"/>
                    </a:solidFill>
                  </a:tcPr>
                </a:tc>
                <a:extLst>
                  <a:ext uri="{0D108BD9-81ED-4DB2-BD59-A6C34878D82A}">
                    <a16:rowId xmlns:a16="http://schemas.microsoft.com/office/drawing/2014/main" xmlns="" val="528686849"/>
                  </a:ext>
                </a:extLst>
              </a:tr>
              <a:tr h="612740">
                <a:tc>
                  <a:txBody>
                    <a:bodyPr/>
                    <a:lstStyle/>
                    <a:p>
                      <a:pPr algn="ctr" fontAlgn="ctr"/>
                      <a:r>
                        <a:rPr lang="de-DE" sz="1100" b="1" i="0" u="none" strike="noStrike">
                          <a:solidFill>
                            <a:srgbClr val="002060"/>
                          </a:solidFill>
                          <a:effectLst/>
                          <a:latin typeface="Arial" panose="020B0604020202020204" pitchFamily="34" charset="0"/>
                        </a:rPr>
                        <a:t>B4 / A</a:t>
                      </a: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FFFFFF"/>
                    </a:solidFill>
                  </a:tcPr>
                </a:tc>
                <a:tc>
                  <a:txBody>
                    <a:bodyPr/>
                    <a:lstStyle/>
                    <a:p>
                      <a:pPr algn="ctr" fontAlgn="ctr"/>
                      <a:r>
                        <a:rPr lang="de-DE" sz="1100" b="0" i="0" u="none" strike="noStrike">
                          <a:solidFill>
                            <a:srgbClr val="002060"/>
                          </a:solidFill>
                          <a:effectLst/>
                          <a:latin typeface="Arial" panose="020B0604020202020204" pitchFamily="34" charset="0"/>
                        </a:rPr>
                        <a:t>kaufmännische Angestellte, Bankkaufleute, Bürokaufleute</a:t>
                      </a: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FFFFFF"/>
                    </a:solidFill>
                  </a:tcPr>
                </a:tc>
                <a:tc>
                  <a:txBody>
                    <a:bodyPr/>
                    <a:lstStyle/>
                    <a:p>
                      <a:pPr algn="ctr" fontAlgn="ctr"/>
                      <a:r>
                        <a:rPr lang="de-DE" sz="1100" b="1" i="0" u="none" strike="noStrike" dirty="0">
                          <a:solidFill>
                            <a:srgbClr val="003366"/>
                          </a:solidFill>
                          <a:effectLst/>
                          <a:latin typeface="Arial" panose="020B0604020202020204" pitchFamily="34" charset="0"/>
                        </a:rPr>
                        <a:t>925,12 EUR</a:t>
                      </a:r>
                      <a:endParaRPr lang="de-DE" sz="1100" b="1" i="0" u="none" strike="noStrike" dirty="0">
                        <a:solidFill>
                          <a:srgbClr val="002060"/>
                        </a:solidFill>
                        <a:effectLst/>
                        <a:latin typeface="Arial" panose="020B0604020202020204" pitchFamily="34" charset="0"/>
                      </a:endParaRP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E0F1F5"/>
                    </a:solidFill>
                  </a:tcPr>
                </a:tc>
                <a:tc vMerge="1">
                  <a:txBody>
                    <a:bodyPr/>
                    <a:lstStyle/>
                    <a:p>
                      <a:endParaRPr lang="de-DE"/>
                    </a:p>
                  </a:txBody>
                  <a:tcPr/>
                </a:tc>
                <a:tc vMerge="1">
                  <a:txBody>
                    <a:bodyPr/>
                    <a:lstStyle/>
                    <a:p>
                      <a:endParaRPr lang="de-DE"/>
                    </a:p>
                  </a:txBody>
                  <a:tcPr/>
                </a:tc>
                <a:extLst>
                  <a:ext uri="{0D108BD9-81ED-4DB2-BD59-A6C34878D82A}">
                    <a16:rowId xmlns:a16="http://schemas.microsoft.com/office/drawing/2014/main" xmlns="" val="3932751898"/>
                  </a:ext>
                </a:extLst>
              </a:tr>
              <a:tr h="307191">
                <a:tc>
                  <a:txBody>
                    <a:bodyPr/>
                    <a:lstStyle/>
                    <a:p>
                      <a:pPr algn="ctr" fontAlgn="ctr"/>
                      <a:r>
                        <a:rPr lang="de-DE" sz="1100" b="1" i="0" u="none" strike="noStrike">
                          <a:solidFill>
                            <a:srgbClr val="002060"/>
                          </a:solidFill>
                          <a:effectLst/>
                          <a:latin typeface="Arial" panose="020B0604020202020204" pitchFamily="34" charset="0"/>
                        </a:rPr>
                        <a:t>B6 / A</a:t>
                      </a: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FFFFFF"/>
                    </a:solidFill>
                  </a:tcPr>
                </a:tc>
                <a:tc>
                  <a:txBody>
                    <a:bodyPr/>
                    <a:lstStyle/>
                    <a:p>
                      <a:pPr algn="ctr" fontAlgn="ctr"/>
                      <a:r>
                        <a:rPr lang="de-DE" sz="1100" b="0" i="0" u="none" strike="noStrike">
                          <a:solidFill>
                            <a:srgbClr val="002060"/>
                          </a:solidFill>
                          <a:effectLst/>
                          <a:latin typeface="Arial" panose="020B0604020202020204" pitchFamily="34" charset="0"/>
                        </a:rPr>
                        <a:t>Einzelhandelskaufleute, Elektroniker</a:t>
                      </a: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FFFFFF"/>
                    </a:solidFill>
                  </a:tcPr>
                </a:tc>
                <a:tc>
                  <a:txBody>
                    <a:bodyPr/>
                    <a:lstStyle/>
                    <a:p>
                      <a:pPr algn="ctr" fontAlgn="ctr"/>
                      <a:r>
                        <a:rPr lang="de-DE" sz="1100" b="1" i="0" u="none" strike="noStrike" dirty="0">
                          <a:solidFill>
                            <a:srgbClr val="003366"/>
                          </a:solidFill>
                          <a:effectLst/>
                          <a:latin typeface="Arial" panose="020B0604020202020204" pitchFamily="34" charset="0"/>
                        </a:rPr>
                        <a:t>656,79 EUR</a:t>
                      </a:r>
                      <a:endParaRPr lang="de-DE" sz="1100" b="1" i="0" u="none" strike="noStrike" dirty="0">
                        <a:solidFill>
                          <a:srgbClr val="002060"/>
                        </a:solidFill>
                        <a:effectLst/>
                        <a:latin typeface="Arial" panose="020B0604020202020204" pitchFamily="34" charset="0"/>
                      </a:endParaRP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E0F1F5"/>
                    </a:solidFill>
                  </a:tcPr>
                </a:tc>
                <a:tc vMerge="1">
                  <a:txBody>
                    <a:bodyPr/>
                    <a:lstStyle/>
                    <a:p>
                      <a:endParaRPr lang="de-DE"/>
                    </a:p>
                  </a:txBody>
                  <a:tcPr/>
                </a:tc>
                <a:tc vMerge="1">
                  <a:txBody>
                    <a:bodyPr/>
                    <a:lstStyle/>
                    <a:p>
                      <a:endParaRPr lang="de-DE"/>
                    </a:p>
                  </a:txBody>
                  <a:tcPr/>
                </a:tc>
                <a:extLst>
                  <a:ext uri="{0D108BD9-81ED-4DB2-BD59-A6C34878D82A}">
                    <a16:rowId xmlns:a16="http://schemas.microsoft.com/office/drawing/2014/main" xmlns="" val="2251236595"/>
                  </a:ext>
                </a:extLst>
              </a:tr>
              <a:tr h="612740">
                <a:tc>
                  <a:txBody>
                    <a:bodyPr/>
                    <a:lstStyle/>
                    <a:p>
                      <a:pPr algn="ctr" fontAlgn="ctr"/>
                      <a:r>
                        <a:rPr lang="de-DE" sz="1100" b="1" i="0" u="none" strike="noStrike">
                          <a:solidFill>
                            <a:srgbClr val="002060"/>
                          </a:solidFill>
                          <a:effectLst/>
                          <a:latin typeface="Arial" panose="020B0604020202020204" pitchFamily="34" charset="0"/>
                        </a:rPr>
                        <a:t>B8  / A</a:t>
                      </a: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FFFFFF"/>
                    </a:solidFill>
                  </a:tcPr>
                </a:tc>
                <a:tc>
                  <a:txBody>
                    <a:bodyPr/>
                    <a:lstStyle/>
                    <a:p>
                      <a:pPr algn="ctr" fontAlgn="ctr"/>
                      <a:r>
                        <a:rPr lang="de-DE" sz="1100" b="0" i="0" u="none" strike="noStrike">
                          <a:solidFill>
                            <a:srgbClr val="002060"/>
                          </a:solidFill>
                          <a:effectLst/>
                          <a:latin typeface="Arial" panose="020B0604020202020204" pitchFamily="34" charset="0"/>
                        </a:rPr>
                        <a:t>Physiotherapeuten, Masseur, Heilpraktiker, Mechaniker, Erzieher, Elektriker</a:t>
                      </a: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FFFFFF"/>
                    </a:solidFill>
                  </a:tcPr>
                </a:tc>
                <a:tc>
                  <a:txBody>
                    <a:bodyPr/>
                    <a:lstStyle/>
                    <a:p>
                      <a:pPr algn="ctr" fontAlgn="ctr"/>
                      <a:r>
                        <a:rPr lang="de-DE" sz="1100" b="1" i="0" u="none" strike="noStrike" dirty="0">
                          <a:solidFill>
                            <a:srgbClr val="003366"/>
                          </a:solidFill>
                          <a:effectLst/>
                          <a:latin typeface="Arial" panose="020B0604020202020204" pitchFamily="34" charset="0"/>
                        </a:rPr>
                        <a:t>475,01 EUR</a:t>
                      </a:r>
                      <a:endParaRPr lang="de-DE" sz="1100" b="1" i="0" u="none" strike="noStrike" dirty="0">
                        <a:solidFill>
                          <a:srgbClr val="002060"/>
                        </a:solidFill>
                        <a:effectLst/>
                        <a:latin typeface="Arial" panose="020B0604020202020204" pitchFamily="34" charset="0"/>
                      </a:endParaRP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E0F1F5"/>
                    </a:solidFill>
                  </a:tcPr>
                </a:tc>
                <a:tc vMerge="1">
                  <a:txBody>
                    <a:bodyPr/>
                    <a:lstStyle/>
                    <a:p>
                      <a:endParaRPr lang="de-DE"/>
                    </a:p>
                  </a:txBody>
                  <a:tcPr/>
                </a:tc>
                <a:tc vMerge="1">
                  <a:txBody>
                    <a:bodyPr/>
                    <a:lstStyle/>
                    <a:p>
                      <a:endParaRPr lang="de-DE"/>
                    </a:p>
                  </a:txBody>
                  <a:tcPr/>
                </a:tc>
                <a:extLst>
                  <a:ext uri="{0D108BD9-81ED-4DB2-BD59-A6C34878D82A}">
                    <a16:rowId xmlns:a16="http://schemas.microsoft.com/office/drawing/2014/main" xmlns="" val="1920792560"/>
                  </a:ext>
                </a:extLst>
              </a:tr>
              <a:tr h="307191">
                <a:tc>
                  <a:txBody>
                    <a:bodyPr/>
                    <a:lstStyle/>
                    <a:p>
                      <a:pPr algn="ctr" fontAlgn="ctr"/>
                      <a:r>
                        <a:rPr lang="de-DE" sz="1100" b="1" i="0" u="none" strike="noStrike">
                          <a:solidFill>
                            <a:srgbClr val="002060"/>
                          </a:solidFill>
                          <a:effectLst/>
                          <a:latin typeface="Arial" panose="020B0604020202020204" pitchFamily="34" charset="0"/>
                        </a:rPr>
                        <a:t>B10 / A </a:t>
                      </a: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FFFFFF"/>
                    </a:solidFill>
                  </a:tcPr>
                </a:tc>
                <a:tc>
                  <a:txBody>
                    <a:bodyPr/>
                    <a:lstStyle/>
                    <a:p>
                      <a:pPr algn="ctr" fontAlgn="ctr"/>
                      <a:r>
                        <a:rPr lang="de-DE" sz="1100" b="0" i="0" u="none" strike="noStrike" dirty="0">
                          <a:solidFill>
                            <a:srgbClr val="002060"/>
                          </a:solidFill>
                          <a:effectLst/>
                          <a:latin typeface="Arial" panose="020B0604020202020204" pitchFamily="34" charset="0"/>
                        </a:rPr>
                        <a:t>Krankenpfleger, Koch, Maler, Gärtner</a:t>
                      </a: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FFFFFF"/>
                    </a:solidFill>
                  </a:tcPr>
                </a:tc>
                <a:tc>
                  <a:txBody>
                    <a:bodyPr/>
                    <a:lstStyle/>
                    <a:p>
                      <a:pPr algn="ctr" fontAlgn="ctr"/>
                      <a:r>
                        <a:rPr lang="de-DE" sz="1100" b="1" i="0" u="none" strike="noStrike" dirty="0">
                          <a:solidFill>
                            <a:srgbClr val="003366"/>
                          </a:solidFill>
                          <a:effectLst/>
                          <a:latin typeface="Arial" panose="020B0604020202020204" pitchFamily="34" charset="0"/>
                        </a:rPr>
                        <a:t>355,16 EUR</a:t>
                      </a:r>
                      <a:endParaRPr lang="de-DE" sz="1100" b="1" i="0" u="none" strike="noStrike" dirty="0">
                        <a:solidFill>
                          <a:srgbClr val="002060"/>
                        </a:solidFill>
                        <a:effectLst/>
                        <a:latin typeface="Arial" panose="020B0604020202020204" pitchFamily="34" charset="0"/>
                      </a:endParaRP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E0F1F5"/>
                    </a:solidFill>
                  </a:tcPr>
                </a:tc>
                <a:tc vMerge="1">
                  <a:txBody>
                    <a:bodyPr/>
                    <a:lstStyle/>
                    <a:p>
                      <a:endParaRPr lang="de-DE"/>
                    </a:p>
                  </a:txBody>
                  <a:tcPr/>
                </a:tc>
                <a:tc vMerge="1">
                  <a:txBody>
                    <a:bodyPr/>
                    <a:lstStyle/>
                    <a:p>
                      <a:endParaRPr lang="de-DE"/>
                    </a:p>
                  </a:txBody>
                  <a:tcPr/>
                </a:tc>
                <a:extLst>
                  <a:ext uri="{0D108BD9-81ED-4DB2-BD59-A6C34878D82A}">
                    <a16:rowId xmlns:a16="http://schemas.microsoft.com/office/drawing/2014/main" xmlns="" val="2637374257"/>
                  </a:ext>
                </a:extLst>
              </a:tr>
              <a:tr h="307191">
                <a:tc>
                  <a:txBody>
                    <a:bodyPr/>
                    <a:lstStyle/>
                    <a:p>
                      <a:pPr algn="ctr" fontAlgn="ctr"/>
                      <a:r>
                        <a:rPr lang="de-DE" sz="1100" b="1" i="0" u="none" strike="noStrike">
                          <a:solidFill>
                            <a:srgbClr val="002060"/>
                          </a:solidFill>
                          <a:effectLst/>
                          <a:latin typeface="Arial" panose="020B0604020202020204" pitchFamily="34" charset="0"/>
                        </a:rPr>
                        <a:t>B11 / A </a:t>
                      </a: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FFFFFF"/>
                    </a:solidFill>
                  </a:tcPr>
                </a:tc>
                <a:tc>
                  <a:txBody>
                    <a:bodyPr/>
                    <a:lstStyle/>
                    <a:p>
                      <a:pPr algn="ctr" fontAlgn="ctr"/>
                      <a:r>
                        <a:rPr lang="de-DE" sz="1100" b="0" i="0" u="none" strike="noStrike">
                          <a:solidFill>
                            <a:srgbClr val="002060"/>
                          </a:solidFill>
                          <a:effectLst/>
                          <a:latin typeface="Arial" panose="020B0604020202020204" pitchFamily="34" charset="0"/>
                        </a:rPr>
                        <a:t>Altenpfleger, Altenbetreuer, Kraftfahrer</a:t>
                      </a: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FFFFFF"/>
                    </a:solidFill>
                  </a:tcPr>
                </a:tc>
                <a:tc>
                  <a:txBody>
                    <a:bodyPr/>
                    <a:lstStyle/>
                    <a:p>
                      <a:pPr algn="ctr" fontAlgn="ctr"/>
                      <a:r>
                        <a:rPr lang="de-DE" sz="1100" b="1" i="0" u="none" strike="noStrike" dirty="0">
                          <a:solidFill>
                            <a:srgbClr val="003366"/>
                          </a:solidFill>
                          <a:effectLst/>
                          <a:latin typeface="Arial" panose="020B0604020202020204" pitchFamily="34" charset="0"/>
                        </a:rPr>
                        <a:t>290,26 EUR</a:t>
                      </a:r>
                      <a:endParaRPr lang="de-DE" sz="1100" b="1" i="0" u="none" strike="noStrike" dirty="0">
                        <a:solidFill>
                          <a:srgbClr val="002060"/>
                        </a:solidFill>
                        <a:effectLst/>
                        <a:latin typeface="Arial" panose="020B0604020202020204" pitchFamily="34" charset="0"/>
                      </a:endParaRP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E0F1F5"/>
                    </a:solidFill>
                  </a:tcPr>
                </a:tc>
                <a:tc vMerge="1">
                  <a:txBody>
                    <a:bodyPr/>
                    <a:lstStyle/>
                    <a:p>
                      <a:endParaRPr lang="de-DE"/>
                    </a:p>
                  </a:txBody>
                  <a:tcPr/>
                </a:tc>
                <a:tc vMerge="1">
                  <a:txBody>
                    <a:bodyPr/>
                    <a:lstStyle/>
                    <a:p>
                      <a:endParaRPr lang="de-DE"/>
                    </a:p>
                  </a:txBody>
                  <a:tcPr/>
                </a:tc>
                <a:extLst>
                  <a:ext uri="{0D108BD9-81ED-4DB2-BD59-A6C34878D82A}">
                    <a16:rowId xmlns:a16="http://schemas.microsoft.com/office/drawing/2014/main" xmlns="" val="2117098257"/>
                  </a:ext>
                </a:extLst>
              </a:tr>
              <a:tr h="307191">
                <a:tc>
                  <a:txBody>
                    <a:bodyPr/>
                    <a:lstStyle/>
                    <a:p>
                      <a:pPr algn="ctr" fontAlgn="ctr"/>
                      <a:r>
                        <a:rPr lang="de-DE" sz="1100" b="1" i="0" u="none" strike="noStrike" dirty="0">
                          <a:solidFill>
                            <a:srgbClr val="002060"/>
                          </a:solidFill>
                          <a:effectLst/>
                          <a:latin typeface="Arial" panose="020B0604020202020204" pitchFamily="34" charset="0"/>
                        </a:rPr>
                        <a:t>B12 / B </a:t>
                      </a: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FFFFFF"/>
                    </a:solidFill>
                  </a:tcPr>
                </a:tc>
                <a:tc>
                  <a:txBody>
                    <a:bodyPr/>
                    <a:lstStyle/>
                    <a:p>
                      <a:pPr algn="ctr" fontAlgn="ctr"/>
                      <a:r>
                        <a:rPr lang="de-DE" sz="1100" b="0" i="0" u="none" strike="noStrike">
                          <a:solidFill>
                            <a:srgbClr val="002060"/>
                          </a:solidFill>
                          <a:effectLst/>
                          <a:latin typeface="Arial" panose="020B0604020202020204" pitchFamily="34" charset="0"/>
                        </a:rPr>
                        <a:t>Maurer, Dachdecker</a:t>
                      </a: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FFFFFF"/>
                    </a:solidFill>
                  </a:tcPr>
                </a:tc>
                <a:tc>
                  <a:txBody>
                    <a:bodyPr/>
                    <a:lstStyle/>
                    <a:p>
                      <a:pPr algn="ctr" fontAlgn="ctr"/>
                      <a:r>
                        <a:rPr lang="de-DE" sz="1100" b="1" i="0" u="none" strike="noStrike" dirty="0">
                          <a:solidFill>
                            <a:srgbClr val="003366"/>
                          </a:solidFill>
                          <a:effectLst/>
                          <a:latin typeface="Arial" panose="020B0604020202020204" pitchFamily="34" charset="0"/>
                        </a:rPr>
                        <a:t>243,31 EUR</a:t>
                      </a:r>
                      <a:endParaRPr lang="de-DE" sz="1100" b="1" i="0" u="none" strike="noStrike" dirty="0">
                        <a:solidFill>
                          <a:srgbClr val="002060"/>
                        </a:solidFill>
                        <a:effectLst/>
                        <a:latin typeface="Arial" panose="020B0604020202020204" pitchFamily="34" charset="0"/>
                      </a:endParaRP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E0F1F5"/>
                    </a:solidFill>
                  </a:tcPr>
                </a:tc>
                <a:tc>
                  <a:txBody>
                    <a:bodyPr/>
                    <a:lstStyle/>
                    <a:p>
                      <a:pPr algn="ctr" fontAlgn="ctr"/>
                      <a:r>
                        <a:rPr lang="de-DE" sz="1100" b="1" i="0" u="none" strike="noStrike" dirty="0">
                          <a:solidFill>
                            <a:srgbClr val="003366"/>
                          </a:solidFill>
                          <a:effectLst/>
                          <a:latin typeface="Arial" panose="020B0604020202020204" pitchFamily="34" charset="0"/>
                        </a:rPr>
                        <a:t>606,63 EUR</a:t>
                      </a:r>
                      <a:endParaRPr lang="de-DE" sz="1100" b="1" i="0" u="none" strike="noStrike" dirty="0">
                        <a:solidFill>
                          <a:srgbClr val="002060"/>
                        </a:solidFill>
                        <a:effectLst/>
                        <a:latin typeface="Arial" panose="020B0604020202020204" pitchFamily="34" charset="0"/>
                      </a:endParaRP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B5DAE6"/>
                    </a:solidFill>
                  </a:tcPr>
                </a:tc>
                <a:tc>
                  <a:txBody>
                    <a:bodyPr/>
                    <a:lstStyle/>
                    <a:p>
                      <a:pPr algn="ctr" fontAlgn="ctr"/>
                      <a:r>
                        <a:rPr lang="de-DE" sz="1100" b="1" i="0" u="none" strike="noStrike" dirty="0">
                          <a:solidFill>
                            <a:srgbClr val="003366"/>
                          </a:solidFill>
                          <a:effectLst/>
                          <a:latin typeface="Arial" panose="020B0604020202020204" pitchFamily="34" charset="0"/>
                        </a:rPr>
                        <a:t>785,75 EUR</a:t>
                      </a:r>
                      <a:endParaRPr lang="de-DE" sz="1100" b="1" i="0" u="none" strike="noStrike" dirty="0">
                        <a:solidFill>
                          <a:srgbClr val="002060"/>
                        </a:solidFill>
                        <a:effectLst/>
                        <a:latin typeface="Arial" panose="020B0604020202020204" pitchFamily="34" charset="0"/>
                      </a:endParaRPr>
                    </a:p>
                  </a:txBody>
                  <a:tcPr marL="6078" marR="6078" marT="6078"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B5DAE6"/>
                    </a:solidFill>
                  </a:tcPr>
                </a:tc>
                <a:extLst>
                  <a:ext uri="{0D108BD9-81ED-4DB2-BD59-A6C34878D82A}">
                    <a16:rowId xmlns:a16="http://schemas.microsoft.com/office/drawing/2014/main" xmlns="" val="2236365473"/>
                  </a:ext>
                </a:extLst>
              </a:tr>
            </a:tbl>
          </a:graphicData>
        </a:graphic>
      </p:graphicFrame>
      <p:grpSp>
        <p:nvGrpSpPr>
          <p:cNvPr id="23" name="Gruppieren 22">
            <a:extLst>
              <a:ext uri="{FF2B5EF4-FFF2-40B4-BE49-F238E27FC236}">
                <a16:creationId xmlns:a16="http://schemas.microsoft.com/office/drawing/2014/main" xmlns="" id="{F7D4DC6C-417D-2CB5-80A8-79DCD0861F85}"/>
              </a:ext>
            </a:extLst>
          </p:cNvPr>
          <p:cNvGrpSpPr/>
          <p:nvPr/>
        </p:nvGrpSpPr>
        <p:grpSpPr>
          <a:xfrm>
            <a:off x="116915" y="5882507"/>
            <a:ext cx="721281" cy="721281"/>
            <a:chOff x="2914459" y="7053623"/>
            <a:chExt cx="721281" cy="721281"/>
          </a:xfrm>
        </p:grpSpPr>
        <p:sp>
          <p:nvSpPr>
            <p:cNvPr id="29" name="Oval 91">
              <a:extLst>
                <a:ext uri="{FF2B5EF4-FFF2-40B4-BE49-F238E27FC236}">
                  <a16:creationId xmlns:a16="http://schemas.microsoft.com/office/drawing/2014/main" xmlns="" id="{4CC09E2D-E378-D84D-C33D-8EB8C7830789}"/>
                </a:ext>
              </a:extLst>
            </p:cNvPr>
            <p:cNvSpPr/>
            <p:nvPr/>
          </p:nvSpPr>
          <p:spPr>
            <a:xfrm>
              <a:off x="2914459" y="7053623"/>
              <a:ext cx="721281" cy="721281"/>
            </a:xfrm>
            <a:prstGeom prst="ellipse">
              <a:avLst/>
            </a:prstGeom>
            <a:solidFill>
              <a:schemeClr val="accent1">
                <a:lumMod val="75000"/>
              </a:schemeClr>
            </a:solidFill>
            <a:ln w="15875" cap="flat" cmpd="sng" algn="ctr">
              <a:solidFill>
                <a:srgbClr val="FFFFFF"/>
              </a:solidFill>
              <a:prstDash val="solid"/>
            </a:ln>
            <a:effectLst/>
          </p:spPr>
          <p:txBody>
            <a:bodyPr rtlCol="0" anchor="ctr"/>
            <a:lstStyle/>
            <a:p>
              <a:pPr algn="ctr" defTabSz="914205">
                <a:defRPr/>
              </a:pPr>
              <a:endParaRPr lang="de-DE" sz="2806" kern="0">
                <a:solidFill>
                  <a:srgbClr val="FFFFFF"/>
                </a:solidFill>
                <a:latin typeface="Arial" panose="020B0604020202020204"/>
              </a:endParaRPr>
            </a:p>
          </p:txBody>
        </p:sp>
        <p:grpSp>
          <p:nvGrpSpPr>
            <p:cNvPr id="32" name="Gruppieren 31">
              <a:extLst>
                <a:ext uri="{FF2B5EF4-FFF2-40B4-BE49-F238E27FC236}">
                  <a16:creationId xmlns:a16="http://schemas.microsoft.com/office/drawing/2014/main" xmlns="" id="{FDCA7CBD-26E6-DD0C-0228-6E100E46F3C0}"/>
                </a:ext>
              </a:extLst>
            </p:cNvPr>
            <p:cNvGrpSpPr/>
            <p:nvPr/>
          </p:nvGrpSpPr>
          <p:grpSpPr>
            <a:xfrm>
              <a:off x="3056249" y="7210935"/>
              <a:ext cx="462976" cy="425124"/>
              <a:chOff x="3001916" y="6838000"/>
              <a:chExt cx="462976" cy="425124"/>
            </a:xfrm>
          </p:grpSpPr>
          <p:sp>
            <p:nvSpPr>
              <p:cNvPr id="38" name="Freihandform 1935">
                <a:extLst>
                  <a:ext uri="{FF2B5EF4-FFF2-40B4-BE49-F238E27FC236}">
                    <a16:creationId xmlns:a16="http://schemas.microsoft.com/office/drawing/2014/main" xmlns="" id="{6739A780-59B6-BF50-5B48-264295DAA353}"/>
                  </a:ext>
                </a:extLst>
              </p:cNvPr>
              <p:cNvSpPr/>
              <p:nvPr/>
            </p:nvSpPr>
            <p:spPr>
              <a:xfrm>
                <a:off x="3001916" y="7069487"/>
                <a:ext cx="462976" cy="193637"/>
              </a:xfrm>
              <a:custGeom>
                <a:avLst/>
                <a:gdLst/>
                <a:ahLst/>
                <a:cxnLst>
                  <a:cxn ang="3cd4">
                    <a:pos x="hc" y="t"/>
                  </a:cxn>
                  <a:cxn ang="cd2">
                    <a:pos x="l" y="vc"/>
                  </a:cxn>
                  <a:cxn ang="cd4">
                    <a:pos x="hc" y="b"/>
                  </a:cxn>
                  <a:cxn ang="0">
                    <a:pos x="r" y="vc"/>
                  </a:cxn>
                </a:cxnLst>
                <a:rect l="l" t="t" r="r" b="b"/>
                <a:pathLst>
                  <a:path w="845" h="354">
                    <a:moveTo>
                      <a:pt x="578" y="238"/>
                    </a:moveTo>
                    <a:cubicBezTo>
                      <a:pt x="576" y="238"/>
                      <a:pt x="567" y="242"/>
                      <a:pt x="559" y="246"/>
                    </a:cubicBezTo>
                    <a:cubicBezTo>
                      <a:pt x="553" y="249"/>
                      <a:pt x="544" y="253"/>
                      <a:pt x="538" y="253"/>
                    </a:cubicBezTo>
                    <a:cubicBezTo>
                      <a:pt x="534" y="255"/>
                      <a:pt x="527" y="255"/>
                      <a:pt x="523" y="255"/>
                    </a:cubicBezTo>
                    <a:cubicBezTo>
                      <a:pt x="512" y="255"/>
                      <a:pt x="464" y="251"/>
                      <a:pt x="388" y="242"/>
                    </a:cubicBezTo>
                    <a:cubicBezTo>
                      <a:pt x="383" y="242"/>
                      <a:pt x="383" y="242"/>
                      <a:pt x="377" y="242"/>
                    </a:cubicBezTo>
                    <a:cubicBezTo>
                      <a:pt x="349" y="240"/>
                      <a:pt x="318" y="236"/>
                      <a:pt x="288" y="234"/>
                    </a:cubicBezTo>
                    <a:cubicBezTo>
                      <a:pt x="275" y="232"/>
                      <a:pt x="269" y="232"/>
                      <a:pt x="258" y="230"/>
                    </a:cubicBezTo>
                    <a:cubicBezTo>
                      <a:pt x="248" y="230"/>
                      <a:pt x="248" y="230"/>
                      <a:pt x="246" y="230"/>
                    </a:cubicBezTo>
                    <a:lnTo>
                      <a:pt x="242" y="230"/>
                    </a:lnTo>
                    <a:lnTo>
                      <a:pt x="212" y="234"/>
                    </a:lnTo>
                    <a:cubicBezTo>
                      <a:pt x="216" y="189"/>
                      <a:pt x="214" y="136"/>
                      <a:pt x="208" y="90"/>
                    </a:cubicBezTo>
                    <a:cubicBezTo>
                      <a:pt x="216" y="88"/>
                      <a:pt x="218" y="86"/>
                      <a:pt x="233" y="81"/>
                    </a:cubicBezTo>
                    <a:cubicBezTo>
                      <a:pt x="265" y="71"/>
                      <a:pt x="303" y="58"/>
                      <a:pt x="345" y="45"/>
                    </a:cubicBezTo>
                    <a:cubicBezTo>
                      <a:pt x="430" y="64"/>
                      <a:pt x="519" y="88"/>
                      <a:pt x="555" y="98"/>
                    </a:cubicBezTo>
                    <a:cubicBezTo>
                      <a:pt x="553" y="103"/>
                      <a:pt x="546" y="109"/>
                      <a:pt x="538" y="115"/>
                    </a:cubicBezTo>
                    <a:cubicBezTo>
                      <a:pt x="536" y="115"/>
                      <a:pt x="536" y="115"/>
                      <a:pt x="536" y="115"/>
                    </a:cubicBezTo>
                    <a:cubicBezTo>
                      <a:pt x="527" y="115"/>
                      <a:pt x="519" y="115"/>
                      <a:pt x="510" y="115"/>
                    </a:cubicBezTo>
                    <a:cubicBezTo>
                      <a:pt x="496" y="115"/>
                      <a:pt x="481" y="115"/>
                      <a:pt x="466" y="113"/>
                    </a:cubicBezTo>
                    <a:cubicBezTo>
                      <a:pt x="451" y="113"/>
                      <a:pt x="436" y="113"/>
                      <a:pt x="424" y="113"/>
                    </a:cubicBezTo>
                    <a:cubicBezTo>
                      <a:pt x="415" y="111"/>
                      <a:pt x="409" y="111"/>
                      <a:pt x="407" y="111"/>
                    </a:cubicBezTo>
                    <a:cubicBezTo>
                      <a:pt x="396" y="111"/>
                      <a:pt x="388" y="119"/>
                      <a:pt x="388" y="128"/>
                    </a:cubicBezTo>
                    <a:cubicBezTo>
                      <a:pt x="388" y="139"/>
                      <a:pt x="394" y="147"/>
                      <a:pt x="404" y="147"/>
                    </a:cubicBezTo>
                    <a:cubicBezTo>
                      <a:pt x="407" y="147"/>
                      <a:pt x="413" y="147"/>
                      <a:pt x="421" y="147"/>
                    </a:cubicBezTo>
                    <a:cubicBezTo>
                      <a:pt x="434" y="149"/>
                      <a:pt x="449" y="149"/>
                      <a:pt x="464" y="149"/>
                    </a:cubicBezTo>
                    <a:cubicBezTo>
                      <a:pt x="481" y="149"/>
                      <a:pt x="496" y="151"/>
                      <a:pt x="510" y="151"/>
                    </a:cubicBezTo>
                    <a:cubicBezTo>
                      <a:pt x="521" y="151"/>
                      <a:pt x="531" y="151"/>
                      <a:pt x="542" y="151"/>
                    </a:cubicBezTo>
                    <a:cubicBezTo>
                      <a:pt x="544" y="151"/>
                      <a:pt x="548" y="151"/>
                      <a:pt x="551" y="149"/>
                    </a:cubicBezTo>
                    <a:cubicBezTo>
                      <a:pt x="553" y="147"/>
                      <a:pt x="555" y="147"/>
                      <a:pt x="555" y="145"/>
                    </a:cubicBezTo>
                    <a:lnTo>
                      <a:pt x="743" y="56"/>
                    </a:lnTo>
                    <a:cubicBezTo>
                      <a:pt x="745" y="56"/>
                      <a:pt x="749" y="54"/>
                      <a:pt x="756" y="52"/>
                    </a:cubicBezTo>
                    <a:cubicBezTo>
                      <a:pt x="769" y="48"/>
                      <a:pt x="781" y="45"/>
                      <a:pt x="792" y="45"/>
                    </a:cubicBezTo>
                    <a:cubicBezTo>
                      <a:pt x="792" y="45"/>
                      <a:pt x="794" y="48"/>
                      <a:pt x="796" y="48"/>
                    </a:cubicBezTo>
                    <a:cubicBezTo>
                      <a:pt x="798" y="48"/>
                      <a:pt x="800" y="50"/>
                      <a:pt x="802" y="52"/>
                    </a:cubicBezTo>
                    <a:cubicBezTo>
                      <a:pt x="802" y="54"/>
                      <a:pt x="802" y="54"/>
                      <a:pt x="805" y="54"/>
                    </a:cubicBezTo>
                    <a:close/>
                    <a:moveTo>
                      <a:pt x="176" y="251"/>
                    </a:moveTo>
                    <a:lnTo>
                      <a:pt x="174" y="259"/>
                    </a:lnTo>
                    <a:cubicBezTo>
                      <a:pt x="174" y="274"/>
                      <a:pt x="172" y="289"/>
                      <a:pt x="167" y="299"/>
                    </a:cubicBezTo>
                    <a:cubicBezTo>
                      <a:pt x="167" y="302"/>
                      <a:pt x="165" y="302"/>
                      <a:pt x="163" y="302"/>
                    </a:cubicBezTo>
                    <a:cubicBezTo>
                      <a:pt x="155" y="306"/>
                      <a:pt x="144" y="308"/>
                      <a:pt x="134" y="310"/>
                    </a:cubicBezTo>
                    <a:cubicBezTo>
                      <a:pt x="123" y="312"/>
                      <a:pt x="112" y="314"/>
                      <a:pt x="104" y="316"/>
                    </a:cubicBezTo>
                    <a:lnTo>
                      <a:pt x="39" y="48"/>
                    </a:lnTo>
                    <a:cubicBezTo>
                      <a:pt x="44" y="45"/>
                      <a:pt x="50" y="45"/>
                      <a:pt x="56" y="43"/>
                    </a:cubicBezTo>
                    <a:cubicBezTo>
                      <a:pt x="77" y="39"/>
                      <a:pt x="98" y="37"/>
                      <a:pt x="117" y="37"/>
                    </a:cubicBezTo>
                    <a:cubicBezTo>
                      <a:pt x="134" y="35"/>
                      <a:pt x="148" y="37"/>
                      <a:pt x="161" y="39"/>
                    </a:cubicBezTo>
                    <a:cubicBezTo>
                      <a:pt x="178" y="98"/>
                      <a:pt x="182" y="185"/>
                      <a:pt x="176" y="251"/>
                    </a:cubicBezTo>
                    <a:close/>
                    <a:moveTo>
                      <a:pt x="828" y="28"/>
                    </a:moveTo>
                    <a:cubicBezTo>
                      <a:pt x="821" y="22"/>
                      <a:pt x="817" y="18"/>
                      <a:pt x="811" y="14"/>
                    </a:cubicBezTo>
                    <a:lnTo>
                      <a:pt x="805" y="12"/>
                    </a:lnTo>
                    <a:cubicBezTo>
                      <a:pt x="800" y="12"/>
                      <a:pt x="796" y="12"/>
                      <a:pt x="794" y="12"/>
                    </a:cubicBezTo>
                    <a:cubicBezTo>
                      <a:pt x="777" y="9"/>
                      <a:pt x="762" y="14"/>
                      <a:pt x="747" y="18"/>
                    </a:cubicBezTo>
                    <a:cubicBezTo>
                      <a:pt x="739" y="20"/>
                      <a:pt x="733" y="22"/>
                      <a:pt x="728" y="24"/>
                    </a:cubicBezTo>
                    <a:lnTo>
                      <a:pt x="595" y="88"/>
                    </a:lnTo>
                    <a:cubicBezTo>
                      <a:pt x="595" y="81"/>
                      <a:pt x="591" y="75"/>
                      <a:pt x="584" y="71"/>
                    </a:cubicBezTo>
                    <a:cubicBezTo>
                      <a:pt x="565" y="62"/>
                      <a:pt x="457" y="35"/>
                      <a:pt x="347" y="9"/>
                    </a:cubicBezTo>
                    <a:cubicBezTo>
                      <a:pt x="345" y="9"/>
                      <a:pt x="341" y="9"/>
                      <a:pt x="339" y="9"/>
                    </a:cubicBezTo>
                    <a:cubicBezTo>
                      <a:pt x="294" y="24"/>
                      <a:pt x="256" y="37"/>
                      <a:pt x="222" y="48"/>
                    </a:cubicBezTo>
                    <a:cubicBezTo>
                      <a:pt x="210" y="52"/>
                      <a:pt x="206" y="52"/>
                      <a:pt x="201" y="54"/>
                    </a:cubicBezTo>
                    <a:cubicBezTo>
                      <a:pt x="197" y="41"/>
                      <a:pt x="195" y="28"/>
                      <a:pt x="191" y="18"/>
                    </a:cubicBezTo>
                    <a:cubicBezTo>
                      <a:pt x="189" y="12"/>
                      <a:pt x="184" y="7"/>
                      <a:pt x="178" y="7"/>
                    </a:cubicBezTo>
                    <a:cubicBezTo>
                      <a:pt x="161" y="1"/>
                      <a:pt x="140" y="-1"/>
                      <a:pt x="117" y="1"/>
                    </a:cubicBezTo>
                    <a:cubicBezTo>
                      <a:pt x="95" y="1"/>
                      <a:pt x="73" y="5"/>
                      <a:pt x="50" y="9"/>
                    </a:cubicBezTo>
                    <a:cubicBezTo>
                      <a:pt x="41" y="12"/>
                      <a:pt x="31" y="14"/>
                      <a:pt x="22" y="16"/>
                    </a:cubicBezTo>
                    <a:cubicBezTo>
                      <a:pt x="18" y="16"/>
                      <a:pt x="14" y="18"/>
                      <a:pt x="12" y="18"/>
                    </a:cubicBezTo>
                    <a:cubicBezTo>
                      <a:pt x="3" y="20"/>
                      <a:pt x="-1" y="31"/>
                      <a:pt x="1" y="39"/>
                    </a:cubicBezTo>
                    <a:lnTo>
                      <a:pt x="73" y="340"/>
                    </a:lnTo>
                    <a:cubicBezTo>
                      <a:pt x="75" y="348"/>
                      <a:pt x="84" y="354"/>
                      <a:pt x="91" y="354"/>
                    </a:cubicBezTo>
                    <a:cubicBezTo>
                      <a:pt x="95" y="352"/>
                      <a:pt x="100" y="352"/>
                      <a:pt x="108" y="350"/>
                    </a:cubicBezTo>
                    <a:cubicBezTo>
                      <a:pt x="119" y="350"/>
                      <a:pt x="129" y="348"/>
                      <a:pt x="140" y="344"/>
                    </a:cubicBezTo>
                    <a:cubicBezTo>
                      <a:pt x="180" y="335"/>
                      <a:pt x="197" y="331"/>
                      <a:pt x="201" y="314"/>
                    </a:cubicBezTo>
                    <a:cubicBezTo>
                      <a:pt x="203" y="302"/>
                      <a:pt x="208" y="287"/>
                      <a:pt x="210" y="272"/>
                    </a:cubicBezTo>
                    <a:lnTo>
                      <a:pt x="246" y="263"/>
                    </a:lnTo>
                    <a:cubicBezTo>
                      <a:pt x="248" y="263"/>
                      <a:pt x="250" y="263"/>
                      <a:pt x="254" y="266"/>
                    </a:cubicBezTo>
                    <a:cubicBezTo>
                      <a:pt x="267" y="266"/>
                      <a:pt x="273" y="268"/>
                      <a:pt x="284" y="268"/>
                    </a:cubicBezTo>
                    <a:cubicBezTo>
                      <a:pt x="313" y="272"/>
                      <a:pt x="345" y="274"/>
                      <a:pt x="375" y="278"/>
                    </a:cubicBezTo>
                    <a:cubicBezTo>
                      <a:pt x="379" y="278"/>
                      <a:pt x="379" y="278"/>
                      <a:pt x="383" y="278"/>
                    </a:cubicBezTo>
                    <a:cubicBezTo>
                      <a:pt x="462" y="287"/>
                      <a:pt x="510" y="291"/>
                      <a:pt x="523" y="291"/>
                    </a:cubicBezTo>
                    <a:cubicBezTo>
                      <a:pt x="531" y="291"/>
                      <a:pt x="538" y="291"/>
                      <a:pt x="548" y="289"/>
                    </a:cubicBezTo>
                    <a:cubicBezTo>
                      <a:pt x="557" y="285"/>
                      <a:pt x="565" y="282"/>
                      <a:pt x="574" y="278"/>
                    </a:cubicBezTo>
                    <a:cubicBezTo>
                      <a:pt x="584" y="274"/>
                      <a:pt x="593" y="270"/>
                      <a:pt x="597" y="266"/>
                    </a:cubicBezTo>
                    <a:lnTo>
                      <a:pt x="838" y="71"/>
                    </a:lnTo>
                    <a:cubicBezTo>
                      <a:pt x="845" y="67"/>
                      <a:pt x="847" y="58"/>
                      <a:pt x="843" y="50"/>
                    </a:cubicBezTo>
                    <a:cubicBezTo>
                      <a:pt x="841" y="43"/>
                      <a:pt x="834" y="37"/>
                      <a:pt x="828" y="28"/>
                    </a:cubicBezTo>
                    <a:close/>
                  </a:path>
                </a:pathLst>
              </a:custGeom>
              <a:solidFill>
                <a:srgbClr val="FFFFFF"/>
              </a:solid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latin typeface="Arial" panose="020B0604020202020204"/>
                  <a:ea typeface="Arial Unicode MS" pitchFamily="2"/>
                  <a:cs typeface="Arial Unicode MS" pitchFamily="2"/>
                </a:endParaRPr>
              </a:p>
            </p:txBody>
          </p:sp>
          <p:sp>
            <p:nvSpPr>
              <p:cNvPr id="39" name="Freihandform 1936">
                <a:extLst>
                  <a:ext uri="{FF2B5EF4-FFF2-40B4-BE49-F238E27FC236}">
                    <a16:creationId xmlns:a16="http://schemas.microsoft.com/office/drawing/2014/main" xmlns="" id="{8F1132AC-2136-9298-DDB8-D97A059C1B41}"/>
                  </a:ext>
                </a:extLst>
              </p:cNvPr>
              <p:cNvSpPr/>
              <p:nvPr/>
            </p:nvSpPr>
            <p:spPr>
              <a:xfrm>
                <a:off x="3195005" y="6838000"/>
                <a:ext cx="211740" cy="195283"/>
              </a:xfrm>
              <a:custGeom>
                <a:avLst/>
                <a:gdLst/>
                <a:ahLst/>
                <a:cxnLst>
                  <a:cxn ang="3cd4">
                    <a:pos x="hc" y="t"/>
                  </a:cxn>
                  <a:cxn ang="cd2">
                    <a:pos x="l" y="vc"/>
                  </a:cxn>
                  <a:cxn ang="cd4">
                    <a:pos x="hc" y="b"/>
                  </a:cxn>
                  <a:cxn ang="0">
                    <a:pos x="r" y="vc"/>
                  </a:cxn>
                </a:cxnLst>
                <a:rect l="l" t="t" r="r" b="b"/>
                <a:pathLst>
                  <a:path w="387" h="357">
                    <a:moveTo>
                      <a:pt x="59" y="59"/>
                    </a:moveTo>
                    <a:cubicBezTo>
                      <a:pt x="74" y="44"/>
                      <a:pt x="93" y="36"/>
                      <a:pt x="114" y="36"/>
                    </a:cubicBezTo>
                    <a:cubicBezTo>
                      <a:pt x="135" y="36"/>
                      <a:pt x="156" y="44"/>
                      <a:pt x="171" y="59"/>
                    </a:cubicBezTo>
                    <a:lnTo>
                      <a:pt x="182" y="69"/>
                    </a:lnTo>
                    <a:cubicBezTo>
                      <a:pt x="188" y="76"/>
                      <a:pt x="199" y="76"/>
                      <a:pt x="207" y="69"/>
                    </a:cubicBezTo>
                    <a:lnTo>
                      <a:pt x="215" y="59"/>
                    </a:lnTo>
                    <a:cubicBezTo>
                      <a:pt x="230" y="44"/>
                      <a:pt x="251" y="36"/>
                      <a:pt x="273" y="36"/>
                    </a:cubicBezTo>
                    <a:cubicBezTo>
                      <a:pt x="294" y="36"/>
                      <a:pt x="313" y="44"/>
                      <a:pt x="330" y="59"/>
                    </a:cubicBezTo>
                    <a:cubicBezTo>
                      <a:pt x="345" y="76"/>
                      <a:pt x="353" y="95"/>
                      <a:pt x="353" y="118"/>
                    </a:cubicBezTo>
                    <a:cubicBezTo>
                      <a:pt x="353" y="139"/>
                      <a:pt x="345" y="160"/>
                      <a:pt x="330" y="177"/>
                    </a:cubicBezTo>
                    <a:lnTo>
                      <a:pt x="194" y="315"/>
                    </a:lnTo>
                    <a:lnTo>
                      <a:pt x="59" y="175"/>
                    </a:lnTo>
                    <a:cubicBezTo>
                      <a:pt x="44" y="160"/>
                      <a:pt x="36" y="139"/>
                      <a:pt x="36" y="118"/>
                    </a:cubicBezTo>
                    <a:cubicBezTo>
                      <a:pt x="36" y="95"/>
                      <a:pt x="44" y="74"/>
                      <a:pt x="59" y="59"/>
                    </a:cubicBezTo>
                    <a:close/>
                    <a:moveTo>
                      <a:pt x="173" y="345"/>
                    </a:moveTo>
                    <a:cubicBezTo>
                      <a:pt x="175" y="347"/>
                      <a:pt x="175" y="347"/>
                      <a:pt x="177" y="349"/>
                    </a:cubicBezTo>
                    <a:cubicBezTo>
                      <a:pt x="179" y="351"/>
                      <a:pt x="179" y="351"/>
                      <a:pt x="182" y="353"/>
                    </a:cubicBezTo>
                    <a:cubicBezTo>
                      <a:pt x="188" y="359"/>
                      <a:pt x="199" y="359"/>
                      <a:pt x="205" y="353"/>
                    </a:cubicBezTo>
                    <a:cubicBezTo>
                      <a:pt x="207" y="351"/>
                      <a:pt x="207" y="351"/>
                      <a:pt x="209" y="349"/>
                    </a:cubicBezTo>
                    <a:cubicBezTo>
                      <a:pt x="211" y="347"/>
                      <a:pt x="211" y="347"/>
                      <a:pt x="213" y="345"/>
                    </a:cubicBezTo>
                    <a:lnTo>
                      <a:pt x="353" y="201"/>
                    </a:lnTo>
                    <a:cubicBezTo>
                      <a:pt x="376" y="180"/>
                      <a:pt x="387" y="150"/>
                      <a:pt x="387" y="118"/>
                    </a:cubicBezTo>
                    <a:cubicBezTo>
                      <a:pt x="387" y="86"/>
                      <a:pt x="376" y="57"/>
                      <a:pt x="355" y="33"/>
                    </a:cubicBezTo>
                    <a:cubicBezTo>
                      <a:pt x="332" y="12"/>
                      <a:pt x="302" y="0"/>
                      <a:pt x="273" y="0"/>
                    </a:cubicBezTo>
                    <a:cubicBezTo>
                      <a:pt x="243" y="0"/>
                      <a:pt x="215" y="10"/>
                      <a:pt x="194" y="31"/>
                    </a:cubicBezTo>
                    <a:cubicBezTo>
                      <a:pt x="173" y="10"/>
                      <a:pt x="144" y="0"/>
                      <a:pt x="114" y="0"/>
                    </a:cubicBezTo>
                    <a:cubicBezTo>
                      <a:pt x="84" y="0"/>
                      <a:pt x="55" y="12"/>
                      <a:pt x="33" y="33"/>
                    </a:cubicBezTo>
                    <a:cubicBezTo>
                      <a:pt x="12" y="57"/>
                      <a:pt x="0" y="86"/>
                      <a:pt x="0" y="118"/>
                    </a:cubicBezTo>
                    <a:cubicBezTo>
                      <a:pt x="0" y="150"/>
                      <a:pt x="12" y="180"/>
                      <a:pt x="33" y="201"/>
                    </a:cubicBezTo>
                    <a:close/>
                  </a:path>
                </a:pathLst>
              </a:custGeom>
              <a:solidFill>
                <a:srgbClr val="FFFFFF"/>
              </a:solid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latin typeface="Arial" panose="020B0604020202020204"/>
                  <a:ea typeface="Arial Unicode MS" pitchFamily="2"/>
                  <a:cs typeface="Arial Unicode MS" pitchFamily="2"/>
                </a:endParaRPr>
              </a:p>
            </p:txBody>
          </p:sp>
        </p:grpSp>
      </p:grpSp>
      <p:sp>
        <p:nvSpPr>
          <p:cNvPr id="2" name="Ellipse 1">
            <a:extLst>
              <a:ext uri="{FF2B5EF4-FFF2-40B4-BE49-F238E27FC236}">
                <a16:creationId xmlns:a16="http://schemas.microsoft.com/office/drawing/2014/main" xmlns="" id="{B7B75E51-F23C-E80E-0E7B-4DF73EA745C0}"/>
              </a:ext>
            </a:extLst>
          </p:cNvPr>
          <p:cNvSpPr/>
          <p:nvPr/>
        </p:nvSpPr>
        <p:spPr>
          <a:xfrm rot="924023">
            <a:off x="10718591" y="1349469"/>
            <a:ext cx="1440000" cy="14400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050" b="1" dirty="0">
                <a:solidFill>
                  <a:prstClr val="white"/>
                </a:solidFill>
                <a:latin typeface="Allianz Neo" panose="020B0504020203020204" pitchFamily="34" charset="0"/>
              </a:rPr>
              <a:t>AG-finanziert ohne Risikoprüfung bis 1250 EUR</a:t>
            </a:r>
          </a:p>
        </p:txBody>
      </p:sp>
      <p:sp>
        <p:nvSpPr>
          <p:cNvPr id="5" name="Textfeld 4">
            <a:extLst>
              <a:ext uri="{FF2B5EF4-FFF2-40B4-BE49-F238E27FC236}">
                <a16:creationId xmlns:a16="http://schemas.microsoft.com/office/drawing/2014/main" xmlns="" id="{1DEAFE4D-039A-1805-D86C-97E21CED45D0}"/>
              </a:ext>
            </a:extLst>
          </p:cNvPr>
          <p:cNvSpPr txBox="1"/>
          <p:nvPr/>
        </p:nvSpPr>
        <p:spPr>
          <a:xfrm>
            <a:off x="3296651" y="6056700"/>
            <a:ext cx="7916779" cy="261610"/>
          </a:xfrm>
          <a:prstGeom prst="rect">
            <a:avLst/>
          </a:prstGeom>
          <a:noFill/>
        </p:spPr>
        <p:txBody>
          <a:bodyPr wrap="square" rtlCol="0">
            <a:spAutoFit/>
          </a:bodyPr>
          <a:lstStyle/>
          <a:p>
            <a:pPr defTabSz="587518">
              <a:buFont typeface="+mj-lt"/>
              <a:buNone/>
              <a:defRPr/>
            </a:pPr>
            <a:r>
              <a:rPr lang="de-DE" sz="1100" dirty="0">
                <a:solidFill>
                  <a:srgbClr val="003781"/>
                </a:solidFill>
                <a:latin typeface="Allianz Neo" panose="020B0504020203020204" pitchFamily="34" charset="0"/>
              </a:rPr>
              <a:t>Tarif 50StTBUU(G) und 50StSGRU(G), individuelle Berufsgruppeneinstufung, Raucherstauts unbestimmt, Person 35 Jahre alt, Endalter 67</a:t>
            </a:r>
            <a:endParaRPr lang="de-DE" dirty="0">
              <a:solidFill>
                <a:prstClr val="black"/>
              </a:solidFill>
            </a:endParaRPr>
          </a:p>
        </p:txBody>
      </p:sp>
    </p:spTree>
    <p:extLst>
      <p:ext uri="{BB962C8B-B14F-4D97-AF65-F5344CB8AC3E}">
        <p14:creationId xmlns:p14="http://schemas.microsoft.com/office/powerpoint/2010/main" val="36990703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C0F8F58-2D46-A9DE-71E3-B51A52B9BE52}"/>
            </a:ext>
          </a:extLst>
        </p:cNvPr>
        <p:cNvGrpSpPr/>
        <p:nvPr/>
      </p:nvGrpSpPr>
      <p:grpSpPr>
        <a:xfrm>
          <a:off x="0" y="0"/>
          <a:ext cx="0" cy="0"/>
          <a:chOff x="0" y="0"/>
          <a:chExt cx="0" cy="0"/>
        </a:xfrm>
      </p:grpSpPr>
      <p:sp>
        <p:nvSpPr>
          <p:cNvPr id="6" name="Textfeld 5">
            <a:extLst>
              <a:ext uri="{FF2B5EF4-FFF2-40B4-BE49-F238E27FC236}">
                <a16:creationId xmlns:a16="http://schemas.microsoft.com/office/drawing/2014/main" xmlns="" id="{80541E72-87C8-F209-04F7-C9C1C1F902CF}"/>
              </a:ext>
            </a:extLst>
          </p:cNvPr>
          <p:cNvSpPr txBox="1"/>
          <p:nvPr/>
        </p:nvSpPr>
        <p:spPr>
          <a:xfrm>
            <a:off x="314325" y="0"/>
            <a:ext cx="11819766" cy="1571287"/>
          </a:xfrm>
          <a:prstGeom prst="rect">
            <a:avLst/>
          </a:prstGeom>
          <a:noFill/>
        </p:spPr>
        <p:txBody>
          <a:bodyPr wrap="none" lIns="0" tIns="0" rIns="0" bIns="0" rtlCol="0" anchor="t" anchorCtr="0">
            <a:noAutofit/>
          </a:bodyPr>
          <a:lstStyle/>
          <a:p>
            <a:pPr algn="ctr" defTabSz="587518">
              <a:buFont typeface="+mj-lt"/>
              <a:buNone/>
              <a:defRPr/>
            </a:pPr>
            <a:endParaRPr lang="de-DE" sz="1100" b="1" dirty="0">
              <a:solidFill>
                <a:srgbClr val="003781"/>
              </a:solidFill>
              <a:latin typeface="Allianz Neo" panose="020B0504020203020204" pitchFamily="34" charset="0"/>
            </a:endParaRPr>
          </a:p>
          <a:p>
            <a:pPr defTabSz="587518">
              <a:buFont typeface="+mj-lt"/>
              <a:buNone/>
              <a:defRPr/>
            </a:pPr>
            <a:r>
              <a:rPr lang="de-DE" sz="4000" b="1" dirty="0">
                <a:solidFill>
                  <a:srgbClr val="13A0D3"/>
                </a:solidFill>
                <a:latin typeface="Allianz Neo" panose="020B0504020203020204" pitchFamily="34" charset="0"/>
              </a:rPr>
              <a:t>Wann passt die </a:t>
            </a:r>
            <a:r>
              <a:rPr lang="de-DE" sz="4000" b="1" dirty="0" err="1">
                <a:solidFill>
                  <a:srgbClr val="13A0D3"/>
                </a:solidFill>
                <a:latin typeface="Allianz Neo" panose="020B0504020203020204" pitchFamily="34" charset="0"/>
              </a:rPr>
              <a:t>KörperSchutzPolice</a:t>
            </a:r>
            <a:r>
              <a:rPr lang="de-DE" sz="4000" b="1" dirty="0">
                <a:solidFill>
                  <a:srgbClr val="13A0D3"/>
                </a:solidFill>
                <a:latin typeface="Allianz Neo" panose="020B0504020203020204" pitchFamily="34" charset="0"/>
              </a:rPr>
              <a:t> </a:t>
            </a:r>
            <a:r>
              <a:rPr lang="de-DE" sz="2800" b="1" dirty="0">
                <a:solidFill>
                  <a:srgbClr val="003781"/>
                </a:solidFill>
                <a:latin typeface="Allianz Neo" panose="020B0504020203020204" pitchFamily="34" charset="0"/>
              </a:rPr>
              <a:t>besonders gut?</a:t>
            </a:r>
          </a:p>
          <a:p>
            <a:pPr defTabSz="587518">
              <a:buFont typeface="+mj-lt"/>
              <a:buNone/>
              <a:defRPr/>
            </a:pPr>
            <a:endParaRPr lang="de-DE" sz="2000" b="1" dirty="0">
              <a:solidFill>
                <a:srgbClr val="003781"/>
              </a:solidFill>
              <a:latin typeface="Allianz Neo" panose="020B0504020203020204" pitchFamily="34" charset="0"/>
            </a:endParaRPr>
          </a:p>
          <a:p>
            <a:pPr defTabSz="587518">
              <a:buFont typeface="+mj-lt"/>
              <a:buNone/>
              <a:defRPr/>
            </a:pPr>
            <a:r>
              <a:rPr lang="de-DE" sz="1600" b="1" dirty="0">
                <a:solidFill>
                  <a:srgbClr val="003781"/>
                </a:solidFill>
                <a:latin typeface="Allianz Neo" panose="020B0504020203020204" pitchFamily="34" charset="0"/>
              </a:rPr>
              <a:t>Prämienvergleich der Allianz Direktversicherung </a:t>
            </a:r>
            <a:r>
              <a:rPr lang="de-DE" sz="1600" b="1" dirty="0" err="1">
                <a:solidFill>
                  <a:srgbClr val="003781"/>
                </a:solidFill>
                <a:latin typeface="Allianz Neo" panose="020B0504020203020204" pitchFamily="34" charset="0"/>
              </a:rPr>
              <a:t>BerufsunfähigkeitsPolice</a:t>
            </a:r>
            <a:r>
              <a:rPr lang="de-DE" sz="1600" b="1" dirty="0">
                <a:solidFill>
                  <a:srgbClr val="003781"/>
                </a:solidFill>
                <a:latin typeface="Allianz Neo" panose="020B0504020203020204" pitchFamily="34" charset="0"/>
              </a:rPr>
              <a:t> und der Allianz Direktversicherung </a:t>
            </a:r>
            <a:r>
              <a:rPr lang="de-DE" sz="1600" b="1" dirty="0" err="1">
                <a:solidFill>
                  <a:srgbClr val="003781"/>
                </a:solidFill>
                <a:latin typeface="Allianz Neo" panose="020B0504020203020204" pitchFamily="34" charset="0"/>
              </a:rPr>
              <a:t>KörperSchutzPolice</a:t>
            </a:r>
            <a:endParaRPr lang="de-DE" sz="1600" b="1" dirty="0">
              <a:solidFill>
                <a:srgbClr val="003781"/>
              </a:solidFill>
              <a:latin typeface="Allianz Neo" panose="020B0504020203020204" pitchFamily="34" charset="0"/>
            </a:endParaRPr>
          </a:p>
          <a:p>
            <a:pPr defTabSz="587518">
              <a:buFont typeface="+mj-lt"/>
              <a:buNone/>
              <a:defRPr/>
            </a:pPr>
            <a:endParaRPr lang="de-DE" sz="1600" b="1" dirty="0">
              <a:solidFill>
                <a:srgbClr val="003781"/>
              </a:solidFill>
              <a:latin typeface="Allianz Neo" panose="020B0504020203020204" pitchFamily="34" charset="0"/>
            </a:endParaRPr>
          </a:p>
          <a:p>
            <a:pPr defTabSz="587518">
              <a:buFont typeface="+mj-lt"/>
              <a:buNone/>
              <a:defRPr/>
            </a:pPr>
            <a:r>
              <a:rPr lang="de-DE" sz="1400" b="1" dirty="0">
                <a:solidFill>
                  <a:srgbClr val="003781"/>
                </a:solidFill>
                <a:latin typeface="Allianz Neo" panose="020B0504020203020204" pitchFamily="34" charset="0"/>
              </a:rPr>
              <a:t>Beispiel: </a:t>
            </a:r>
          </a:p>
          <a:p>
            <a:pPr defTabSz="587518">
              <a:defRPr/>
            </a:pPr>
            <a:r>
              <a:rPr lang="de-DE" sz="1400" dirty="0">
                <a:solidFill>
                  <a:srgbClr val="003781"/>
                </a:solidFill>
                <a:latin typeface="Allianz Neo" panose="020B0504020203020204" pitchFamily="34" charset="0"/>
              </a:rPr>
              <a:t>Allianz Direktversicherung Gruppenvertrag mit ST-U Konditionen</a:t>
            </a:r>
          </a:p>
          <a:p>
            <a:pPr defTabSz="587518">
              <a:defRPr/>
            </a:pPr>
            <a:r>
              <a:rPr lang="de-DE" sz="1400" b="1" dirty="0">
                <a:solidFill>
                  <a:srgbClr val="003781"/>
                </a:solidFill>
                <a:latin typeface="Allianz Neo" panose="020B0504020203020204" pitchFamily="34" charset="0"/>
              </a:rPr>
              <a:t>garantierte Rente der Arbeitskraftsicherung 1.250 EUR (inkl. Überschuss 1.625 EUR)</a:t>
            </a:r>
            <a:endParaRPr lang="de-DE" sz="1600" b="1" dirty="0">
              <a:solidFill>
                <a:srgbClr val="003781"/>
              </a:solidFill>
              <a:latin typeface="Allianz Neo" panose="020B0504020203020204" pitchFamily="34" charset="0"/>
            </a:endParaRPr>
          </a:p>
          <a:p>
            <a:pPr algn="ctr" defTabSz="587518">
              <a:buFont typeface="+mj-lt"/>
              <a:buNone/>
              <a:defRPr/>
            </a:pPr>
            <a:endParaRPr lang="de-DE" sz="1600" b="1" dirty="0">
              <a:solidFill>
                <a:srgbClr val="003781"/>
              </a:solidFill>
              <a:latin typeface="Allianz Neo" panose="020B0504020203020204" pitchFamily="34" charset="0"/>
            </a:endParaRPr>
          </a:p>
          <a:p>
            <a:pPr algn="ctr" defTabSz="587518">
              <a:buFont typeface="+mj-lt"/>
              <a:buNone/>
              <a:defRPr/>
            </a:pPr>
            <a:endParaRPr lang="de-DE" sz="1600" b="1" dirty="0">
              <a:solidFill>
                <a:srgbClr val="003781"/>
              </a:solidFill>
              <a:latin typeface="Allianz Neo" panose="020B0504020203020204" pitchFamily="34" charset="0"/>
            </a:endParaRPr>
          </a:p>
          <a:p>
            <a:pPr algn="ctr" defTabSz="587518">
              <a:buFont typeface="+mj-lt"/>
              <a:buNone/>
              <a:defRPr/>
            </a:pPr>
            <a:endParaRPr lang="de-DE" sz="1600" b="1" dirty="0">
              <a:solidFill>
                <a:srgbClr val="003781"/>
              </a:solidFill>
              <a:latin typeface="Allianz Neo" panose="020B0504020203020204" pitchFamily="34" charset="0"/>
            </a:endParaRPr>
          </a:p>
          <a:p>
            <a:pPr algn="ctr" defTabSz="587518">
              <a:buFont typeface="+mj-lt"/>
              <a:buNone/>
              <a:defRPr/>
            </a:pPr>
            <a:endParaRPr lang="de-DE" sz="1600" b="1" dirty="0">
              <a:solidFill>
                <a:srgbClr val="003781"/>
              </a:solidFill>
              <a:latin typeface="Allianz Neo" panose="020B0504020203020204" pitchFamily="34" charset="0"/>
            </a:endParaRPr>
          </a:p>
          <a:p>
            <a:pPr algn="ctr" defTabSz="587518">
              <a:buFont typeface="+mj-lt"/>
              <a:buNone/>
              <a:defRPr/>
            </a:pPr>
            <a:endParaRPr lang="de-DE" sz="1600" b="1" dirty="0">
              <a:solidFill>
                <a:srgbClr val="003781"/>
              </a:solidFill>
              <a:latin typeface="Allianz Neo" panose="020B0504020203020204" pitchFamily="34" charset="0"/>
            </a:endParaRPr>
          </a:p>
          <a:p>
            <a:pPr algn="ctr" defTabSz="587518">
              <a:buFont typeface="+mj-lt"/>
              <a:buNone/>
              <a:defRPr/>
            </a:pPr>
            <a:endParaRPr lang="de-DE" sz="1600" b="1" dirty="0">
              <a:solidFill>
                <a:srgbClr val="003781"/>
              </a:solidFill>
              <a:latin typeface="Allianz Neo" panose="020B0504020203020204" pitchFamily="34" charset="0"/>
            </a:endParaRPr>
          </a:p>
          <a:p>
            <a:pPr algn="ctr" defTabSz="587518">
              <a:buFont typeface="+mj-lt"/>
              <a:buNone/>
              <a:defRPr/>
            </a:pPr>
            <a:r>
              <a:rPr lang="de-DE" b="1" dirty="0">
                <a:solidFill>
                  <a:srgbClr val="003781"/>
                </a:solidFill>
                <a:latin typeface="Arial" panose="020B0604020202020204"/>
              </a:rPr>
              <a:t>               </a:t>
            </a:r>
            <a:endParaRPr lang="de-DE" sz="1200" b="1" u="sng" dirty="0">
              <a:solidFill>
                <a:srgbClr val="44546A"/>
              </a:solidFill>
            </a:endParaRPr>
          </a:p>
        </p:txBody>
      </p:sp>
      <p:sp>
        <p:nvSpPr>
          <p:cNvPr id="4" name="Rectangle 3">
            <a:extLst>
              <a:ext uri="{FF2B5EF4-FFF2-40B4-BE49-F238E27FC236}">
                <a16:creationId xmlns:a16="http://schemas.microsoft.com/office/drawing/2014/main" xmlns="" id="{28524E05-78F2-3BD3-BE34-958C58128231}"/>
              </a:ext>
            </a:extLst>
          </p:cNvPr>
          <p:cNvSpPr>
            <a:spLocks noChangeArrowheads="1"/>
          </p:cNvSpPr>
          <p:nvPr/>
        </p:nvSpPr>
        <p:spPr bwMode="auto">
          <a:xfrm>
            <a:off x="4382814" y="78134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solidFill>
                <a:prstClr val="black"/>
              </a:solidFill>
            </a:endParaRPr>
          </a:p>
        </p:txBody>
      </p:sp>
      <p:graphicFrame>
        <p:nvGraphicFramePr>
          <p:cNvPr id="5" name="Tabelle 4">
            <a:extLst>
              <a:ext uri="{FF2B5EF4-FFF2-40B4-BE49-F238E27FC236}">
                <a16:creationId xmlns:a16="http://schemas.microsoft.com/office/drawing/2014/main" xmlns="" id="{2D4959ED-FBAF-7C2C-4F03-71EBEB25BFF5}"/>
              </a:ext>
            </a:extLst>
          </p:cNvPr>
          <p:cNvGraphicFramePr>
            <a:graphicFrameLocks noGrp="1"/>
          </p:cNvGraphicFramePr>
          <p:nvPr>
            <p:extLst/>
          </p:nvPr>
        </p:nvGraphicFramePr>
        <p:xfrm>
          <a:off x="314325" y="2329150"/>
          <a:ext cx="10921999" cy="3668180"/>
        </p:xfrm>
        <a:graphic>
          <a:graphicData uri="http://schemas.openxmlformats.org/drawingml/2006/table">
            <a:tbl>
              <a:tblPr/>
              <a:tblGrid>
                <a:gridCol w="1373701">
                  <a:extLst>
                    <a:ext uri="{9D8B030D-6E8A-4147-A177-3AD203B41FA5}">
                      <a16:colId xmlns:a16="http://schemas.microsoft.com/office/drawing/2014/main" xmlns="" val="3616604078"/>
                    </a:ext>
                  </a:extLst>
                </a:gridCol>
                <a:gridCol w="2952915">
                  <a:extLst>
                    <a:ext uri="{9D8B030D-6E8A-4147-A177-3AD203B41FA5}">
                      <a16:colId xmlns:a16="http://schemas.microsoft.com/office/drawing/2014/main" xmlns="" val="4101375508"/>
                    </a:ext>
                  </a:extLst>
                </a:gridCol>
                <a:gridCol w="2198461">
                  <a:extLst>
                    <a:ext uri="{9D8B030D-6E8A-4147-A177-3AD203B41FA5}">
                      <a16:colId xmlns:a16="http://schemas.microsoft.com/office/drawing/2014/main" xmlns="" val="1658448393"/>
                    </a:ext>
                  </a:extLst>
                </a:gridCol>
                <a:gridCol w="2198461">
                  <a:extLst>
                    <a:ext uri="{9D8B030D-6E8A-4147-A177-3AD203B41FA5}">
                      <a16:colId xmlns:a16="http://schemas.microsoft.com/office/drawing/2014/main" xmlns="" val="2581899033"/>
                    </a:ext>
                  </a:extLst>
                </a:gridCol>
                <a:gridCol w="2198461">
                  <a:extLst>
                    <a:ext uri="{9D8B030D-6E8A-4147-A177-3AD203B41FA5}">
                      <a16:colId xmlns:a16="http://schemas.microsoft.com/office/drawing/2014/main" xmlns="" val="1170246507"/>
                    </a:ext>
                  </a:extLst>
                </a:gridCol>
              </a:tblGrid>
              <a:tr h="754975">
                <a:tc>
                  <a:txBody>
                    <a:bodyPr/>
                    <a:lstStyle/>
                    <a:p>
                      <a:pPr algn="ctr" fontAlgn="ctr"/>
                      <a:r>
                        <a:rPr lang="de-DE" sz="1100" b="1" i="0" u="none" strike="noStrike" dirty="0">
                          <a:solidFill>
                            <a:srgbClr val="FFFFFF"/>
                          </a:solidFill>
                          <a:effectLst/>
                          <a:latin typeface="Arial" panose="020B0604020202020204" pitchFamily="34" charset="0"/>
                        </a:rPr>
                        <a:t>Berufs-/</a:t>
                      </a:r>
                      <a:br>
                        <a:rPr lang="de-DE" sz="1100" b="1" i="0" u="none" strike="noStrike" dirty="0">
                          <a:solidFill>
                            <a:srgbClr val="FFFFFF"/>
                          </a:solidFill>
                          <a:effectLst/>
                          <a:latin typeface="Arial" panose="020B0604020202020204" pitchFamily="34" charset="0"/>
                        </a:rPr>
                      </a:br>
                      <a:r>
                        <a:rPr lang="de-DE" sz="1100" b="1" i="0" u="none" strike="noStrike" dirty="0">
                          <a:solidFill>
                            <a:srgbClr val="FFFFFF"/>
                          </a:solidFill>
                          <a:effectLst/>
                          <a:latin typeface="Arial" panose="020B0604020202020204" pitchFamily="34" charset="0"/>
                        </a:rPr>
                        <a:t>Risikogruppe</a:t>
                      </a:r>
                    </a:p>
                  </a:txBody>
                  <a:tcPr marL="7816" marR="7816" marT="781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122B54"/>
                    </a:solidFill>
                  </a:tcPr>
                </a:tc>
                <a:tc>
                  <a:txBody>
                    <a:bodyPr/>
                    <a:lstStyle/>
                    <a:p>
                      <a:pPr algn="ctr" fontAlgn="ctr"/>
                      <a:r>
                        <a:rPr lang="de-DE" sz="1100" b="1" i="0" u="none" strike="noStrike" dirty="0">
                          <a:solidFill>
                            <a:srgbClr val="FFFFFF"/>
                          </a:solidFill>
                          <a:effectLst/>
                          <a:latin typeface="Arial" panose="020B0604020202020204" pitchFamily="34" charset="0"/>
                        </a:rPr>
                        <a:t>Berufe</a:t>
                      </a:r>
                    </a:p>
                  </a:txBody>
                  <a:tcPr marL="7816" marR="7816" marT="781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122B54"/>
                    </a:solidFill>
                  </a:tcPr>
                </a:tc>
                <a:tc>
                  <a:txBody>
                    <a:bodyPr/>
                    <a:lstStyle/>
                    <a:p>
                      <a:pPr algn="ctr" fontAlgn="ctr"/>
                      <a:r>
                        <a:rPr lang="de-DE" sz="1100" b="1" i="0" u="none" strike="noStrike">
                          <a:solidFill>
                            <a:srgbClr val="FFFFFF"/>
                          </a:solidFill>
                          <a:effectLst/>
                          <a:latin typeface="Arial" panose="020B0604020202020204" pitchFamily="34" charset="0"/>
                        </a:rPr>
                        <a:t>monatlicher Beitrag</a:t>
                      </a:r>
                      <a:br>
                        <a:rPr lang="de-DE" sz="1100" b="1" i="0" u="none" strike="noStrike">
                          <a:solidFill>
                            <a:srgbClr val="FFFFFF"/>
                          </a:solidFill>
                          <a:effectLst/>
                          <a:latin typeface="Arial" panose="020B0604020202020204" pitchFamily="34" charset="0"/>
                        </a:rPr>
                      </a:br>
                      <a:r>
                        <a:rPr lang="de-DE" sz="1100" b="1" i="0" u="none" strike="noStrike">
                          <a:solidFill>
                            <a:srgbClr val="FFFFFF"/>
                          </a:solidFill>
                          <a:effectLst/>
                          <a:latin typeface="Arial" panose="020B0604020202020204" pitchFamily="34" charset="0"/>
                        </a:rPr>
                        <a:t>BerufsunfähigkeitsPolice</a:t>
                      </a:r>
                    </a:p>
                  </a:txBody>
                  <a:tcPr marL="7816" marR="7816" marT="781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122B54"/>
                    </a:solidFill>
                  </a:tcPr>
                </a:tc>
                <a:tc>
                  <a:txBody>
                    <a:bodyPr/>
                    <a:lstStyle/>
                    <a:p>
                      <a:pPr algn="ctr" fontAlgn="ctr"/>
                      <a:r>
                        <a:rPr lang="de-DE" sz="1100" b="1" i="0" u="none" strike="noStrike">
                          <a:solidFill>
                            <a:srgbClr val="FFFFFF"/>
                          </a:solidFill>
                          <a:effectLst/>
                          <a:latin typeface="Arial" panose="020B0604020202020204" pitchFamily="34" charset="0"/>
                        </a:rPr>
                        <a:t>monatlicher Beitrag</a:t>
                      </a:r>
                      <a:br>
                        <a:rPr lang="de-DE" sz="1100" b="1" i="0" u="none" strike="noStrike">
                          <a:solidFill>
                            <a:srgbClr val="FFFFFF"/>
                          </a:solidFill>
                          <a:effectLst/>
                          <a:latin typeface="Arial" panose="020B0604020202020204" pitchFamily="34" charset="0"/>
                        </a:rPr>
                      </a:br>
                      <a:r>
                        <a:rPr lang="de-DE" sz="1100" b="1" i="0" u="none" strike="noStrike">
                          <a:solidFill>
                            <a:srgbClr val="FFFFFF"/>
                          </a:solidFill>
                          <a:effectLst/>
                          <a:latin typeface="Arial" panose="020B0604020202020204" pitchFamily="34" charset="0"/>
                        </a:rPr>
                        <a:t>KörperSchutzPolice </a:t>
                      </a:r>
                      <a:br>
                        <a:rPr lang="de-DE" sz="1100" b="1" i="0" u="none" strike="noStrike">
                          <a:solidFill>
                            <a:srgbClr val="FFFFFF"/>
                          </a:solidFill>
                          <a:effectLst/>
                          <a:latin typeface="Arial" panose="020B0604020202020204" pitchFamily="34" charset="0"/>
                        </a:rPr>
                      </a:br>
                      <a:r>
                        <a:rPr lang="de-DE" sz="1100" b="1" i="0" u="sng" strike="noStrike">
                          <a:solidFill>
                            <a:srgbClr val="FFFFFF"/>
                          </a:solidFill>
                          <a:effectLst/>
                          <a:latin typeface="Arial" panose="020B0604020202020204" pitchFamily="34" charset="0"/>
                        </a:rPr>
                        <a:t>mit</a:t>
                      </a:r>
                      <a:r>
                        <a:rPr lang="de-DE" sz="1100" b="1" i="0" u="none" strike="noStrike">
                          <a:solidFill>
                            <a:srgbClr val="FFFFFF"/>
                          </a:solidFill>
                          <a:effectLst/>
                          <a:latin typeface="Arial" panose="020B0604020202020204" pitchFamily="34" charset="0"/>
                        </a:rPr>
                        <a:t> Psyche</a:t>
                      </a:r>
                    </a:p>
                  </a:txBody>
                  <a:tcPr marL="7816" marR="7816" marT="781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122B54"/>
                    </a:solidFill>
                  </a:tcPr>
                </a:tc>
                <a:tc>
                  <a:txBody>
                    <a:bodyPr/>
                    <a:lstStyle/>
                    <a:p>
                      <a:pPr algn="ctr" fontAlgn="ctr"/>
                      <a:r>
                        <a:rPr lang="de-DE" sz="1100" b="1" i="0" u="none" strike="noStrike">
                          <a:solidFill>
                            <a:srgbClr val="FFFFFF"/>
                          </a:solidFill>
                          <a:effectLst/>
                          <a:latin typeface="Arial" panose="020B0604020202020204" pitchFamily="34" charset="0"/>
                        </a:rPr>
                        <a:t>monatlicher Beitrag</a:t>
                      </a:r>
                      <a:br>
                        <a:rPr lang="de-DE" sz="1100" b="1" i="0" u="none" strike="noStrike">
                          <a:solidFill>
                            <a:srgbClr val="FFFFFF"/>
                          </a:solidFill>
                          <a:effectLst/>
                          <a:latin typeface="Arial" panose="020B0604020202020204" pitchFamily="34" charset="0"/>
                        </a:rPr>
                      </a:br>
                      <a:r>
                        <a:rPr lang="de-DE" sz="1100" b="1" i="0" u="none" strike="noStrike">
                          <a:solidFill>
                            <a:srgbClr val="FFFFFF"/>
                          </a:solidFill>
                          <a:effectLst/>
                          <a:latin typeface="Arial" panose="020B0604020202020204" pitchFamily="34" charset="0"/>
                        </a:rPr>
                        <a:t>KörperSchutzPolice </a:t>
                      </a:r>
                      <a:br>
                        <a:rPr lang="de-DE" sz="1100" b="1" i="0" u="none" strike="noStrike">
                          <a:solidFill>
                            <a:srgbClr val="FFFFFF"/>
                          </a:solidFill>
                          <a:effectLst/>
                          <a:latin typeface="Arial" panose="020B0604020202020204" pitchFamily="34" charset="0"/>
                        </a:rPr>
                      </a:br>
                      <a:r>
                        <a:rPr lang="de-DE" sz="1100" b="1" i="0" u="sng" strike="noStrike">
                          <a:solidFill>
                            <a:srgbClr val="FFFFFF"/>
                          </a:solidFill>
                          <a:effectLst/>
                          <a:latin typeface="Arial" panose="020B0604020202020204" pitchFamily="34" charset="0"/>
                        </a:rPr>
                        <a:t>ohne</a:t>
                      </a:r>
                      <a:r>
                        <a:rPr lang="de-DE" sz="1100" b="1" i="0" u="none" strike="noStrike">
                          <a:solidFill>
                            <a:srgbClr val="FFFFFF"/>
                          </a:solidFill>
                          <a:effectLst/>
                          <a:latin typeface="Arial" panose="020B0604020202020204" pitchFamily="34" charset="0"/>
                        </a:rPr>
                        <a:t> Psyche</a:t>
                      </a:r>
                    </a:p>
                  </a:txBody>
                  <a:tcPr marL="7816" marR="7816" marT="781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122B54"/>
                    </a:solidFill>
                  </a:tcPr>
                </a:tc>
                <a:extLst>
                  <a:ext uri="{0D108BD9-81ED-4DB2-BD59-A6C34878D82A}">
                    <a16:rowId xmlns:a16="http://schemas.microsoft.com/office/drawing/2014/main" xmlns="" val="1402135098"/>
                  </a:ext>
                </a:extLst>
              </a:tr>
              <a:tr h="324715">
                <a:tc>
                  <a:txBody>
                    <a:bodyPr/>
                    <a:lstStyle/>
                    <a:p>
                      <a:pPr algn="ctr" fontAlgn="ctr"/>
                      <a:r>
                        <a:rPr lang="de-DE" sz="1100" b="1" i="0" u="none" strike="noStrike" dirty="0">
                          <a:solidFill>
                            <a:srgbClr val="002060"/>
                          </a:solidFill>
                          <a:effectLst/>
                          <a:latin typeface="Arial" panose="020B0604020202020204" pitchFamily="34" charset="0"/>
                        </a:rPr>
                        <a:t>B2 / A</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fontAlgn="ctr"/>
                      <a:r>
                        <a:rPr lang="de-DE" sz="1100" b="0" i="0" u="none" strike="noStrike" dirty="0">
                          <a:solidFill>
                            <a:srgbClr val="002060"/>
                          </a:solidFill>
                          <a:effectLst/>
                          <a:latin typeface="Arial" panose="020B0604020202020204" pitchFamily="34" charset="0"/>
                        </a:rPr>
                        <a:t>Richter, Betriebswirte, Volkswirte</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fontAlgn="ctr"/>
                      <a:r>
                        <a:rPr lang="de-DE" sz="1100" b="1" i="0" u="none" strike="noStrike" dirty="0">
                          <a:solidFill>
                            <a:srgbClr val="002060"/>
                          </a:solidFill>
                          <a:effectLst/>
                          <a:latin typeface="Arial" panose="020B0604020202020204" pitchFamily="34" charset="0"/>
                        </a:rPr>
                        <a:t>56,75 EUR</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E0F1F5"/>
                    </a:solidFill>
                  </a:tcPr>
                </a:tc>
                <a:tc rowSpan="6">
                  <a:txBody>
                    <a:bodyPr/>
                    <a:lstStyle/>
                    <a:p>
                      <a:pPr algn="ctr" fontAlgn="ctr"/>
                      <a:r>
                        <a:rPr lang="de-DE" sz="1100" b="1" i="0" u="none" strike="noStrike" dirty="0">
                          <a:solidFill>
                            <a:srgbClr val="002060"/>
                          </a:solidFill>
                          <a:effectLst/>
                          <a:latin typeface="Arial" panose="020B0604020202020204" pitchFamily="34" charset="0"/>
                        </a:rPr>
                        <a:t>100,75 EUR</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B5DAE6"/>
                    </a:solidFill>
                  </a:tcPr>
                </a:tc>
                <a:tc rowSpan="6">
                  <a:txBody>
                    <a:bodyPr/>
                    <a:lstStyle/>
                    <a:p>
                      <a:pPr algn="ctr" fontAlgn="ctr"/>
                      <a:r>
                        <a:rPr lang="de-DE" sz="1100" b="1" i="0" u="none" strike="noStrike" dirty="0">
                          <a:solidFill>
                            <a:srgbClr val="002060"/>
                          </a:solidFill>
                          <a:effectLst/>
                          <a:latin typeface="Arial" panose="020B0604020202020204" pitchFamily="34" charset="0"/>
                        </a:rPr>
                        <a:t>71,67 EUR</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B5DAE6"/>
                    </a:solidFill>
                  </a:tcPr>
                </a:tc>
                <a:extLst>
                  <a:ext uri="{0D108BD9-81ED-4DB2-BD59-A6C34878D82A}">
                    <a16:rowId xmlns:a16="http://schemas.microsoft.com/office/drawing/2014/main" xmlns="" val="3331573445"/>
                  </a:ext>
                </a:extLst>
              </a:tr>
              <a:tr h="644815">
                <a:tc>
                  <a:txBody>
                    <a:bodyPr/>
                    <a:lstStyle/>
                    <a:p>
                      <a:pPr algn="ctr" fontAlgn="ctr"/>
                      <a:r>
                        <a:rPr lang="de-DE" sz="1100" b="1" i="0" u="none" strike="noStrike" dirty="0">
                          <a:solidFill>
                            <a:srgbClr val="002060"/>
                          </a:solidFill>
                          <a:effectLst/>
                          <a:latin typeface="Arial" panose="020B0604020202020204" pitchFamily="34" charset="0"/>
                        </a:rPr>
                        <a:t>B4 / A</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fontAlgn="ctr"/>
                      <a:r>
                        <a:rPr lang="de-DE" sz="1100" b="0" i="0" u="none" strike="noStrike" dirty="0">
                          <a:solidFill>
                            <a:srgbClr val="002060"/>
                          </a:solidFill>
                          <a:effectLst/>
                          <a:latin typeface="Arial" panose="020B0604020202020204" pitchFamily="34" charset="0"/>
                        </a:rPr>
                        <a:t>kaufmännische Angestellte, Bankkaufleute, Bürokaufleute</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fontAlgn="ctr"/>
                      <a:r>
                        <a:rPr lang="de-DE" sz="1100" b="1" i="0" u="none" strike="noStrike" dirty="0">
                          <a:solidFill>
                            <a:srgbClr val="002060"/>
                          </a:solidFill>
                          <a:effectLst/>
                          <a:latin typeface="Arial" panose="020B0604020202020204" pitchFamily="34" charset="0"/>
                        </a:rPr>
                        <a:t>85,04 EUR</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E0F1F5"/>
                    </a:solidFill>
                  </a:tcPr>
                </a:tc>
                <a:tc vMerge="1">
                  <a:txBody>
                    <a:bodyPr/>
                    <a:lstStyle/>
                    <a:p>
                      <a:endParaRPr lang="de-DE"/>
                    </a:p>
                  </a:txBody>
                  <a:tcPr/>
                </a:tc>
                <a:tc vMerge="1">
                  <a:txBody>
                    <a:bodyPr/>
                    <a:lstStyle/>
                    <a:p>
                      <a:endParaRPr lang="de-DE"/>
                    </a:p>
                  </a:txBody>
                  <a:tcPr/>
                </a:tc>
                <a:extLst>
                  <a:ext uri="{0D108BD9-81ED-4DB2-BD59-A6C34878D82A}">
                    <a16:rowId xmlns:a16="http://schemas.microsoft.com/office/drawing/2014/main" xmlns="" val="4017970856"/>
                  </a:ext>
                </a:extLst>
              </a:tr>
              <a:tr h="324715">
                <a:tc>
                  <a:txBody>
                    <a:bodyPr/>
                    <a:lstStyle/>
                    <a:p>
                      <a:pPr algn="ctr" fontAlgn="ctr"/>
                      <a:r>
                        <a:rPr lang="de-DE" sz="1100" b="1" i="0" u="none" strike="noStrike">
                          <a:solidFill>
                            <a:srgbClr val="002060"/>
                          </a:solidFill>
                          <a:effectLst/>
                          <a:latin typeface="Arial" panose="020B0604020202020204" pitchFamily="34" charset="0"/>
                        </a:rPr>
                        <a:t>B6 / A</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fontAlgn="ctr"/>
                      <a:r>
                        <a:rPr lang="de-DE" sz="1100" b="0" i="0" u="none" strike="noStrike" dirty="0">
                          <a:solidFill>
                            <a:srgbClr val="002060"/>
                          </a:solidFill>
                          <a:effectLst/>
                          <a:latin typeface="Arial" panose="020B0604020202020204" pitchFamily="34" charset="0"/>
                        </a:rPr>
                        <a:t>Einzelhandelskaufleute, Elektroniker</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fontAlgn="ctr"/>
                      <a:r>
                        <a:rPr lang="de-DE" sz="1100" b="1" i="0" u="none" strike="noStrike" dirty="0">
                          <a:solidFill>
                            <a:srgbClr val="002060"/>
                          </a:solidFill>
                          <a:effectLst/>
                          <a:latin typeface="Arial" panose="020B0604020202020204" pitchFamily="34" charset="0"/>
                        </a:rPr>
                        <a:t>119,22 EUR</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E0F1F5"/>
                    </a:solidFill>
                  </a:tcPr>
                </a:tc>
                <a:tc vMerge="1">
                  <a:txBody>
                    <a:bodyPr/>
                    <a:lstStyle/>
                    <a:p>
                      <a:endParaRPr lang="de-DE"/>
                    </a:p>
                  </a:txBody>
                  <a:tcPr/>
                </a:tc>
                <a:tc vMerge="1">
                  <a:txBody>
                    <a:bodyPr/>
                    <a:lstStyle/>
                    <a:p>
                      <a:endParaRPr lang="de-DE"/>
                    </a:p>
                  </a:txBody>
                  <a:tcPr/>
                </a:tc>
                <a:extLst>
                  <a:ext uri="{0D108BD9-81ED-4DB2-BD59-A6C34878D82A}">
                    <a16:rowId xmlns:a16="http://schemas.microsoft.com/office/drawing/2014/main" xmlns="" val="3961377757"/>
                  </a:ext>
                </a:extLst>
              </a:tr>
              <a:tr h="644815">
                <a:tc>
                  <a:txBody>
                    <a:bodyPr/>
                    <a:lstStyle/>
                    <a:p>
                      <a:pPr algn="ctr" fontAlgn="ctr"/>
                      <a:r>
                        <a:rPr lang="de-DE" sz="1100" b="1" i="0" u="none" strike="noStrike">
                          <a:solidFill>
                            <a:srgbClr val="002060"/>
                          </a:solidFill>
                          <a:effectLst/>
                          <a:latin typeface="Arial" panose="020B0604020202020204" pitchFamily="34" charset="0"/>
                        </a:rPr>
                        <a:t>B8  / A</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fontAlgn="ctr"/>
                      <a:r>
                        <a:rPr lang="de-DE" sz="1100" b="0" i="0" u="none" strike="noStrike" dirty="0">
                          <a:solidFill>
                            <a:srgbClr val="002060"/>
                          </a:solidFill>
                          <a:effectLst/>
                          <a:latin typeface="Arial" panose="020B0604020202020204" pitchFamily="34" charset="0"/>
                        </a:rPr>
                        <a:t>Physiotherapeuten, Masseur, Heilpraktiker, Mechaniker, Erzieher, Elektriker</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fontAlgn="ctr"/>
                      <a:r>
                        <a:rPr lang="de-DE" sz="1100" b="1" i="0" u="none" strike="noStrike" dirty="0">
                          <a:solidFill>
                            <a:srgbClr val="002060"/>
                          </a:solidFill>
                          <a:effectLst/>
                          <a:latin typeface="Arial" panose="020B0604020202020204" pitchFamily="34" charset="0"/>
                        </a:rPr>
                        <a:t>164,40 EUR</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E0F1F5"/>
                    </a:solidFill>
                  </a:tcPr>
                </a:tc>
                <a:tc vMerge="1">
                  <a:txBody>
                    <a:bodyPr/>
                    <a:lstStyle/>
                    <a:p>
                      <a:endParaRPr lang="de-DE"/>
                    </a:p>
                  </a:txBody>
                  <a:tcPr/>
                </a:tc>
                <a:tc vMerge="1">
                  <a:txBody>
                    <a:bodyPr/>
                    <a:lstStyle/>
                    <a:p>
                      <a:endParaRPr lang="de-DE"/>
                    </a:p>
                  </a:txBody>
                  <a:tcPr/>
                </a:tc>
                <a:extLst>
                  <a:ext uri="{0D108BD9-81ED-4DB2-BD59-A6C34878D82A}">
                    <a16:rowId xmlns:a16="http://schemas.microsoft.com/office/drawing/2014/main" xmlns="" val="2221709073"/>
                  </a:ext>
                </a:extLst>
              </a:tr>
              <a:tr h="324715">
                <a:tc>
                  <a:txBody>
                    <a:bodyPr/>
                    <a:lstStyle/>
                    <a:p>
                      <a:pPr algn="ctr" fontAlgn="ctr"/>
                      <a:r>
                        <a:rPr lang="de-DE" sz="1100" b="1" i="0" u="none" strike="noStrike">
                          <a:solidFill>
                            <a:srgbClr val="002060"/>
                          </a:solidFill>
                          <a:effectLst/>
                          <a:latin typeface="Arial" panose="020B0604020202020204" pitchFamily="34" charset="0"/>
                        </a:rPr>
                        <a:t>B10 / A </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fontAlgn="ctr"/>
                      <a:r>
                        <a:rPr lang="de-DE" sz="1100" b="0" i="0" u="none" strike="noStrike" dirty="0">
                          <a:solidFill>
                            <a:srgbClr val="002060"/>
                          </a:solidFill>
                          <a:effectLst/>
                          <a:latin typeface="Arial" panose="020B0604020202020204" pitchFamily="34" charset="0"/>
                        </a:rPr>
                        <a:t>Krankenpfleger, Koch, Maler, Gärtner</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fontAlgn="ctr"/>
                      <a:r>
                        <a:rPr lang="de-DE" sz="1100" b="1" i="0" u="none" strike="noStrike" dirty="0">
                          <a:solidFill>
                            <a:srgbClr val="002060"/>
                          </a:solidFill>
                          <a:effectLst/>
                          <a:latin typeface="Arial" panose="020B0604020202020204" pitchFamily="34" charset="0"/>
                        </a:rPr>
                        <a:t>219,50 EUR</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E0F1F5"/>
                    </a:solidFill>
                  </a:tcPr>
                </a:tc>
                <a:tc vMerge="1">
                  <a:txBody>
                    <a:bodyPr/>
                    <a:lstStyle/>
                    <a:p>
                      <a:endParaRPr lang="de-DE"/>
                    </a:p>
                  </a:txBody>
                  <a:tcPr/>
                </a:tc>
                <a:tc vMerge="1">
                  <a:txBody>
                    <a:bodyPr/>
                    <a:lstStyle/>
                    <a:p>
                      <a:endParaRPr lang="de-DE"/>
                    </a:p>
                  </a:txBody>
                  <a:tcPr/>
                </a:tc>
                <a:extLst>
                  <a:ext uri="{0D108BD9-81ED-4DB2-BD59-A6C34878D82A}">
                    <a16:rowId xmlns:a16="http://schemas.microsoft.com/office/drawing/2014/main" xmlns="" val="4171777697"/>
                  </a:ext>
                </a:extLst>
              </a:tr>
              <a:tr h="324715">
                <a:tc>
                  <a:txBody>
                    <a:bodyPr/>
                    <a:lstStyle/>
                    <a:p>
                      <a:pPr algn="ctr" fontAlgn="ctr"/>
                      <a:r>
                        <a:rPr lang="de-DE" sz="1100" b="1" i="0" u="none" strike="noStrike">
                          <a:solidFill>
                            <a:srgbClr val="002060"/>
                          </a:solidFill>
                          <a:effectLst/>
                          <a:latin typeface="Arial" panose="020B0604020202020204" pitchFamily="34" charset="0"/>
                        </a:rPr>
                        <a:t>B11 / A </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fontAlgn="ctr"/>
                      <a:r>
                        <a:rPr lang="de-DE" sz="1100" b="0" i="0" u="none" strike="noStrike" dirty="0">
                          <a:solidFill>
                            <a:srgbClr val="002060"/>
                          </a:solidFill>
                          <a:effectLst/>
                          <a:latin typeface="Arial" panose="020B0604020202020204" pitchFamily="34" charset="0"/>
                        </a:rPr>
                        <a:t>Altenpfleger, Altenbetreuer, Kraftfahrer</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fontAlgn="ctr"/>
                      <a:r>
                        <a:rPr lang="de-DE" sz="1100" b="1" i="0" u="none" strike="noStrike" dirty="0">
                          <a:solidFill>
                            <a:srgbClr val="002060"/>
                          </a:solidFill>
                          <a:effectLst/>
                          <a:latin typeface="Arial" panose="020B0604020202020204" pitchFamily="34" charset="0"/>
                        </a:rPr>
                        <a:t>268,30 EUR</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E0F1F5"/>
                    </a:solidFill>
                  </a:tcPr>
                </a:tc>
                <a:tc vMerge="1">
                  <a:txBody>
                    <a:bodyPr/>
                    <a:lstStyle/>
                    <a:p>
                      <a:endParaRPr lang="de-DE"/>
                    </a:p>
                  </a:txBody>
                  <a:tcPr/>
                </a:tc>
                <a:tc vMerge="1">
                  <a:txBody>
                    <a:bodyPr/>
                    <a:lstStyle/>
                    <a:p>
                      <a:endParaRPr lang="de-DE"/>
                    </a:p>
                  </a:txBody>
                  <a:tcPr/>
                </a:tc>
                <a:extLst>
                  <a:ext uri="{0D108BD9-81ED-4DB2-BD59-A6C34878D82A}">
                    <a16:rowId xmlns:a16="http://schemas.microsoft.com/office/drawing/2014/main" xmlns="" val="1158544258"/>
                  </a:ext>
                </a:extLst>
              </a:tr>
              <a:tr h="324715">
                <a:tc>
                  <a:txBody>
                    <a:bodyPr/>
                    <a:lstStyle/>
                    <a:p>
                      <a:pPr algn="ctr" fontAlgn="ctr"/>
                      <a:r>
                        <a:rPr lang="de-DE" sz="1100" b="1" i="0" u="none" strike="noStrike">
                          <a:solidFill>
                            <a:srgbClr val="002060"/>
                          </a:solidFill>
                          <a:effectLst/>
                          <a:latin typeface="Arial" panose="020B0604020202020204" pitchFamily="34" charset="0"/>
                        </a:rPr>
                        <a:t>B12 / B </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fontAlgn="ctr"/>
                      <a:r>
                        <a:rPr lang="de-DE" sz="1100" b="0" i="0" u="none" strike="noStrike" dirty="0">
                          <a:solidFill>
                            <a:srgbClr val="002060"/>
                          </a:solidFill>
                          <a:effectLst/>
                          <a:latin typeface="Arial" panose="020B0604020202020204" pitchFamily="34" charset="0"/>
                        </a:rPr>
                        <a:t>Maurer, Dachdecker</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fontAlgn="ctr"/>
                      <a:r>
                        <a:rPr lang="de-DE" sz="1100" b="1" i="0" u="none" strike="noStrike" dirty="0">
                          <a:solidFill>
                            <a:srgbClr val="002060"/>
                          </a:solidFill>
                          <a:effectLst/>
                          <a:latin typeface="Arial" panose="020B0604020202020204" pitchFamily="34" charset="0"/>
                        </a:rPr>
                        <a:t>319,78 EUR</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E0F1F5"/>
                    </a:solidFill>
                  </a:tcPr>
                </a:tc>
                <a:tc>
                  <a:txBody>
                    <a:bodyPr/>
                    <a:lstStyle/>
                    <a:p>
                      <a:pPr algn="ctr" fontAlgn="ctr"/>
                      <a:r>
                        <a:rPr lang="de-DE" sz="1100" b="1" i="0" u="none" strike="noStrike">
                          <a:solidFill>
                            <a:srgbClr val="002060"/>
                          </a:solidFill>
                          <a:effectLst/>
                          <a:latin typeface="Arial" panose="020B0604020202020204" pitchFamily="34" charset="0"/>
                        </a:rPr>
                        <a:t>128,92 EUR</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B5DAE6"/>
                    </a:solidFill>
                  </a:tcPr>
                </a:tc>
                <a:tc>
                  <a:txBody>
                    <a:bodyPr/>
                    <a:lstStyle/>
                    <a:p>
                      <a:pPr algn="ctr" fontAlgn="ctr"/>
                      <a:r>
                        <a:rPr lang="de-DE" sz="1100" b="1" i="0" u="none" strike="noStrike" dirty="0">
                          <a:solidFill>
                            <a:srgbClr val="002060"/>
                          </a:solidFill>
                          <a:effectLst/>
                          <a:latin typeface="Arial" panose="020B0604020202020204" pitchFamily="34" charset="0"/>
                        </a:rPr>
                        <a:t>99,84 EUR</a:t>
                      </a:r>
                    </a:p>
                  </a:txBody>
                  <a:tcPr marL="7816" marR="7816" marT="7816"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B5DAE6"/>
                    </a:solidFill>
                  </a:tcPr>
                </a:tc>
                <a:extLst>
                  <a:ext uri="{0D108BD9-81ED-4DB2-BD59-A6C34878D82A}">
                    <a16:rowId xmlns:a16="http://schemas.microsoft.com/office/drawing/2014/main" xmlns="" val="2450834137"/>
                  </a:ext>
                </a:extLst>
              </a:tr>
            </a:tbl>
          </a:graphicData>
        </a:graphic>
      </p:graphicFrame>
      <p:grpSp>
        <p:nvGrpSpPr>
          <p:cNvPr id="23" name="Gruppieren 22">
            <a:extLst>
              <a:ext uri="{FF2B5EF4-FFF2-40B4-BE49-F238E27FC236}">
                <a16:creationId xmlns:a16="http://schemas.microsoft.com/office/drawing/2014/main" xmlns="" id="{F7D4DC6C-417D-2CB5-80A8-79DCD0861F85}"/>
              </a:ext>
            </a:extLst>
          </p:cNvPr>
          <p:cNvGrpSpPr/>
          <p:nvPr/>
        </p:nvGrpSpPr>
        <p:grpSpPr>
          <a:xfrm>
            <a:off x="116915" y="5801267"/>
            <a:ext cx="721281" cy="721281"/>
            <a:chOff x="2914459" y="7053623"/>
            <a:chExt cx="721281" cy="721281"/>
          </a:xfrm>
        </p:grpSpPr>
        <p:sp>
          <p:nvSpPr>
            <p:cNvPr id="29" name="Oval 91">
              <a:extLst>
                <a:ext uri="{FF2B5EF4-FFF2-40B4-BE49-F238E27FC236}">
                  <a16:creationId xmlns:a16="http://schemas.microsoft.com/office/drawing/2014/main" xmlns="" id="{4CC09E2D-E378-D84D-C33D-8EB8C7830789}"/>
                </a:ext>
              </a:extLst>
            </p:cNvPr>
            <p:cNvSpPr/>
            <p:nvPr/>
          </p:nvSpPr>
          <p:spPr>
            <a:xfrm>
              <a:off x="2914459" y="7053623"/>
              <a:ext cx="721281" cy="721281"/>
            </a:xfrm>
            <a:prstGeom prst="ellipse">
              <a:avLst/>
            </a:prstGeom>
            <a:solidFill>
              <a:schemeClr val="accent1">
                <a:lumMod val="75000"/>
              </a:schemeClr>
            </a:solidFill>
            <a:ln w="15875" cap="flat" cmpd="sng" algn="ctr">
              <a:solidFill>
                <a:srgbClr val="FFFFFF"/>
              </a:solidFill>
              <a:prstDash val="solid"/>
            </a:ln>
            <a:effectLst/>
          </p:spPr>
          <p:txBody>
            <a:bodyPr rtlCol="0" anchor="ctr"/>
            <a:lstStyle/>
            <a:p>
              <a:pPr algn="ctr" defTabSz="914205">
                <a:defRPr/>
              </a:pPr>
              <a:endParaRPr lang="de-DE" sz="2806" kern="0">
                <a:solidFill>
                  <a:srgbClr val="FFFFFF"/>
                </a:solidFill>
                <a:latin typeface="Arial" panose="020B0604020202020204"/>
              </a:endParaRPr>
            </a:p>
          </p:txBody>
        </p:sp>
        <p:grpSp>
          <p:nvGrpSpPr>
            <p:cNvPr id="32" name="Gruppieren 31">
              <a:extLst>
                <a:ext uri="{FF2B5EF4-FFF2-40B4-BE49-F238E27FC236}">
                  <a16:creationId xmlns:a16="http://schemas.microsoft.com/office/drawing/2014/main" xmlns="" id="{FDCA7CBD-26E6-DD0C-0228-6E100E46F3C0}"/>
                </a:ext>
              </a:extLst>
            </p:cNvPr>
            <p:cNvGrpSpPr/>
            <p:nvPr/>
          </p:nvGrpSpPr>
          <p:grpSpPr>
            <a:xfrm>
              <a:off x="3056249" y="7210935"/>
              <a:ext cx="462976" cy="425124"/>
              <a:chOff x="3001916" y="6838000"/>
              <a:chExt cx="462976" cy="425124"/>
            </a:xfrm>
          </p:grpSpPr>
          <p:sp>
            <p:nvSpPr>
              <p:cNvPr id="38" name="Freihandform 1935">
                <a:extLst>
                  <a:ext uri="{FF2B5EF4-FFF2-40B4-BE49-F238E27FC236}">
                    <a16:creationId xmlns:a16="http://schemas.microsoft.com/office/drawing/2014/main" xmlns="" id="{6739A780-59B6-BF50-5B48-264295DAA353}"/>
                  </a:ext>
                </a:extLst>
              </p:cNvPr>
              <p:cNvSpPr/>
              <p:nvPr/>
            </p:nvSpPr>
            <p:spPr>
              <a:xfrm>
                <a:off x="3001916" y="7069487"/>
                <a:ext cx="462976" cy="193637"/>
              </a:xfrm>
              <a:custGeom>
                <a:avLst/>
                <a:gdLst/>
                <a:ahLst/>
                <a:cxnLst>
                  <a:cxn ang="3cd4">
                    <a:pos x="hc" y="t"/>
                  </a:cxn>
                  <a:cxn ang="cd2">
                    <a:pos x="l" y="vc"/>
                  </a:cxn>
                  <a:cxn ang="cd4">
                    <a:pos x="hc" y="b"/>
                  </a:cxn>
                  <a:cxn ang="0">
                    <a:pos x="r" y="vc"/>
                  </a:cxn>
                </a:cxnLst>
                <a:rect l="l" t="t" r="r" b="b"/>
                <a:pathLst>
                  <a:path w="845" h="354">
                    <a:moveTo>
                      <a:pt x="578" y="238"/>
                    </a:moveTo>
                    <a:cubicBezTo>
                      <a:pt x="576" y="238"/>
                      <a:pt x="567" y="242"/>
                      <a:pt x="559" y="246"/>
                    </a:cubicBezTo>
                    <a:cubicBezTo>
                      <a:pt x="553" y="249"/>
                      <a:pt x="544" y="253"/>
                      <a:pt x="538" y="253"/>
                    </a:cubicBezTo>
                    <a:cubicBezTo>
                      <a:pt x="534" y="255"/>
                      <a:pt x="527" y="255"/>
                      <a:pt x="523" y="255"/>
                    </a:cubicBezTo>
                    <a:cubicBezTo>
                      <a:pt x="512" y="255"/>
                      <a:pt x="464" y="251"/>
                      <a:pt x="388" y="242"/>
                    </a:cubicBezTo>
                    <a:cubicBezTo>
                      <a:pt x="383" y="242"/>
                      <a:pt x="383" y="242"/>
                      <a:pt x="377" y="242"/>
                    </a:cubicBezTo>
                    <a:cubicBezTo>
                      <a:pt x="349" y="240"/>
                      <a:pt x="318" y="236"/>
                      <a:pt x="288" y="234"/>
                    </a:cubicBezTo>
                    <a:cubicBezTo>
                      <a:pt x="275" y="232"/>
                      <a:pt x="269" y="232"/>
                      <a:pt x="258" y="230"/>
                    </a:cubicBezTo>
                    <a:cubicBezTo>
                      <a:pt x="248" y="230"/>
                      <a:pt x="248" y="230"/>
                      <a:pt x="246" y="230"/>
                    </a:cubicBezTo>
                    <a:lnTo>
                      <a:pt x="242" y="230"/>
                    </a:lnTo>
                    <a:lnTo>
                      <a:pt x="212" y="234"/>
                    </a:lnTo>
                    <a:cubicBezTo>
                      <a:pt x="216" y="189"/>
                      <a:pt x="214" y="136"/>
                      <a:pt x="208" y="90"/>
                    </a:cubicBezTo>
                    <a:cubicBezTo>
                      <a:pt x="216" y="88"/>
                      <a:pt x="218" y="86"/>
                      <a:pt x="233" y="81"/>
                    </a:cubicBezTo>
                    <a:cubicBezTo>
                      <a:pt x="265" y="71"/>
                      <a:pt x="303" y="58"/>
                      <a:pt x="345" y="45"/>
                    </a:cubicBezTo>
                    <a:cubicBezTo>
                      <a:pt x="430" y="64"/>
                      <a:pt x="519" y="88"/>
                      <a:pt x="555" y="98"/>
                    </a:cubicBezTo>
                    <a:cubicBezTo>
                      <a:pt x="553" y="103"/>
                      <a:pt x="546" y="109"/>
                      <a:pt x="538" y="115"/>
                    </a:cubicBezTo>
                    <a:cubicBezTo>
                      <a:pt x="536" y="115"/>
                      <a:pt x="536" y="115"/>
                      <a:pt x="536" y="115"/>
                    </a:cubicBezTo>
                    <a:cubicBezTo>
                      <a:pt x="527" y="115"/>
                      <a:pt x="519" y="115"/>
                      <a:pt x="510" y="115"/>
                    </a:cubicBezTo>
                    <a:cubicBezTo>
                      <a:pt x="496" y="115"/>
                      <a:pt x="481" y="115"/>
                      <a:pt x="466" y="113"/>
                    </a:cubicBezTo>
                    <a:cubicBezTo>
                      <a:pt x="451" y="113"/>
                      <a:pt x="436" y="113"/>
                      <a:pt x="424" y="113"/>
                    </a:cubicBezTo>
                    <a:cubicBezTo>
                      <a:pt x="415" y="111"/>
                      <a:pt x="409" y="111"/>
                      <a:pt x="407" y="111"/>
                    </a:cubicBezTo>
                    <a:cubicBezTo>
                      <a:pt x="396" y="111"/>
                      <a:pt x="388" y="119"/>
                      <a:pt x="388" y="128"/>
                    </a:cubicBezTo>
                    <a:cubicBezTo>
                      <a:pt x="388" y="139"/>
                      <a:pt x="394" y="147"/>
                      <a:pt x="404" y="147"/>
                    </a:cubicBezTo>
                    <a:cubicBezTo>
                      <a:pt x="407" y="147"/>
                      <a:pt x="413" y="147"/>
                      <a:pt x="421" y="147"/>
                    </a:cubicBezTo>
                    <a:cubicBezTo>
                      <a:pt x="434" y="149"/>
                      <a:pt x="449" y="149"/>
                      <a:pt x="464" y="149"/>
                    </a:cubicBezTo>
                    <a:cubicBezTo>
                      <a:pt x="481" y="149"/>
                      <a:pt x="496" y="151"/>
                      <a:pt x="510" y="151"/>
                    </a:cubicBezTo>
                    <a:cubicBezTo>
                      <a:pt x="521" y="151"/>
                      <a:pt x="531" y="151"/>
                      <a:pt x="542" y="151"/>
                    </a:cubicBezTo>
                    <a:cubicBezTo>
                      <a:pt x="544" y="151"/>
                      <a:pt x="548" y="151"/>
                      <a:pt x="551" y="149"/>
                    </a:cubicBezTo>
                    <a:cubicBezTo>
                      <a:pt x="553" y="147"/>
                      <a:pt x="555" y="147"/>
                      <a:pt x="555" y="145"/>
                    </a:cubicBezTo>
                    <a:lnTo>
                      <a:pt x="743" y="56"/>
                    </a:lnTo>
                    <a:cubicBezTo>
                      <a:pt x="745" y="56"/>
                      <a:pt x="749" y="54"/>
                      <a:pt x="756" y="52"/>
                    </a:cubicBezTo>
                    <a:cubicBezTo>
                      <a:pt x="769" y="48"/>
                      <a:pt x="781" y="45"/>
                      <a:pt x="792" y="45"/>
                    </a:cubicBezTo>
                    <a:cubicBezTo>
                      <a:pt x="792" y="45"/>
                      <a:pt x="794" y="48"/>
                      <a:pt x="796" y="48"/>
                    </a:cubicBezTo>
                    <a:cubicBezTo>
                      <a:pt x="798" y="48"/>
                      <a:pt x="800" y="50"/>
                      <a:pt x="802" y="52"/>
                    </a:cubicBezTo>
                    <a:cubicBezTo>
                      <a:pt x="802" y="54"/>
                      <a:pt x="802" y="54"/>
                      <a:pt x="805" y="54"/>
                    </a:cubicBezTo>
                    <a:close/>
                    <a:moveTo>
                      <a:pt x="176" y="251"/>
                    </a:moveTo>
                    <a:lnTo>
                      <a:pt x="174" y="259"/>
                    </a:lnTo>
                    <a:cubicBezTo>
                      <a:pt x="174" y="274"/>
                      <a:pt x="172" y="289"/>
                      <a:pt x="167" y="299"/>
                    </a:cubicBezTo>
                    <a:cubicBezTo>
                      <a:pt x="167" y="302"/>
                      <a:pt x="165" y="302"/>
                      <a:pt x="163" y="302"/>
                    </a:cubicBezTo>
                    <a:cubicBezTo>
                      <a:pt x="155" y="306"/>
                      <a:pt x="144" y="308"/>
                      <a:pt x="134" y="310"/>
                    </a:cubicBezTo>
                    <a:cubicBezTo>
                      <a:pt x="123" y="312"/>
                      <a:pt x="112" y="314"/>
                      <a:pt x="104" y="316"/>
                    </a:cubicBezTo>
                    <a:lnTo>
                      <a:pt x="39" y="48"/>
                    </a:lnTo>
                    <a:cubicBezTo>
                      <a:pt x="44" y="45"/>
                      <a:pt x="50" y="45"/>
                      <a:pt x="56" y="43"/>
                    </a:cubicBezTo>
                    <a:cubicBezTo>
                      <a:pt x="77" y="39"/>
                      <a:pt x="98" y="37"/>
                      <a:pt x="117" y="37"/>
                    </a:cubicBezTo>
                    <a:cubicBezTo>
                      <a:pt x="134" y="35"/>
                      <a:pt x="148" y="37"/>
                      <a:pt x="161" y="39"/>
                    </a:cubicBezTo>
                    <a:cubicBezTo>
                      <a:pt x="178" y="98"/>
                      <a:pt x="182" y="185"/>
                      <a:pt x="176" y="251"/>
                    </a:cubicBezTo>
                    <a:close/>
                    <a:moveTo>
                      <a:pt x="828" y="28"/>
                    </a:moveTo>
                    <a:cubicBezTo>
                      <a:pt x="821" y="22"/>
                      <a:pt x="817" y="18"/>
                      <a:pt x="811" y="14"/>
                    </a:cubicBezTo>
                    <a:lnTo>
                      <a:pt x="805" y="12"/>
                    </a:lnTo>
                    <a:cubicBezTo>
                      <a:pt x="800" y="12"/>
                      <a:pt x="796" y="12"/>
                      <a:pt x="794" y="12"/>
                    </a:cubicBezTo>
                    <a:cubicBezTo>
                      <a:pt x="777" y="9"/>
                      <a:pt x="762" y="14"/>
                      <a:pt x="747" y="18"/>
                    </a:cubicBezTo>
                    <a:cubicBezTo>
                      <a:pt x="739" y="20"/>
                      <a:pt x="733" y="22"/>
                      <a:pt x="728" y="24"/>
                    </a:cubicBezTo>
                    <a:lnTo>
                      <a:pt x="595" y="88"/>
                    </a:lnTo>
                    <a:cubicBezTo>
                      <a:pt x="595" y="81"/>
                      <a:pt x="591" y="75"/>
                      <a:pt x="584" y="71"/>
                    </a:cubicBezTo>
                    <a:cubicBezTo>
                      <a:pt x="565" y="62"/>
                      <a:pt x="457" y="35"/>
                      <a:pt x="347" y="9"/>
                    </a:cubicBezTo>
                    <a:cubicBezTo>
                      <a:pt x="345" y="9"/>
                      <a:pt x="341" y="9"/>
                      <a:pt x="339" y="9"/>
                    </a:cubicBezTo>
                    <a:cubicBezTo>
                      <a:pt x="294" y="24"/>
                      <a:pt x="256" y="37"/>
                      <a:pt x="222" y="48"/>
                    </a:cubicBezTo>
                    <a:cubicBezTo>
                      <a:pt x="210" y="52"/>
                      <a:pt x="206" y="52"/>
                      <a:pt x="201" y="54"/>
                    </a:cubicBezTo>
                    <a:cubicBezTo>
                      <a:pt x="197" y="41"/>
                      <a:pt x="195" y="28"/>
                      <a:pt x="191" y="18"/>
                    </a:cubicBezTo>
                    <a:cubicBezTo>
                      <a:pt x="189" y="12"/>
                      <a:pt x="184" y="7"/>
                      <a:pt x="178" y="7"/>
                    </a:cubicBezTo>
                    <a:cubicBezTo>
                      <a:pt x="161" y="1"/>
                      <a:pt x="140" y="-1"/>
                      <a:pt x="117" y="1"/>
                    </a:cubicBezTo>
                    <a:cubicBezTo>
                      <a:pt x="95" y="1"/>
                      <a:pt x="73" y="5"/>
                      <a:pt x="50" y="9"/>
                    </a:cubicBezTo>
                    <a:cubicBezTo>
                      <a:pt x="41" y="12"/>
                      <a:pt x="31" y="14"/>
                      <a:pt x="22" y="16"/>
                    </a:cubicBezTo>
                    <a:cubicBezTo>
                      <a:pt x="18" y="16"/>
                      <a:pt x="14" y="18"/>
                      <a:pt x="12" y="18"/>
                    </a:cubicBezTo>
                    <a:cubicBezTo>
                      <a:pt x="3" y="20"/>
                      <a:pt x="-1" y="31"/>
                      <a:pt x="1" y="39"/>
                    </a:cubicBezTo>
                    <a:lnTo>
                      <a:pt x="73" y="340"/>
                    </a:lnTo>
                    <a:cubicBezTo>
                      <a:pt x="75" y="348"/>
                      <a:pt x="84" y="354"/>
                      <a:pt x="91" y="354"/>
                    </a:cubicBezTo>
                    <a:cubicBezTo>
                      <a:pt x="95" y="352"/>
                      <a:pt x="100" y="352"/>
                      <a:pt x="108" y="350"/>
                    </a:cubicBezTo>
                    <a:cubicBezTo>
                      <a:pt x="119" y="350"/>
                      <a:pt x="129" y="348"/>
                      <a:pt x="140" y="344"/>
                    </a:cubicBezTo>
                    <a:cubicBezTo>
                      <a:pt x="180" y="335"/>
                      <a:pt x="197" y="331"/>
                      <a:pt x="201" y="314"/>
                    </a:cubicBezTo>
                    <a:cubicBezTo>
                      <a:pt x="203" y="302"/>
                      <a:pt x="208" y="287"/>
                      <a:pt x="210" y="272"/>
                    </a:cubicBezTo>
                    <a:lnTo>
                      <a:pt x="246" y="263"/>
                    </a:lnTo>
                    <a:cubicBezTo>
                      <a:pt x="248" y="263"/>
                      <a:pt x="250" y="263"/>
                      <a:pt x="254" y="266"/>
                    </a:cubicBezTo>
                    <a:cubicBezTo>
                      <a:pt x="267" y="266"/>
                      <a:pt x="273" y="268"/>
                      <a:pt x="284" y="268"/>
                    </a:cubicBezTo>
                    <a:cubicBezTo>
                      <a:pt x="313" y="272"/>
                      <a:pt x="345" y="274"/>
                      <a:pt x="375" y="278"/>
                    </a:cubicBezTo>
                    <a:cubicBezTo>
                      <a:pt x="379" y="278"/>
                      <a:pt x="379" y="278"/>
                      <a:pt x="383" y="278"/>
                    </a:cubicBezTo>
                    <a:cubicBezTo>
                      <a:pt x="462" y="287"/>
                      <a:pt x="510" y="291"/>
                      <a:pt x="523" y="291"/>
                    </a:cubicBezTo>
                    <a:cubicBezTo>
                      <a:pt x="531" y="291"/>
                      <a:pt x="538" y="291"/>
                      <a:pt x="548" y="289"/>
                    </a:cubicBezTo>
                    <a:cubicBezTo>
                      <a:pt x="557" y="285"/>
                      <a:pt x="565" y="282"/>
                      <a:pt x="574" y="278"/>
                    </a:cubicBezTo>
                    <a:cubicBezTo>
                      <a:pt x="584" y="274"/>
                      <a:pt x="593" y="270"/>
                      <a:pt x="597" y="266"/>
                    </a:cubicBezTo>
                    <a:lnTo>
                      <a:pt x="838" y="71"/>
                    </a:lnTo>
                    <a:cubicBezTo>
                      <a:pt x="845" y="67"/>
                      <a:pt x="847" y="58"/>
                      <a:pt x="843" y="50"/>
                    </a:cubicBezTo>
                    <a:cubicBezTo>
                      <a:pt x="841" y="43"/>
                      <a:pt x="834" y="37"/>
                      <a:pt x="828" y="28"/>
                    </a:cubicBezTo>
                    <a:close/>
                  </a:path>
                </a:pathLst>
              </a:custGeom>
              <a:solidFill>
                <a:srgbClr val="FFFFFF"/>
              </a:solid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latin typeface="Arial" panose="020B0604020202020204"/>
                  <a:ea typeface="Arial Unicode MS" pitchFamily="2"/>
                  <a:cs typeface="Arial Unicode MS" pitchFamily="2"/>
                </a:endParaRPr>
              </a:p>
            </p:txBody>
          </p:sp>
          <p:sp>
            <p:nvSpPr>
              <p:cNvPr id="39" name="Freihandform 1936">
                <a:extLst>
                  <a:ext uri="{FF2B5EF4-FFF2-40B4-BE49-F238E27FC236}">
                    <a16:creationId xmlns:a16="http://schemas.microsoft.com/office/drawing/2014/main" xmlns="" id="{8F1132AC-2136-9298-DDB8-D97A059C1B41}"/>
                  </a:ext>
                </a:extLst>
              </p:cNvPr>
              <p:cNvSpPr/>
              <p:nvPr/>
            </p:nvSpPr>
            <p:spPr>
              <a:xfrm>
                <a:off x="3195005" y="6838000"/>
                <a:ext cx="211740" cy="195283"/>
              </a:xfrm>
              <a:custGeom>
                <a:avLst/>
                <a:gdLst/>
                <a:ahLst/>
                <a:cxnLst>
                  <a:cxn ang="3cd4">
                    <a:pos x="hc" y="t"/>
                  </a:cxn>
                  <a:cxn ang="cd2">
                    <a:pos x="l" y="vc"/>
                  </a:cxn>
                  <a:cxn ang="cd4">
                    <a:pos x="hc" y="b"/>
                  </a:cxn>
                  <a:cxn ang="0">
                    <a:pos x="r" y="vc"/>
                  </a:cxn>
                </a:cxnLst>
                <a:rect l="l" t="t" r="r" b="b"/>
                <a:pathLst>
                  <a:path w="387" h="357">
                    <a:moveTo>
                      <a:pt x="59" y="59"/>
                    </a:moveTo>
                    <a:cubicBezTo>
                      <a:pt x="74" y="44"/>
                      <a:pt x="93" y="36"/>
                      <a:pt x="114" y="36"/>
                    </a:cubicBezTo>
                    <a:cubicBezTo>
                      <a:pt x="135" y="36"/>
                      <a:pt x="156" y="44"/>
                      <a:pt x="171" y="59"/>
                    </a:cubicBezTo>
                    <a:lnTo>
                      <a:pt x="182" y="69"/>
                    </a:lnTo>
                    <a:cubicBezTo>
                      <a:pt x="188" y="76"/>
                      <a:pt x="199" y="76"/>
                      <a:pt x="207" y="69"/>
                    </a:cubicBezTo>
                    <a:lnTo>
                      <a:pt x="215" y="59"/>
                    </a:lnTo>
                    <a:cubicBezTo>
                      <a:pt x="230" y="44"/>
                      <a:pt x="251" y="36"/>
                      <a:pt x="273" y="36"/>
                    </a:cubicBezTo>
                    <a:cubicBezTo>
                      <a:pt x="294" y="36"/>
                      <a:pt x="313" y="44"/>
                      <a:pt x="330" y="59"/>
                    </a:cubicBezTo>
                    <a:cubicBezTo>
                      <a:pt x="345" y="76"/>
                      <a:pt x="353" y="95"/>
                      <a:pt x="353" y="118"/>
                    </a:cubicBezTo>
                    <a:cubicBezTo>
                      <a:pt x="353" y="139"/>
                      <a:pt x="345" y="160"/>
                      <a:pt x="330" y="177"/>
                    </a:cubicBezTo>
                    <a:lnTo>
                      <a:pt x="194" y="315"/>
                    </a:lnTo>
                    <a:lnTo>
                      <a:pt x="59" y="175"/>
                    </a:lnTo>
                    <a:cubicBezTo>
                      <a:pt x="44" y="160"/>
                      <a:pt x="36" y="139"/>
                      <a:pt x="36" y="118"/>
                    </a:cubicBezTo>
                    <a:cubicBezTo>
                      <a:pt x="36" y="95"/>
                      <a:pt x="44" y="74"/>
                      <a:pt x="59" y="59"/>
                    </a:cubicBezTo>
                    <a:close/>
                    <a:moveTo>
                      <a:pt x="173" y="345"/>
                    </a:moveTo>
                    <a:cubicBezTo>
                      <a:pt x="175" y="347"/>
                      <a:pt x="175" y="347"/>
                      <a:pt x="177" y="349"/>
                    </a:cubicBezTo>
                    <a:cubicBezTo>
                      <a:pt x="179" y="351"/>
                      <a:pt x="179" y="351"/>
                      <a:pt x="182" y="353"/>
                    </a:cubicBezTo>
                    <a:cubicBezTo>
                      <a:pt x="188" y="359"/>
                      <a:pt x="199" y="359"/>
                      <a:pt x="205" y="353"/>
                    </a:cubicBezTo>
                    <a:cubicBezTo>
                      <a:pt x="207" y="351"/>
                      <a:pt x="207" y="351"/>
                      <a:pt x="209" y="349"/>
                    </a:cubicBezTo>
                    <a:cubicBezTo>
                      <a:pt x="211" y="347"/>
                      <a:pt x="211" y="347"/>
                      <a:pt x="213" y="345"/>
                    </a:cubicBezTo>
                    <a:lnTo>
                      <a:pt x="353" y="201"/>
                    </a:lnTo>
                    <a:cubicBezTo>
                      <a:pt x="376" y="180"/>
                      <a:pt x="387" y="150"/>
                      <a:pt x="387" y="118"/>
                    </a:cubicBezTo>
                    <a:cubicBezTo>
                      <a:pt x="387" y="86"/>
                      <a:pt x="376" y="57"/>
                      <a:pt x="355" y="33"/>
                    </a:cubicBezTo>
                    <a:cubicBezTo>
                      <a:pt x="332" y="12"/>
                      <a:pt x="302" y="0"/>
                      <a:pt x="273" y="0"/>
                    </a:cubicBezTo>
                    <a:cubicBezTo>
                      <a:pt x="243" y="0"/>
                      <a:pt x="215" y="10"/>
                      <a:pt x="194" y="31"/>
                    </a:cubicBezTo>
                    <a:cubicBezTo>
                      <a:pt x="173" y="10"/>
                      <a:pt x="144" y="0"/>
                      <a:pt x="114" y="0"/>
                    </a:cubicBezTo>
                    <a:cubicBezTo>
                      <a:pt x="84" y="0"/>
                      <a:pt x="55" y="12"/>
                      <a:pt x="33" y="33"/>
                    </a:cubicBezTo>
                    <a:cubicBezTo>
                      <a:pt x="12" y="57"/>
                      <a:pt x="0" y="86"/>
                      <a:pt x="0" y="118"/>
                    </a:cubicBezTo>
                    <a:cubicBezTo>
                      <a:pt x="0" y="150"/>
                      <a:pt x="12" y="180"/>
                      <a:pt x="33" y="201"/>
                    </a:cubicBezTo>
                    <a:close/>
                  </a:path>
                </a:pathLst>
              </a:custGeom>
              <a:solidFill>
                <a:srgbClr val="FFFFFF"/>
              </a:solidFill>
              <a:ln cap="flat">
                <a:noFill/>
                <a:prstDash val="solid"/>
              </a:ln>
            </p:spPr>
            <p:txBody>
              <a:bodyPr vert="horz" wrap="none" lIns="95246" tIns="47623" rIns="95246" bIns="47623" anchor="ctr" anchorCtr="1" compatLnSpc="0"/>
              <a:lstStyle/>
              <a:p>
                <a:pPr defTabSz="914205" hangingPunct="0">
                  <a:defRPr/>
                </a:pPr>
                <a:endParaRPr lang="en-US" sz="1905" kern="0">
                  <a:solidFill>
                    <a:srgbClr val="003781"/>
                  </a:solidFill>
                  <a:latin typeface="Arial" panose="020B0604020202020204"/>
                  <a:ea typeface="Arial Unicode MS" pitchFamily="2"/>
                  <a:cs typeface="Arial Unicode MS" pitchFamily="2"/>
                </a:endParaRPr>
              </a:p>
            </p:txBody>
          </p:sp>
        </p:grpSp>
      </p:grpSp>
      <p:sp>
        <p:nvSpPr>
          <p:cNvPr id="9" name="Textfeld 8">
            <a:extLst>
              <a:ext uri="{FF2B5EF4-FFF2-40B4-BE49-F238E27FC236}">
                <a16:creationId xmlns:a16="http://schemas.microsoft.com/office/drawing/2014/main" xmlns="" id="{099E4DCA-864E-C599-19AB-117A268BAB01}"/>
              </a:ext>
            </a:extLst>
          </p:cNvPr>
          <p:cNvSpPr txBox="1"/>
          <p:nvPr/>
        </p:nvSpPr>
        <p:spPr>
          <a:xfrm>
            <a:off x="3296651" y="6056700"/>
            <a:ext cx="7916779" cy="261610"/>
          </a:xfrm>
          <a:prstGeom prst="rect">
            <a:avLst/>
          </a:prstGeom>
          <a:noFill/>
        </p:spPr>
        <p:txBody>
          <a:bodyPr wrap="square" rtlCol="0">
            <a:spAutoFit/>
          </a:bodyPr>
          <a:lstStyle/>
          <a:p>
            <a:pPr defTabSz="587518">
              <a:buFont typeface="+mj-lt"/>
              <a:buNone/>
              <a:defRPr/>
            </a:pPr>
            <a:r>
              <a:rPr lang="de-DE" sz="1100" dirty="0">
                <a:solidFill>
                  <a:srgbClr val="003781"/>
                </a:solidFill>
                <a:latin typeface="Allianz Neo" panose="020B0504020203020204" pitchFamily="34" charset="0"/>
              </a:rPr>
              <a:t>Tarif 50StTBUU(U) und 50StSGRU(U), individuelle Berufsgruppeneinstufung, Raucherstauts unbestimmt, Person 35 Jahre alt, Endalter 67</a:t>
            </a:r>
            <a:endParaRPr lang="de-DE" dirty="0">
              <a:solidFill>
                <a:prstClr val="black"/>
              </a:solidFill>
            </a:endParaRPr>
          </a:p>
        </p:txBody>
      </p:sp>
      <p:sp>
        <p:nvSpPr>
          <p:cNvPr id="2" name="Ellipse 1">
            <a:extLst>
              <a:ext uri="{FF2B5EF4-FFF2-40B4-BE49-F238E27FC236}">
                <a16:creationId xmlns:a16="http://schemas.microsoft.com/office/drawing/2014/main" xmlns="" id="{142F3673-FD10-D421-2799-D00728841317}"/>
              </a:ext>
            </a:extLst>
          </p:cNvPr>
          <p:cNvSpPr/>
          <p:nvPr/>
        </p:nvSpPr>
        <p:spPr>
          <a:xfrm rot="924023">
            <a:off x="10718591" y="1349469"/>
            <a:ext cx="1440000" cy="14400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050" b="1" dirty="0">
                <a:solidFill>
                  <a:prstClr val="white"/>
                </a:solidFill>
                <a:latin typeface="Allianz Neo" panose="020B0504020203020204" pitchFamily="34" charset="0"/>
              </a:rPr>
              <a:t>AG-finanziert ohne Risikoprüfung bis 1250 EUR</a:t>
            </a:r>
          </a:p>
        </p:txBody>
      </p:sp>
    </p:spTree>
    <p:extLst>
      <p:ext uri="{BB962C8B-B14F-4D97-AF65-F5344CB8AC3E}">
        <p14:creationId xmlns:p14="http://schemas.microsoft.com/office/powerpoint/2010/main" val="33178425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Grafik 1">
            <a:extLst>
              <a:ext uri="{FF2B5EF4-FFF2-40B4-BE49-F238E27FC236}">
                <a16:creationId xmlns:a16="http://schemas.microsoft.com/office/drawing/2014/main" xmlns="" id="{E1A9666D-A881-E044-CBF6-D9CE2FFA0A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3260" b="11585"/>
          <a:stretch/>
        </p:blipFill>
        <p:spPr bwMode="auto">
          <a:xfrm>
            <a:off x="334358" y="1664909"/>
            <a:ext cx="11582401" cy="3589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feld 5">
            <a:extLst>
              <a:ext uri="{FF2B5EF4-FFF2-40B4-BE49-F238E27FC236}">
                <a16:creationId xmlns:a16="http://schemas.microsoft.com/office/drawing/2014/main" xmlns="" id="{CBDFABE6-C818-953C-550D-40FA49AA8F95}"/>
              </a:ext>
            </a:extLst>
          </p:cNvPr>
          <p:cNvSpPr txBox="1"/>
          <p:nvPr/>
        </p:nvSpPr>
        <p:spPr>
          <a:xfrm>
            <a:off x="328009" y="99853"/>
            <a:ext cx="11582401" cy="1460939"/>
          </a:xfrm>
          <a:prstGeom prst="rect">
            <a:avLst/>
          </a:prstGeom>
          <a:solidFill>
            <a:schemeClr val="tx1"/>
          </a:solidFill>
        </p:spPr>
        <p:txBody>
          <a:bodyPr wrap="none" lIns="0" tIns="0" rIns="0" bIns="0" rtlCol="0" anchor="t" anchorCtr="0">
            <a:noAutofit/>
          </a:bodyPr>
          <a:lstStyle/>
          <a:p>
            <a:r>
              <a:rPr lang="de-DE" sz="2800" b="1" dirty="0">
                <a:solidFill>
                  <a:srgbClr val="13A0D3"/>
                </a:solidFill>
                <a:latin typeface="Allianz Neo" panose="020B0504020203020204" pitchFamily="34" charset="0"/>
              </a:rPr>
              <a:t>Arbeitskraftsicherung</a:t>
            </a:r>
            <a:r>
              <a:rPr lang="de-DE" sz="2800" b="1" dirty="0">
                <a:solidFill>
                  <a:srgbClr val="003781"/>
                </a:solidFill>
                <a:latin typeface="Allianz Neo" panose="020B0504020203020204" pitchFamily="34" charset="0"/>
              </a:rPr>
              <a:t> für Beschäftigte in Heil- + Pflegeberufen</a:t>
            </a:r>
          </a:p>
          <a:p>
            <a:endParaRPr lang="de-DE" sz="1000" b="1" dirty="0">
              <a:solidFill>
                <a:srgbClr val="003781"/>
              </a:solidFill>
              <a:latin typeface="Allianz Neo" panose="020B0504020203020204" pitchFamily="34" charset="0"/>
            </a:endParaRPr>
          </a:p>
          <a:p>
            <a:r>
              <a:rPr lang="de-DE" sz="1600" b="1" dirty="0">
                <a:solidFill>
                  <a:srgbClr val="13A0D3"/>
                </a:solidFill>
                <a:latin typeface="Allianz Neo" panose="020B0504020203020204" pitchFamily="34" charset="0"/>
              </a:rPr>
              <a:t>Gut abgesichert, </a:t>
            </a:r>
            <a:r>
              <a:rPr lang="de-DE" sz="1600" b="1" dirty="0">
                <a:solidFill>
                  <a:srgbClr val="003781"/>
                </a:solidFill>
                <a:latin typeface="Allianz Neo" panose="020B0504020203020204" pitchFamily="34" charset="0"/>
              </a:rPr>
              <a:t>weil die Allianz </a:t>
            </a:r>
            <a:r>
              <a:rPr lang="de-DE" sz="1600" b="1" dirty="0" err="1">
                <a:solidFill>
                  <a:srgbClr val="003781"/>
                </a:solidFill>
                <a:latin typeface="Allianz Neo" panose="020B0504020203020204" pitchFamily="34" charset="0"/>
              </a:rPr>
              <a:t>KörperSchutzPolice</a:t>
            </a:r>
            <a:r>
              <a:rPr lang="de-DE" sz="1600" b="1" dirty="0">
                <a:solidFill>
                  <a:srgbClr val="003781"/>
                </a:solidFill>
                <a:latin typeface="Allianz Neo" panose="020B0504020203020204" pitchFamily="34" charset="0"/>
              </a:rPr>
              <a:t> in der </a:t>
            </a:r>
            <a:r>
              <a:rPr lang="de-DE" sz="1600" b="1" dirty="0" err="1">
                <a:solidFill>
                  <a:srgbClr val="003781"/>
                </a:solidFill>
                <a:latin typeface="Allianz Neo" panose="020B0504020203020204" pitchFamily="34" charset="0"/>
              </a:rPr>
              <a:t>bAV</a:t>
            </a:r>
            <a:r>
              <a:rPr lang="de-DE" sz="1600" b="1" dirty="0">
                <a:solidFill>
                  <a:srgbClr val="003781"/>
                </a:solidFill>
                <a:latin typeface="Allianz Neo" panose="020B0504020203020204" pitchFamily="34" charset="0"/>
              </a:rPr>
              <a:t>… </a:t>
            </a:r>
          </a:p>
          <a:p>
            <a:r>
              <a:rPr lang="de-DE" sz="1600" b="1" dirty="0">
                <a:solidFill>
                  <a:srgbClr val="003781"/>
                </a:solidFill>
                <a:latin typeface="Allianz Neo" panose="020B0504020203020204" pitchFamily="34" charset="0"/>
              </a:rPr>
              <a:t>…bei Beeinträchtigung von körperlichen oder geistigen Fähigkeiten leistet (monatliche Rente und Beitragsbefreiung)</a:t>
            </a:r>
          </a:p>
        </p:txBody>
      </p:sp>
      <p:grpSp>
        <p:nvGrpSpPr>
          <p:cNvPr id="2" name="Gruppieren 1">
            <a:extLst>
              <a:ext uri="{FF2B5EF4-FFF2-40B4-BE49-F238E27FC236}">
                <a16:creationId xmlns:a16="http://schemas.microsoft.com/office/drawing/2014/main" xmlns="" id="{D091D8E8-84F2-B462-89CF-1E2C678D9B09}"/>
              </a:ext>
            </a:extLst>
          </p:cNvPr>
          <p:cNvGrpSpPr/>
          <p:nvPr/>
        </p:nvGrpSpPr>
        <p:grpSpPr>
          <a:xfrm>
            <a:off x="334358" y="5496910"/>
            <a:ext cx="8776138" cy="1093076"/>
            <a:chOff x="567559" y="5496910"/>
            <a:chExt cx="8776138" cy="1093076"/>
          </a:xfrm>
        </p:grpSpPr>
        <p:pic>
          <p:nvPicPr>
            <p:cNvPr id="10" name="Grafik 9" descr="Ausrufezeichen mit einfarbiger Füllung">
              <a:extLst>
                <a:ext uri="{FF2B5EF4-FFF2-40B4-BE49-F238E27FC236}">
                  <a16:creationId xmlns:a16="http://schemas.microsoft.com/office/drawing/2014/main" xmlns="" id="{31EF34DD-B790-C2CA-6F95-E19A11B85E36}"/>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748421" y="5601600"/>
              <a:ext cx="770400" cy="770400"/>
            </a:xfrm>
            <a:prstGeom prst="rect">
              <a:avLst/>
            </a:prstGeom>
          </p:spPr>
        </p:pic>
        <p:sp>
          <p:nvSpPr>
            <p:cNvPr id="11" name="Ellipse 10">
              <a:extLst>
                <a:ext uri="{FF2B5EF4-FFF2-40B4-BE49-F238E27FC236}">
                  <a16:creationId xmlns:a16="http://schemas.microsoft.com/office/drawing/2014/main" xmlns="" id="{0400E7C2-AB7C-A1C5-C90B-99BCA23A7C91}"/>
                </a:ext>
              </a:extLst>
            </p:cNvPr>
            <p:cNvSpPr/>
            <p:nvPr/>
          </p:nvSpPr>
          <p:spPr>
            <a:xfrm>
              <a:off x="567559" y="5496910"/>
              <a:ext cx="1145627" cy="109307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FFFF"/>
                </a:solidFill>
              </a:endParaRPr>
            </a:p>
          </p:txBody>
        </p:sp>
        <p:sp>
          <p:nvSpPr>
            <p:cNvPr id="12" name="Ellipse 11">
              <a:extLst>
                <a:ext uri="{FF2B5EF4-FFF2-40B4-BE49-F238E27FC236}">
                  <a16:creationId xmlns:a16="http://schemas.microsoft.com/office/drawing/2014/main" xmlns="" id="{3DEFBF93-3C76-C868-B717-FD3BABA3069E}"/>
                </a:ext>
              </a:extLst>
            </p:cNvPr>
            <p:cNvSpPr/>
            <p:nvPr/>
          </p:nvSpPr>
          <p:spPr>
            <a:xfrm>
              <a:off x="651642" y="5496910"/>
              <a:ext cx="972000" cy="9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FFFF"/>
                </a:solidFill>
              </a:endParaRPr>
            </a:p>
          </p:txBody>
        </p:sp>
        <p:sp>
          <p:nvSpPr>
            <p:cNvPr id="13" name="Textfeld 12">
              <a:extLst>
                <a:ext uri="{FF2B5EF4-FFF2-40B4-BE49-F238E27FC236}">
                  <a16:creationId xmlns:a16="http://schemas.microsoft.com/office/drawing/2014/main" xmlns="" id="{80DB431E-3387-91CD-3D2E-10602CED9715}"/>
                </a:ext>
              </a:extLst>
            </p:cNvPr>
            <p:cNvSpPr txBox="1"/>
            <p:nvPr/>
          </p:nvSpPr>
          <p:spPr>
            <a:xfrm>
              <a:off x="1723697" y="5885793"/>
              <a:ext cx="7620000" cy="346840"/>
            </a:xfrm>
            <a:prstGeom prst="rect">
              <a:avLst/>
            </a:prstGeom>
            <a:noFill/>
          </p:spPr>
          <p:txBody>
            <a:bodyPr wrap="none" lIns="0" tIns="0" rIns="0" bIns="0" rtlCol="0" anchor="t" anchorCtr="0">
              <a:noAutofit/>
            </a:bodyPr>
            <a:lstStyle/>
            <a:p>
              <a:r>
                <a:rPr lang="de-DE" sz="1600" b="1" dirty="0">
                  <a:solidFill>
                    <a:srgbClr val="003781"/>
                  </a:solidFill>
                  <a:latin typeface="Allianz Neo" panose="020B0504020203020204" pitchFamily="34" charset="0"/>
                </a:rPr>
                <a:t>Wichtige Fähigkeiten, </a:t>
              </a:r>
              <a:r>
                <a:rPr lang="de-DE" sz="1600" dirty="0">
                  <a:solidFill>
                    <a:srgbClr val="003781"/>
                  </a:solidFill>
                  <a:latin typeface="Allianz Neo" panose="020B0504020203020204" pitchFamily="34" charset="0"/>
                </a:rPr>
                <a:t>die Sie täglich brauchen, sind abgesichert.</a:t>
              </a:r>
            </a:p>
          </p:txBody>
        </p:sp>
      </p:grpSp>
    </p:spTree>
    <p:extLst>
      <p:ext uri="{BB962C8B-B14F-4D97-AF65-F5344CB8AC3E}">
        <p14:creationId xmlns:p14="http://schemas.microsoft.com/office/powerpoint/2010/main" val="383326081"/>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xmlns="" id="{BB7B2799-1D21-C81A-C297-082662C43A05}"/>
              </a:ext>
            </a:extLst>
          </p:cNvPr>
          <p:cNvSpPr>
            <a:spLocks noGrp="1"/>
          </p:cNvSpPr>
          <p:nvPr>
            <p:ph type="sldNum" sz="quarter" idx="14"/>
          </p:nvPr>
        </p:nvSpPr>
        <p:spPr/>
        <p:txBody>
          <a:bodyPr/>
          <a:lstStyle/>
          <a:p>
            <a:pPr>
              <a:defRPr/>
            </a:pPr>
            <a:fld id="{56C449F3-BD9D-48DC-BFF1-0F66671DA7C6}" type="slidenum">
              <a:rPr lang="en-US" smtClean="0">
                <a:solidFill>
                  <a:srgbClr val="003781"/>
                </a:solidFill>
              </a:rPr>
              <a:pPr>
                <a:defRPr/>
              </a:pPr>
              <a:t>49</a:t>
            </a:fld>
            <a:endParaRPr lang="en-US">
              <a:solidFill>
                <a:srgbClr val="003781"/>
              </a:solidFill>
            </a:endParaRPr>
          </a:p>
        </p:txBody>
      </p:sp>
      <p:pic>
        <p:nvPicPr>
          <p:cNvPr id="7" name="Grafik 6">
            <a:extLst>
              <a:ext uri="{FF2B5EF4-FFF2-40B4-BE49-F238E27FC236}">
                <a16:creationId xmlns:a16="http://schemas.microsoft.com/office/drawing/2014/main" xmlns="" id="{1EC70053-E711-6EEF-34B7-21AC5568BDD2}"/>
              </a:ext>
            </a:extLst>
          </p:cNvPr>
          <p:cNvPicPr>
            <a:picLocks noChangeAspect="1"/>
          </p:cNvPicPr>
          <p:nvPr/>
        </p:nvPicPr>
        <p:blipFill>
          <a:blip r:embed="rId2"/>
          <a:stretch>
            <a:fillRect/>
          </a:stretch>
        </p:blipFill>
        <p:spPr>
          <a:xfrm>
            <a:off x="33337" y="185737"/>
            <a:ext cx="12125325" cy="6486525"/>
          </a:xfrm>
          <a:prstGeom prst="rect">
            <a:avLst/>
          </a:prstGeom>
        </p:spPr>
      </p:pic>
    </p:spTree>
    <p:extLst>
      <p:ext uri="{BB962C8B-B14F-4D97-AF65-F5344CB8AC3E}">
        <p14:creationId xmlns:p14="http://schemas.microsoft.com/office/powerpoint/2010/main" val="376503434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4" name="Titel 3"/>
          <p:cNvSpPr>
            <a:spLocks noGrp="1"/>
          </p:cNvSpPr>
          <p:nvPr>
            <p:ph type="title"/>
          </p:nvPr>
        </p:nvSpPr>
        <p:spPr/>
        <p:txBody>
          <a:bodyPr/>
          <a:lstStyle/>
          <a:p>
            <a:r>
              <a:rPr lang="de-DE" dirty="0" smtClean="0"/>
              <a:t>Was macht die Deutsche bAV ?</a:t>
            </a:r>
            <a:endParaRPr lang="de-DE" dirty="0"/>
          </a:p>
        </p:txBody>
      </p:sp>
      <p:pic>
        <p:nvPicPr>
          <p:cNvPr id="5" name="Grafik 4"/>
          <p:cNvPicPr>
            <a:picLocks noChangeAspect="1"/>
          </p:cNvPicPr>
          <p:nvPr/>
        </p:nvPicPr>
        <p:blipFill>
          <a:blip r:embed="rId2"/>
          <a:stretch>
            <a:fillRect/>
          </a:stretch>
        </p:blipFill>
        <p:spPr>
          <a:xfrm>
            <a:off x="3205598" y="1695766"/>
            <a:ext cx="5239568" cy="4671696"/>
          </a:xfrm>
          <a:prstGeom prst="rect">
            <a:avLst/>
          </a:prstGeom>
        </p:spPr>
      </p:pic>
    </p:spTree>
    <p:extLst>
      <p:ext uri="{BB962C8B-B14F-4D97-AF65-F5344CB8AC3E}">
        <p14:creationId xmlns:p14="http://schemas.microsoft.com/office/powerpoint/2010/main" val="3047057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Textplatzhalter 2"/>
          <p:cNvSpPr>
            <a:spLocks noGrp="1"/>
          </p:cNvSpPr>
          <p:nvPr>
            <p:ph type="body" sz="quarter" idx="13"/>
          </p:nvPr>
        </p:nvSpPr>
        <p:spPr/>
        <p:txBody>
          <a:bodyPr/>
          <a:lstStyle/>
          <a:p>
            <a:endParaRPr lang="de-DE"/>
          </a:p>
        </p:txBody>
      </p:sp>
      <p:sp>
        <p:nvSpPr>
          <p:cNvPr id="4" name="Textplatzhalter 3"/>
          <p:cNvSpPr>
            <a:spLocks noGrp="1"/>
          </p:cNvSpPr>
          <p:nvPr>
            <p:ph type="body" sz="quarter" idx="14"/>
          </p:nvPr>
        </p:nvSpPr>
        <p:spPr/>
        <p:txBody>
          <a:bodyPr/>
          <a:lstStyle/>
          <a:p>
            <a:endParaRPr lang="de-DE"/>
          </a:p>
        </p:txBody>
      </p:sp>
    </p:spTree>
    <p:extLst>
      <p:ext uri="{BB962C8B-B14F-4D97-AF65-F5344CB8AC3E}">
        <p14:creationId xmlns:p14="http://schemas.microsoft.com/office/powerpoint/2010/main" val="146461031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a:stretch>
            <a:fillRect/>
          </a:stretch>
        </p:blipFill>
        <p:spPr>
          <a:xfrm>
            <a:off x="247828" y="511830"/>
            <a:ext cx="6233318" cy="3859343"/>
          </a:xfrm>
          <a:prstGeom prst="rect">
            <a:avLst/>
          </a:prstGeom>
        </p:spPr>
      </p:pic>
      <p:pic>
        <p:nvPicPr>
          <p:cNvPr id="6" name="Grafik 5"/>
          <p:cNvPicPr>
            <a:picLocks noChangeAspect="1"/>
          </p:cNvPicPr>
          <p:nvPr/>
        </p:nvPicPr>
        <p:blipFill>
          <a:blip r:embed="rId3"/>
          <a:stretch>
            <a:fillRect/>
          </a:stretch>
        </p:blipFill>
        <p:spPr>
          <a:xfrm>
            <a:off x="4289889" y="3871243"/>
            <a:ext cx="7209901" cy="2613589"/>
          </a:xfrm>
          <a:prstGeom prst="rect">
            <a:avLst/>
          </a:prstGeom>
        </p:spPr>
      </p:pic>
    </p:spTree>
    <p:extLst>
      <p:ext uri="{BB962C8B-B14F-4D97-AF65-F5344CB8AC3E}">
        <p14:creationId xmlns:p14="http://schemas.microsoft.com/office/powerpoint/2010/main" val="8000383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a:stretch>
            <a:fillRect/>
          </a:stretch>
        </p:blipFill>
        <p:spPr>
          <a:xfrm>
            <a:off x="299103" y="606939"/>
            <a:ext cx="3359120" cy="3753241"/>
          </a:xfrm>
          <a:prstGeom prst="rect">
            <a:avLst/>
          </a:prstGeom>
          <a:ln>
            <a:solidFill>
              <a:schemeClr val="accent1"/>
            </a:solidFill>
          </a:ln>
        </p:spPr>
      </p:pic>
      <p:pic>
        <p:nvPicPr>
          <p:cNvPr id="6" name="Grafik 5"/>
          <p:cNvPicPr>
            <a:picLocks noChangeAspect="1"/>
          </p:cNvPicPr>
          <p:nvPr/>
        </p:nvPicPr>
        <p:blipFill>
          <a:blip r:embed="rId3"/>
          <a:stretch>
            <a:fillRect/>
          </a:stretch>
        </p:blipFill>
        <p:spPr>
          <a:xfrm>
            <a:off x="4461564" y="3777241"/>
            <a:ext cx="4681593" cy="2818510"/>
          </a:xfrm>
          <a:prstGeom prst="rect">
            <a:avLst/>
          </a:prstGeom>
          <a:ln>
            <a:solidFill>
              <a:schemeClr val="accent1"/>
            </a:solidFill>
          </a:ln>
        </p:spPr>
      </p:pic>
      <p:pic>
        <p:nvPicPr>
          <p:cNvPr id="7" name="Grafik 6"/>
          <p:cNvPicPr>
            <a:picLocks noChangeAspect="1"/>
          </p:cNvPicPr>
          <p:nvPr/>
        </p:nvPicPr>
        <p:blipFill>
          <a:blip r:embed="rId4"/>
          <a:stretch>
            <a:fillRect/>
          </a:stretch>
        </p:blipFill>
        <p:spPr>
          <a:xfrm>
            <a:off x="3993554" y="1256232"/>
            <a:ext cx="5617615" cy="2283021"/>
          </a:xfrm>
          <a:prstGeom prst="rect">
            <a:avLst/>
          </a:prstGeom>
          <a:ln>
            <a:solidFill>
              <a:schemeClr val="accent1"/>
            </a:solidFill>
          </a:ln>
        </p:spPr>
      </p:pic>
    </p:spTree>
    <p:extLst>
      <p:ext uri="{BB962C8B-B14F-4D97-AF65-F5344CB8AC3E}">
        <p14:creationId xmlns:p14="http://schemas.microsoft.com/office/powerpoint/2010/main" val="18082719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a:stretch>
            <a:fillRect/>
          </a:stretch>
        </p:blipFill>
        <p:spPr>
          <a:xfrm>
            <a:off x="323766" y="709300"/>
            <a:ext cx="4115773" cy="4872349"/>
          </a:xfrm>
          <a:prstGeom prst="rect">
            <a:avLst/>
          </a:prstGeom>
          <a:ln>
            <a:solidFill>
              <a:schemeClr val="accent1"/>
            </a:solidFill>
          </a:ln>
        </p:spPr>
      </p:pic>
      <p:pic>
        <p:nvPicPr>
          <p:cNvPr id="6" name="Grafik 5"/>
          <p:cNvPicPr>
            <a:picLocks noChangeAspect="1"/>
          </p:cNvPicPr>
          <p:nvPr/>
        </p:nvPicPr>
        <p:blipFill>
          <a:blip r:embed="rId3"/>
          <a:stretch>
            <a:fillRect/>
          </a:stretch>
        </p:blipFill>
        <p:spPr>
          <a:xfrm>
            <a:off x="5170205" y="647754"/>
            <a:ext cx="3958674" cy="4300262"/>
          </a:xfrm>
          <a:prstGeom prst="rect">
            <a:avLst/>
          </a:prstGeom>
        </p:spPr>
      </p:pic>
      <p:pic>
        <p:nvPicPr>
          <p:cNvPr id="7" name="Grafik 6"/>
          <p:cNvPicPr>
            <a:picLocks noChangeAspect="1"/>
          </p:cNvPicPr>
          <p:nvPr/>
        </p:nvPicPr>
        <p:blipFill>
          <a:blip r:embed="rId4"/>
          <a:stretch>
            <a:fillRect/>
          </a:stretch>
        </p:blipFill>
        <p:spPr>
          <a:xfrm>
            <a:off x="5102208" y="3353778"/>
            <a:ext cx="4026671" cy="2978458"/>
          </a:xfrm>
          <a:prstGeom prst="rect">
            <a:avLst/>
          </a:prstGeom>
        </p:spPr>
      </p:pic>
    </p:spTree>
    <p:extLst>
      <p:ext uri="{BB962C8B-B14F-4D97-AF65-F5344CB8AC3E}">
        <p14:creationId xmlns:p14="http://schemas.microsoft.com/office/powerpoint/2010/main" val="26420520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xmlns="" id="{22846AF4-F1A1-4700-5B2E-4F7F4DE33C7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11" name="think-cell Folie" r:id="rId4" imgW="592" imgH="591" progId="TCLayout.ActiveDocument.1">
                  <p:embed/>
                </p:oleObj>
              </mc:Choice>
              <mc:Fallback>
                <p:oleObj name="think-cell Folie" r:id="rId4" imgW="592" imgH="591"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Foliennummernplatzhalter 1"/>
          <p:cNvSpPr>
            <a:spLocks noGrp="1"/>
          </p:cNvSpPr>
          <p:nvPr>
            <p:ph type="sldNum" sz="quarter" idx="4"/>
          </p:nvPr>
        </p:nvSpPr>
        <p:spPr/>
        <p:txBody>
          <a:bodyPr/>
          <a:lstStyle/>
          <a:p>
            <a:fld id="{0DB11324-E0A8-4199-978D-02885A0D0942}" type="slidenum">
              <a:rPr lang="de-DE" smtClean="0"/>
              <a:pPr/>
              <a:t>54</a:t>
            </a:fld>
            <a:endParaRPr lang="de-DE"/>
          </a:p>
        </p:txBody>
      </p:sp>
      <p:sp>
        <p:nvSpPr>
          <p:cNvPr id="6" name="Titel 5"/>
          <p:cNvSpPr>
            <a:spLocks noGrp="1"/>
          </p:cNvSpPr>
          <p:nvPr>
            <p:ph type="title"/>
          </p:nvPr>
        </p:nvSpPr>
        <p:spPr>
          <a:xfrm>
            <a:off x="0" y="223552"/>
            <a:ext cx="12192000" cy="1325563"/>
          </a:xfrm>
        </p:spPr>
        <p:txBody>
          <a:bodyPr vert="horz">
            <a:normAutofit/>
          </a:bodyPr>
          <a:lstStyle/>
          <a:p>
            <a:r>
              <a:rPr lang="de-DE" dirty="0" smtClean="0"/>
              <a:t>DIE                          - </a:t>
            </a:r>
            <a:r>
              <a:rPr lang="de-DE" dirty="0" err="1" smtClean="0"/>
              <a:t>rente</a:t>
            </a:r>
            <a:r>
              <a:rPr lang="de-DE" dirty="0" smtClean="0"/>
              <a:t> </a:t>
            </a:r>
            <a:r>
              <a:rPr lang="de-DE" dirty="0"/>
              <a:t>| Informieren und Berechnen </a:t>
            </a:r>
          </a:p>
        </p:txBody>
      </p:sp>
      <p:pic>
        <p:nvPicPr>
          <p:cNvPr id="4" name="Grafik 3"/>
          <p:cNvPicPr>
            <a:picLocks noChangeAspect="1"/>
          </p:cNvPicPr>
          <p:nvPr/>
        </p:nvPicPr>
        <p:blipFill>
          <a:blip r:embed="rId6"/>
          <a:stretch>
            <a:fillRect/>
          </a:stretch>
        </p:blipFill>
        <p:spPr>
          <a:xfrm>
            <a:off x="723900" y="673505"/>
            <a:ext cx="2066680" cy="363065"/>
          </a:xfrm>
          <a:prstGeom prst="rect">
            <a:avLst/>
          </a:prstGeom>
        </p:spPr>
      </p:pic>
      <p:sp>
        <p:nvSpPr>
          <p:cNvPr id="5" name="Rechteck 4"/>
          <p:cNvSpPr/>
          <p:nvPr/>
        </p:nvSpPr>
        <p:spPr>
          <a:xfrm>
            <a:off x="6854504" y="3077290"/>
            <a:ext cx="5070796" cy="369332"/>
          </a:xfrm>
          <a:prstGeom prst="rect">
            <a:avLst/>
          </a:prstGeom>
        </p:spPr>
        <p:txBody>
          <a:bodyPr wrap="square">
            <a:spAutoFit/>
          </a:bodyPr>
          <a:lstStyle/>
          <a:p>
            <a:r>
              <a:rPr lang="de-DE" u="sng" dirty="0">
                <a:solidFill>
                  <a:srgbClr val="000000"/>
                </a:solidFill>
                <a:ea typeface="Calibri" panose="020F0502020204030204" pitchFamily="34" charset="0"/>
                <a:hlinkClick r:id="rId7"/>
              </a:rPr>
              <a:t>https://bavinfo.net/TruckPortHamburgHannover</a:t>
            </a:r>
            <a:endParaRPr lang="de-DE" sz="4000" dirty="0">
              <a:solidFill>
                <a:srgbClr val="000000"/>
              </a:solidFill>
            </a:endParaRPr>
          </a:p>
        </p:txBody>
      </p:sp>
      <p:pic>
        <p:nvPicPr>
          <p:cNvPr id="14339" name="Grafik 1" descr="image00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3900" y="1549115"/>
            <a:ext cx="4498657" cy="4486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3320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79426" y="282468"/>
            <a:ext cx="9324974" cy="887067"/>
          </a:xfrm>
        </p:spPr>
        <p:txBody>
          <a:bodyPr vert="horz" lIns="0" tIns="0" rIns="0" bIns="0" rtlCol="0" anchor="t" anchorCtr="0">
            <a:noAutofit/>
          </a:bodyPr>
          <a:lstStyle/>
          <a:p>
            <a:r>
              <a:rPr lang="de-DE" dirty="0"/>
              <a:t>Bestand an Verträgen der bAV</a:t>
            </a:r>
          </a:p>
        </p:txBody>
      </p:sp>
      <p:pic>
        <p:nvPicPr>
          <p:cNvPr id="5" name="Grafik 4"/>
          <p:cNvPicPr>
            <a:picLocks noChangeAspect="1"/>
          </p:cNvPicPr>
          <p:nvPr/>
        </p:nvPicPr>
        <p:blipFill>
          <a:blip r:embed="rId3"/>
          <a:stretch>
            <a:fillRect/>
          </a:stretch>
        </p:blipFill>
        <p:spPr>
          <a:xfrm>
            <a:off x="238397" y="902696"/>
            <a:ext cx="7326086" cy="5133080"/>
          </a:xfrm>
          <a:prstGeom prst="rect">
            <a:avLst/>
          </a:prstGeom>
          <a:ln>
            <a:solidFill>
              <a:schemeClr val="accent1"/>
            </a:solidFill>
          </a:ln>
        </p:spPr>
      </p:pic>
      <p:sp>
        <p:nvSpPr>
          <p:cNvPr id="6" name="Textfeld 5"/>
          <p:cNvSpPr txBox="1"/>
          <p:nvPr/>
        </p:nvSpPr>
        <p:spPr>
          <a:xfrm>
            <a:off x="7913370" y="1169535"/>
            <a:ext cx="4278630" cy="1306285"/>
          </a:xfrm>
          <a:prstGeom prst="rect">
            <a:avLst/>
          </a:prstGeom>
          <a:noFill/>
        </p:spPr>
        <p:txBody>
          <a:bodyPr wrap="square" lIns="0" tIns="0" rIns="0" bIns="0" rtlCol="0" anchor="t" anchorCtr="0">
            <a:noAutofit/>
          </a:bodyPr>
          <a:lstStyle/>
          <a:p>
            <a:pPr defTabSz="914205"/>
            <a:r>
              <a:rPr lang="de-DE" sz="1600" b="1" dirty="0">
                <a:solidFill>
                  <a:srgbClr val="003781"/>
                </a:solidFill>
              </a:rPr>
              <a:t>51,9% in 2024</a:t>
            </a:r>
          </a:p>
          <a:p>
            <a:pPr defTabSz="914205"/>
            <a:endParaRPr lang="de-DE" sz="1600" b="1" dirty="0">
              <a:solidFill>
                <a:srgbClr val="003781"/>
              </a:solidFill>
            </a:endParaRPr>
          </a:p>
          <a:p>
            <a:pPr defTabSz="914205"/>
            <a:r>
              <a:rPr lang="de-DE" sz="1600" b="1" dirty="0">
                <a:solidFill>
                  <a:srgbClr val="003781"/>
                </a:solidFill>
              </a:rPr>
              <a:t>54,1% in 2019</a:t>
            </a:r>
          </a:p>
          <a:p>
            <a:pPr defTabSz="914205"/>
            <a:endParaRPr lang="de-DE" sz="1600" b="1" dirty="0">
              <a:solidFill>
                <a:srgbClr val="003781"/>
              </a:solidFill>
            </a:endParaRPr>
          </a:p>
          <a:p>
            <a:pPr defTabSz="914205"/>
            <a:r>
              <a:rPr lang="de-DE" sz="1600" b="1" dirty="0">
                <a:solidFill>
                  <a:srgbClr val="003781"/>
                </a:solidFill>
              </a:rPr>
              <a:t>Verbreitungsquote </a:t>
            </a:r>
            <a:r>
              <a:rPr lang="de-DE" sz="1600" b="1" dirty="0" err="1">
                <a:solidFill>
                  <a:srgbClr val="003781"/>
                </a:solidFill>
              </a:rPr>
              <a:t>soz.pfl</a:t>
            </a:r>
            <a:r>
              <a:rPr lang="de-DE" sz="1600" b="1" dirty="0">
                <a:solidFill>
                  <a:srgbClr val="003781"/>
                </a:solidFill>
              </a:rPr>
              <a:t>. Beschäftigten</a:t>
            </a:r>
          </a:p>
        </p:txBody>
      </p:sp>
      <p:pic>
        <p:nvPicPr>
          <p:cNvPr id="3" name="Grafik 2"/>
          <p:cNvPicPr>
            <a:picLocks noChangeAspect="1"/>
          </p:cNvPicPr>
          <p:nvPr/>
        </p:nvPicPr>
        <p:blipFill>
          <a:blip r:embed="rId4"/>
          <a:stretch>
            <a:fillRect/>
          </a:stretch>
        </p:blipFill>
        <p:spPr>
          <a:xfrm>
            <a:off x="5855662" y="4926329"/>
            <a:ext cx="6025990" cy="1314451"/>
          </a:xfrm>
          <a:prstGeom prst="rect">
            <a:avLst/>
          </a:prstGeom>
          <a:ln>
            <a:solidFill>
              <a:srgbClr val="FF0000"/>
            </a:solidFill>
          </a:ln>
        </p:spPr>
      </p:pic>
    </p:spTree>
    <p:extLst>
      <p:ext uri="{BB962C8B-B14F-4D97-AF65-F5344CB8AC3E}">
        <p14:creationId xmlns:p14="http://schemas.microsoft.com/office/powerpoint/2010/main" val="1245357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48798" y="217153"/>
            <a:ext cx="9324974" cy="887067"/>
          </a:xfrm>
        </p:spPr>
        <p:txBody>
          <a:bodyPr/>
          <a:lstStyle/>
          <a:p>
            <a:r>
              <a:rPr lang="de-DE" dirty="0"/>
              <a:t>bAV in Zahlen  2025</a:t>
            </a:r>
          </a:p>
        </p:txBody>
      </p:sp>
      <p:pic>
        <p:nvPicPr>
          <p:cNvPr id="5" name="Grafik 4"/>
          <p:cNvPicPr>
            <a:picLocks noChangeAspect="1"/>
          </p:cNvPicPr>
          <p:nvPr/>
        </p:nvPicPr>
        <p:blipFill>
          <a:blip r:embed="rId2"/>
          <a:stretch>
            <a:fillRect/>
          </a:stretch>
        </p:blipFill>
        <p:spPr>
          <a:xfrm>
            <a:off x="87541" y="1267506"/>
            <a:ext cx="5810250" cy="2200275"/>
          </a:xfrm>
          <a:prstGeom prst="rect">
            <a:avLst/>
          </a:prstGeom>
        </p:spPr>
      </p:pic>
      <p:pic>
        <p:nvPicPr>
          <p:cNvPr id="6" name="Grafik 5"/>
          <p:cNvPicPr>
            <a:picLocks noChangeAspect="1"/>
          </p:cNvPicPr>
          <p:nvPr/>
        </p:nvPicPr>
        <p:blipFill>
          <a:blip r:embed="rId3"/>
          <a:stretch>
            <a:fillRect/>
          </a:stretch>
        </p:blipFill>
        <p:spPr>
          <a:xfrm>
            <a:off x="116116" y="4195764"/>
            <a:ext cx="5781675" cy="2066925"/>
          </a:xfrm>
          <a:prstGeom prst="rect">
            <a:avLst/>
          </a:prstGeom>
        </p:spPr>
      </p:pic>
      <p:pic>
        <p:nvPicPr>
          <p:cNvPr id="7" name="Grafik 6"/>
          <p:cNvPicPr>
            <a:picLocks noChangeAspect="1"/>
          </p:cNvPicPr>
          <p:nvPr/>
        </p:nvPicPr>
        <p:blipFill>
          <a:blip r:embed="rId4"/>
          <a:stretch>
            <a:fillRect/>
          </a:stretch>
        </p:blipFill>
        <p:spPr>
          <a:xfrm>
            <a:off x="6054498" y="1257981"/>
            <a:ext cx="5743575" cy="2209800"/>
          </a:xfrm>
          <a:prstGeom prst="rect">
            <a:avLst/>
          </a:prstGeom>
        </p:spPr>
      </p:pic>
      <p:pic>
        <p:nvPicPr>
          <p:cNvPr id="8" name="Grafik 7"/>
          <p:cNvPicPr>
            <a:picLocks noChangeAspect="1"/>
          </p:cNvPicPr>
          <p:nvPr/>
        </p:nvPicPr>
        <p:blipFill>
          <a:blip r:embed="rId5"/>
          <a:stretch>
            <a:fillRect/>
          </a:stretch>
        </p:blipFill>
        <p:spPr>
          <a:xfrm>
            <a:off x="6845753" y="4229101"/>
            <a:ext cx="3790950" cy="2000250"/>
          </a:xfrm>
          <a:prstGeom prst="rect">
            <a:avLst/>
          </a:prstGeom>
        </p:spPr>
      </p:pic>
      <p:sp>
        <p:nvSpPr>
          <p:cNvPr id="9" name="Textfeld 8"/>
          <p:cNvSpPr txBox="1"/>
          <p:nvPr/>
        </p:nvSpPr>
        <p:spPr>
          <a:xfrm>
            <a:off x="1785262" y="3775301"/>
            <a:ext cx="1972810" cy="146277"/>
          </a:xfrm>
          <a:prstGeom prst="rect">
            <a:avLst/>
          </a:prstGeom>
          <a:noFill/>
        </p:spPr>
        <p:txBody>
          <a:bodyPr wrap="square" lIns="0" tIns="0" rIns="0" bIns="0" rtlCol="0" anchor="t" anchorCtr="0">
            <a:noAutofit/>
          </a:bodyPr>
          <a:lstStyle/>
          <a:p>
            <a:pPr defTabSz="914205"/>
            <a:r>
              <a:rPr lang="de-DE" sz="1600" dirty="0">
                <a:solidFill>
                  <a:srgbClr val="003781"/>
                </a:solidFill>
              </a:rPr>
              <a:t>Bestand PK</a:t>
            </a:r>
          </a:p>
        </p:txBody>
      </p:sp>
      <p:sp>
        <p:nvSpPr>
          <p:cNvPr id="10" name="Textfeld 9"/>
          <p:cNvSpPr txBox="1"/>
          <p:nvPr/>
        </p:nvSpPr>
        <p:spPr>
          <a:xfrm>
            <a:off x="8120743" y="925626"/>
            <a:ext cx="1972810" cy="146277"/>
          </a:xfrm>
          <a:prstGeom prst="rect">
            <a:avLst/>
          </a:prstGeom>
          <a:noFill/>
        </p:spPr>
        <p:txBody>
          <a:bodyPr wrap="square" lIns="0" tIns="0" rIns="0" bIns="0" rtlCol="0" anchor="t" anchorCtr="0">
            <a:noAutofit/>
          </a:bodyPr>
          <a:lstStyle/>
          <a:p>
            <a:pPr defTabSz="914205"/>
            <a:r>
              <a:rPr lang="de-DE" sz="1600" dirty="0">
                <a:solidFill>
                  <a:srgbClr val="003781"/>
                </a:solidFill>
              </a:rPr>
              <a:t>Bestand RDV</a:t>
            </a:r>
          </a:p>
        </p:txBody>
      </p:sp>
      <p:sp>
        <p:nvSpPr>
          <p:cNvPr id="11" name="Textfeld 10"/>
          <p:cNvSpPr txBox="1"/>
          <p:nvPr/>
        </p:nvSpPr>
        <p:spPr>
          <a:xfrm>
            <a:off x="1785262" y="976312"/>
            <a:ext cx="1972810" cy="146277"/>
          </a:xfrm>
          <a:prstGeom prst="rect">
            <a:avLst/>
          </a:prstGeom>
          <a:noFill/>
        </p:spPr>
        <p:txBody>
          <a:bodyPr wrap="square" lIns="0" tIns="0" rIns="0" bIns="0" rtlCol="0" anchor="t" anchorCtr="0">
            <a:noAutofit/>
          </a:bodyPr>
          <a:lstStyle/>
          <a:p>
            <a:pPr defTabSz="914205"/>
            <a:r>
              <a:rPr lang="de-DE" sz="1600" dirty="0">
                <a:solidFill>
                  <a:srgbClr val="003781"/>
                </a:solidFill>
              </a:rPr>
              <a:t>Bestand DV</a:t>
            </a:r>
          </a:p>
        </p:txBody>
      </p:sp>
      <p:sp>
        <p:nvSpPr>
          <p:cNvPr id="12" name="Textfeld 11"/>
          <p:cNvSpPr txBox="1"/>
          <p:nvPr/>
        </p:nvSpPr>
        <p:spPr>
          <a:xfrm>
            <a:off x="8327572" y="3775302"/>
            <a:ext cx="1972810" cy="146277"/>
          </a:xfrm>
          <a:prstGeom prst="rect">
            <a:avLst/>
          </a:prstGeom>
          <a:noFill/>
        </p:spPr>
        <p:txBody>
          <a:bodyPr wrap="square" lIns="0" tIns="0" rIns="0" bIns="0" rtlCol="0" anchor="t" anchorCtr="0">
            <a:noAutofit/>
          </a:bodyPr>
          <a:lstStyle/>
          <a:p>
            <a:pPr defTabSz="914205"/>
            <a:r>
              <a:rPr lang="de-DE" sz="1600" dirty="0">
                <a:solidFill>
                  <a:srgbClr val="003781"/>
                </a:solidFill>
              </a:rPr>
              <a:t>Bestand PF</a:t>
            </a:r>
          </a:p>
        </p:txBody>
      </p:sp>
    </p:spTree>
    <p:extLst>
      <p:ext uri="{BB962C8B-B14F-4D97-AF65-F5344CB8AC3E}">
        <p14:creationId xmlns:p14="http://schemas.microsoft.com/office/powerpoint/2010/main" val="29126440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3740" y="282468"/>
            <a:ext cx="13149488" cy="887067"/>
          </a:xfrm>
        </p:spPr>
        <p:txBody>
          <a:bodyPr/>
          <a:lstStyle/>
          <a:p>
            <a:r>
              <a:rPr lang="de-DE" sz="2800" dirty="0"/>
              <a:t>Deckungsgrad der Pensionsverpflichtungen steigt auf 81 Prozent</a:t>
            </a:r>
          </a:p>
        </p:txBody>
      </p:sp>
      <p:sp>
        <p:nvSpPr>
          <p:cNvPr id="6" name="Rechteck 5"/>
          <p:cNvSpPr/>
          <p:nvPr/>
        </p:nvSpPr>
        <p:spPr>
          <a:xfrm>
            <a:off x="163740" y="1169535"/>
            <a:ext cx="10841717" cy="1200329"/>
          </a:xfrm>
          <a:prstGeom prst="rect">
            <a:avLst/>
          </a:prstGeom>
        </p:spPr>
        <p:txBody>
          <a:bodyPr wrap="square">
            <a:spAutoFit/>
          </a:bodyPr>
          <a:lstStyle/>
          <a:p>
            <a:pPr defTabSz="914205"/>
            <a:r>
              <a:rPr lang="de-DE" dirty="0">
                <a:solidFill>
                  <a:srgbClr val="111111"/>
                </a:solidFill>
              </a:rPr>
              <a:t>Die Pensionsverpflichtungen der größten deutschen Aktiengesellschaften beliefen sich zum Bilanzstichtag 2024 auf rund </a:t>
            </a:r>
            <a:r>
              <a:rPr lang="de-DE" b="1" dirty="0">
                <a:solidFill>
                  <a:srgbClr val="111111"/>
                </a:solidFill>
              </a:rPr>
              <a:t>325 Milliarden Euro</a:t>
            </a:r>
            <a:r>
              <a:rPr lang="de-DE" dirty="0">
                <a:solidFill>
                  <a:srgbClr val="111111"/>
                </a:solidFill>
              </a:rPr>
              <a:t>. </a:t>
            </a:r>
            <a:r>
              <a:rPr lang="de-DE" dirty="0">
                <a:solidFill>
                  <a:srgbClr val="FFFFFF"/>
                </a:solidFill>
              </a:rPr>
              <a:t>Im abgelaufenen Geschäftsjahr stieg das Deckungsvermögen aller analysierten Akteure</a:t>
            </a:r>
          </a:p>
          <a:p>
            <a:pPr defTabSz="914205"/>
            <a:r>
              <a:rPr lang="de-DE" dirty="0">
                <a:solidFill>
                  <a:srgbClr val="FFFFFF"/>
                </a:solidFill>
              </a:rPr>
              <a:t>um ca. 3 Prozent auf 264 Mrd. Euro an.</a:t>
            </a:r>
          </a:p>
        </p:txBody>
      </p:sp>
      <p:sp>
        <p:nvSpPr>
          <p:cNvPr id="7" name="Rechteck 6"/>
          <p:cNvSpPr/>
          <p:nvPr/>
        </p:nvSpPr>
        <p:spPr>
          <a:xfrm>
            <a:off x="163740" y="1895166"/>
            <a:ext cx="11614603" cy="646331"/>
          </a:xfrm>
          <a:prstGeom prst="rect">
            <a:avLst/>
          </a:prstGeom>
        </p:spPr>
        <p:txBody>
          <a:bodyPr wrap="square">
            <a:spAutoFit/>
          </a:bodyPr>
          <a:lstStyle/>
          <a:p>
            <a:pPr defTabSz="914205"/>
            <a:r>
              <a:rPr lang="de-DE" dirty="0">
                <a:solidFill>
                  <a:srgbClr val="111111"/>
                </a:solidFill>
              </a:rPr>
              <a:t>Im abgelaufenen Geschäftsjahr stieg das Deckungsvermögen aller analysierten Akteure um ca. 3 Prozent auf </a:t>
            </a:r>
            <a:r>
              <a:rPr lang="de-DE" b="1" dirty="0">
                <a:solidFill>
                  <a:srgbClr val="111111"/>
                </a:solidFill>
              </a:rPr>
              <a:t>264 Mrd. Euro </a:t>
            </a:r>
            <a:r>
              <a:rPr lang="de-DE" dirty="0">
                <a:solidFill>
                  <a:srgbClr val="111111"/>
                </a:solidFill>
              </a:rPr>
              <a:t>an.</a:t>
            </a:r>
            <a:endParaRPr lang="de-DE" dirty="0">
              <a:solidFill>
                <a:srgbClr val="FFFFFF"/>
              </a:solidFill>
            </a:endParaRPr>
          </a:p>
        </p:txBody>
      </p:sp>
      <p:pic>
        <p:nvPicPr>
          <p:cNvPr id="3" name="Grafik 2"/>
          <p:cNvPicPr>
            <a:picLocks noChangeAspect="1"/>
          </p:cNvPicPr>
          <p:nvPr/>
        </p:nvPicPr>
        <p:blipFill>
          <a:blip r:embed="rId2"/>
          <a:stretch>
            <a:fillRect/>
          </a:stretch>
        </p:blipFill>
        <p:spPr>
          <a:xfrm>
            <a:off x="163740" y="3095495"/>
            <a:ext cx="11754107" cy="3584759"/>
          </a:xfrm>
          <a:prstGeom prst="rect">
            <a:avLst/>
          </a:prstGeom>
        </p:spPr>
      </p:pic>
      <p:sp>
        <p:nvSpPr>
          <p:cNvPr id="8" name="Titel 1"/>
          <p:cNvSpPr txBox="1">
            <a:spLocks/>
          </p:cNvSpPr>
          <p:nvPr/>
        </p:nvSpPr>
        <p:spPr>
          <a:xfrm>
            <a:off x="2677797" y="2541497"/>
            <a:ext cx="9324974" cy="887067"/>
          </a:xfrm>
          <a:prstGeom prst="rect">
            <a:avLst/>
          </a:prstGeom>
        </p:spPr>
        <p:txBody>
          <a:bodyPr vert="horz" lIns="0" tIns="0" rIns="0" bIns="0" rtlCol="0" anchor="t" anchorCtr="0">
            <a:noAutofit/>
          </a:bodyPr>
          <a:lstStyle>
            <a:lvl1pPr algn="l" defTabSz="967710" rtl="0" eaLnBrk="1" latinLnBrk="0" hangingPunct="1">
              <a:lnSpc>
                <a:spcPts val="3200"/>
              </a:lnSpc>
              <a:spcBef>
                <a:spcPct val="0"/>
              </a:spcBef>
              <a:buNone/>
              <a:defRPr sz="32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dirty="0" smtClean="0"/>
              <a:t>Verpflichtungsumfang </a:t>
            </a:r>
            <a:r>
              <a:rPr lang="de-DE" b="1" dirty="0" smtClean="0"/>
              <a:t>in Mio. EUR</a:t>
            </a:r>
            <a:endParaRPr lang="de-DE" b="1" dirty="0"/>
          </a:p>
        </p:txBody>
      </p:sp>
    </p:spTree>
    <p:extLst>
      <p:ext uri="{BB962C8B-B14F-4D97-AF65-F5344CB8AC3E}">
        <p14:creationId xmlns:p14="http://schemas.microsoft.com/office/powerpoint/2010/main" val="24980326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a:stretch>
            <a:fillRect/>
          </a:stretch>
        </p:blipFill>
        <p:spPr>
          <a:xfrm>
            <a:off x="555171" y="289165"/>
            <a:ext cx="7707977" cy="6560743"/>
          </a:xfrm>
          <a:prstGeom prst="rect">
            <a:avLst/>
          </a:prstGeom>
        </p:spPr>
      </p:pic>
      <p:sp>
        <p:nvSpPr>
          <p:cNvPr id="6" name="Textfeld 5"/>
          <p:cNvSpPr txBox="1"/>
          <p:nvPr/>
        </p:nvSpPr>
        <p:spPr>
          <a:xfrm>
            <a:off x="3940055" y="0"/>
            <a:ext cx="5552859" cy="642257"/>
          </a:xfrm>
          <a:prstGeom prst="rect">
            <a:avLst/>
          </a:prstGeom>
          <a:noFill/>
        </p:spPr>
        <p:txBody>
          <a:bodyPr wrap="square" lIns="0" tIns="0" rIns="0" bIns="0" rtlCol="0" anchor="t" anchorCtr="0">
            <a:noAutofit/>
          </a:bodyPr>
          <a:lstStyle/>
          <a:p>
            <a:pPr defTabSz="914205"/>
            <a:r>
              <a:rPr lang="de-DE" sz="1600" dirty="0">
                <a:solidFill>
                  <a:srgbClr val="003781"/>
                </a:solidFill>
              </a:rPr>
              <a:t>Deckungsgrad der P-Verpflichtung DAX-Unternehmen</a:t>
            </a:r>
          </a:p>
        </p:txBody>
      </p:sp>
      <p:sp>
        <p:nvSpPr>
          <p:cNvPr id="2" name="Textfeld 1"/>
          <p:cNvSpPr txBox="1"/>
          <p:nvPr/>
        </p:nvSpPr>
        <p:spPr>
          <a:xfrm>
            <a:off x="10148580" y="1355800"/>
            <a:ext cx="2847473" cy="208548"/>
          </a:xfrm>
          <a:prstGeom prst="rect">
            <a:avLst/>
          </a:prstGeom>
          <a:noFill/>
        </p:spPr>
        <p:txBody>
          <a:bodyPr wrap="square" lIns="0" tIns="0" rIns="0" bIns="0" rtlCol="0" anchor="t" anchorCtr="0">
            <a:noAutofit/>
          </a:bodyPr>
          <a:lstStyle/>
          <a:p>
            <a:pPr algn="l"/>
            <a:r>
              <a:rPr lang="de-DE" sz="6000" b="1" dirty="0" smtClean="0">
                <a:solidFill>
                  <a:schemeClr val="bg1"/>
                </a:solidFill>
              </a:rPr>
              <a:t>?</a:t>
            </a:r>
          </a:p>
        </p:txBody>
      </p:sp>
      <p:pic>
        <p:nvPicPr>
          <p:cNvPr id="3" name="Grafik 2"/>
          <p:cNvPicPr>
            <a:picLocks noChangeAspect="1"/>
          </p:cNvPicPr>
          <p:nvPr/>
        </p:nvPicPr>
        <p:blipFill>
          <a:blip r:embed="rId3"/>
          <a:stretch>
            <a:fillRect/>
          </a:stretch>
        </p:blipFill>
        <p:spPr>
          <a:xfrm>
            <a:off x="8783301" y="1613813"/>
            <a:ext cx="1419225" cy="352425"/>
          </a:xfrm>
          <a:prstGeom prst="rect">
            <a:avLst/>
          </a:prstGeom>
        </p:spPr>
      </p:pic>
      <p:sp>
        <p:nvSpPr>
          <p:cNvPr id="4" name="Textfeld 3"/>
          <p:cNvSpPr txBox="1"/>
          <p:nvPr/>
        </p:nvSpPr>
        <p:spPr>
          <a:xfrm>
            <a:off x="8512822" y="1306334"/>
            <a:ext cx="4067596" cy="1626499"/>
          </a:xfrm>
          <a:prstGeom prst="rect">
            <a:avLst/>
          </a:prstGeom>
          <a:noFill/>
        </p:spPr>
        <p:txBody>
          <a:bodyPr wrap="square" lIns="0" tIns="0" rIns="0" bIns="0" rtlCol="0" anchor="t" anchorCtr="0">
            <a:noAutofit/>
          </a:bodyPr>
          <a:lstStyle/>
          <a:p>
            <a:pPr algn="l"/>
            <a:r>
              <a:rPr lang="de-DE" sz="1600" dirty="0" smtClean="0">
                <a:solidFill>
                  <a:schemeClr val="bg1"/>
                </a:solidFill>
              </a:rPr>
              <a:t>Dotierungsvolumen in 2024: 5,3 Mrd.€</a:t>
            </a:r>
          </a:p>
        </p:txBody>
      </p:sp>
      <p:pic>
        <p:nvPicPr>
          <p:cNvPr id="7" name="Grafik 6"/>
          <p:cNvPicPr>
            <a:picLocks noChangeAspect="1"/>
          </p:cNvPicPr>
          <p:nvPr/>
        </p:nvPicPr>
        <p:blipFill>
          <a:blip r:embed="rId4"/>
          <a:stretch>
            <a:fillRect/>
          </a:stretch>
        </p:blipFill>
        <p:spPr>
          <a:xfrm>
            <a:off x="8097187" y="2536445"/>
            <a:ext cx="3338596" cy="4014360"/>
          </a:xfrm>
          <a:prstGeom prst="rect">
            <a:avLst/>
          </a:prstGeom>
        </p:spPr>
      </p:pic>
    </p:spTree>
    <p:extLst>
      <p:ext uri="{BB962C8B-B14F-4D97-AF65-F5344CB8AC3E}">
        <p14:creationId xmlns:p14="http://schemas.microsoft.com/office/powerpoint/2010/main" val="1331162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2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randombar(horizont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EE4P_TEMPLATESTYLE" val="6"/>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Lr9Z8kAHJZG8Y.YhOodOv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x_BhR5j2pWtwoSc.KLJhY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j0Rm2I8K6ql5x1p48w_zr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fZPvetZTYcmYE7ASHnmzn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QUvgKac0d7.56YqMcT7.p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M9fXD9vIcyCZ3DccHqapf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LXMTyq272Ky1o12flsWmS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99uggCs.fbKDECLpBTjUI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JbdE5HG6KftXZeXooHrfB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UaCvpfS0vWpoPc0eccpibg"/>
</p:tagLst>
</file>

<file path=ppt/tags/tag2.xml><?xml version="1.0" encoding="utf-8"?>
<p:tagLst xmlns:a="http://schemas.openxmlformats.org/drawingml/2006/main" xmlns:r="http://schemas.openxmlformats.org/officeDocument/2006/relationships" xmlns:p="http://schemas.openxmlformats.org/presentationml/2006/main">
  <p:tag name="EE4P_TEMPLATESTYLE" val="6"/>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i.bxY7j.xCL9t_hb5EsBi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8XcXpEF9emq4FloSXgGQj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XWjdtYTB2TPvuk1Djvgbp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7pPhHaf_JO1Km6HFwFqQD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eR5tPXwp69Y5GVoNKLGsqg"/>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AgSqIfx4ii_BSDZ3HtWCX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DTjPB2BnqKlJBUXBr_CCI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VJJJ.2eToYlZkLQHRKuEW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klFZ9HV3_IHKhXTqSLITL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YDJtNtcMTvcar.YzdkNIMg"/>
</p:tagLst>
</file>

<file path=ppt/tags/tag3.xml><?xml version="1.0" encoding="utf-8"?>
<p:tagLst xmlns:a="http://schemas.openxmlformats.org/drawingml/2006/main" xmlns:r="http://schemas.openxmlformats.org/officeDocument/2006/relationships" xmlns:p="http://schemas.openxmlformats.org/presentationml/2006/main">
  <p:tag name="EE4P_TEMPLATESTYLE" val="6"/>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8zgmOrq3YNB03K5WoO1mg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mZvp19CWtmKhjEx_IC3OOg"/>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Yl.HM7tSojNq._o4gLp9c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nHTXtJu8nApmhyHlJsvW8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MO5nEAzFaXK0Fvbdg53Hd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BQmgpD3RMZ57Lsbp9XKGmA"/>
</p:tagLst>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Title charts">
  <a:themeElements>
    <a:clrScheme name="AllianzBlue">
      <a:dk1>
        <a:srgbClr val="003781"/>
      </a:dk1>
      <a:lt1>
        <a:srgbClr val="FFFFFF"/>
      </a:lt1>
      <a:dk2>
        <a:srgbClr val="414141"/>
      </a:dk2>
      <a:lt2>
        <a:srgbClr val="CFCFCF"/>
      </a:lt2>
      <a:accent1>
        <a:srgbClr val="122B54"/>
      </a:accent1>
      <a:accent2>
        <a:srgbClr val="006192"/>
      </a:accent2>
      <a:accent3>
        <a:srgbClr val="007AB3"/>
      </a:accent3>
      <a:accent4>
        <a:srgbClr val="13A0D3"/>
      </a:accent4>
      <a:accent5>
        <a:srgbClr val="B5DAE6"/>
      </a:accent5>
      <a:accent6>
        <a:srgbClr val="DFEFF2"/>
      </a:accent6>
      <a:hlink>
        <a:srgbClr val="003781"/>
      </a:hlink>
      <a:folHlink>
        <a:srgbClr val="B4B4B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22B54"/>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chor="t" anchorCtr="0">
        <a:noAutofit/>
      </a:bodyPr>
      <a:lstStyle>
        <a:defPPr algn="l">
          <a:defRPr sz="1600" smtClean="0">
            <a:solidFill>
              <a:schemeClr val="bg1"/>
            </a:solidFill>
          </a:defRPr>
        </a:defPPr>
      </a:lstStyle>
    </a:txDef>
  </a:objectDefaults>
  <a:extraClrSchemeLst>
    <a:extraClrScheme>
      <a:clrScheme name="AllianzBlue">
        <a:dk1>
          <a:srgbClr val="003781"/>
        </a:dk1>
        <a:lt1>
          <a:srgbClr val="FFFFFF"/>
        </a:lt1>
        <a:dk2>
          <a:srgbClr val="414141"/>
        </a:dk2>
        <a:lt2>
          <a:srgbClr val="CFCFCF"/>
        </a:lt2>
        <a:accent1>
          <a:srgbClr val="122B54"/>
        </a:accent1>
        <a:accent2>
          <a:srgbClr val="006192"/>
        </a:accent2>
        <a:accent3>
          <a:srgbClr val="007AB3"/>
        </a:accent3>
        <a:accent4>
          <a:srgbClr val="13A0D3"/>
        </a:accent4>
        <a:accent5>
          <a:srgbClr val="B5DAE6"/>
        </a:accent5>
        <a:accent6>
          <a:srgbClr val="DFEFF2"/>
        </a:accent6>
        <a:hlink>
          <a:srgbClr val="003781"/>
        </a:hlink>
        <a:folHlink>
          <a:srgbClr val="B4B4B4"/>
        </a:folHlink>
      </a:clrScheme>
    </a:extraClrScheme>
    <a:extraClrScheme>
      <a:clrScheme name="AllianzVibrant">
        <a:dk1>
          <a:srgbClr val="003781"/>
        </a:dk1>
        <a:lt1>
          <a:srgbClr val="FFFFFF"/>
        </a:lt1>
        <a:dk2>
          <a:srgbClr val="414141"/>
        </a:dk2>
        <a:lt2>
          <a:srgbClr val="CFCFCF"/>
        </a:lt2>
        <a:accent1>
          <a:srgbClr val="00908D"/>
        </a:accent1>
        <a:accent2>
          <a:srgbClr val="5FCD8A"/>
        </a:accent2>
        <a:accent3>
          <a:srgbClr val="A6276F"/>
        </a:accent3>
        <a:accent4>
          <a:srgbClr val="F62459"/>
        </a:accent4>
        <a:accent5>
          <a:srgbClr val="F86200"/>
        </a:accent5>
        <a:accent6>
          <a:srgbClr val="FAB600"/>
        </a:accent6>
        <a:hlink>
          <a:srgbClr val="003781"/>
        </a:hlink>
        <a:folHlink>
          <a:srgbClr val="B4B4B4"/>
        </a:folHlink>
      </a:clrScheme>
    </a:extraClrScheme>
  </a:extraClrSchemeLst>
  <a:custClrLst>
    <a:custClr name="rgb(18,43,84)">
      <a:srgbClr val="122B54"/>
    </a:custClr>
    <a:custClr name="rgb(0,97,146)">
      <a:srgbClr val="006192"/>
    </a:custClr>
    <a:custClr name="rgb(0,122,179)">
      <a:srgbClr val="007AB3"/>
    </a:custClr>
    <a:custClr name="rgb(19,160,211)">
      <a:srgbClr val="13A0D3"/>
    </a:custClr>
    <a:custClr name="rgb(181,218,230)">
      <a:srgbClr val="B5DAE6"/>
    </a:custClr>
    <a:custClr name="rgb(223,239,242)">
      <a:srgbClr val="DFEFF2"/>
    </a:custClr>
    <a:custClr name="rgb(0,144,141)">
      <a:srgbClr val="00908D"/>
    </a:custClr>
    <a:custClr name="rgb(95,205,138)">
      <a:srgbClr val="5FCD8A"/>
    </a:custClr>
    <a:custClr name="rgb(166,39,111)">
      <a:srgbClr val="A6276F"/>
    </a:custClr>
    <a:custClr name="rgb(246,36,89)">
      <a:srgbClr val="F62459"/>
    </a:custClr>
    <a:custClr name="rgb(248,98,0)">
      <a:srgbClr val="F86200"/>
    </a:custClr>
    <a:custClr name="rgb(250,182,0)">
      <a:srgbClr val="FAB600"/>
    </a:custClr>
  </a:custClrLst>
  <a:extLst>
    <a:ext uri="{05A4C25C-085E-4340-85A3-A5531E510DB2}">
      <thm15:themeFamily xmlns:thm15="http://schemas.microsoft.com/office/thememl/2012/main" name="Allianz_PPT_Master_2" id="{FB0CB869-110C-40C6-B816-E120CC4E4EA4}" vid="{829C53CF-12D3-4EE7-8453-993F34709D6E}"/>
    </a:ext>
  </a:extLst>
</a:theme>
</file>

<file path=ppt/theme/theme3.xml><?xml version="1.0" encoding="utf-8"?>
<a:theme xmlns:a="http://schemas.openxmlformats.org/drawingml/2006/main" name="Content charts white">
  <a:themeElements>
    <a:clrScheme name="AllianzBlue">
      <a:dk1>
        <a:srgbClr val="003781"/>
      </a:dk1>
      <a:lt1>
        <a:srgbClr val="FFFFFF"/>
      </a:lt1>
      <a:dk2>
        <a:srgbClr val="414141"/>
      </a:dk2>
      <a:lt2>
        <a:srgbClr val="CFCFCF"/>
      </a:lt2>
      <a:accent1>
        <a:srgbClr val="122B54"/>
      </a:accent1>
      <a:accent2>
        <a:srgbClr val="006192"/>
      </a:accent2>
      <a:accent3>
        <a:srgbClr val="007AB3"/>
      </a:accent3>
      <a:accent4>
        <a:srgbClr val="13A0D3"/>
      </a:accent4>
      <a:accent5>
        <a:srgbClr val="B5DAE6"/>
      </a:accent5>
      <a:accent6>
        <a:srgbClr val="DFEFF2"/>
      </a:accent6>
      <a:hlink>
        <a:srgbClr val="003781"/>
      </a:hlink>
      <a:folHlink>
        <a:srgbClr val="B4B4B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22B54"/>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chor="t" anchorCtr="0">
        <a:noAutofit/>
      </a:bodyPr>
      <a:lstStyle>
        <a:defPPr algn="l">
          <a:defRPr sz="1600" dirty="0" smtClean="0">
            <a:solidFill>
              <a:schemeClr val="bg1"/>
            </a:solidFill>
          </a:defRPr>
        </a:defPPr>
      </a:lstStyle>
    </a:txDef>
  </a:objectDefaults>
  <a:extraClrSchemeLst>
    <a:extraClrScheme>
      <a:clrScheme name="AllianzBlue">
        <a:dk1>
          <a:srgbClr val="003781"/>
        </a:dk1>
        <a:lt1>
          <a:srgbClr val="FFFFFF"/>
        </a:lt1>
        <a:dk2>
          <a:srgbClr val="414141"/>
        </a:dk2>
        <a:lt2>
          <a:srgbClr val="CFCFCF"/>
        </a:lt2>
        <a:accent1>
          <a:srgbClr val="122B54"/>
        </a:accent1>
        <a:accent2>
          <a:srgbClr val="006192"/>
        </a:accent2>
        <a:accent3>
          <a:srgbClr val="007AB3"/>
        </a:accent3>
        <a:accent4>
          <a:srgbClr val="13A0D3"/>
        </a:accent4>
        <a:accent5>
          <a:srgbClr val="B5DAE6"/>
        </a:accent5>
        <a:accent6>
          <a:srgbClr val="DFEFF2"/>
        </a:accent6>
        <a:hlink>
          <a:srgbClr val="003781"/>
        </a:hlink>
        <a:folHlink>
          <a:srgbClr val="B4B4B4"/>
        </a:folHlink>
      </a:clrScheme>
    </a:extraClrScheme>
    <a:extraClrScheme>
      <a:clrScheme name="AllianzVibrant">
        <a:dk1>
          <a:srgbClr val="003781"/>
        </a:dk1>
        <a:lt1>
          <a:srgbClr val="FFFFFF"/>
        </a:lt1>
        <a:dk2>
          <a:srgbClr val="414141"/>
        </a:dk2>
        <a:lt2>
          <a:srgbClr val="CFCFCF"/>
        </a:lt2>
        <a:accent1>
          <a:srgbClr val="00908D"/>
        </a:accent1>
        <a:accent2>
          <a:srgbClr val="5FCD8A"/>
        </a:accent2>
        <a:accent3>
          <a:srgbClr val="A6276F"/>
        </a:accent3>
        <a:accent4>
          <a:srgbClr val="F62459"/>
        </a:accent4>
        <a:accent5>
          <a:srgbClr val="F86200"/>
        </a:accent5>
        <a:accent6>
          <a:srgbClr val="FAB600"/>
        </a:accent6>
        <a:hlink>
          <a:srgbClr val="003781"/>
        </a:hlink>
        <a:folHlink>
          <a:srgbClr val="B4B4B4"/>
        </a:folHlink>
      </a:clrScheme>
    </a:extraClrScheme>
  </a:extraClrSchemeLst>
  <a:custClrLst>
    <a:custClr name="rgb(18,43,84)">
      <a:srgbClr val="122B54"/>
    </a:custClr>
    <a:custClr name="rgb(0,97,146)">
      <a:srgbClr val="006192"/>
    </a:custClr>
    <a:custClr name="rgb(0,122,179)">
      <a:srgbClr val="007AB3"/>
    </a:custClr>
    <a:custClr name="rgb(19,160,211)">
      <a:srgbClr val="13A0D3"/>
    </a:custClr>
    <a:custClr name="rgb(181,218,230)">
      <a:srgbClr val="B5DAE6"/>
    </a:custClr>
    <a:custClr name="rgb(223,239,242)">
      <a:srgbClr val="DFEFF2"/>
    </a:custClr>
    <a:custClr name="rgb(0,144,141)">
      <a:srgbClr val="00908D"/>
    </a:custClr>
    <a:custClr name="rgb(95,205,138)">
      <a:srgbClr val="5FCD8A"/>
    </a:custClr>
    <a:custClr name="rgb(166,39,111)">
      <a:srgbClr val="A6276F"/>
    </a:custClr>
    <a:custClr name="rgb(246,36,89)">
      <a:srgbClr val="F62459"/>
    </a:custClr>
    <a:custClr name="rgb(248,98,0)">
      <a:srgbClr val="F86200"/>
    </a:custClr>
    <a:custClr name="rgb(250,182,0)">
      <a:srgbClr val="FAB600"/>
    </a:custClr>
  </a:custClrLst>
  <a:extLst>
    <a:ext uri="{05A4C25C-085E-4340-85A3-A5531E510DB2}">
      <thm15:themeFamily xmlns:thm15="http://schemas.microsoft.com/office/thememl/2012/main" name="Allianz_PPT_Master_2" id="{FB0CB869-110C-40C6-B816-E120CC4E4EA4}" vid="{51D20F68-8089-43CF-A984-8DC817CB3824}"/>
    </a:ext>
  </a:extLst>
</a:theme>
</file>

<file path=ppt/theme/theme4.xml><?xml version="1.0" encoding="utf-8"?>
<a:theme xmlns:a="http://schemas.openxmlformats.org/drawingml/2006/main" name="1_Content charts white">
  <a:themeElements>
    <a:clrScheme name="AllianzBlue">
      <a:dk1>
        <a:srgbClr val="003781"/>
      </a:dk1>
      <a:lt1>
        <a:srgbClr val="FFFFFF"/>
      </a:lt1>
      <a:dk2>
        <a:srgbClr val="414141"/>
      </a:dk2>
      <a:lt2>
        <a:srgbClr val="CFCFCF"/>
      </a:lt2>
      <a:accent1>
        <a:srgbClr val="122B54"/>
      </a:accent1>
      <a:accent2>
        <a:srgbClr val="006192"/>
      </a:accent2>
      <a:accent3>
        <a:srgbClr val="007AB3"/>
      </a:accent3>
      <a:accent4>
        <a:srgbClr val="13A0D3"/>
      </a:accent4>
      <a:accent5>
        <a:srgbClr val="B5DAE6"/>
      </a:accent5>
      <a:accent6>
        <a:srgbClr val="DFEFF2"/>
      </a:accent6>
      <a:hlink>
        <a:srgbClr val="003781"/>
      </a:hlink>
      <a:folHlink>
        <a:srgbClr val="B4B4B4"/>
      </a:folHlink>
    </a:clrScheme>
    <a:fontScheme name="Arial">
      <a:maj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22B54"/>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chor="t" anchorCtr="0">
        <a:noAutofit/>
      </a:bodyPr>
      <a:lstStyle>
        <a:defPPr algn="l">
          <a:defRPr sz="1600">
            <a:solidFill>
              <a:schemeClr val="bg1"/>
            </a:solidFill>
          </a:defRPr>
        </a:defPPr>
      </a:lstStyle>
    </a:txDef>
  </a:objectDefaults>
  <a:extraClrSchemeLst>
    <a:extraClrScheme>
      <a:clrScheme name="AllianzBlue">
        <a:dk1>
          <a:srgbClr val="003781"/>
        </a:dk1>
        <a:lt1>
          <a:srgbClr val="FFFFFF"/>
        </a:lt1>
        <a:dk2>
          <a:srgbClr val="414141"/>
        </a:dk2>
        <a:lt2>
          <a:srgbClr val="CFCFCF"/>
        </a:lt2>
        <a:accent1>
          <a:srgbClr val="122B54"/>
        </a:accent1>
        <a:accent2>
          <a:srgbClr val="006192"/>
        </a:accent2>
        <a:accent3>
          <a:srgbClr val="007AB3"/>
        </a:accent3>
        <a:accent4>
          <a:srgbClr val="13A0D3"/>
        </a:accent4>
        <a:accent5>
          <a:srgbClr val="B5DAE6"/>
        </a:accent5>
        <a:accent6>
          <a:srgbClr val="DFEFF2"/>
        </a:accent6>
        <a:hlink>
          <a:srgbClr val="003781"/>
        </a:hlink>
        <a:folHlink>
          <a:srgbClr val="B4B4B4"/>
        </a:folHlink>
      </a:clrScheme>
    </a:extraClrScheme>
    <a:extraClrScheme>
      <a:clrScheme name="AllianzVibrant">
        <a:dk1>
          <a:srgbClr val="003781"/>
        </a:dk1>
        <a:lt1>
          <a:srgbClr val="FFFFFF"/>
        </a:lt1>
        <a:dk2>
          <a:srgbClr val="414141"/>
        </a:dk2>
        <a:lt2>
          <a:srgbClr val="CFCFCF"/>
        </a:lt2>
        <a:accent1>
          <a:srgbClr val="00908D"/>
        </a:accent1>
        <a:accent2>
          <a:srgbClr val="5FCD8A"/>
        </a:accent2>
        <a:accent3>
          <a:srgbClr val="A6276F"/>
        </a:accent3>
        <a:accent4>
          <a:srgbClr val="F62459"/>
        </a:accent4>
        <a:accent5>
          <a:srgbClr val="F86200"/>
        </a:accent5>
        <a:accent6>
          <a:srgbClr val="FAB600"/>
        </a:accent6>
        <a:hlink>
          <a:srgbClr val="003781"/>
        </a:hlink>
        <a:folHlink>
          <a:srgbClr val="B4B4B4"/>
        </a:folHlink>
      </a:clrScheme>
    </a:extraClrScheme>
  </a:extraClrSchemeLst>
  <a:custClrLst>
    <a:custClr name="rgb(18,43,84)">
      <a:srgbClr val="122B54"/>
    </a:custClr>
    <a:custClr name="rgb(0,97,146)">
      <a:srgbClr val="006192"/>
    </a:custClr>
    <a:custClr name="rgb(0,122,179)">
      <a:srgbClr val="007AB3"/>
    </a:custClr>
    <a:custClr name="rgb(19,160,211)">
      <a:srgbClr val="13A0D3"/>
    </a:custClr>
    <a:custClr name="rgb(181,218,230)">
      <a:srgbClr val="B5DAE6"/>
    </a:custClr>
    <a:custClr name="rgb(223,239,242)">
      <a:srgbClr val="DFEFF2"/>
    </a:custClr>
    <a:custClr name="rgb(0,144,141)">
      <a:srgbClr val="00908D"/>
    </a:custClr>
    <a:custClr name="rgb(95,205,138)">
      <a:srgbClr val="5FCD8A"/>
    </a:custClr>
    <a:custClr name="rgb(166,39,111)">
      <a:srgbClr val="A6276F"/>
    </a:custClr>
    <a:custClr name="rgb(246,36,89)">
      <a:srgbClr val="F62459"/>
    </a:custClr>
    <a:custClr name="rgb(248,98,0)">
      <a:srgbClr val="F86200"/>
    </a:custClr>
    <a:custClr name="rgb(250,182,0)">
      <a:srgbClr val="FAB600"/>
    </a:custClr>
  </a:custClr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Content charts white">
  <a:themeElements>
    <a:clrScheme name="AllianzBlue">
      <a:dk1>
        <a:srgbClr val="003781"/>
      </a:dk1>
      <a:lt1>
        <a:srgbClr val="FFFFFF"/>
      </a:lt1>
      <a:dk2>
        <a:srgbClr val="414141"/>
      </a:dk2>
      <a:lt2>
        <a:srgbClr val="CFCFCF"/>
      </a:lt2>
      <a:accent1>
        <a:srgbClr val="122B54"/>
      </a:accent1>
      <a:accent2>
        <a:srgbClr val="006192"/>
      </a:accent2>
      <a:accent3>
        <a:srgbClr val="007AB3"/>
      </a:accent3>
      <a:accent4>
        <a:srgbClr val="13A0D3"/>
      </a:accent4>
      <a:accent5>
        <a:srgbClr val="B5DAE6"/>
      </a:accent5>
      <a:accent6>
        <a:srgbClr val="DFEFF2"/>
      </a:accent6>
      <a:hlink>
        <a:srgbClr val="003781"/>
      </a:hlink>
      <a:folHlink>
        <a:srgbClr val="B4B4B4"/>
      </a:folHlink>
    </a:clrScheme>
    <a:fontScheme name="Arial">
      <a:maj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22B54"/>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chor="t" anchorCtr="0">
        <a:noAutofit/>
      </a:bodyPr>
      <a:lstStyle>
        <a:defPPr algn="l">
          <a:defRPr sz="1600" smtClean="0">
            <a:solidFill>
              <a:schemeClr val="bg1"/>
            </a:solidFill>
          </a:defRPr>
        </a:defPPr>
      </a:lstStyle>
    </a:txDef>
  </a:objectDefaults>
  <a:extraClrSchemeLst>
    <a:extraClrScheme>
      <a:clrScheme name="AllianzBlue">
        <a:dk1>
          <a:srgbClr val="003781"/>
        </a:dk1>
        <a:lt1>
          <a:srgbClr val="FFFFFF"/>
        </a:lt1>
        <a:dk2>
          <a:srgbClr val="414141"/>
        </a:dk2>
        <a:lt2>
          <a:srgbClr val="CFCFCF"/>
        </a:lt2>
        <a:accent1>
          <a:srgbClr val="122B54"/>
        </a:accent1>
        <a:accent2>
          <a:srgbClr val="006192"/>
        </a:accent2>
        <a:accent3>
          <a:srgbClr val="007AB3"/>
        </a:accent3>
        <a:accent4>
          <a:srgbClr val="13A0D3"/>
        </a:accent4>
        <a:accent5>
          <a:srgbClr val="B5DAE6"/>
        </a:accent5>
        <a:accent6>
          <a:srgbClr val="DFEFF2"/>
        </a:accent6>
        <a:hlink>
          <a:srgbClr val="003781"/>
        </a:hlink>
        <a:folHlink>
          <a:srgbClr val="B4B4B4"/>
        </a:folHlink>
      </a:clrScheme>
    </a:extraClrScheme>
    <a:extraClrScheme>
      <a:clrScheme name="AllianzVibrant">
        <a:dk1>
          <a:srgbClr val="003781"/>
        </a:dk1>
        <a:lt1>
          <a:srgbClr val="FFFFFF"/>
        </a:lt1>
        <a:dk2>
          <a:srgbClr val="414141"/>
        </a:dk2>
        <a:lt2>
          <a:srgbClr val="CFCFCF"/>
        </a:lt2>
        <a:accent1>
          <a:srgbClr val="00908D"/>
        </a:accent1>
        <a:accent2>
          <a:srgbClr val="5FCD8A"/>
        </a:accent2>
        <a:accent3>
          <a:srgbClr val="A6276F"/>
        </a:accent3>
        <a:accent4>
          <a:srgbClr val="F62459"/>
        </a:accent4>
        <a:accent5>
          <a:srgbClr val="F86200"/>
        </a:accent5>
        <a:accent6>
          <a:srgbClr val="FAB600"/>
        </a:accent6>
        <a:hlink>
          <a:srgbClr val="003781"/>
        </a:hlink>
        <a:folHlink>
          <a:srgbClr val="B4B4B4"/>
        </a:folHlink>
      </a:clrScheme>
    </a:extraClrScheme>
  </a:extraClrSchemeLst>
  <a:custClrLst>
    <a:custClr name="rgb(18,43,84)">
      <a:srgbClr val="122B54"/>
    </a:custClr>
    <a:custClr name="rgb(0,97,146)">
      <a:srgbClr val="006192"/>
    </a:custClr>
    <a:custClr name="rgb(0,122,179)">
      <a:srgbClr val="007AB3"/>
    </a:custClr>
    <a:custClr name="rgb(19,160,211)">
      <a:srgbClr val="13A0D3"/>
    </a:custClr>
    <a:custClr name="rgb(181,218,230)">
      <a:srgbClr val="B5DAE6"/>
    </a:custClr>
    <a:custClr name="rgb(223,239,242)">
      <a:srgbClr val="DFEFF2"/>
    </a:custClr>
    <a:custClr name="rgb(0,144,141)">
      <a:srgbClr val="00908D"/>
    </a:custClr>
    <a:custClr name="rgb(95,205,138)">
      <a:srgbClr val="5FCD8A"/>
    </a:custClr>
    <a:custClr name="rgb(166,39,111)">
      <a:srgbClr val="A6276F"/>
    </a:custClr>
    <a:custClr name="rgb(246,36,89)">
      <a:srgbClr val="F62459"/>
    </a:custClr>
    <a:custClr name="rgb(248,98,0)">
      <a:srgbClr val="F86200"/>
    </a:custClr>
    <a:custClr name="rgb(250,182,0)">
      <a:srgbClr val="FAB600"/>
    </a:custClr>
  </a:custClrLst>
</a:theme>
</file>

<file path=ppt/theme/theme7.xml><?xml version="1.0" encoding="utf-8"?>
<a:theme xmlns:a="http://schemas.openxmlformats.org/drawingml/2006/main" name="6_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1846</Words>
  <Application>Microsoft Office PowerPoint</Application>
  <PresentationFormat>Breitbild</PresentationFormat>
  <Paragraphs>409</Paragraphs>
  <Slides>54</Slides>
  <Notes>3</Notes>
  <HiddenSlides>0</HiddenSlides>
  <MMClips>0</MMClips>
  <ScaleCrop>false</ScaleCrop>
  <HeadingPairs>
    <vt:vector size="8" baseType="variant">
      <vt:variant>
        <vt:lpstr>Verwendete Schriftarten</vt:lpstr>
      </vt:variant>
      <vt:variant>
        <vt:i4>8</vt:i4>
      </vt:variant>
      <vt:variant>
        <vt:lpstr>Design</vt:lpstr>
      </vt:variant>
      <vt:variant>
        <vt:i4>7</vt:i4>
      </vt:variant>
      <vt:variant>
        <vt:lpstr>Eingebettete OLE-Server</vt:lpstr>
      </vt:variant>
      <vt:variant>
        <vt:i4>1</vt:i4>
      </vt:variant>
      <vt:variant>
        <vt:lpstr>Folientitel</vt:lpstr>
      </vt:variant>
      <vt:variant>
        <vt:i4>54</vt:i4>
      </vt:variant>
    </vt:vector>
  </HeadingPairs>
  <TitlesOfParts>
    <vt:vector size="70" baseType="lpstr">
      <vt:lpstr>Arial Unicode MS</vt:lpstr>
      <vt:lpstr>Allianz Neo</vt:lpstr>
      <vt:lpstr>Arial</vt:lpstr>
      <vt:lpstr>Calibri</vt:lpstr>
      <vt:lpstr>Calibri Light</vt:lpstr>
      <vt:lpstr>CorpoS</vt:lpstr>
      <vt:lpstr>Symbol</vt:lpstr>
      <vt:lpstr>Wingdings</vt:lpstr>
      <vt:lpstr>Design_afm</vt:lpstr>
      <vt:lpstr>Title charts</vt:lpstr>
      <vt:lpstr>Content charts white</vt:lpstr>
      <vt:lpstr>1_Content charts white</vt:lpstr>
      <vt:lpstr>Office</vt:lpstr>
      <vt:lpstr>2_Content charts white</vt:lpstr>
      <vt:lpstr>6_Design_afm</vt:lpstr>
      <vt:lpstr>think-cell Folie</vt:lpstr>
      <vt:lpstr>PowerPoint-Präsentation</vt:lpstr>
      <vt:lpstr>PowerPoint-Präsentation</vt:lpstr>
      <vt:lpstr>PowerPoint-Präsentation</vt:lpstr>
      <vt:lpstr>PowerPoint-Präsentation</vt:lpstr>
      <vt:lpstr>Was macht die Deutsche bAV ?</vt:lpstr>
      <vt:lpstr>Bestand an Verträgen der bAV</vt:lpstr>
      <vt:lpstr>bAV in Zahlen  2025</vt:lpstr>
      <vt:lpstr>Deckungsgrad der Pensionsverpflichtungen steigt auf 81 Prozent</vt:lpstr>
      <vt:lpstr>PowerPoint-Präsentation</vt:lpstr>
      <vt:lpstr>PowerPoint-Präsentation</vt:lpstr>
      <vt:lpstr>PowerPoint-Präsentation</vt:lpstr>
      <vt:lpstr>PowerPoint-Präsentation</vt:lpstr>
      <vt:lpstr>Vervielfältigungsregelung bei Ausscheiden</vt:lpstr>
      <vt:lpstr>Hat Ihr Kunde das Rüstzeug für eine zukunftssichere betriebliche Altersversorgung?</vt:lpstr>
      <vt:lpstr>PowerPoint-Präsentation</vt:lpstr>
      <vt:lpstr>PowerPoint-Präsentation</vt:lpstr>
      <vt:lpstr>Kategorie KMU im einzelnen</vt:lpstr>
      <vt:lpstr>Zeit ist Geld</vt:lpstr>
      <vt:lpstr>Die Sache mit der Zeit……</vt:lpstr>
      <vt:lpstr>Was wollen Sie während Ihrer bezahlten Freizeit tun?</vt:lpstr>
      <vt:lpstr>Das ist ein Zeitwertkonto</vt:lpstr>
      <vt:lpstr>Kombination bAV und Zeitwertkonten </vt:lpstr>
      <vt:lpstr>Funktion</vt:lpstr>
      <vt:lpstr>Fallbeispiel</vt:lpstr>
      <vt:lpstr>Fallbeispiel Vorruhestand</vt:lpstr>
      <vt:lpstr>Argumente für das Gespräch mit dem Arbeitgeber</vt:lpstr>
      <vt:lpstr>Die innerbetriebliche Umsetzung von Zeitwertkonten in fünf Schritten</vt:lpstr>
      <vt:lpstr>PowerPoint-Präsentation</vt:lpstr>
      <vt:lpstr>Benchmarkanalyse </vt:lpstr>
      <vt:lpstr>Daten per Mail an meine Adresse</vt:lpstr>
      <vt:lpstr>PowerPoint-Präsentation</vt:lpstr>
      <vt:lpstr>Schönen Deep-Dive….</vt:lpstr>
      <vt:lpstr>Benchmark in der Praxis</vt:lpstr>
      <vt:lpstr>AssCompact: 5. Juni 2025  Betriebliche BU-Versicherung: Makler skeptisch </vt:lpstr>
      <vt:lpstr>PowerPoint-Präsentation</vt:lpstr>
      <vt:lpstr>AN-DO | Mehr nicht !</vt:lpstr>
      <vt:lpstr>PowerPoint-Präsentation</vt:lpstr>
      <vt:lpstr>Annahmerichtlinie für die vereinfachte Risikoprüfung gegen Berufsunfähigkeit oder Grundfähigkeit (BU/GF) im Rahmen der betrieblichen Altersversorgung (bAV)</vt:lpstr>
      <vt:lpstr>Erfahrungsbericht KP</vt:lpstr>
      <vt:lpstr>PowerPoint-Präsentation</vt:lpstr>
      <vt:lpstr>PowerPoint-Präsentation</vt:lpstr>
      <vt:lpstr>PowerPoint-Präsentation</vt:lpstr>
      <vt:lpstr>PowerPoint-Präsentation</vt:lpstr>
      <vt:lpstr>Die Leistungsprofile  für Berufsunfähigkeit und Grundfähigkeit sind sehr unterschiedlich</vt:lpstr>
      <vt:lpstr> Diese Absicherungsmöglichkeiten          bieten die betriebliche Arbeitskraftsicherung  Leistungsinhalte: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DIE                          - rente | Informieren und Berechnen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Arps, Thomas</dc:creator>
  <cp:lastModifiedBy>Arps, Thomas</cp:lastModifiedBy>
  <cp:revision>76</cp:revision>
  <cp:lastPrinted>2019-08-21T13:01:55Z</cp:lastPrinted>
  <dcterms:created xsi:type="dcterms:W3CDTF">2025-06-11T08:47:25Z</dcterms:created>
  <dcterms:modified xsi:type="dcterms:W3CDTF">2025-06-18T11:50:16Z</dcterms:modified>
</cp:coreProperties>
</file>