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6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7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8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9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0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1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2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37" r:id="rId1"/>
    <p:sldMasterId id="2147483663" r:id="rId2"/>
    <p:sldMasterId id="2147483995" r:id="rId3"/>
    <p:sldMasterId id="2147483835" r:id="rId4"/>
    <p:sldMasterId id="2147484007" r:id="rId5"/>
    <p:sldMasterId id="2147484021" r:id="rId6"/>
    <p:sldMasterId id="2147484057" r:id="rId7"/>
    <p:sldMasterId id="2147484109" r:id="rId8"/>
    <p:sldMasterId id="2147484129" r:id="rId9"/>
    <p:sldMasterId id="2147484133" r:id="rId10"/>
    <p:sldMasterId id="2147484219" r:id="rId11"/>
    <p:sldMasterId id="2147484223" r:id="rId12"/>
    <p:sldMasterId id="2147484231" r:id="rId13"/>
  </p:sldMasterIdLst>
  <p:notesMasterIdLst>
    <p:notesMasterId r:id="rId47"/>
  </p:notesMasterIdLst>
  <p:handoutMasterIdLst>
    <p:handoutMasterId r:id="rId48"/>
  </p:handoutMasterIdLst>
  <p:sldIdLst>
    <p:sldId id="1296" r:id="rId14"/>
    <p:sldId id="1587" r:id="rId15"/>
    <p:sldId id="292" r:id="rId16"/>
    <p:sldId id="1571" r:id="rId17"/>
    <p:sldId id="1580" r:id="rId18"/>
    <p:sldId id="1576" r:id="rId19"/>
    <p:sldId id="1573" r:id="rId20"/>
    <p:sldId id="1578" r:id="rId21"/>
    <p:sldId id="646" r:id="rId22"/>
    <p:sldId id="664" r:id="rId23"/>
    <p:sldId id="632" r:id="rId24"/>
    <p:sldId id="1562" r:id="rId25"/>
    <p:sldId id="1582" r:id="rId26"/>
    <p:sldId id="1584" r:id="rId27"/>
    <p:sldId id="1575" r:id="rId28"/>
    <p:sldId id="1565" r:id="rId29"/>
    <p:sldId id="1517" r:id="rId30"/>
    <p:sldId id="1400" r:id="rId31"/>
    <p:sldId id="1590" r:id="rId32"/>
    <p:sldId id="1583" r:id="rId33"/>
    <p:sldId id="1586" r:id="rId34"/>
    <p:sldId id="1588" r:id="rId35"/>
    <p:sldId id="1551" r:id="rId36"/>
    <p:sldId id="1557" r:id="rId37"/>
    <p:sldId id="1339" r:id="rId38"/>
    <p:sldId id="1579" r:id="rId39"/>
    <p:sldId id="1592" r:id="rId40"/>
    <p:sldId id="1593" r:id="rId41"/>
    <p:sldId id="1589" r:id="rId42"/>
    <p:sldId id="1591" r:id="rId43"/>
    <p:sldId id="1585" r:id="rId44"/>
    <p:sldId id="1507" r:id="rId45"/>
    <p:sldId id="1549" r:id="rId46"/>
  </p:sldIdLst>
  <p:sldSz cx="9144000" cy="6858000" type="screen4x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386801EB-5AD8-ED4D-9919-320894E3E595}">
          <p14:sldIdLst>
            <p14:sldId id="1296"/>
            <p14:sldId id="1587"/>
            <p14:sldId id="292"/>
            <p14:sldId id="1571"/>
            <p14:sldId id="1580"/>
            <p14:sldId id="1576"/>
            <p14:sldId id="1573"/>
            <p14:sldId id="1578"/>
            <p14:sldId id="646"/>
            <p14:sldId id="664"/>
            <p14:sldId id="632"/>
            <p14:sldId id="1562"/>
            <p14:sldId id="1582"/>
            <p14:sldId id="1584"/>
            <p14:sldId id="1575"/>
            <p14:sldId id="1565"/>
            <p14:sldId id="1517"/>
            <p14:sldId id="1400"/>
            <p14:sldId id="1590"/>
            <p14:sldId id="1583"/>
            <p14:sldId id="1586"/>
            <p14:sldId id="1588"/>
            <p14:sldId id="1551"/>
            <p14:sldId id="1557"/>
            <p14:sldId id="1339"/>
            <p14:sldId id="1579"/>
            <p14:sldId id="1592"/>
            <p14:sldId id="1593"/>
            <p14:sldId id="1589"/>
            <p14:sldId id="1591"/>
            <p14:sldId id="1585"/>
            <p14:sldId id="1507"/>
            <p14:sldId id="154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890">
          <p15:clr>
            <a:srgbClr val="A4A3A4"/>
          </p15:clr>
        </p15:guide>
        <p15:guide id="2" orient="horz" pos="709">
          <p15:clr>
            <a:srgbClr val="A4A3A4"/>
          </p15:clr>
        </p15:guide>
        <p15:guide id="3" pos="340">
          <p15:clr>
            <a:srgbClr val="A4A3A4"/>
          </p15:clr>
        </p15:guide>
        <p15:guide id="4" pos="564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evers" initials="" lastIdx="2" clrIdx="0"/>
  <p:cmAuthor id="1" name="Abendroth" initials="" lastIdx="2" clrIdx="1"/>
  <p:cmAuthor id="2" name="Larissa Mitzkat" initials="" lastIdx="8" clrIdx="2"/>
  <p:cmAuthor id="3" name="Ullmann, Andreas" initials="UA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36A"/>
    <a:srgbClr val="06457B"/>
    <a:srgbClr val="800080"/>
    <a:srgbClr val="FF0000"/>
    <a:srgbClr val="FF00FF"/>
    <a:srgbClr val="FFCC99"/>
    <a:srgbClr val="D9D9D9"/>
    <a:srgbClr val="6699FF"/>
    <a:srgbClr val="339966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660" autoAdjust="0"/>
    <p:restoredTop sz="82678" autoAdjust="0"/>
  </p:normalViewPr>
  <p:slideViewPr>
    <p:cSldViewPr>
      <p:cViewPr varScale="1">
        <p:scale>
          <a:sx n="79" d="100"/>
          <a:sy n="79" d="100"/>
        </p:scale>
        <p:origin x="1051" y="67"/>
      </p:cViewPr>
      <p:guideLst>
        <p:guide orient="horz" pos="890"/>
        <p:guide orient="horz" pos="709"/>
        <p:guide pos="340"/>
        <p:guide pos="5647"/>
      </p:guideLst>
    </p:cSldViewPr>
  </p:slideViewPr>
  <p:outlineViewPr>
    <p:cViewPr>
      <p:scale>
        <a:sx n="33" d="100"/>
        <a:sy n="33" d="100"/>
      </p:scale>
      <p:origin x="0" y="-6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5770"/>
    </p:cViewPr>
  </p:sorterViewPr>
  <p:notesViewPr>
    <p:cSldViewPr>
      <p:cViewPr varScale="1">
        <p:scale>
          <a:sx n="61" d="100"/>
          <a:sy n="61" d="100"/>
        </p:scale>
        <p:origin x="3254" y="67"/>
      </p:cViewPr>
      <p:guideLst>
        <p:guide orient="horz" pos="3127"/>
        <p:guide pos="2141"/>
      </p:guideLst>
    </p:cSldViewPr>
  </p:notesViewPr>
  <p:gridSpacing cx="60128" cy="6012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189" cy="49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05" tIns="45752" rIns="91505" bIns="45752" numCol="1" anchor="t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endParaRPr lang="de-DE" altLang="de-D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487" y="0"/>
            <a:ext cx="2946188" cy="49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05" tIns="45752" rIns="91505" bIns="45752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de-DE" altLang="de-DE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1575"/>
            <a:ext cx="2946189" cy="49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05" tIns="45752" rIns="91505" bIns="45752" numCol="1" anchor="b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endParaRPr lang="de-DE" altLang="de-DE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487" y="9431575"/>
            <a:ext cx="2946188" cy="49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05" tIns="45752" rIns="91505" bIns="45752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15354EE5-5DB1-4F57-B901-C296C82E024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79595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50953" cy="463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66" tIns="46334" rIns="92666" bIns="46334" numCol="1" anchor="t" anchorCtr="0" compatLnSpc="1">
            <a:prstTxWarp prst="textNoShape">
              <a:avLst/>
            </a:prstTxWarp>
          </a:bodyPr>
          <a:lstStyle>
            <a:lvl1pPr defTabSz="926935">
              <a:defRPr sz="1300"/>
            </a:lvl1pPr>
          </a:lstStyle>
          <a:p>
            <a:endParaRPr lang="de-DE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252" y="1"/>
            <a:ext cx="2874718" cy="463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66" tIns="46334" rIns="92666" bIns="46334" numCol="1" anchor="t" anchorCtr="0" compatLnSpc="1">
            <a:prstTxWarp prst="textNoShape">
              <a:avLst/>
            </a:prstTxWarp>
          </a:bodyPr>
          <a:lstStyle>
            <a:lvl1pPr algn="r" defTabSz="926935">
              <a:defRPr sz="1300"/>
            </a:lvl1pPr>
          </a:lstStyle>
          <a:p>
            <a:endParaRPr lang="de-DE"/>
          </a:p>
        </p:txBody>
      </p:sp>
      <p:sp>
        <p:nvSpPr>
          <p:cNvPr id="481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69938"/>
            <a:ext cx="4943475" cy="37068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2299" y="4706268"/>
            <a:ext cx="4971197" cy="4476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66" tIns="46334" rIns="92666" bIns="463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Formate des Vorlagentextes zu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17296"/>
            <a:ext cx="2950953" cy="537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66" tIns="46334" rIns="92666" bIns="46334" numCol="1" anchor="b" anchorCtr="0" compatLnSpc="1">
            <a:prstTxWarp prst="textNoShape">
              <a:avLst/>
            </a:prstTxWarp>
          </a:bodyPr>
          <a:lstStyle>
            <a:lvl1pPr defTabSz="926935">
              <a:defRPr sz="1300"/>
            </a:lvl1pPr>
          </a:lstStyle>
          <a:p>
            <a:endParaRPr lang="de-DE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252" y="9417296"/>
            <a:ext cx="2874718" cy="537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66" tIns="46334" rIns="92666" bIns="46334" numCol="1" anchor="b" anchorCtr="0" compatLnSpc="1">
            <a:prstTxWarp prst="textNoShape">
              <a:avLst/>
            </a:prstTxWarp>
          </a:bodyPr>
          <a:lstStyle>
            <a:lvl1pPr algn="r" defTabSz="926935">
              <a:defRPr sz="1300"/>
            </a:lvl1pPr>
          </a:lstStyle>
          <a:p>
            <a:fld id="{AC410BF5-532E-40D7-ABFD-1EEE16DCC043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32766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410BF5-532E-40D7-ABFD-1EEE16DCC043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3844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10BF5-532E-40D7-ABFD-1EEE16DCC043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5865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B6762-FF9E-47D1-91BC-1C686EBF99C3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9320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B6762-FF9E-47D1-91BC-1C686EBF99C3}" type="slidenum">
              <a:rPr lang="de-DE" smtClean="0">
                <a:solidFill>
                  <a:prstClr val="black"/>
                </a:solidFill>
              </a:rPr>
              <a:pPr/>
              <a:t>25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467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hyperlink" Target="https://de.statista.com/statistik/daten/studie/151641/umfrage/entwicklung-der-deutschen-exporte-und-importe/" TargetMode="External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hyperlink" Target="https://de.statista.com/statistik/daten/studie/151641/umfrage/entwicklung-der-deutschen-exporte-und-importe/" TargetMode="External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hyperlink" Target="https://de.statista.com/statistik/daten/studie/151641/umfrage/entwicklung-der-deutschen-exporte-und-importe/" TargetMode="External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hyperlink" Target="https://de.statista.com/statistik/daten/studie/151641/umfrage/entwicklung-der-deutschen-exporte-und-importe/" TargetMode="External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hyperlink" Target="https://de.statista.com/statistik/daten/studie/151641/umfrage/entwicklung-der-deutschen-exporte-und-importe/" TargetMode="External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9.jpeg"/><Relationship Id="rId4" Type="http://schemas.openxmlformats.org/officeDocument/2006/relationships/image" Target="../media/image6.jpeg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586" name="Text Box 2"/>
          <p:cNvSpPr txBox="1">
            <a:spLocks noChangeArrowheads="1"/>
          </p:cNvSpPr>
          <p:nvPr/>
        </p:nvSpPr>
        <p:spPr bwMode="white">
          <a:xfrm>
            <a:off x="457200" y="6415112"/>
            <a:ext cx="426720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900">
                <a:solidFill>
                  <a:srgbClr val="FFFFFF"/>
                </a:solidFill>
                <a:latin typeface="Verdana" pitchFamily="34" charset="0"/>
                <a:cs typeface="Times New Roman" pitchFamily="18" charset="0"/>
              </a:rPr>
              <a:t>Das Netzwerk</a:t>
            </a:r>
          </a:p>
        </p:txBody>
      </p:sp>
      <p:sp>
        <p:nvSpPr>
          <p:cNvPr id="707587" name="Text Box 3"/>
          <p:cNvSpPr txBox="1">
            <a:spLocks noChangeArrowheads="1"/>
          </p:cNvSpPr>
          <p:nvPr/>
        </p:nvSpPr>
        <p:spPr bwMode="white">
          <a:xfrm>
            <a:off x="8407400" y="6415112"/>
            <a:ext cx="60960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fld id="{162A1C47-124A-43F0-9915-6A3200B5BB88}" type="slidenum">
              <a:rPr lang="de-DE" altLang="de-DE" sz="900">
                <a:solidFill>
                  <a:srgbClr val="FFFFFF"/>
                </a:solidFill>
                <a:latin typeface="Verdana" pitchFamily="34" charset="0"/>
                <a:cs typeface="Times New Roman" pitchFamily="18" charset="0"/>
              </a:rPr>
              <a:pPr>
                <a:spcBef>
                  <a:spcPct val="50000"/>
                </a:spcBef>
              </a:pPr>
              <a:t>‹Nr.›</a:t>
            </a:fld>
            <a:endParaRPr lang="de-DE" altLang="de-DE" sz="900">
              <a:solidFill>
                <a:srgbClr val="FFFFFF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784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20533803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3870" y="260350"/>
            <a:ext cx="6112605" cy="503238"/>
          </a:xfrm>
          <a:prstGeom prst="rect">
            <a:avLst/>
          </a:prstGeom>
        </p:spPr>
        <p:txBody>
          <a:bodyPr lIns="64291" tIns="32146" rIns="64291" bIns="32146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383870" y="1628775"/>
            <a:ext cx="4042349" cy="3733800"/>
          </a:xfrm>
          <a:prstGeom prst="rect">
            <a:avLst/>
          </a:prstGeom>
        </p:spPr>
        <p:txBody>
          <a:bodyPr lIns="64291" tIns="32146" rIns="64291" bIns="32146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66873" y="1628775"/>
            <a:ext cx="4043813" cy="3733800"/>
          </a:xfrm>
          <a:prstGeom prst="rect">
            <a:avLst/>
          </a:prstGeom>
        </p:spPr>
        <p:txBody>
          <a:bodyPr lIns="64291" tIns="32146" rIns="64291" bIns="32146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7647" y="6381379"/>
            <a:ext cx="2131963" cy="340444"/>
          </a:xfrm>
          <a:prstGeom prst="rect">
            <a:avLst/>
          </a:prstGeom>
        </p:spPr>
        <p:txBody>
          <a:bodyPr lIns="91435" tIns="45718" rIns="91435" bIns="45718"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4275" y="6381379"/>
            <a:ext cx="2892102" cy="340444"/>
          </a:xfrm>
          <a:prstGeom prst="rect">
            <a:avLst/>
          </a:prstGeom>
        </p:spPr>
        <p:txBody>
          <a:bodyPr lIns="91435" tIns="45718" rIns="91435" bIns="45718"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6552159" y="6381379"/>
            <a:ext cx="2131963" cy="340444"/>
          </a:xfrm>
          <a:prstGeom prst="rect">
            <a:avLst/>
          </a:prstGeom>
        </p:spPr>
        <p:txBody>
          <a:bodyPr lIns="91435" tIns="45718" rIns="91435" bIns="45718"/>
          <a:lstStyle>
            <a:lvl1pPr>
              <a:defRPr/>
            </a:lvl1pPr>
          </a:lstStyle>
          <a:p>
            <a:pPr>
              <a:defRPr/>
            </a:pPr>
            <a:fld id="{C1CB4EBB-CA4E-4B92-9CE1-94AB69D725BC}" type="slidenum">
              <a:rPr lang="en-GB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83328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639" y="271686"/>
            <a:ext cx="7976683" cy="492443"/>
          </a:xfrm>
          <a:prstGeom prst="rect">
            <a:avLst/>
          </a:prstGeom>
        </p:spPr>
        <p:txBody>
          <a:bodyPr lIns="91421" tIns="45711" rIns="91421" bIns="45711">
            <a:sp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639" y="1556792"/>
            <a:ext cx="8774723" cy="1104918"/>
          </a:xfrm>
          <a:prstGeom prst="rect">
            <a:avLst/>
          </a:prstGeom>
        </p:spPr>
        <p:txBody>
          <a:bodyPr lIns="91421" tIns="45711" rIns="91421" bIns="4571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184638" y="5886005"/>
            <a:ext cx="2133600" cy="123111"/>
          </a:xfrm>
          <a:prstGeom prst="rect">
            <a:avLst/>
          </a:prstGeom>
        </p:spPr>
        <p:txBody>
          <a:bodyPr lIns="91421" tIns="45711" rIns="91421" bIns="45711"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5768441" y="5886005"/>
            <a:ext cx="2895600" cy="123111"/>
          </a:xfrm>
          <a:prstGeom prst="rect">
            <a:avLst/>
          </a:prstGeom>
        </p:spPr>
        <p:txBody>
          <a:bodyPr lIns="91421" tIns="45711" rIns="91421" bIns="45711"/>
          <a:lstStyle/>
          <a:p>
            <a:pPr algn="r"/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689735" y="5886005"/>
            <a:ext cx="269631" cy="123111"/>
          </a:xfrm>
          <a:prstGeom prst="rect">
            <a:avLst/>
          </a:prstGeom>
        </p:spPr>
        <p:txBody>
          <a:bodyPr lIns="91421" tIns="45711" rIns="91421" bIns="45711"/>
          <a:lstStyle/>
          <a:p>
            <a:fld id="{40A590C3-FF79-4008-914F-4D362075F706}" type="slidenum">
              <a:rPr lang="en-GB" smtClean="0">
                <a:solidFill>
                  <a:srgbClr val="000000"/>
                </a:solidFill>
              </a:rPr>
              <a:pPr/>
              <a:t>‹Nr.›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84639" y="579161"/>
            <a:ext cx="7976683" cy="204671"/>
          </a:xfrm>
          <a:prstGeom prst="rect">
            <a:avLst/>
          </a:prstGeom>
        </p:spPr>
        <p:txBody>
          <a:bodyPr lIns="91421" tIns="45711" rIns="91421" bIns="45711"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84639" y="1136098"/>
            <a:ext cx="8774723" cy="204671"/>
          </a:xfrm>
          <a:prstGeom prst="rect">
            <a:avLst/>
          </a:prstGeom>
        </p:spPr>
        <p:txBody>
          <a:bodyPr lIns="91421" tIns="45711" rIns="91421" bIns="45711" anchor="ctr" anchorCtr="0"/>
          <a:lstStyle>
            <a:lvl1pPr>
              <a:defRPr b="0">
                <a:solidFill>
                  <a:schemeClr val="tx2"/>
                </a:solidFill>
              </a:defRPr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84639" y="6732219"/>
            <a:ext cx="8774723" cy="102336"/>
          </a:xfrm>
          <a:prstGeom prst="rect">
            <a:avLst/>
          </a:prstGeom>
        </p:spPr>
        <p:txBody>
          <a:bodyPr lIns="91421" tIns="45711" rIns="91421" bIns="45711"/>
          <a:lstStyle>
            <a:lvl1pPr>
              <a:spcBef>
                <a:spcPts val="0"/>
              </a:spcBef>
              <a:spcAft>
                <a:spcPts val="200"/>
              </a:spcAft>
              <a:defRPr sz="700" b="1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2pPr>
            <a:lvl3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3pPr>
            <a:lvl4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4pPr>
            <a:lvl5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184639" y="6534174"/>
            <a:ext cx="8774723" cy="200055"/>
          </a:xfrm>
          <a:prstGeom prst="rect">
            <a:avLst/>
          </a:prstGeom>
        </p:spPr>
        <p:txBody>
          <a:bodyPr lIns="91421" tIns="45711" rIns="91421" bIns="45711" anchor="b" anchorCtr="0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7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2pPr>
            <a:lvl3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3pPr>
            <a:lvl4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4pPr>
            <a:lvl5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79248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586" name="Text Box 2"/>
          <p:cNvSpPr txBox="1">
            <a:spLocks noChangeArrowheads="1"/>
          </p:cNvSpPr>
          <p:nvPr/>
        </p:nvSpPr>
        <p:spPr bwMode="white">
          <a:xfrm>
            <a:off x="457200" y="6415112"/>
            <a:ext cx="426720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900">
                <a:solidFill>
                  <a:srgbClr val="FFFFFF"/>
                </a:solidFill>
                <a:latin typeface="Verdana" pitchFamily="34" charset="0"/>
                <a:cs typeface="Times New Roman" pitchFamily="18" charset="0"/>
              </a:rPr>
              <a:t>Das Netzwerk</a:t>
            </a:r>
          </a:p>
        </p:txBody>
      </p:sp>
      <p:sp>
        <p:nvSpPr>
          <p:cNvPr id="707587" name="Text Box 3"/>
          <p:cNvSpPr txBox="1">
            <a:spLocks noChangeArrowheads="1"/>
          </p:cNvSpPr>
          <p:nvPr/>
        </p:nvSpPr>
        <p:spPr bwMode="white">
          <a:xfrm>
            <a:off x="8407400" y="6415112"/>
            <a:ext cx="60960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fld id="{162A1C47-124A-43F0-9915-6A3200B5BB88}" type="slidenum">
              <a:rPr lang="de-DE" altLang="de-DE" sz="900">
                <a:solidFill>
                  <a:srgbClr val="FFFFFF"/>
                </a:solidFill>
                <a:latin typeface="Verdana" pitchFamily="34" charset="0"/>
                <a:cs typeface="Times New Roman" pitchFamily="18" charset="0"/>
              </a:rPr>
              <a:pPr>
                <a:spcBef>
                  <a:spcPct val="50000"/>
                </a:spcBef>
              </a:pPr>
              <a:t>‹Nr.›</a:t>
            </a:fld>
            <a:endParaRPr lang="de-DE" altLang="de-DE" sz="900">
              <a:solidFill>
                <a:srgbClr val="FFFFFF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61635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8341381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24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531767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99762771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66815388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96930759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82215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638628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0086989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26439866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22355283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15802768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3882" y="260350"/>
            <a:ext cx="6112605" cy="503238"/>
          </a:xfrm>
          <a:prstGeom prst="rect">
            <a:avLst/>
          </a:prstGeom>
        </p:spPr>
        <p:txBody>
          <a:bodyPr lIns="64291" tIns="32146" rIns="64291" bIns="32146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383877" y="1628775"/>
            <a:ext cx="4042349" cy="3733800"/>
          </a:xfrm>
          <a:prstGeom prst="rect">
            <a:avLst/>
          </a:prstGeom>
        </p:spPr>
        <p:txBody>
          <a:bodyPr lIns="64291" tIns="32146" rIns="64291" bIns="32146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66885" y="1628775"/>
            <a:ext cx="4043813" cy="3733800"/>
          </a:xfrm>
          <a:prstGeom prst="rect">
            <a:avLst/>
          </a:prstGeom>
        </p:spPr>
        <p:txBody>
          <a:bodyPr lIns="64291" tIns="32146" rIns="64291" bIns="32146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7659" y="6381379"/>
            <a:ext cx="2131963" cy="340444"/>
          </a:xfrm>
          <a:prstGeom prst="rect">
            <a:avLst/>
          </a:prstGeom>
        </p:spPr>
        <p:txBody>
          <a:bodyPr lIns="91435" tIns="45718" rIns="91435" bIns="45718"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4275" y="6381379"/>
            <a:ext cx="2892102" cy="340444"/>
          </a:xfrm>
          <a:prstGeom prst="rect">
            <a:avLst/>
          </a:prstGeom>
        </p:spPr>
        <p:txBody>
          <a:bodyPr lIns="91435" tIns="45718" rIns="91435" bIns="45718"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6552171" y="6381379"/>
            <a:ext cx="2131963" cy="340444"/>
          </a:xfrm>
          <a:prstGeom prst="rect">
            <a:avLst/>
          </a:prstGeom>
        </p:spPr>
        <p:txBody>
          <a:bodyPr lIns="91435" tIns="45718" rIns="91435" bIns="45718"/>
          <a:lstStyle>
            <a:lvl1pPr>
              <a:defRPr/>
            </a:lvl1pPr>
          </a:lstStyle>
          <a:p>
            <a:pPr>
              <a:defRPr/>
            </a:pPr>
            <a:fld id="{C1CB4EBB-CA4E-4B92-9CE1-94AB69D725BC}" type="slidenum">
              <a:rPr lang="en-GB">
                <a:solidFill>
                  <a:srgbClr val="000000"/>
                </a:solidFill>
                <a:cs typeface="Times New Roman" pitchFamily="18" charset="0"/>
              </a:rPr>
              <a:pPr>
                <a:defRPr/>
              </a:pPr>
              <a:t>‹Nr.›</a:t>
            </a:fld>
            <a:endParaRPr lang="en-GB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28693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646" y="271689"/>
            <a:ext cx="7976683" cy="492443"/>
          </a:xfrm>
          <a:prstGeom prst="rect">
            <a:avLst/>
          </a:prstGeom>
        </p:spPr>
        <p:txBody>
          <a:bodyPr lIns="91421" tIns="45711" rIns="91421" bIns="45711">
            <a:sp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639" y="1556792"/>
            <a:ext cx="8774723" cy="1104918"/>
          </a:xfrm>
          <a:prstGeom prst="rect">
            <a:avLst/>
          </a:prstGeom>
        </p:spPr>
        <p:txBody>
          <a:bodyPr lIns="91421" tIns="45711" rIns="91421" bIns="4571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184638" y="5886029"/>
            <a:ext cx="2133600" cy="123111"/>
          </a:xfrm>
          <a:prstGeom prst="rect">
            <a:avLst/>
          </a:prstGeom>
        </p:spPr>
        <p:txBody>
          <a:bodyPr lIns="91421" tIns="45711" rIns="91421" bIns="45711"/>
          <a:lstStyle/>
          <a:p>
            <a:endParaRPr lang="en-GB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5768441" y="5886029"/>
            <a:ext cx="2895600" cy="123111"/>
          </a:xfrm>
          <a:prstGeom prst="rect">
            <a:avLst/>
          </a:prstGeom>
        </p:spPr>
        <p:txBody>
          <a:bodyPr lIns="91421" tIns="45711" rIns="91421" bIns="45711"/>
          <a:lstStyle/>
          <a:p>
            <a:pPr algn="r"/>
            <a:endParaRPr lang="en-GB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689735" y="5886029"/>
            <a:ext cx="269631" cy="123111"/>
          </a:xfrm>
          <a:prstGeom prst="rect">
            <a:avLst/>
          </a:prstGeom>
        </p:spPr>
        <p:txBody>
          <a:bodyPr lIns="91421" tIns="45711" rIns="91421" bIns="45711"/>
          <a:lstStyle/>
          <a:p>
            <a:fld id="{40A590C3-FF79-4008-914F-4D362075F706}" type="slidenum">
              <a:rPr lang="en-GB" smtClean="0">
                <a:solidFill>
                  <a:srgbClr val="000000"/>
                </a:solidFill>
                <a:cs typeface="Times New Roman" pitchFamily="18" charset="0"/>
              </a:rPr>
              <a:pPr/>
              <a:t>‹Nr.›</a:t>
            </a:fld>
            <a:endParaRPr lang="en-GB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84646" y="579185"/>
            <a:ext cx="7976683" cy="204671"/>
          </a:xfrm>
          <a:prstGeom prst="rect">
            <a:avLst/>
          </a:prstGeom>
        </p:spPr>
        <p:txBody>
          <a:bodyPr lIns="91421" tIns="45711" rIns="91421" bIns="45711"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84639" y="1136122"/>
            <a:ext cx="8774723" cy="204671"/>
          </a:xfrm>
          <a:prstGeom prst="rect">
            <a:avLst/>
          </a:prstGeom>
        </p:spPr>
        <p:txBody>
          <a:bodyPr lIns="91421" tIns="45711" rIns="91421" bIns="45711" anchor="ctr" anchorCtr="0"/>
          <a:lstStyle>
            <a:lvl1pPr>
              <a:defRPr b="0">
                <a:solidFill>
                  <a:schemeClr val="tx2"/>
                </a:solidFill>
              </a:defRPr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84639" y="6732219"/>
            <a:ext cx="8774723" cy="102336"/>
          </a:xfrm>
          <a:prstGeom prst="rect">
            <a:avLst/>
          </a:prstGeom>
        </p:spPr>
        <p:txBody>
          <a:bodyPr lIns="91421" tIns="45711" rIns="91421" bIns="45711"/>
          <a:lstStyle>
            <a:lvl1pPr>
              <a:spcBef>
                <a:spcPts val="0"/>
              </a:spcBef>
              <a:spcAft>
                <a:spcPts val="200"/>
              </a:spcAft>
              <a:defRPr sz="700" b="1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2pPr>
            <a:lvl3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3pPr>
            <a:lvl4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4pPr>
            <a:lvl5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184639" y="6534198"/>
            <a:ext cx="8774723" cy="200055"/>
          </a:xfrm>
          <a:prstGeom prst="rect">
            <a:avLst/>
          </a:prstGeom>
        </p:spPr>
        <p:txBody>
          <a:bodyPr lIns="91421" tIns="45711" rIns="91421" bIns="45711" anchor="b" anchorCtr="0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7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2pPr>
            <a:lvl3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3pPr>
            <a:lvl4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4pPr>
            <a:lvl5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34356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3124200" y="549276"/>
            <a:ext cx="5562599" cy="459254"/>
          </a:xfrm>
          <a:prstGeom prst="rect">
            <a:avLst/>
          </a:prstGeom>
        </p:spPr>
        <p:txBody>
          <a:bodyPr vert="horz" lIns="0" tIns="0" rIns="0" bIns="0" anchor="ctr" anchorCtr="0">
            <a:noAutofit/>
          </a:bodyPr>
          <a:lstStyle>
            <a:lvl1pPr>
              <a:defRPr sz="1800" b="1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3"/>
          </p:nvPr>
        </p:nvSpPr>
        <p:spPr>
          <a:xfrm>
            <a:off x="314325" y="1531938"/>
            <a:ext cx="8558213" cy="4489450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>
              <a:defRPr sz="2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4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4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>
          <a:xfrm>
            <a:off x="307789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 dirty="0">
              <a:solidFill>
                <a:srgbClr val="65593B">
                  <a:tint val="75000"/>
                </a:srgbClr>
              </a:solidFill>
            </a:endParaRP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5"/>
          </p:nvPr>
        </p:nvSpPr>
        <p:spPr>
          <a:xfrm>
            <a:off x="6738552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D5A449-37F3-6347-87F1-7B74D2741639}" type="slidenum">
              <a:rPr lang="de-DE" smtClean="0">
                <a:solidFill>
                  <a:srgbClr val="65593B">
                    <a:tint val="75000"/>
                  </a:srgbClr>
                </a:solidFill>
              </a:rPr>
              <a:pPr/>
              <a:t>‹Nr.›</a:t>
            </a:fld>
            <a:endParaRPr lang="de-DE" dirty="0">
              <a:solidFill>
                <a:srgbClr val="65593B">
                  <a:tint val="75000"/>
                </a:srgbClr>
              </a:solidFill>
            </a:endParaRPr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6"/>
          </p:nvPr>
        </p:nvSpPr>
        <p:spPr>
          <a:xfrm>
            <a:off x="3228975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 dirty="0">
              <a:solidFill>
                <a:srgbClr val="6559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86966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261646" y="897190"/>
            <a:ext cx="8627883" cy="5438296"/>
          </a:xfrm>
          <a:prstGeom prst="rect">
            <a:avLst/>
          </a:prstGeom>
          <a:noFill/>
        </p:spPr>
        <p:txBody>
          <a:bodyPr/>
          <a:lstStyle>
            <a:lvl1pPr marL="474796" indent="-474796">
              <a:buClr>
                <a:srgbClr val="660033"/>
              </a:buClr>
              <a:buFont typeface="Arial" pitchFamily="34" charset="0"/>
              <a:buChar char="•"/>
              <a:defRPr>
                <a:latin typeface="Microsoft Sans Serif" pitchFamily="34" charset="0"/>
                <a:cs typeface="Microsoft Sans Serif" pitchFamily="34" charset="0"/>
              </a:defRPr>
            </a:lvl1pPr>
            <a:lvl2pPr marL="675560" indent="-422041">
              <a:buClr>
                <a:srgbClr val="660033"/>
              </a:buClr>
              <a:buFont typeface="Arial" pitchFamily="34" charset="0"/>
              <a:buChar char="•"/>
              <a:defRPr>
                <a:latin typeface="Microsoft Sans Serif" pitchFamily="34" charset="0"/>
                <a:cs typeface="Microsoft Sans Serif" pitchFamily="34" charset="0"/>
              </a:defRPr>
            </a:lvl2pPr>
            <a:lvl3pPr marL="970109" indent="-422041">
              <a:buClr>
                <a:srgbClr val="660033"/>
              </a:buClr>
              <a:buFont typeface="Arial" pitchFamily="34" charset="0"/>
              <a:buChar char="•"/>
              <a:defRPr>
                <a:latin typeface="Microsoft Sans Serif" pitchFamily="34" charset="0"/>
                <a:cs typeface="Microsoft Sans Serif" pitchFamily="34" charset="0"/>
              </a:defRPr>
            </a:lvl3pPr>
            <a:lvl4pPr marL="1223627" indent="-422041">
              <a:buClr>
                <a:srgbClr val="660033"/>
              </a:buClr>
              <a:buFont typeface="Arial" pitchFamily="34" charset="0"/>
              <a:buChar char="•"/>
              <a:defRPr>
                <a:latin typeface="Microsoft Sans Serif" pitchFamily="34" charset="0"/>
                <a:cs typeface="Microsoft Sans Serif" pitchFamily="34" charset="0"/>
              </a:defRPr>
            </a:lvl4pPr>
            <a:lvl5pPr marL="1477145" indent="-422041">
              <a:buClr>
                <a:srgbClr val="660033"/>
              </a:buClr>
              <a:buFont typeface="Arial" pitchFamily="34" charset="0"/>
              <a:buChar char="•"/>
              <a:defRPr>
                <a:latin typeface="Microsoft Sans Serif" pitchFamily="34" charset="0"/>
                <a:cs typeface="Microsoft Sans Serif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Placeholder 21"/>
          <p:cNvSpPr>
            <a:spLocks noGrp="1"/>
          </p:cNvSpPr>
          <p:nvPr>
            <p:ph type="title"/>
          </p:nvPr>
        </p:nvSpPr>
        <p:spPr bwMode="auto">
          <a:xfrm>
            <a:off x="213110" y="195943"/>
            <a:ext cx="7644704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lvl1pPr>
              <a:defRPr sz="212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0"/>
          </p:nvPr>
        </p:nvSpPr>
        <p:spPr>
          <a:xfrm>
            <a:off x="8522677" y="632425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108">
                <a:solidFill>
                  <a:srgbClr val="660033"/>
                </a:solidFill>
                <a:latin typeface="Microsoft Sans Serif" pitchFamily="34" charset="0"/>
                <a:cs typeface="Microsoft Sans Serif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1D05D33F-3DDA-47A5-A137-63E6F1745B17}" type="slidenum">
              <a:rPr lang="en-US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en-US" dirty="0"/>
          </a:p>
        </p:txBody>
      </p:sp>
      <p:sp>
        <p:nvSpPr>
          <p:cNvPr id="5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71450" y="6403629"/>
            <a:ext cx="3581400" cy="2746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33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19223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R-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83664" y="1066800"/>
            <a:ext cx="8505777" cy="5268686"/>
          </a:xfrm>
          <a:prstGeom prst="rect">
            <a:avLst/>
          </a:prstGeom>
          <a:noFill/>
        </p:spPr>
        <p:txBody>
          <a:bodyPr/>
          <a:lstStyle>
            <a:lvl1pPr marL="232621" indent="-232621">
              <a:spcBef>
                <a:spcPts val="554"/>
              </a:spcBef>
              <a:buClr>
                <a:srgbClr val="660033"/>
              </a:buClr>
              <a:buFont typeface="+mj-lt"/>
              <a:buAutoNum type="arabicPeriod"/>
              <a:defRPr sz="1662" baseline="0">
                <a:latin typeface="Microsoft Sans Serif" pitchFamily="34" charset="0"/>
                <a:cs typeface="Microsoft Sans Serif" pitchFamily="34" charset="0"/>
              </a:defRPr>
            </a:lvl1pPr>
            <a:lvl2pPr marL="675560" indent="-232621">
              <a:buClr>
                <a:srgbClr val="660033"/>
              </a:buClr>
              <a:buFont typeface="+mj-lt"/>
              <a:buAutoNum type="alphaLcPeriod"/>
              <a:defRPr sz="1477" baseline="0">
                <a:solidFill>
                  <a:schemeClr val="bg1">
                    <a:lumMod val="50000"/>
                  </a:schemeClr>
                </a:solidFill>
                <a:latin typeface="Microsoft Sans Serif" pitchFamily="34" charset="0"/>
                <a:cs typeface="Microsoft Sans Serif" pitchFamily="34" charset="0"/>
              </a:defRPr>
            </a:lvl2pPr>
            <a:lvl3pPr marL="970109" indent="-232621">
              <a:buClr>
                <a:srgbClr val="660033"/>
              </a:buClr>
              <a:buFont typeface="Wingdings" pitchFamily="2" charset="2"/>
              <a:buChar char="§"/>
              <a:defRPr sz="1477" baseline="0">
                <a:solidFill>
                  <a:schemeClr val="bg1">
                    <a:lumMod val="65000"/>
                  </a:schemeClr>
                </a:solidFill>
                <a:latin typeface="Microsoft Sans Serif" pitchFamily="34" charset="0"/>
                <a:cs typeface="Microsoft Sans Serif" pitchFamily="34" charset="0"/>
              </a:defRPr>
            </a:lvl3pPr>
            <a:lvl4pPr marL="1223627" indent="-232621">
              <a:buClr>
                <a:srgbClr val="660033"/>
              </a:buClr>
              <a:buFont typeface="Courier New" pitchFamily="49" charset="0"/>
              <a:buChar char="o"/>
              <a:defRPr sz="1477" baseline="0">
                <a:solidFill>
                  <a:schemeClr val="bg1">
                    <a:lumMod val="75000"/>
                  </a:schemeClr>
                </a:solidFill>
                <a:latin typeface="Microsoft Sans Serif" pitchFamily="34" charset="0"/>
                <a:cs typeface="Microsoft Sans Serif" pitchFamily="34" charset="0"/>
              </a:defRPr>
            </a:lvl4pPr>
            <a:lvl5pPr marL="1477145" indent="-232621">
              <a:buClr>
                <a:srgbClr val="660033"/>
              </a:buClr>
              <a:buFont typeface="Wingdings" pitchFamily="2" charset="2"/>
              <a:buChar char="Ø"/>
              <a:defRPr sz="1477" baseline="0">
                <a:solidFill>
                  <a:srgbClr val="660033"/>
                </a:solidFill>
                <a:latin typeface="Microsoft Sans Serif" pitchFamily="34" charset="0"/>
                <a:cs typeface="Microsoft Sans Serif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Placeholder 21"/>
          <p:cNvSpPr>
            <a:spLocks noGrp="1"/>
          </p:cNvSpPr>
          <p:nvPr>
            <p:ph type="title"/>
          </p:nvPr>
        </p:nvSpPr>
        <p:spPr bwMode="auto">
          <a:xfrm>
            <a:off x="213110" y="195943"/>
            <a:ext cx="7644704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lvl1pPr>
              <a:defRPr sz="212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Footer Placeholder 16"/>
          <p:cNvSpPr>
            <a:spLocks noGrp="1"/>
          </p:cNvSpPr>
          <p:nvPr>
            <p:ph type="ftr" sz="quarter" idx="10"/>
          </p:nvPr>
        </p:nvSpPr>
        <p:spPr>
          <a:xfrm>
            <a:off x="171456" y="6462713"/>
            <a:ext cx="7962900" cy="228600"/>
          </a:xfrm>
          <a:prstGeom prst="rect">
            <a:avLst/>
          </a:prstGeom>
        </p:spPr>
        <p:txBody>
          <a:bodyPr anchor="ctr" anchorCtr="0"/>
          <a:lstStyle>
            <a:lvl1pPr>
              <a:defRPr sz="923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67965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457200" y="274676"/>
            <a:ext cx="8229243" cy="114264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19540853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2247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3882" y="260350"/>
            <a:ext cx="6112605" cy="503238"/>
          </a:xfrm>
          <a:prstGeom prst="rect">
            <a:avLst/>
          </a:prstGeom>
        </p:spPr>
        <p:txBody>
          <a:bodyPr lIns="64291" tIns="32146" rIns="64291" bIns="32146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383877" y="1628775"/>
            <a:ext cx="4042349" cy="3733800"/>
          </a:xfrm>
          <a:prstGeom prst="rect">
            <a:avLst/>
          </a:prstGeom>
        </p:spPr>
        <p:txBody>
          <a:bodyPr lIns="64291" tIns="32146" rIns="64291" bIns="32146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66885" y="1628775"/>
            <a:ext cx="4043813" cy="3733800"/>
          </a:xfrm>
          <a:prstGeom prst="rect">
            <a:avLst/>
          </a:prstGeom>
        </p:spPr>
        <p:txBody>
          <a:bodyPr lIns="64291" tIns="32146" rIns="64291" bIns="32146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7659" y="6381379"/>
            <a:ext cx="2131963" cy="340444"/>
          </a:xfrm>
          <a:prstGeom prst="rect">
            <a:avLst/>
          </a:prstGeom>
        </p:spPr>
        <p:txBody>
          <a:bodyPr lIns="91435" tIns="45718" rIns="91435" bIns="45718"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4275" y="6381379"/>
            <a:ext cx="2892102" cy="340444"/>
          </a:xfrm>
          <a:prstGeom prst="rect">
            <a:avLst/>
          </a:prstGeom>
        </p:spPr>
        <p:txBody>
          <a:bodyPr lIns="91435" tIns="45718" rIns="91435" bIns="45718"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6552171" y="6381379"/>
            <a:ext cx="2131963" cy="340444"/>
          </a:xfrm>
          <a:prstGeom prst="rect">
            <a:avLst/>
          </a:prstGeom>
        </p:spPr>
        <p:txBody>
          <a:bodyPr lIns="91435" tIns="45718" rIns="91435" bIns="45718"/>
          <a:lstStyle>
            <a:lvl1pPr>
              <a:defRPr/>
            </a:lvl1pPr>
          </a:lstStyle>
          <a:p>
            <a:pPr>
              <a:defRPr/>
            </a:pPr>
            <a:fld id="{C1CB4EBB-CA4E-4B92-9CE1-94AB69D725BC}" type="slidenum">
              <a:rPr lang="en-GB">
                <a:solidFill>
                  <a:srgbClr val="000000"/>
                </a:solidFill>
                <a:cs typeface="Times New Roman" pitchFamily="18" charset="0"/>
              </a:rPr>
              <a:pPr>
                <a:defRPr/>
              </a:pPr>
              <a:t>‹Nr.›</a:t>
            </a:fld>
            <a:endParaRPr lang="en-GB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2663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 9" descr="iStock_000022458887_XXXLarge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006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07790" y="1413943"/>
            <a:ext cx="8564363" cy="1342584"/>
          </a:xfrm>
          <a:prstGeom prst="rect">
            <a:avLst/>
          </a:prstGeom>
          <a:gradFill flip="none" rotWithShape="1">
            <a:gsLst>
              <a:gs pos="100000">
                <a:srgbClr val="B1925F"/>
              </a:gs>
              <a:gs pos="0">
                <a:srgbClr val="5E5438"/>
              </a:gs>
            </a:gsLst>
            <a:lin ang="14400000" scaled="0"/>
            <a:tileRect/>
          </a:gradFill>
        </p:spPr>
        <p:txBody>
          <a:bodyPr wrap="square" lIns="360000" tIns="360000" rIns="360000" bIns="360000" anchor="t" anchorCtr="0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000" b="0" i="0" baseline="0">
                <a:solidFill>
                  <a:schemeClr val="bg1"/>
                </a:solidFill>
                <a:latin typeface="Verdana"/>
                <a:cs typeface="Trebuchet MS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>
                <a:solidFill>
                  <a:srgbClr val="FFFFF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solidFill>
                  <a:srgbClr val="FFFFFF"/>
                </a:solidFill>
              </a:defRPr>
            </a:lvl1pPr>
          </a:lstStyle>
          <a:p>
            <a:fld id="{0B48D5DC-9D09-4E47-AAAF-2730E5BD718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itel 1"/>
          <p:cNvSpPr txBox="1">
            <a:spLocks/>
          </p:cNvSpPr>
          <p:nvPr userDrawn="1"/>
        </p:nvSpPr>
        <p:spPr>
          <a:xfrm>
            <a:off x="307789" y="321228"/>
            <a:ext cx="8564363" cy="911412"/>
          </a:xfrm>
          <a:prstGeom prst="rect">
            <a:avLst/>
          </a:prstGeom>
          <a:gradFill flip="none" rotWithShape="1">
            <a:gsLst>
              <a:gs pos="100000">
                <a:srgbClr val="B1925F"/>
              </a:gs>
              <a:gs pos="0">
                <a:srgbClr val="5E5438"/>
              </a:gs>
            </a:gsLst>
            <a:lin ang="14400000" scaled="0"/>
            <a:tileRect/>
          </a:gradFill>
        </p:spPr>
        <p:txBody>
          <a:bodyPr vert="horz" wrap="square" lIns="360000" tIns="360000" rIns="360000" bIns="360000" rtlCol="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+mj-lt"/>
                <a:ea typeface="+mj-ea"/>
                <a:cs typeface="Trebuchet MS"/>
              </a:defRPr>
            </a:lvl1pPr>
          </a:lstStyle>
          <a:p>
            <a:pPr algn="r"/>
            <a:r>
              <a:rPr lang="de-DE" sz="1000" b="0" i="0" u="none" strike="noStrike" kern="1200" baseline="0" dirty="0">
                <a:solidFill>
                  <a:schemeClr val="bg1"/>
                </a:solidFill>
                <a:latin typeface="+mj-lt"/>
                <a:ea typeface="+mj-ea"/>
                <a:cs typeface="Apple Symbols"/>
              </a:rPr>
              <a:t>substanzoptimiert. liquide. transparent.</a:t>
            </a:r>
            <a:endParaRPr lang="de-DE" sz="1000" b="0" i="0" dirty="0">
              <a:latin typeface="+mj-lt"/>
              <a:cs typeface="Apple Symbols"/>
            </a:endParaRPr>
          </a:p>
        </p:txBody>
      </p:sp>
      <p:pic>
        <p:nvPicPr>
          <p:cNvPr id="9" name="Bild 7" descr="Logo Solit Kapital RZ BRAUN.ai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20" y="488103"/>
            <a:ext cx="1455563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52688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3124200" y="549276"/>
            <a:ext cx="5562599" cy="459254"/>
          </a:xfrm>
          <a:prstGeom prst="rect">
            <a:avLst/>
          </a:prstGeom>
        </p:spPr>
        <p:txBody>
          <a:bodyPr vert="horz" lIns="0" tIns="0" rIns="0" bIns="0" anchor="ctr" anchorCtr="0">
            <a:noAutofit/>
          </a:bodyPr>
          <a:lstStyle>
            <a:lvl1pPr>
              <a:defRPr sz="1800" b="1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3"/>
          </p:nvPr>
        </p:nvSpPr>
        <p:spPr>
          <a:xfrm>
            <a:off x="314325" y="1531938"/>
            <a:ext cx="8558213" cy="4489450"/>
          </a:xfrm>
        </p:spPr>
        <p:txBody>
          <a:bodyPr lIns="0" tIns="0" rIns="0">
            <a:normAutofit/>
          </a:bodyPr>
          <a:lstStyle>
            <a:lvl1pPr>
              <a:defRPr sz="2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4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4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FD5A449-37F3-6347-87F1-7B74D274163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157372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2D5BA927-9126-4E69-B645-912F80651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8552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D5A449-37F3-6347-87F1-7B74D274163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0220825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ur 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itle 1">
            <a:extLst>
              <a:ext uri="{FF2B5EF4-FFF2-40B4-BE49-F238E27FC236}">
                <a16:creationId xmlns:a16="http://schemas.microsoft.com/office/drawing/2014/main" id="{3909DAA0-1D83-DE4A-83BF-900F9030FB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822427"/>
            <a:ext cx="7886700" cy="258315"/>
          </a:xfrm>
        </p:spPr>
        <p:txBody>
          <a:bodyPr/>
          <a:lstStyle>
            <a:lvl1pPr>
              <a:defRPr sz="2000" b="0" i="0">
                <a:solidFill>
                  <a:schemeClr val="bg1">
                    <a:lumMod val="95000"/>
                  </a:schemeClr>
                </a:solidFill>
                <a:latin typeface="Corporate S Light" pitchFamily="2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de-DE" dirty="0"/>
              <a:t>Das ist eine Headline</a:t>
            </a:r>
            <a:endParaRPr lang="en-US" dirty="0"/>
          </a:p>
        </p:txBody>
      </p: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C5AEB84A-C39F-934A-84C0-A7D399604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83835"/>
            <a:ext cx="7886700" cy="4251737"/>
          </a:xfrm>
        </p:spPr>
        <p:txBody>
          <a:bodyPr/>
          <a:lstStyle>
            <a:lvl1pPr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Corporate S Light" pitchFamily="2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000" b="0" i="0">
                <a:solidFill>
                  <a:schemeClr val="tx1">
                    <a:lumMod val="75000"/>
                    <a:lumOff val="25000"/>
                  </a:schemeClr>
                </a:solidFill>
                <a:latin typeface="Corporate S Light" pitchFamily="2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Corporate S Light" pitchFamily="2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 b="0" i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65" name="Date Placeholder 3">
            <a:extLst>
              <a:ext uri="{FF2B5EF4-FFF2-40B4-BE49-F238E27FC236}">
                <a16:creationId xmlns:a16="http://schemas.microsoft.com/office/drawing/2014/main" id="{B2CF68B1-9E8D-2448-AC19-ED451D45ED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143" y="6525478"/>
            <a:ext cx="8099714" cy="188650"/>
          </a:xfrm>
        </p:spPr>
        <p:txBody>
          <a:bodyPr/>
          <a:lstStyle>
            <a:lvl1pPr algn="r">
              <a:defRPr sz="1000" b="0" i="0">
                <a:solidFill>
                  <a:schemeClr val="tx1">
                    <a:lumMod val="50000"/>
                    <a:lumOff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algn="l">
              <a:spcBef>
                <a:spcPts val="1200"/>
              </a:spcBef>
            </a:pPr>
            <a:r>
              <a:rPr lang="de-DE" i="1" dirty="0"/>
              <a:t>Quelle: </a:t>
            </a:r>
            <a:r>
              <a:rPr lang="de-DE" i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https://de.statista.com/statistik/daten/studie/151641/umfrage/entwicklung-der-deutschen-exporte-und-importe/</a:t>
            </a:r>
            <a:endParaRPr lang="de-DE" i="1" dirty="0"/>
          </a:p>
        </p:txBody>
      </p:sp>
    </p:spTree>
    <p:extLst>
      <p:ext uri="{BB962C8B-B14F-4D97-AF65-F5344CB8AC3E}">
        <p14:creationId xmlns:p14="http://schemas.microsoft.com/office/powerpoint/2010/main" val="160801094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 9" descr="iStock_000022458887_XXXLarge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006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07790" y="1413943"/>
            <a:ext cx="8564363" cy="1342584"/>
          </a:xfrm>
          <a:prstGeom prst="rect">
            <a:avLst/>
          </a:prstGeom>
          <a:gradFill flip="none" rotWithShape="1">
            <a:gsLst>
              <a:gs pos="100000">
                <a:srgbClr val="B1925F"/>
              </a:gs>
              <a:gs pos="0">
                <a:srgbClr val="5E5438"/>
              </a:gs>
            </a:gsLst>
            <a:lin ang="14400000" scaled="0"/>
            <a:tileRect/>
          </a:gradFill>
        </p:spPr>
        <p:txBody>
          <a:bodyPr wrap="square" lIns="360000" tIns="360000" rIns="360000" bIns="360000" anchor="t" anchorCtr="0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000" b="0" i="0" baseline="0">
                <a:solidFill>
                  <a:schemeClr val="bg1"/>
                </a:solidFill>
                <a:latin typeface="Verdana"/>
                <a:cs typeface="Trebuchet MS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>
                <a:solidFill>
                  <a:srgbClr val="FFFFF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solidFill>
                  <a:srgbClr val="FFFFFF"/>
                </a:solidFill>
              </a:defRPr>
            </a:lvl1pPr>
          </a:lstStyle>
          <a:p>
            <a:fld id="{0B48D5DC-9D09-4E47-AAAF-2730E5BD718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itel 1"/>
          <p:cNvSpPr txBox="1">
            <a:spLocks/>
          </p:cNvSpPr>
          <p:nvPr userDrawn="1"/>
        </p:nvSpPr>
        <p:spPr>
          <a:xfrm>
            <a:off x="307789" y="321228"/>
            <a:ext cx="8564363" cy="911412"/>
          </a:xfrm>
          <a:prstGeom prst="rect">
            <a:avLst/>
          </a:prstGeom>
          <a:gradFill flip="none" rotWithShape="1">
            <a:gsLst>
              <a:gs pos="100000">
                <a:srgbClr val="B1925F"/>
              </a:gs>
              <a:gs pos="0">
                <a:srgbClr val="5E5438"/>
              </a:gs>
            </a:gsLst>
            <a:lin ang="14400000" scaled="0"/>
            <a:tileRect/>
          </a:gradFill>
        </p:spPr>
        <p:txBody>
          <a:bodyPr vert="horz" wrap="square" lIns="360000" tIns="360000" rIns="360000" bIns="360000" rtlCol="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+mj-lt"/>
                <a:ea typeface="+mj-ea"/>
                <a:cs typeface="Trebuchet MS"/>
              </a:defRPr>
            </a:lvl1pPr>
          </a:lstStyle>
          <a:p>
            <a:pPr algn="r"/>
            <a:r>
              <a:rPr lang="de-DE" sz="1000" b="0" i="0" u="none" strike="noStrike" kern="1200" baseline="0" dirty="0">
                <a:solidFill>
                  <a:schemeClr val="bg1"/>
                </a:solidFill>
                <a:latin typeface="+mj-lt"/>
                <a:ea typeface="+mj-ea"/>
                <a:cs typeface="Apple Symbols"/>
              </a:rPr>
              <a:t>substanzoptimiert. liquide. transparent.</a:t>
            </a:r>
            <a:endParaRPr lang="de-DE" sz="1000" b="0" i="0" dirty="0">
              <a:latin typeface="+mj-lt"/>
              <a:cs typeface="Apple Symbols"/>
            </a:endParaRPr>
          </a:p>
        </p:txBody>
      </p:sp>
      <p:pic>
        <p:nvPicPr>
          <p:cNvPr id="9" name="Bild 7" descr="Logo Solit Kapital RZ BRAUN.ai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20" y="488103"/>
            <a:ext cx="1455563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5940308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3124200" y="549276"/>
            <a:ext cx="5562599" cy="459254"/>
          </a:xfrm>
          <a:prstGeom prst="rect">
            <a:avLst/>
          </a:prstGeom>
        </p:spPr>
        <p:txBody>
          <a:bodyPr vert="horz" lIns="0" tIns="0" rIns="0" bIns="0" anchor="ctr" anchorCtr="0">
            <a:noAutofit/>
          </a:bodyPr>
          <a:lstStyle>
            <a:lvl1pPr>
              <a:defRPr sz="1800" b="1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3"/>
          </p:nvPr>
        </p:nvSpPr>
        <p:spPr>
          <a:xfrm>
            <a:off x="314325" y="1531938"/>
            <a:ext cx="8558213" cy="4489450"/>
          </a:xfrm>
        </p:spPr>
        <p:txBody>
          <a:bodyPr lIns="0" tIns="0" rIns="0">
            <a:normAutofit/>
          </a:bodyPr>
          <a:lstStyle>
            <a:lvl1pPr>
              <a:defRPr sz="2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4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4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FD5A449-37F3-6347-87F1-7B74D274163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552502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" y="-1"/>
            <a:ext cx="9141357" cy="685998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07790" y="1413943"/>
            <a:ext cx="8564363" cy="1342584"/>
          </a:xfrm>
          <a:prstGeom prst="rect">
            <a:avLst/>
          </a:prstGeom>
          <a:gradFill flip="none" rotWithShape="1">
            <a:gsLst>
              <a:gs pos="100000">
                <a:srgbClr val="B1925F"/>
              </a:gs>
              <a:gs pos="0">
                <a:srgbClr val="5E5438"/>
              </a:gs>
            </a:gsLst>
            <a:lin ang="14400000" scaled="0"/>
            <a:tileRect/>
          </a:gradFill>
        </p:spPr>
        <p:txBody>
          <a:bodyPr wrap="square" lIns="360000" tIns="360000" rIns="360000" bIns="360000" anchor="t" anchorCtr="0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000" b="1" i="0" baseline="0">
                <a:solidFill>
                  <a:schemeClr val="bg1"/>
                </a:solidFill>
                <a:latin typeface="+mj-lt"/>
                <a:cs typeface="Trebuchet MS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>
                <a:solidFill>
                  <a:srgbClr val="FFFFFF"/>
                </a:solidFill>
                <a:latin typeface="+mj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porate S Light"/>
                <a:ea typeface="+mn-ea"/>
                <a:cs typeface="+mn-cs"/>
              </a:rPr>
              <a:t>Der SOLIT All-in-One Vermögensschutz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porate S Light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solidFill>
                  <a:srgbClr val="FFFFFF"/>
                </a:solidFill>
                <a:latin typeface="+mj-lt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48D5DC-9D09-4E47-AAAF-2730E5BD7189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porate S Ligh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porate S Light"/>
              <a:ea typeface="+mn-ea"/>
              <a:cs typeface="+mn-cs"/>
            </a:endParaRPr>
          </a:p>
        </p:txBody>
      </p:sp>
      <p:sp>
        <p:nvSpPr>
          <p:cNvPr id="8" name="Titel 1"/>
          <p:cNvSpPr txBox="1">
            <a:spLocks/>
          </p:cNvSpPr>
          <p:nvPr userDrawn="1"/>
        </p:nvSpPr>
        <p:spPr>
          <a:xfrm>
            <a:off x="307789" y="321228"/>
            <a:ext cx="8564363" cy="911412"/>
          </a:xfrm>
          <a:prstGeom prst="rect">
            <a:avLst/>
          </a:prstGeom>
          <a:gradFill flip="none" rotWithShape="1">
            <a:gsLst>
              <a:gs pos="100000">
                <a:srgbClr val="B1925F"/>
              </a:gs>
              <a:gs pos="0">
                <a:srgbClr val="5E5438"/>
              </a:gs>
            </a:gsLst>
            <a:lin ang="14400000" scaled="0"/>
            <a:tileRect/>
          </a:gradFill>
        </p:spPr>
        <p:txBody>
          <a:bodyPr vert="horz" wrap="square" lIns="360000" tIns="360000" rIns="360000" bIns="360000" rtlCol="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+mj-lt"/>
                <a:ea typeface="+mj-ea"/>
                <a:cs typeface="Trebuchet MS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porate S Light"/>
                <a:ea typeface="+mj-ea"/>
                <a:cs typeface="Apple Symbols"/>
              </a:rPr>
              <a:t>substanzoptimiert. liquide. transparent.</a:t>
            </a:r>
          </a:p>
        </p:txBody>
      </p:sp>
      <p:pic>
        <p:nvPicPr>
          <p:cNvPr id="9" name="Bild 7" descr="Logo Solit Kapital RZ BRAUN.ai"/>
          <p:cNvPicPr>
            <a:picLocks noChangeAspect="1"/>
          </p:cNvPicPr>
          <p:nvPr userDrawn="1"/>
        </p:nvPicPr>
        <p:blipFill>
          <a:blip r:embed="rId3" cstate="print"/>
          <a:srcRect l="20200" t="38113" r="46979" b="38113"/>
          <a:stretch>
            <a:fillRect/>
          </a:stretch>
        </p:blipFill>
        <p:spPr bwMode="auto">
          <a:xfrm>
            <a:off x="550120" y="488103"/>
            <a:ext cx="1455563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7430982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3124200" y="549276"/>
            <a:ext cx="5562599" cy="459254"/>
          </a:xfrm>
          <a:prstGeom prst="rect">
            <a:avLst/>
          </a:prstGeom>
        </p:spPr>
        <p:txBody>
          <a:bodyPr vert="horz" lIns="0" tIns="0" rIns="0" bIns="0" anchor="ctr" anchorCtr="0">
            <a:noAutofit/>
          </a:bodyPr>
          <a:lstStyle>
            <a:lvl1pPr>
              <a:defRPr sz="1800" b="1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3"/>
          </p:nvPr>
        </p:nvSpPr>
        <p:spPr>
          <a:xfrm>
            <a:off x="314325" y="1531938"/>
            <a:ext cx="8558213" cy="4489450"/>
          </a:xfrm>
        </p:spPr>
        <p:txBody>
          <a:bodyPr lIns="0" tIns="0" rIns="0">
            <a:normAutofit/>
          </a:bodyPr>
          <a:lstStyle>
            <a:lvl1pPr>
              <a:defRPr sz="2000">
                <a:solidFill>
                  <a:srgbClr val="3C3E3F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>
              <a:defRPr sz="1800">
                <a:solidFill>
                  <a:srgbClr val="3C3E3F"/>
                </a:solidFill>
                <a:latin typeface="+mj-lt"/>
                <a:ea typeface="Verdana" pitchFamily="34" charset="0"/>
                <a:cs typeface="Verdana" pitchFamily="34" charset="0"/>
              </a:defRPr>
            </a:lvl2pPr>
            <a:lvl3pPr>
              <a:defRPr sz="1600">
                <a:solidFill>
                  <a:srgbClr val="3C3E3F"/>
                </a:solidFill>
                <a:latin typeface="+mj-lt"/>
                <a:ea typeface="Verdana" pitchFamily="34" charset="0"/>
                <a:cs typeface="Verdana" pitchFamily="34" charset="0"/>
              </a:defRPr>
            </a:lvl3pPr>
            <a:lvl4pPr>
              <a:defRPr sz="1400">
                <a:solidFill>
                  <a:srgbClr val="3C3E3F"/>
                </a:solidFill>
                <a:latin typeface="+mj-lt"/>
                <a:ea typeface="Verdana" pitchFamily="34" charset="0"/>
                <a:cs typeface="Verdana" pitchFamily="34" charset="0"/>
              </a:defRPr>
            </a:lvl4pPr>
            <a:lvl5pPr>
              <a:defRPr sz="1400">
                <a:solidFill>
                  <a:srgbClr val="3C3E3F"/>
                </a:solidFill>
                <a:latin typeface="+mj-lt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3C3E3F">
                    <a:tint val="75000"/>
                  </a:srgbClr>
                </a:solidFill>
                <a:effectLst/>
                <a:uLnTx/>
                <a:uFillTx/>
                <a:latin typeface="Corporate S Light"/>
                <a:ea typeface="+mn-ea"/>
                <a:cs typeface="+mn-cs"/>
              </a:rPr>
              <a:t>Der SOLIT All-in-One Vermögensschutz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3C3E3F">
                  <a:tint val="75000"/>
                </a:srgbClr>
              </a:solidFill>
              <a:effectLst/>
              <a:uLnTx/>
              <a:uFillTx/>
              <a:latin typeface="Corporate S Light"/>
              <a:ea typeface="+mn-ea"/>
              <a:cs typeface="+mn-cs"/>
            </a:endParaRP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5A449-37F3-6347-87F1-7B74D2741639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E3F">
                    <a:tint val="75000"/>
                  </a:srgbClr>
                </a:solidFill>
                <a:effectLst/>
                <a:uLnTx/>
                <a:uFillTx/>
                <a:latin typeface="Corporate S Ligh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3C3E3F">
                  <a:tint val="75000"/>
                </a:srgbClr>
              </a:solidFill>
              <a:effectLst/>
              <a:uLnTx/>
              <a:uFillTx/>
              <a:latin typeface="Corporate 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272449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alb-bild-halb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7"/>
          <p:cNvSpPr>
            <a:spLocks noGrp="1"/>
          </p:cNvSpPr>
          <p:nvPr>
            <p:ph sz="quarter" idx="13"/>
          </p:nvPr>
        </p:nvSpPr>
        <p:spPr>
          <a:xfrm>
            <a:off x="3876676" y="1657350"/>
            <a:ext cx="4995862" cy="4364038"/>
          </a:xfrm>
        </p:spPr>
        <p:txBody>
          <a:bodyPr lIns="0" tIns="0" rIns="0">
            <a:normAutofit/>
          </a:bodyPr>
          <a:lstStyle>
            <a:lvl1pPr marL="342900" indent="-342900">
              <a:buFontTx/>
              <a:buBlip>
                <a:blip r:embed="rId2"/>
              </a:buBlip>
              <a:defRPr sz="2000" b="1">
                <a:solidFill>
                  <a:srgbClr val="3C3E3F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>
              <a:defRPr sz="1800" b="1">
                <a:solidFill>
                  <a:srgbClr val="3C3E3F"/>
                </a:solidFill>
                <a:latin typeface="+mj-lt"/>
                <a:ea typeface="Verdana" pitchFamily="34" charset="0"/>
                <a:cs typeface="Verdana" pitchFamily="34" charset="0"/>
              </a:defRPr>
            </a:lvl2pPr>
            <a:lvl3pPr>
              <a:defRPr sz="1600" b="1">
                <a:solidFill>
                  <a:srgbClr val="3C3E3F"/>
                </a:solidFill>
                <a:latin typeface="+mj-lt"/>
                <a:ea typeface="Verdana" pitchFamily="34" charset="0"/>
                <a:cs typeface="Verdana" pitchFamily="34" charset="0"/>
              </a:defRPr>
            </a:lvl3pPr>
            <a:lvl4pPr>
              <a:defRPr sz="1400" b="1">
                <a:solidFill>
                  <a:srgbClr val="3C3E3F"/>
                </a:solidFill>
                <a:latin typeface="+mj-lt"/>
                <a:ea typeface="Verdana" pitchFamily="34" charset="0"/>
                <a:cs typeface="Verdana" pitchFamily="34" charset="0"/>
              </a:defRPr>
            </a:lvl4pPr>
            <a:lvl5pPr>
              <a:defRPr sz="1400" b="1">
                <a:solidFill>
                  <a:srgbClr val="3C3E3F"/>
                </a:solidFill>
                <a:latin typeface="+mj-lt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>
          <a:xfrm>
            <a:off x="307789" y="321228"/>
            <a:ext cx="8302812" cy="911412"/>
          </a:xfrm>
          <a:prstGeom prst="rect">
            <a:avLst/>
          </a:prstGeom>
        </p:spPr>
        <p:txBody>
          <a:bodyPr anchor="ctr"/>
          <a:lstStyle>
            <a:lvl1pPr>
              <a:defRPr sz="1800">
                <a:latin typeface="Corporate S Bold" pitchFamily="2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Titel 1"/>
          <p:cNvSpPr txBox="1">
            <a:spLocks/>
          </p:cNvSpPr>
          <p:nvPr userDrawn="1"/>
        </p:nvSpPr>
        <p:spPr>
          <a:xfrm>
            <a:off x="307789" y="321228"/>
            <a:ext cx="8564363" cy="911412"/>
          </a:xfrm>
          <a:prstGeom prst="rect">
            <a:avLst/>
          </a:prstGeom>
          <a:noFill/>
        </p:spPr>
        <p:txBody>
          <a:bodyPr vert="horz" wrap="square" lIns="360000" tIns="360000" rIns="360000" bIns="360000" rtlCol="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+mj-lt"/>
                <a:ea typeface="+mj-ea"/>
                <a:cs typeface="Trebuchet MS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805738" algn="l"/>
              </a:tabLst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porate S Bold" pitchFamily="2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b="1">
                <a:latin typeface="+mj-lt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5A449-37F3-6347-87F1-7B74D2741639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3C3E3F">
                    <a:tint val="75000"/>
                  </a:srgbClr>
                </a:solidFill>
                <a:effectLst/>
                <a:uLnTx/>
                <a:uFillTx/>
                <a:latin typeface="Corporate S Ligh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 dirty="0">
              <a:ln>
                <a:noFill/>
              </a:ln>
              <a:solidFill>
                <a:srgbClr val="3C3E3F">
                  <a:tint val="75000"/>
                </a:srgbClr>
              </a:solidFill>
              <a:effectLst/>
              <a:uLnTx/>
              <a:uFillTx/>
              <a:latin typeface="Corporate 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071079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45413C1-CEDF-2B42-8ACA-2C4DE100A057}"/>
              </a:ext>
            </a:extLst>
          </p:cNvPr>
          <p:cNvSpPr txBox="1">
            <a:spLocks/>
          </p:cNvSpPr>
          <p:nvPr userDrawn="1"/>
        </p:nvSpPr>
        <p:spPr>
          <a:xfrm>
            <a:off x="685800" y="825757"/>
            <a:ext cx="7772400" cy="2637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bg1"/>
                </a:solidFill>
                <a:latin typeface="Corporate S Light" pitchFamily="2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de-DE" sz="1400" dirty="0"/>
              <a:t>substanzoptimiert. liquide. transparent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23237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646" y="271689"/>
            <a:ext cx="7976683" cy="492443"/>
          </a:xfrm>
          <a:prstGeom prst="rect">
            <a:avLst/>
          </a:prstGeom>
        </p:spPr>
        <p:txBody>
          <a:bodyPr lIns="91421" tIns="45711" rIns="91421" bIns="45711">
            <a:sp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639" y="1556792"/>
            <a:ext cx="8774723" cy="1104918"/>
          </a:xfrm>
          <a:prstGeom prst="rect">
            <a:avLst/>
          </a:prstGeom>
        </p:spPr>
        <p:txBody>
          <a:bodyPr lIns="91421" tIns="45711" rIns="91421" bIns="4571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184638" y="5886029"/>
            <a:ext cx="2133600" cy="123111"/>
          </a:xfrm>
          <a:prstGeom prst="rect">
            <a:avLst/>
          </a:prstGeom>
        </p:spPr>
        <p:txBody>
          <a:bodyPr lIns="91421" tIns="45711" rIns="91421" bIns="45711"/>
          <a:lstStyle/>
          <a:p>
            <a:endParaRPr lang="en-GB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5768441" y="5886029"/>
            <a:ext cx="2895600" cy="123111"/>
          </a:xfrm>
          <a:prstGeom prst="rect">
            <a:avLst/>
          </a:prstGeom>
        </p:spPr>
        <p:txBody>
          <a:bodyPr lIns="91421" tIns="45711" rIns="91421" bIns="45711"/>
          <a:lstStyle/>
          <a:p>
            <a:pPr algn="r"/>
            <a:endParaRPr lang="en-GB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689735" y="5886029"/>
            <a:ext cx="269631" cy="123111"/>
          </a:xfrm>
          <a:prstGeom prst="rect">
            <a:avLst/>
          </a:prstGeom>
        </p:spPr>
        <p:txBody>
          <a:bodyPr lIns="91421" tIns="45711" rIns="91421" bIns="45711"/>
          <a:lstStyle/>
          <a:p>
            <a:fld id="{40A590C3-FF79-4008-914F-4D362075F706}" type="slidenum">
              <a:rPr lang="en-GB" smtClean="0">
                <a:solidFill>
                  <a:srgbClr val="000000"/>
                </a:solidFill>
                <a:cs typeface="Times New Roman" pitchFamily="18" charset="0"/>
              </a:rPr>
              <a:pPr/>
              <a:t>‹Nr.›</a:t>
            </a:fld>
            <a:endParaRPr lang="en-GB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84646" y="579185"/>
            <a:ext cx="7976683" cy="204671"/>
          </a:xfrm>
          <a:prstGeom prst="rect">
            <a:avLst/>
          </a:prstGeom>
        </p:spPr>
        <p:txBody>
          <a:bodyPr lIns="91421" tIns="45711" rIns="91421" bIns="45711"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84639" y="1136122"/>
            <a:ext cx="8774723" cy="204671"/>
          </a:xfrm>
          <a:prstGeom prst="rect">
            <a:avLst/>
          </a:prstGeom>
        </p:spPr>
        <p:txBody>
          <a:bodyPr lIns="91421" tIns="45711" rIns="91421" bIns="45711" anchor="ctr" anchorCtr="0"/>
          <a:lstStyle>
            <a:lvl1pPr>
              <a:defRPr b="0">
                <a:solidFill>
                  <a:schemeClr val="tx2"/>
                </a:solidFill>
              </a:defRPr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84639" y="6732219"/>
            <a:ext cx="8774723" cy="102336"/>
          </a:xfrm>
          <a:prstGeom prst="rect">
            <a:avLst/>
          </a:prstGeom>
        </p:spPr>
        <p:txBody>
          <a:bodyPr lIns="91421" tIns="45711" rIns="91421" bIns="45711"/>
          <a:lstStyle>
            <a:lvl1pPr>
              <a:spcBef>
                <a:spcPts val="0"/>
              </a:spcBef>
              <a:spcAft>
                <a:spcPts val="200"/>
              </a:spcAft>
              <a:defRPr sz="700" b="1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2pPr>
            <a:lvl3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3pPr>
            <a:lvl4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4pPr>
            <a:lvl5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184639" y="6534198"/>
            <a:ext cx="8774723" cy="200055"/>
          </a:xfrm>
          <a:prstGeom prst="rect">
            <a:avLst/>
          </a:prstGeom>
        </p:spPr>
        <p:txBody>
          <a:bodyPr lIns="91421" tIns="45711" rIns="91421" bIns="45711" anchor="b" anchorCtr="0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7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2pPr>
            <a:lvl3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3pPr>
            <a:lvl4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4pPr>
            <a:lvl5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338900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50019" y="2060575"/>
            <a:ext cx="3944824" cy="258315"/>
          </a:xfrm>
        </p:spPr>
        <p:txBody>
          <a:bodyPr/>
          <a:lstStyle>
            <a:lvl1pPr>
              <a:defRPr sz="2800" b="0" i="0">
                <a:solidFill>
                  <a:schemeClr val="bg1"/>
                </a:solidFill>
                <a:latin typeface="Corporate S Light" pitchFamily="2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de-DE" dirty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050019" y="2789028"/>
            <a:ext cx="4093981" cy="3689004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50000"/>
              <a:buFont typeface="Wingdings" pitchFamily="2" charset="2"/>
              <a:buNone/>
              <a:tabLst/>
              <a:defRPr sz="1800" b="0" i="0">
                <a:solidFill>
                  <a:schemeClr val="bg1"/>
                </a:solidFill>
                <a:latin typeface="Corporate S Light" pitchFamily="2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algn="l">
              <a:buFontTx/>
              <a:buNone/>
              <a:defRPr sz="2000" b="0" i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 b="0" i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 dirty="0" err="1"/>
              <a:t>Agendapunkt</a:t>
            </a:r>
            <a:r>
              <a:rPr lang="de-DE" dirty="0"/>
              <a:t> 1 </a:t>
            </a:r>
            <a:r>
              <a:rPr lang="de-DE" dirty="0" err="1"/>
              <a:t>Lorum</a:t>
            </a:r>
            <a:r>
              <a:rPr lang="de-DE" dirty="0"/>
              <a:t> </a:t>
            </a:r>
            <a:r>
              <a:rPr lang="de-DE" dirty="0" err="1"/>
              <a:t>ipsum</a:t>
            </a: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 dirty="0" err="1"/>
              <a:t>Agendapunkt</a:t>
            </a:r>
            <a:r>
              <a:rPr lang="de-DE" dirty="0"/>
              <a:t> 1 </a:t>
            </a:r>
            <a:r>
              <a:rPr lang="de-DE" dirty="0" err="1"/>
              <a:t>Lorum</a:t>
            </a:r>
            <a:r>
              <a:rPr lang="de-DE" dirty="0"/>
              <a:t> </a:t>
            </a:r>
            <a:r>
              <a:rPr lang="de-DE" dirty="0" err="1"/>
              <a:t>ipsum</a:t>
            </a: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 dirty="0" err="1"/>
              <a:t>Agendapunkt</a:t>
            </a:r>
            <a:r>
              <a:rPr lang="de-DE" dirty="0"/>
              <a:t> 1 </a:t>
            </a:r>
            <a:r>
              <a:rPr lang="de-DE" dirty="0" err="1"/>
              <a:t>Lorum</a:t>
            </a:r>
            <a:r>
              <a:rPr lang="de-DE" dirty="0"/>
              <a:t> </a:t>
            </a:r>
            <a:r>
              <a:rPr lang="de-DE" dirty="0" err="1"/>
              <a:t>ipsum</a:t>
            </a: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 dirty="0" err="1"/>
              <a:t>Agendapunkt</a:t>
            </a:r>
            <a:r>
              <a:rPr lang="de-DE" dirty="0"/>
              <a:t> 1 </a:t>
            </a:r>
            <a:r>
              <a:rPr lang="de-DE" dirty="0" err="1"/>
              <a:t>Lorum</a:t>
            </a:r>
            <a:r>
              <a:rPr lang="de-DE" dirty="0"/>
              <a:t> </a:t>
            </a:r>
            <a:r>
              <a:rPr lang="de-DE" dirty="0" err="1"/>
              <a:t>ipsum</a:t>
            </a: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DE" dirty="0" err="1"/>
              <a:t>Agendapunkt</a:t>
            </a:r>
            <a:r>
              <a:rPr lang="de-DE" dirty="0"/>
              <a:t> 1 </a:t>
            </a:r>
            <a:r>
              <a:rPr lang="de-DE" dirty="0" err="1"/>
              <a:t>Lorum</a:t>
            </a:r>
            <a:r>
              <a:rPr lang="de-DE" dirty="0"/>
              <a:t> </a:t>
            </a:r>
            <a:r>
              <a:rPr lang="de-DE" dirty="0" err="1"/>
              <a:t>ipsum</a:t>
            </a: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71753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itle 1">
            <a:extLst>
              <a:ext uri="{FF2B5EF4-FFF2-40B4-BE49-F238E27FC236}">
                <a16:creationId xmlns:a16="http://schemas.microsoft.com/office/drawing/2014/main" id="{3909DAA0-1D83-DE4A-83BF-900F9030FB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822427"/>
            <a:ext cx="7886700" cy="258315"/>
          </a:xfrm>
        </p:spPr>
        <p:txBody>
          <a:bodyPr/>
          <a:lstStyle>
            <a:lvl1pPr>
              <a:defRPr sz="2000" b="0" i="0">
                <a:solidFill>
                  <a:schemeClr val="bg1">
                    <a:lumMod val="95000"/>
                  </a:schemeClr>
                </a:solidFill>
                <a:latin typeface="Corporate S Light" pitchFamily="2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de-DE" dirty="0"/>
              <a:t>Das ist eine Headline</a:t>
            </a:r>
            <a:endParaRPr lang="en-US" dirty="0"/>
          </a:p>
        </p:txBody>
      </p: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C5AEB84A-C39F-934A-84C0-A7D399604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83835"/>
            <a:ext cx="7886700" cy="4251737"/>
          </a:xfrm>
        </p:spPr>
        <p:txBody>
          <a:bodyPr/>
          <a:lstStyle>
            <a:lvl1pPr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Corporate S Light" pitchFamily="2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000" b="0" i="0">
                <a:solidFill>
                  <a:schemeClr val="tx1">
                    <a:lumMod val="75000"/>
                    <a:lumOff val="25000"/>
                  </a:schemeClr>
                </a:solidFill>
                <a:latin typeface="Corporate S Light" pitchFamily="2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Corporate S Light" pitchFamily="2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 b="0" i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65" name="Date Placeholder 3">
            <a:extLst>
              <a:ext uri="{FF2B5EF4-FFF2-40B4-BE49-F238E27FC236}">
                <a16:creationId xmlns:a16="http://schemas.microsoft.com/office/drawing/2014/main" id="{B2CF68B1-9E8D-2448-AC19-ED451D45ED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143" y="6525478"/>
            <a:ext cx="8099714" cy="188650"/>
          </a:xfrm>
        </p:spPr>
        <p:txBody>
          <a:bodyPr/>
          <a:lstStyle>
            <a:lvl1pPr algn="r">
              <a:defRPr sz="1000" b="0" i="0">
                <a:solidFill>
                  <a:schemeClr val="tx1">
                    <a:lumMod val="50000"/>
                    <a:lumOff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algn="l">
              <a:spcBef>
                <a:spcPts val="1200"/>
              </a:spcBef>
            </a:pPr>
            <a:r>
              <a:rPr lang="de-DE" i="1" dirty="0"/>
              <a:t>Quelle: </a:t>
            </a:r>
            <a:r>
              <a:rPr lang="de-DE" i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https://de.statista.com/statistik/daten/studie/151641/umfrage/entwicklung-der-deutschen-exporte-und-importe/</a:t>
            </a:r>
            <a:endParaRPr lang="de-DE" i="1" dirty="0"/>
          </a:p>
        </p:txBody>
      </p:sp>
    </p:spTree>
    <p:extLst>
      <p:ext uri="{BB962C8B-B14F-4D97-AF65-F5344CB8AC3E}">
        <p14:creationId xmlns:p14="http://schemas.microsoft.com/office/powerpoint/2010/main" val="72210469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C61AA450-E8BC-8548-B541-29AB80A1A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143" y="6525478"/>
            <a:ext cx="8099714" cy="188650"/>
          </a:xfrm>
        </p:spPr>
        <p:txBody>
          <a:bodyPr/>
          <a:lstStyle>
            <a:lvl1pPr algn="r">
              <a:defRPr sz="1000" b="0" i="0">
                <a:solidFill>
                  <a:schemeClr val="tx1">
                    <a:lumMod val="50000"/>
                    <a:lumOff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algn="l">
              <a:spcBef>
                <a:spcPts val="1200"/>
              </a:spcBef>
            </a:pPr>
            <a:r>
              <a:rPr lang="de-DE" i="1" dirty="0"/>
              <a:t>Quelle: </a:t>
            </a:r>
            <a:r>
              <a:rPr lang="de-DE" i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https://de.statista.com/statistik/daten/studie/151641/umfrage/entwicklung-der-deutschen-exporte-und-importe/</a:t>
            </a:r>
            <a:endParaRPr lang="de-DE" i="1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97B3EA3-1C58-BF4C-8E88-E88331CB62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822427"/>
            <a:ext cx="7886700" cy="258315"/>
          </a:xfrm>
        </p:spPr>
        <p:txBody>
          <a:bodyPr/>
          <a:lstStyle>
            <a:lvl1pPr>
              <a:defRPr sz="2000" b="0" i="0">
                <a:solidFill>
                  <a:schemeClr val="bg1">
                    <a:lumMod val="95000"/>
                  </a:schemeClr>
                </a:solidFill>
                <a:latin typeface="Corporate S Light" pitchFamily="2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de-DE" dirty="0"/>
              <a:t>Das ist eine Headline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31C8EF9-2A60-F543-827B-69B67CADE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83836"/>
            <a:ext cx="3774737" cy="3689004"/>
          </a:xfrm>
        </p:spPr>
        <p:txBody>
          <a:bodyPr/>
          <a:lstStyle>
            <a:lvl1pPr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Corporate S Light" pitchFamily="2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000" b="0" i="0">
                <a:solidFill>
                  <a:schemeClr val="tx1">
                    <a:lumMod val="75000"/>
                    <a:lumOff val="25000"/>
                  </a:schemeClr>
                </a:solidFill>
                <a:latin typeface="Corporate S Light" pitchFamily="2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Corporate S Light" pitchFamily="2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 b="0" i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93A270D-CB2B-CB4B-8B5D-738EF0BB6D13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869909" y="1783836"/>
            <a:ext cx="3774737" cy="3689004"/>
          </a:xfrm>
        </p:spPr>
        <p:txBody>
          <a:bodyPr/>
          <a:lstStyle>
            <a:lvl1pPr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Corporate S Light" pitchFamily="2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000" b="0" i="0">
                <a:solidFill>
                  <a:schemeClr val="tx1">
                    <a:lumMod val="75000"/>
                    <a:lumOff val="25000"/>
                  </a:schemeClr>
                </a:solidFill>
                <a:latin typeface="Corporate S Light" pitchFamily="2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Corporate S Light" pitchFamily="2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 b="0" i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1826265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903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8B4D805-17AC-2A4F-872B-59A1F75FD9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822427"/>
            <a:ext cx="7886700" cy="258315"/>
          </a:xfrm>
        </p:spPr>
        <p:txBody>
          <a:bodyPr/>
          <a:lstStyle>
            <a:lvl1pPr>
              <a:defRPr sz="2000" b="0" i="0">
                <a:solidFill>
                  <a:schemeClr val="bg1">
                    <a:lumMod val="95000"/>
                  </a:schemeClr>
                </a:solidFill>
                <a:latin typeface="Corporate S Light" pitchFamily="2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de-DE" dirty="0"/>
              <a:t>Das ist eine Headline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CCC7E11-D1DD-5846-ACFE-514CA62D1E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143" y="6525478"/>
            <a:ext cx="8099714" cy="188650"/>
          </a:xfrm>
        </p:spPr>
        <p:txBody>
          <a:bodyPr/>
          <a:lstStyle>
            <a:lvl1pPr algn="r">
              <a:defRPr sz="1000" b="0" i="0">
                <a:solidFill>
                  <a:schemeClr val="tx1">
                    <a:lumMod val="50000"/>
                    <a:lumOff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algn="l">
              <a:spcBef>
                <a:spcPts val="1200"/>
              </a:spcBef>
            </a:pPr>
            <a:r>
              <a:rPr lang="de-DE" i="1" dirty="0"/>
              <a:t>Quelle: </a:t>
            </a:r>
            <a:r>
              <a:rPr lang="de-DE" i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https://de.statista.com/statistik/daten/studie/151641/umfrage/entwicklung-der-deutschen-exporte-und-importe/</a:t>
            </a:r>
            <a:endParaRPr lang="de-DE" i="1" dirty="0"/>
          </a:p>
        </p:txBody>
      </p:sp>
    </p:spTree>
    <p:extLst>
      <p:ext uri="{BB962C8B-B14F-4D97-AF65-F5344CB8AC3E}">
        <p14:creationId xmlns:p14="http://schemas.microsoft.com/office/powerpoint/2010/main" val="41913586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r 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25FAF09-8C1C-7B47-8C8F-2CBE6008E9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76396" y="1892469"/>
            <a:ext cx="2769545" cy="258315"/>
          </a:xfrm>
        </p:spPr>
        <p:txBody>
          <a:bodyPr/>
          <a:lstStyle>
            <a:lvl1pPr>
              <a:defRPr sz="2000" b="0" i="0">
                <a:solidFill>
                  <a:schemeClr val="bg1">
                    <a:lumMod val="95000"/>
                  </a:schemeClr>
                </a:solidFill>
                <a:latin typeface="Corporate S Light" pitchFamily="2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de-DE" dirty="0"/>
              <a:t>Das ist eine Headline</a:t>
            </a:r>
            <a:endParaRPr lang="en-US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293CC9E4-2A2F-3E47-96E3-C8F7D3CBD3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143" y="6525478"/>
            <a:ext cx="8099714" cy="188650"/>
          </a:xfrm>
        </p:spPr>
        <p:txBody>
          <a:bodyPr/>
          <a:lstStyle>
            <a:lvl1pPr algn="r">
              <a:defRPr sz="1000" b="0" i="0">
                <a:solidFill>
                  <a:schemeClr val="bg1">
                    <a:lumMod val="9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algn="l">
              <a:spcBef>
                <a:spcPts val="1200"/>
              </a:spcBef>
            </a:pPr>
            <a:r>
              <a:rPr lang="de-DE" i="1" dirty="0"/>
              <a:t>Quelle: </a:t>
            </a:r>
            <a:r>
              <a:rPr lang="de-DE" i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https://de.statista.com/statistik/daten/studie/151641/umfrage/entwicklung-der-deutschen-exporte-und-importe/</a:t>
            </a:r>
            <a:endParaRPr lang="de-DE" i="1" dirty="0"/>
          </a:p>
        </p:txBody>
      </p:sp>
    </p:spTree>
    <p:extLst>
      <p:ext uri="{BB962C8B-B14F-4D97-AF65-F5344CB8AC3E}">
        <p14:creationId xmlns:p14="http://schemas.microsoft.com/office/powerpoint/2010/main" val="10388193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3711" y="3904097"/>
            <a:ext cx="2771256" cy="1673743"/>
          </a:xfrm>
        </p:spPr>
        <p:txBody>
          <a:bodyPr/>
          <a:lstStyle>
            <a:lvl1pPr>
              <a:lnSpc>
                <a:spcPct val="150000"/>
              </a:lnSpc>
              <a:defRPr sz="105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de-DE" b="1" dirty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SOLIT Gruppe</a:t>
            </a:r>
          </a:p>
          <a:p>
            <a:r>
              <a:rPr lang="de-D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Otto-von-Guericke-Ring 10</a:t>
            </a:r>
          </a:p>
          <a:p>
            <a:r>
              <a:rPr lang="de-D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65205 Wiesbaden</a:t>
            </a:r>
          </a:p>
          <a:p>
            <a:endParaRPr lang="de-DE" dirty="0"/>
          </a:p>
          <a:p>
            <a:r>
              <a:rPr lang="de-DE" b="1" dirty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T</a:t>
            </a:r>
            <a:r>
              <a:rPr lang="de-DE" dirty="0"/>
              <a:t>   </a:t>
            </a:r>
            <a:r>
              <a:rPr lang="de-D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+49 (0) 6122 58 70-70</a:t>
            </a:r>
          </a:p>
          <a:p>
            <a:r>
              <a:rPr lang="de-DE" b="1" dirty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F</a:t>
            </a:r>
            <a:r>
              <a:rPr lang="de-DE" dirty="0"/>
              <a:t>   </a:t>
            </a:r>
            <a:r>
              <a:rPr lang="de-D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+49 (0) 6122 58 70-77</a:t>
            </a:r>
          </a:p>
          <a:p>
            <a:pPr>
              <a:lnSpc>
                <a:spcPct val="100000"/>
              </a:lnSpc>
            </a:pPr>
            <a:r>
              <a:rPr lang="de-DE" b="1" dirty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M</a:t>
            </a:r>
            <a:r>
              <a:rPr lang="de-DE" b="1" dirty="0"/>
              <a:t> </a:t>
            </a:r>
            <a:r>
              <a:rPr lang="de-DE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info@solit-kapital.de</a:t>
            </a:r>
            <a:endParaRPr lang="de-DE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4A041D43-6168-014D-8D4B-9955B67E9081}"/>
              </a:ext>
            </a:extLst>
          </p:cNvPr>
          <p:cNvSpPr txBox="1">
            <a:spLocks/>
          </p:cNvSpPr>
          <p:nvPr userDrawn="1"/>
        </p:nvSpPr>
        <p:spPr>
          <a:xfrm>
            <a:off x="603711" y="6090345"/>
            <a:ext cx="2771256" cy="2190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lnSpc>
                <a:spcPct val="150000"/>
              </a:lnSpc>
              <a:defRPr sz="105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b="0" i="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SOLIT-KAPITAL.DE</a:t>
            </a:r>
          </a:p>
        </p:txBody>
      </p:sp>
    </p:spTree>
    <p:extLst>
      <p:ext uri="{BB962C8B-B14F-4D97-AF65-F5344CB8AC3E}">
        <p14:creationId xmlns:p14="http://schemas.microsoft.com/office/powerpoint/2010/main" val="294723968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1108676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 9" descr="iStock_000022458887_XXXLarge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006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07790" y="1413943"/>
            <a:ext cx="8564363" cy="1342584"/>
          </a:xfrm>
          <a:prstGeom prst="rect">
            <a:avLst/>
          </a:prstGeom>
          <a:gradFill flip="none" rotWithShape="1">
            <a:gsLst>
              <a:gs pos="100000">
                <a:srgbClr val="B1925F"/>
              </a:gs>
              <a:gs pos="0">
                <a:srgbClr val="5E5438"/>
              </a:gs>
            </a:gsLst>
            <a:lin ang="14400000" scaled="0"/>
            <a:tileRect/>
          </a:gradFill>
        </p:spPr>
        <p:txBody>
          <a:bodyPr wrap="square" lIns="360000" tIns="360000" rIns="360000" bIns="360000" anchor="t" anchorCtr="0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000" b="0" i="0" baseline="0">
                <a:solidFill>
                  <a:schemeClr val="bg1"/>
                </a:solidFill>
                <a:latin typeface="Corporate S Light" pitchFamily="2" charset="0"/>
                <a:cs typeface="Corporate S Light" pitchFamily="2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>
                <a:solidFill>
                  <a:srgbClr val="FFFFFF"/>
                </a:solidFill>
                <a:latin typeface="Corporate S Light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solidFill>
                  <a:srgbClr val="FFFFFF"/>
                </a:solidFill>
                <a:latin typeface="Corporate S Light" pitchFamily="2" charset="0"/>
              </a:defRPr>
            </a:lvl1pPr>
          </a:lstStyle>
          <a:p>
            <a:fld id="{0B48D5DC-9D09-4E47-AAAF-2730E5BD718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itel 1"/>
          <p:cNvSpPr txBox="1">
            <a:spLocks/>
          </p:cNvSpPr>
          <p:nvPr userDrawn="1"/>
        </p:nvSpPr>
        <p:spPr>
          <a:xfrm>
            <a:off x="307789" y="321228"/>
            <a:ext cx="8564363" cy="911412"/>
          </a:xfrm>
          <a:prstGeom prst="rect">
            <a:avLst/>
          </a:prstGeom>
          <a:gradFill flip="none" rotWithShape="1">
            <a:gsLst>
              <a:gs pos="100000">
                <a:srgbClr val="B1925F"/>
              </a:gs>
              <a:gs pos="0">
                <a:srgbClr val="5E5438"/>
              </a:gs>
            </a:gsLst>
            <a:lin ang="14400000" scaled="0"/>
            <a:tileRect/>
          </a:gradFill>
        </p:spPr>
        <p:txBody>
          <a:bodyPr vert="horz" wrap="square" lIns="360000" tIns="360000" rIns="360000" bIns="360000" rtlCol="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+mj-lt"/>
                <a:ea typeface="+mj-ea"/>
                <a:cs typeface="Trebuchet MS"/>
              </a:defRPr>
            </a:lvl1pPr>
          </a:lstStyle>
          <a:p>
            <a:pPr algn="r"/>
            <a:r>
              <a:rPr lang="de-DE" sz="1000" b="0" i="0" u="none" strike="noStrike" kern="1200" baseline="0" dirty="0">
                <a:solidFill>
                  <a:schemeClr val="bg1"/>
                </a:solidFill>
                <a:latin typeface="+mj-lt"/>
                <a:ea typeface="+mj-ea"/>
                <a:cs typeface="Apple Symbols"/>
              </a:rPr>
              <a:t>substanzoptimiert. liquide. transparent.</a:t>
            </a:r>
            <a:endParaRPr lang="de-DE" sz="1000" b="0" i="0" dirty="0">
              <a:latin typeface="+mj-lt"/>
              <a:cs typeface="Apple Symbols"/>
            </a:endParaRPr>
          </a:p>
        </p:txBody>
      </p:sp>
      <p:pic>
        <p:nvPicPr>
          <p:cNvPr id="9" name="Bild 7" descr="Logo Solit Kapital RZ BRAUN.ai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20" y="488103"/>
            <a:ext cx="1455563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4441199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3124200" y="549276"/>
            <a:ext cx="5562599" cy="459254"/>
          </a:xfrm>
          <a:prstGeom prst="rect">
            <a:avLst/>
          </a:prstGeom>
        </p:spPr>
        <p:txBody>
          <a:bodyPr vert="horz" lIns="0" tIns="0" rIns="0" bIns="0" anchor="ctr" anchorCtr="0">
            <a:noAutofit/>
          </a:bodyPr>
          <a:lstStyle>
            <a:lvl1pPr>
              <a:defRPr sz="1800" b="1">
                <a:latin typeface="Corporate S Light" pitchFamily="2" charset="0"/>
                <a:ea typeface="Verdana" pitchFamily="34" charset="0"/>
                <a:cs typeface="Corporate S Light" pitchFamily="2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3"/>
          </p:nvPr>
        </p:nvSpPr>
        <p:spPr>
          <a:xfrm>
            <a:off x="314325" y="1531938"/>
            <a:ext cx="8558213" cy="4489450"/>
          </a:xfrm>
        </p:spPr>
        <p:txBody>
          <a:bodyPr lIns="0" tIns="0" rIns="0">
            <a:normAutofit/>
          </a:bodyPr>
          <a:lstStyle>
            <a:lvl1pPr>
              <a:defRPr sz="2000">
                <a:latin typeface="Corporate S Light" pitchFamily="2" charset="0"/>
                <a:ea typeface="Verdana" pitchFamily="34" charset="0"/>
                <a:cs typeface="Corporate S Light" pitchFamily="2" charset="0"/>
              </a:defRPr>
            </a:lvl1pPr>
            <a:lvl2pPr>
              <a:defRPr sz="1800">
                <a:latin typeface="Corporate S Light" pitchFamily="2" charset="0"/>
                <a:ea typeface="Verdana" pitchFamily="34" charset="0"/>
                <a:cs typeface="Corporate S Light" pitchFamily="2" charset="0"/>
              </a:defRPr>
            </a:lvl2pPr>
            <a:lvl3pPr>
              <a:defRPr sz="1600">
                <a:latin typeface="Corporate S Light" pitchFamily="2" charset="0"/>
                <a:ea typeface="Verdana" pitchFamily="34" charset="0"/>
                <a:cs typeface="Corporate S Light" pitchFamily="2" charset="0"/>
              </a:defRPr>
            </a:lvl3pPr>
            <a:lvl4pPr>
              <a:defRPr sz="1400">
                <a:latin typeface="Corporate S Light" pitchFamily="2" charset="0"/>
                <a:ea typeface="Verdana" pitchFamily="34" charset="0"/>
                <a:cs typeface="Corporate S Light" pitchFamily="2" charset="0"/>
              </a:defRPr>
            </a:lvl4pPr>
            <a:lvl5pPr>
              <a:defRPr sz="1400">
                <a:latin typeface="Corporate S Light" pitchFamily="2" charset="0"/>
                <a:ea typeface="Verdana" pitchFamily="34" charset="0"/>
                <a:cs typeface="Corporate S Light" pitchFamily="2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Corporate S Light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latin typeface="Corporate S Light" pitchFamily="2" charset="0"/>
              </a:defRPr>
            </a:lvl1pPr>
          </a:lstStyle>
          <a:p>
            <a:fld id="{7FD5A449-37F3-6347-87F1-7B74D274163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latin typeface="Corporate S Light" pitchFamily="2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456885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1">
            <a:extLst>
              <a:ext uri="{FF2B5EF4-FFF2-40B4-BE49-F238E27FC236}">
                <a16:creationId xmlns:a16="http://schemas.microsoft.com/office/drawing/2014/main" id="{B36D09C7-6EC5-4595-AAA1-F515D55FABE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738552" y="6356350"/>
            <a:ext cx="2133600" cy="365125"/>
          </a:xfrm>
        </p:spPr>
        <p:txBody>
          <a:bodyPr/>
          <a:lstStyle>
            <a:lvl1pPr>
              <a:defRPr>
                <a:latin typeface="Corporate S Light" pitchFamily="2" charset="0"/>
              </a:defRPr>
            </a:lvl1pPr>
          </a:lstStyle>
          <a:p>
            <a:fld id="{7FD5A449-37F3-6347-87F1-7B74D274163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7870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3124200" y="549276"/>
            <a:ext cx="5562599" cy="459254"/>
          </a:xfrm>
          <a:prstGeom prst="rect">
            <a:avLst/>
          </a:prstGeom>
        </p:spPr>
        <p:txBody>
          <a:bodyPr vert="horz" lIns="0" tIns="0" rIns="0" bIns="0" anchor="ctr" anchorCtr="0">
            <a:noAutofit/>
          </a:bodyPr>
          <a:lstStyle>
            <a:lvl1pPr>
              <a:defRPr sz="1800" b="1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3"/>
          </p:nvPr>
        </p:nvSpPr>
        <p:spPr>
          <a:xfrm>
            <a:off x="314325" y="1531938"/>
            <a:ext cx="8558213" cy="4489450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>
              <a:defRPr sz="2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4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4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>
          <a:xfrm>
            <a:off x="307789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 dirty="0">
              <a:solidFill>
                <a:srgbClr val="65593B">
                  <a:tint val="75000"/>
                </a:srgbClr>
              </a:solidFill>
            </a:endParaRP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5"/>
          </p:nvPr>
        </p:nvSpPr>
        <p:spPr>
          <a:xfrm>
            <a:off x="6738552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D5A449-37F3-6347-87F1-7B74D2741639}" type="slidenum">
              <a:rPr lang="de-DE" smtClean="0">
                <a:solidFill>
                  <a:srgbClr val="65593B">
                    <a:tint val="75000"/>
                  </a:srgbClr>
                </a:solidFill>
              </a:rPr>
              <a:pPr/>
              <a:t>‹Nr.›</a:t>
            </a:fld>
            <a:endParaRPr lang="de-DE" dirty="0">
              <a:solidFill>
                <a:srgbClr val="65593B">
                  <a:tint val="75000"/>
                </a:srgbClr>
              </a:solidFill>
            </a:endParaRPr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6"/>
          </p:nvPr>
        </p:nvSpPr>
        <p:spPr>
          <a:xfrm>
            <a:off x="3228975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 dirty="0">
              <a:solidFill>
                <a:srgbClr val="6559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96292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7790" y="1412776"/>
            <a:ext cx="8564400" cy="4860000"/>
          </a:xfrm>
        </p:spPr>
        <p:txBody>
          <a:bodyPr/>
          <a:lstStyle>
            <a:lvl1pPr marL="0" indent="0">
              <a:buNone/>
              <a:defRPr>
                <a:solidFill>
                  <a:srgbClr val="B0915E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Das SOLIT Edelmetalldepot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Das SOLIT Edelmetalldepot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64863-38F7-4F41-A61F-6FCBF3BAC7A5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3041849" y="440668"/>
            <a:ext cx="5562599" cy="459255"/>
          </a:xfrm>
          <a:prstGeom prst="rect">
            <a:avLst/>
          </a:prstGeom>
        </p:spPr>
        <p:txBody>
          <a:bodyPr vert="horz" lIns="0" tIns="0" rIns="0" bIns="0" anchor="ctr" anchorCtr="0">
            <a:noAutofit/>
          </a:bodyPr>
          <a:lstStyle>
            <a:lvl1pPr algn="r">
              <a:defRPr sz="1800" b="1">
                <a:solidFill>
                  <a:schemeClr val="bg1"/>
                </a:solidFill>
                <a:latin typeface="Corporate S Bold" pitchFamily="2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7290155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m 3"/>
          <p:cNvSpPr/>
          <p:nvPr userDrawn="1"/>
        </p:nvSpPr>
        <p:spPr>
          <a:xfrm>
            <a:off x="-279889" y="211138"/>
            <a:ext cx="6646986" cy="360362"/>
          </a:xfrm>
          <a:prstGeom prst="parallelogram">
            <a:avLst>
              <a:gd name="adj" fmla="val 52911"/>
            </a:avLst>
          </a:prstGeom>
          <a:solidFill>
            <a:srgbClr val="006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1662">
              <a:solidFill>
                <a:prstClr val="white"/>
              </a:solidFill>
            </a:endParaRPr>
          </a:p>
        </p:txBody>
      </p:sp>
      <p:sp>
        <p:nvSpPr>
          <p:cNvPr id="3" name="Parallelogramm 5"/>
          <p:cNvSpPr/>
          <p:nvPr userDrawn="1"/>
        </p:nvSpPr>
        <p:spPr>
          <a:xfrm>
            <a:off x="6167806" y="211138"/>
            <a:ext cx="3700096" cy="360362"/>
          </a:xfrm>
          <a:prstGeom prst="parallelogram">
            <a:avLst>
              <a:gd name="adj" fmla="val 52911"/>
            </a:avLst>
          </a:prstGeom>
          <a:solidFill>
            <a:srgbClr val="C8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1662">
              <a:solidFill>
                <a:prstClr val="white"/>
              </a:solidFill>
            </a:endParaRPr>
          </a:p>
        </p:txBody>
      </p:sp>
      <p:sp>
        <p:nvSpPr>
          <p:cNvPr id="4" name="Textfeld 6"/>
          <p:cNvSpPr txBox="1">
            <a:spLocks noChangeArrowheads="1"/>
          </p:cNvSpPr>
          <p:nvPr userDrawn="1"/>
        </p:nvSpPr>
        <p:spPr bwMode="auto">
          <a:xfrm>
            <a:off x="60081" y="254003"/>
            <a:ext cx="9083919" cy="262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sz="1108">
                <a:solidFill>
                  <a:prstClr val="white"/>
                </a:solidFill>
                <a:latin typeface="Calibri" panose="020F0502020204030204" pitchFamily="34" charset="0"/>
              </a:rPr>
              <a:t>                                                                                                                                              </a:t>
            </a:r>
            <a:r>
              <a:rPr lang="de-DE" altLang="de-DE" sz="1108" b="1">
                <a:solidFill>
                  <a:prstClr val="white"/>
                </a:solidFill>
                <a:latin typeface="Calibri" panose="020F0502020204030204" pitchFamily="34" charset="0"/>
              </a:rPr>
              <a:t>Das Richtige richtig tun             Mit Sachwerten in eine sichere Zukunft      </a:t>
            </a:r>
          </a:p>
        </p:txBody>
      </p:sp>
    </p:spTree>
    <p:extLst>
      <p:ext uri="{BB962C8B-B14F-4D97-AF65-F5344CB8AC3E}">
        <p14:creationId xmlns:p14="http://schemas.microsoft.com/office/powerpoint/2010/main" val="3379467867"/>
      </p:ext>
    </p:extLst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487072" y="6430009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6AE60A-B69C-4790-82F7-3882EDF23186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19194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52828742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alb-bild-halb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7"/>
          <p:cNvSpPr>
            <a:spLocks noGrp="1"/>
          </p:cNvSpPr>
          <p:nvPr>
            <p:ph sz="quarter" idx="13"/>
          </p:nvPr>
        </p:nvSpPr>
        <p:spPr>
          <a:xfrm>
            <a:off x="3876676" y="1657350"/>
            <a:ext cx="4995862" cy="4364038"/>
          </a:xfrm>
        </p:spPr>
        <p:txBody>
          <a:bodyPr lIns="0" tIns="0" rIns="0">
            <a:normAutofit/>
          </a:bodyPr>
          <a:lstStyle>
            <a:lvl1pPr marL="342900" indent="-342900">
              <a:buFontTx/>
              <a:buBlip>
                <a:blip r:embed="rId2"/>
              </a:buBlip>
              <a:defRPr sz="2000" b="1">
                <a:solidFill>
                  <a:srgbClr val="3C3E3F"/>
                </a:solidFill>
                <a:latin typeface="Corporate S Light" pitchFamily="2" charset="0"/>
                <a:ea typeface="Verdana" pitchFamily="34" charset="0"/>
                <a:cs typeface="Corporate S Light" pitchFamily="2" charset="0"/>
              </a:defRPr>
            </a:lvl1pPr>
            <a:lvl2pPr>
              <a:defRPr sz="1800" b="1">
                <a:solidFill>
                  <a:srgbClr val="3C3E3F"/>
                </a:solidFill>
                <a:latin typeface="Corporate S Light" pitchFamily="2" charset="0"/>
                <a:ea typeface="Verdana" pitchFamily="34" charset="0"/>
                <a:cs typeface="Corporate S Light" pitchFamily="2" charset="0"/>
              </a:defRPr>
            </a:lvl2pPr>
            <a:lvl3pPr>
              <a:defRPr sz="1600" b="1">
                <a:solidFill>
                  <a:srgbClr val="3C3E3F"/>
                </a:solidFill>
                <a:latin typeface="Corporate S Light" pitchFamily="2" charset="0"/>
                <a:ea typeface="Verdana" pitchFamily="34" charset="0"/>
                <a:cs typeface="Corporate S Light" pitchFamily="2" charset="0"/>
              </a:defRPr>
            </a:lvl3pPr>
            <a:lvl4pPr>
              <a:defRPr sz="1400" b="1">
                <a:solidFill>
                  <a:srgbClr val="3C3E3F"/>
                </a:solidFill>
                <a:latin typeface="Corporate S Light" pitchFamily="2" charset="0"/>
                <a:ea typeface="Verdana" pitchFamily="34" charset="0"/>
                <a:cs typeface="Corporate S Light" pitchFamily="2" charset="0"/>
              </a:defRPr>
            </a:lvl4pPr>
            <a:lvl5pPr>
              <a:defRPr sz="1400" b="1">
                <a:solidFill>
                  <a:srgbClr val="3C3E3F"/>
                </a:solidFill>
                <a:latin typeface="Corporate S Light" pitchFamily="2" charset="0"/>
                <a:ea typeface="Verdana" pitchFamily="34" charset="0"/>
                <a:cs typeface="Corporate S Light" pitchFamily="2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>
          <a:xfrm>
            <a:off x="307789" y="321228"/>
            <a:ext cx="8302812" cy="911412"/>
          </a:xfrm>
          <a:prstGeom prst="rect">
            <a:avLst/>
          </a:prstGeom>
        </p:spPr>
        <p:txBody>
          <a:bodyPr anchor="ctr"/>
          <a:lstStyle>
            <a:lvl1pPr>
              <a:defRPr sz="1800">
                <a:latin typeface="Corporate S Bold" pitchFamily="2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b="0">
                <a:latin typeface="+mj-lt"/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fld id="{7FD5A449-37F3-6347-87F1-7B74D2741639}" type="slidenum">
              <a:rPr lang="de-DE" smtClean="0">
                <a:solidFill>
                  <a:srgbClr val="3C3E3F">
                    <a:tint val="75000"/>
                  </a:srgbClr>
                </a:solidFill>
                <a:latin typeface="Corporate S Light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dirty="0">
              <a:solidFill>
                <a:srgbClr val="3C3E3F">
                  <a:tint val="75000"/>
                </a:srgbClr>
              </a:solidFill>
              <a:latin typeface="Corporate S Light"/>
            </a:endParaRPr>
          </a:p>
        </p:txBody>
      </p:sp>
    </p:spTree>
    <p:extLst>
      <p:ext uri="{BB962C8B-B14F-4D97-AF65-F5344CB8AC3E}">
        <p14:creationId xmlns:p14="http://schemas.microsoft.com/office/powerpoint/2010/main" val="313403612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" y="-1"/>
            <a:ext cx="9141357" cy="685998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07790" y="1413943"/>
            <a:ext cx="8564363" cy="1342584"/>
          </a:xfrm>
          <a:prstGeom prst="rect">
            <a:avLst/>
          </a:prstGeom>
          <a:gradFill flip="none" rotWithShape="1">
            <a:gsLst>
              <a:gs pos="100000">
                <a:srgbClr val="B1925F"/>
              </a:gs>
              <a:gs pos="0">
                <a:srgbClr val="5E5438"/>
              </a:gs>
            </a:gsLst>
            <a:lin ang="14400000" scaled="0"/>
            <a:tileRect/>
          </a:gradFill>
        </p:spPr>
        <p:txBody>
          <a:bodyPr wrap="square" lIns="360000" tIns="360000" rIns="360000" bIns="360000" anchor="t" anchorCtr="0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000" b="1" i="0" baseline="0">
                <a:solidFill>
                  <a:schemeClr val="bg1"/>
                </a:solidFill>
                <a:latin typeface="Corporate S Light" pitchFamily="2" charset="0"/>
                <a:cs typeface="Corporate S Light" pitchFamily="2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>
                <a:solidFill>
                  <a:srgbClr val="FFFFFF"/>
                </a:solidFill>
                <a:latin typeface="+mj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porate S Light"/>
                <a:ea typeface="+mn-ea"/>
                <a:cs typeface="+mn-cs"/>
              </a:rPr>
              <a:t>Der SOLIT All-in-One Vermögensschutz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porate S Light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solidFill>
                  <a:srgbClr val="FFFFFF"/>
                </a:solidFill>
                <a:latin typeface="+mj-lt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48D5DC-9D09-4E47-AAAF-2730E5BD7189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porate S Ligh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porate S Light"/>
              <a:ea typeface="+mn-ea"/>
              <a:cs typeface="+mn-cs"/>
            </a:endParaRPr>
          </a:p>
        </p:txBody>
      </p:sp>
      <p:sp>
        <p:nvSpPr>
          <p:cNvPr id="8" name="Titel 1"/>
          <p:cNvSpPr txBox="1">
            <a:spLocks/>
          </p:cNvSpPr>
          <p:nvPr userDrawn="1"/>
        </p:nvSpPr>
        <p:spPr>
          <a:xfrm>
            <a:off x="307789" y="321228"/>
            <a:ext cx="8564363" cy="911412"/>
          </a:xfrm>
          <a:prstGeom prst="rect">
            <a:avLst/>
          </a:prstGeom>
          <a:gradFill flip="none" rotWithShape="1">
            <a:gsLst>
              <a:gs pos="100000">
                <a:srgbClr val="B1925F"/>
              </a:gs>
              <a:gs pos="0">
                <a:srgbClr val="5E5438"/>
              </a:gs>
            </a:gsLst>
            <a:lin ang="14400000" scaled="0"/>
            <a:tileRect/>
          </a:gradFill>
        </p:spPr>
        <p:txBody>
          <a:bodyPr vert="horz" wrap="square" lIns="360000" tIns="360000" rIns="360000" bIns="360000" rtlCol="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+mj-lt"/>
                <a:ea typeface="+mj-ea"/>
                <a:cs typeface="Trebuchet MS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porate S Light"/>
                <a:ea typeface="+mj-ea"/>
                <a:cs typeface="Apple Symbols"/>
              </a:rPr>
              <a:t>substanzoptimiert. liquide. transparent.</a:t>
            </a:r>
          </a:p>
        </p:txBody>
      </p:sp>
      <p:pic>
        <p:nvPicPr>
          <p:cNvPr id="9" name="Bild 7" descr="Logo Solit Kapital RZ BRAUN.ai"/>
          <p:cNvPicPr>
            <a:picLocks noChangeAspect="1"/>
          </p:cNvPicPr>
          <p:nvPr userDrawn="1"/>
        </p:nvPicPr>
        <p:blipFill>
          <a:blip r:embed="rId3" cstate="print"/>
          <a:srcRect l="20200" t="38113" r="46979" b="38113"/>
          <a:stretch>
            <a:fillRect/>
          </a:stretch>
        </p:blipFill>
        <p:spPr bwMode="auto">
          <a:xfrm>
            <a:off x="550120" y="488103"/>
            <a:ext cx="1455563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135323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3124200" y="549276"/>
            <a:ext cx="5562599" cy="459254"/>
          </a:xfrm>
          <a:prstGeom prst="rect">
            <a:avLst/>
          </a:prstGeom>
        </p:spPr>
        <p:txBody>
          <a:bodyPr vert="horz" lIns="0" tIns="0" rIns="0" bIns="0" anchor="ctr" anchorCtr="0">
            <a:noAutofit/>
          </a:bodyPr>
          <a:lstStyle>
            <a:lvl1pPr>
              <a:defRPr sz="1800" b="1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3"/>
          </p:nvPr>
        </p:nvSpPr>
        <p:spPr>
          <a:xfrm>
            <a:off x="314325" y="1531938"/>
            <a:ext cx="8558213" cy="4489450"/>
          </a:xfrm>
        </p:spPr>
        <p:txBody>
          <a:bodyPr lIns="0" tIns="0" rIns="0">
            <a:normAutofit/>
          </a:bodyPr>
          <a:lstStyle>
            <a:lvl1pPr>
              <a:defRPr sz="2000">
                <a:solidFill>
                  <a:srgbClr val="3C3E3F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>
              <a:defRPr sz="1800">
                <a:solidFill>
                  <a:srgbClr val="3C3E3F"/>
                </a:solidFill>
                <a:latin typeface="+mj-lt"/>
                <a:ea typeface="Verdana" pitchFamily="34" charset="0"/>
                <a:cs typeface="Verdana" pitchFamily="34" charset="0"/>
              </a:defRPr>
            </a:lvl2pPr>
            <a:lvl3pPr>
              <a:defRPr sz="1600">
                <a:solidFill>
                  <a:srgbClr val="3C3E3F"/>
                </a:solidFill>
                <a:latin typeface="+mj-lt"/>
                <a:ea typeface="Verdana" pitchFamily="34" charset="0"/>
                <a:cs typeface="Verdana" pitchFamily="34" charset="0"/>
              </a:defRPr>
            </a:lvl3pPr>
            <a:lvl4pPr>
              <a:defRPr sz="1400">
                <a:solidFill>
                  <a:srgbClr val="3C3E3F"/>
                </a:solidFill>
                <a:latin typeface="+mj-lt"/>
                <a:ea typeface="Verdana" pitchFamily="34" charset="0"/>
                <a:cs typeface="Verdana" pitchFamily="34" charset="0"/>
              </a:defRPr>
            </a:lvl4pPr>
            <a:lvl5pPr>
              <a:defRPr sz="1400">
                <a:solidFill>
                  <a:srgbClr val="3C3E3F"/>
                </a:solidFill>
                <a:latin typeface="+mj-lt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3C3E3F">
                    <a:tint val="75000"/>
                  </a:srgbClr>
                </a:solidFill>
                <a:effectLst/>
                <a:uLnTx/>
                <a:uFillTx/>
                <a:latin typeface="Corporate S Light"/>
                <a:ea typeface="+mn-ea"/>
                <a:cs typeface="+mn-cs"/>
              </a:rPr>
              <a:t>Der SOLIT All-in-One Vermögensschutz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3C3E3F">
                  <a:tint val="75000"/>
                </a:srgbClr>
              </a:solidFill>
              <a:effectLst/>
              <a:uLnTx/>
              <a:uFillTx/>
              <a:latin typeface="Corporate S Light"/>
              <a:ea typeface="+mn-ea"/>
              <a:cs typeface="+mn-cs"/>
            </a:endParaRP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5A449-37F3-6347-87F1-7B74D2741639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E3F">
                    <a:tint val="75000"/>
                  </a:srgbClr>
                </a:solidFill>
                <a:effectLst/>
                <a:uLnTx/>
                <a:uFillTx/>
                <a:latin typeface="Corporate S Ligh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3C3E3F">
                  <a:tint val="75000"/>
                </a:srgbClr>
              </a:solidFill>
              <a:effectLst/>
              <a:uLnTx/>
              <a:uFillTx/>
              <a:latin typeface="Corporate 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7026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261646" y="897190"/>
            <a:ext cx="8627883" cy="5438296"/>
          </a:xfrm>
          <a:prstGeom prst="rect">
            <a:avLst/>
          </a:prstGeom>
          <a:noFill/>
        </p:spPr>
        <p:txBody>
          <a:bodyPr/>
          <a:lstStyle>
            <a:lvl1pPr marL="474796" indent="-474796">
              <a:buClr>
                <a:srgbClr val="660033"/>
              </a:buClr>
              <a:buFont typeface="Arial" pitchFamily="34" charset="0"/>
              <a:buChar char="•"/>
              <a:defRPr>
                <a:latin typeface="Microsoft Sans Serif" pitchFamily="34" charset="0"/>
                <a:cs typeface="Microsoft Sans Serif" pitchFamily="34" charset="0"/>
              </a:defRPr>
            </a:lvl1pPr>
            <a:lvl2pPr marL="675560" indent="-422041">
              <a:buClr>
                <a:srgbClr val="660033"/>
              </a:buClr>
              <a:buFont typeface="Arial" pitchFamily="34" charset="0"/>
              <a:buChar char="•"/>
              <a:defRPr>
                <a:latin typeface="Microsoft Sans Serif" pitchFamily="34" charset="0"/>
                <a:cs typeface="Microsoft Sans Serif" pitchFamily="34" charset="0"/>
              </a:defRPr>
            </a:lvl2pPr>
            <a:lvl3pPr marL="970109" indent="-422041">
              <a:buClr>
                <a:srgbClr val="660033"/>
              </a:buClr>
              <a:buFont typeface="Arial" pitchFamily="34" charset="0"/>
              <a:buChar char="•"/>
              <a:defRPr>
                <a:latin typeface="Microsoft Sans Serif" pitchFamily="34" charset="0"/>
                <a:cs typeface="Microsoft Sans Serif" pitchFamily="34" charset="0"/>
              </a:defRPr>
            </a:lvl3pPr>
            <a:lvl4pPr marL="1223627" indent="-422041">
              <a:buClr>
                <a:srgbClr val="660033"/>
              </a:buClr>
              <a:buFont typeface="Arial" pitchFamily="34" charset="0"/>
              <a:buChar char="•"/>
              <a:defRPr>
                <a:latin typeface="Microsoft Sans Serif" pitchFamily="34" charset="0"/>
                <a:cs typeface="Microsoft Sans Serif" pitchFamily="34" charset="0"/>
              </a:defRPr>
            </a:lvl4pPr>
            <a:lvl5pPr marL="1477145" indent="-422041">
              <a:buClr>
                <a:srgbClr val="660033"/>
              </a:buClr>
              <a:buFont typeface="Arial" pitchFamily="34" charset="0"/>
              <a:buChar char="•"/>
              <a:defRPr>
                <a:latin typeface="Microsoft Sans Serif" pitchFamily="34" charset="0"/>
                <a:cs typeface="Microsoft Sans Serif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Placeholder 21"/>
          <p:cNvSpPr>
            <a:spLocks noGrp="1"/>
          </p:cNvSpPr>
          <p:nvPr>
            <p:ph type="title"/>
          </p:nvPr>
        </p:nvSpPr>
        <p:spPr bwMode="auto">
          <a:xfrm>
            <a:off x="213110" y="195943"/>
            <a:ext cx="7644704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lvl1pPr>
              <a:defRPr sz="212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0"/>
          </p:nvPr>
        </p:nvSpPr>
        <p:spPr>
          <a:xfrm>
            <a:off x="8522677" y="632425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108">
                <a:solidFill>
                  <a:srgbClr val="660033"/>
                </a:solidFill>
                <a:latin typeface="Microsoft Sans Serif" pitchFamily="34" charset="0"/>
                <a:cs typeface="Microsoft Sans Serif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1D05D33F-3DDA-47A5-A137-63E6F1745B17}" type="slidenum">
              <a:rPr lang="en-US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en-US" dirty="0"/>
          </a:p>
        </p:txBody>
      </p:sp>
      <p:sp>
        <p:nvSpPr>
          <p:cNvPr id="5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71450" y="6403629"/>
            <a:ext cx="3581400" cy="2746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33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413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-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83664" y="1066800"/>
            <a:ext cx="8505777" cy="5268686"/>
          </a:xfrm>
          <a:prstGeom prst="rect">
            <a:avLst/>
          </a:prstGeom>
          <a:noFill/>
        </p:spPr>
        <p:txBody>
          <a:bodyPr/>
          <a:lstStyle>
            <a:lvl1pPr marL="232621" indent="-232621">
              <a:spcBef>
                <a:spcPts val="554"/>
              </a:spcBef>
              <a:buClr>
                <a:srgbClr val="660033"/>
              </a:buClr>
              <a:buFont typeface="+mj-lt"/>
              <a:buAutoNum type="arabicPeriod"/>
              <a:defRPr sz="1662" baseline="0">
                <a:latin typeface="Microsoft Sans Serif" pitchFamily="34" charset="0"/>
                <a:cs typeface="Microsoft Sans Serif" pitchFamily="34" charset="0"/>
              </a:defRPr>
            </a:lvl1pPr>
            <a:lvl2pPr marL="675560" indent="-232621">
              <a:buClr>
                <a:srgbClr val="660033"/>
              </a:buClr>
              <a:buFont typeface="+mj-lt"/>
              <a:buAutoNum type="alphaLcPeriod"/>
              <a:defRPr sz="1477" baseline="0">
                <a:solidFill>
                  <a:schemeClr val="bg1">
                    <a:lumMod val="50000"/>
                  </a:schemeClr>
                </a:solidFill>
                <a:latin typeface="Microsoft Sans Serif" pitchFamily="34" charset="0"/>
                <a:cs typeface="Microsoft Sans Serif" pitchFamily="34" charset="0"/>
              </a:defRPr>
            </a:lvl2pPr>
            <a:lvl3pPr marL="970109" indent="-232621">
              <a:buClr>
                <a:srgbClr val="660033"/>
              </a:buClr>
              <a:buFont typeface="Wingdings" pitchFamily="2" charset="2"/>
              <a:buChar char="§"/>
              <a:defRPr sz="1477" baseline="0">
                <a:solidFill>
                  <a:schemeClr val="bg1">
                    <a:lumMod val="65000"/>
                  </a:schemeClr>
                </a:solidFill>
                <a:latin typeface="Microsoft Sans Serif" pitchFamily="34" charset="0"/>
                <a:cs typeface="Microsoft Sans Serif" pitchFamily="34" charset="0"/>
              </a:defRPr>
            </a:lvl3pPr>
            <a:lvl4pPr marL="1223627" indent="-232621">
              <a:buClr>
                <a:srgbClr val="660033"/>
              </a:buClr>
              <a:buFont typeface="Courier New" pitchFamily="49" charset="0"/>
              <a:buChar char="o"/>
              <a:defRPr sz="1477" baseline="0">
                <a:solidFill>
                  <a:schemeClr val="bg1">
                    <a:lumMod val="75000"/>
                  </a:schemeClr>
                </a:solidFill>
                <a:latin typeface="Microsoft Sans Serif" pitchFamily="34" charset="0"/>
                <a:cs typeface="Microsoft Sans Serif" pitchFamily="34" charset="0"/>
              </a:defRPr>
            </a:lvl4pPr>
            <a:lvl5pPr marL="1477145" indent="-232621">
              <a:buClr>
                <a:srgbClr val="660033"/>
              </a:buClr>
              <a:buFont typeface="Wingdings" pitchFamily="2" charset="2"/>
              <a:buChar char="Ø"/>
              <a:defRPr sz="1477" baseline="0">
                <a:solidFill>
                  <a:srgbClr val="660033"/>
                </a:solidFill>
                <a:latin typeface="Microsoft Sans Serif" pitchFamily="34" charset="0"/>
                <a:cs typeface="Microsoft Sans Serif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Placeholder 21"/>
          <p:cNvSpPr>
            <a:spLocks noGrp="1"/>
          </p:cNvSpPr>
          <p:nvPr>
            <p:ph type="title"/>
          </p:nvPr>
        </p:nvSpPr>
        <p:spPr bwMode="auto">
          <a:xfrm>
            <a:off x="213110" y="195943"/>
            <a:ext cx="7644704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lvl1pPr>
              <a:defRPr sz="212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Footer Placeholder 16"/>
          <p:cNvSpPr>
            <a:spLocks noGrp="1"/>
          </p:cNvSpPr>
          <p:nvPr>
            <p:ph type="ftr" sz="quarter" idx="10"/>
          </p:nvPr>
        </p:nvSpPr>
        <p:spPr>
          <a:xfrm>
            <a:off x="171456" y="6462713"/>
            <a:ext cx="7962900" cy="228600"/>
          </a:xfrm>
          <a:prstGeom prst="rect">
            <a:avLst/>
          </a:prstGeom>
        </p:spPr>
        <p:txBody>
          <a:bodyPr anchor="ctr" anchorCtr="0"/>
          <a:lstStyle>
            <a:lvl1pPr>
              <a:defRPr sz="923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3272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457200" y="274676"/>
            <a:ext cx="8229243" cy="114264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673927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2776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586" name="Text Box 2"/>
          <p:cNvSpPr txBox="1">
            <a:spLocks noChangeArrowheads="1"/>
          </p:cNvSpPr>
          <p:nvPr/>
        </p:nvSpPr>
        <p:spPr bwMode="white">
          <a:xfrm>
            <a:off x="457200" y="6415112"/>
            <a:ext cx="426720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900">
                <a:solidFill>
                  <a:srgbClr val="FFFFFF"/>
                </a:solidFill>
                <a:latin typeface="Verdana" pitchFamily="34" charset="0"/>
                <a:cs typeface="Times New Roman" pitchFamily="18" charset="0"/>
              </a:rPr>
              <a:t>Das Netzwerk</a:t>
            </a:r>
          </a:p>
        </p:txBody>
      </p:sp>
      <p:sp>
        <p:nvSpPr>
          <p:cNvPr id="707587" name="Text Box 3"/>
          <p:cNvSpPr txBox="1">
            <a:spLocks noChangeArrowheads="1"/>
          </p:cNvSpPr>
          <p:nvPr/>
        </p:nvSpPr>
        <p:spPr bwMode="white">
          <a:xfrm>
            <a:off x="8407400" y="6415112"/>
            <a:ext cx="60960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fld id="{162A1C47-124A-43F0-9915-6A3200B5BB88}" type="slidenum">
              <a:rPr lang="de-DE" altLang="de-DE" sz="900">
                <a:solidFill>
                  <a:srgbClr val="FFFFFF"/>
                </a:solidFill>
                <a:latin typeface="Verdana" pitchFamily="34" charset="0"/>
                <a:cs typeface="Times New Roman" pitchFamily="18" charset="0"/>
              </a:rPr>
              <a:pPr>
                <a:spcBef>
                  <a:spcPct val="50000"/>
                </a:spcBef>
              </a:pPr>
              <a:t>‹Nr.›</a:t>
            </a:fld>
            <a:endParaRPr lang="de-DE" altLang="de-DE" sz="900">
              <a:solidFill>
                <a:srgbClr val="FFFFFF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206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4704257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054818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24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1532713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8408420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21067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507261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73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7128954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756550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7914586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874321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24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8096584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3882" y="260350"/>
            <a:ext cx="6112605" cy="503238"/>
          </a:xfrm>
          <a:prstGeom prst="rect">
            <a:avLst/>
          </a:prstGeom>
        </p:spPr>
        <p:txBody>
          <a:bodyPr lIns="64291" tIns="32146" rIns="64291" bIns="32146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383877" y="1628775"/>
            <a:ext cx="4042349" cy="3733800"/>
          </a:xfrm>
          <a:prstGeom prst="rect">
            <a:avLst/>
          </a:prstGeom>
        </p:spPr>
        <p:txBody>
          <a:bodyPr lIns="64291" tIns="32146" rIns="64291" bIns="32146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66885" y="1628775"/>
            <a:ext cx="4043813" cy="3733800"/>
          </a:xfrm>
          <a:prstGeom prst="rect">
            <a:avLst/>
          </a:prstGeom>
        </p:spPr>
        <p:txBody>
          <a:bodyPr lIns="64291" tIns="32146" rIns="64291" bIns="32146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7659" y="6381379"/>
            <a:ext cx="2131963" cy="340444"/>
          </a:xfrm>
          <a:prstGeom prst="rect">
            <a:avLst/>
          </a:prstGeom>
        </p:spPr>
        <p:txBody>
          <a:bodyPr lIns="91435" tIns="45718" rIns="91435" bIns="45718"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4275" y="6381379"/>
            <a:ext cx="2892102" cy="340444"/>
          </a:xfrm>
          <a:prstGeom prst="rect">
            <a:avLst/>
          </a:prstGeom>
        </p:spPr>
        <p:txBody>
          <a:bodyPr lIns="91435" tIns="45718" rIns="91435" bIns="45718"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6552171" y="6381379"/>
            <a:ext cx="2131963" cy="340444"/>
          </a:xfrm>
          <a:prstGeom prst="rect">
            <a:avLst/>
          </a:prstGeom>
        </p:spPr>
        <p:txBody>
          <a:bodyPr lIns="91435" tIns="45718" rIns="91435" bIns="45718"/>
          <a:lstStyle>
            <a:lvl1pPr>
              <a:defRPr/>
            </a:lvl1pPr>
          </a:lstStyle>
          <a:p>
            <a:pPr>
              <a:defRPr/>
            </a:pPr>
            <a:fld id="{C1CB4EBB-CA4E-4B92-9CE1-94AB69D725BC}" type="slidenum">
              <a:rPr lang="en-GB">
                <a:solidFill>
                  <a:srgbClr val="000000"/>
                </a:solidFill>
                <a:cs typeface="Times New Roman" pitchFamily="18" charset="0"/>
              </a:rPr>
              <a:pPr>
                <a:defRPr/>
              </a:pPr>
              <a:t>‹Nr.›</a:t>
            </a:fld>
            <a:endParaRPr lang="en-GB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748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646" y="271689"/>
            <a:ext cx="7976683" cy="492443"/>
          </a:xfrm>
          <a:prstGeom prst="rect">
            <a:avLst/>
          </a:prstGeom>
        </p:spPr>
        <p:txBody>
          <a:bodyPr lIns="91421" tIns="45711" rIns="91421" bIns="45711">
            <a:sp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639" y="1556792"/>
            <a:ext cx="8774723" cy="1104918"/>
          </a:xfrm>
          <a:prstGeom prst="rect">
            <a:avLst/>
          </a:prstGeom>
        </p:spPr>
        <p:txBody>
          <a:bodyPr lIns="91421" tIns="45711" rIns="91421" bIns="4571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184638" y="5886029"/>
            <a:ext cx="2133600" cy="123111"/>
          </a:xfrm>
          <a:prstGeom prst="rect">
            <a:avLst/>
          </a:prstGeom>
        </p:spPr>
        <p:txBody>
          <a:bodyPr lIns="91421" tIns="45711" rIns="91421" bIns="45711"/>
          <a:lstStyle/>
          <a:p>
            <a:endParaRPr lang="en-GB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5768441" y="5886029"/>
            <a:ext cx="2895600" cy="123111"/>
          </a:xfrm>
          <a:prstGeom prst="rect">
            <a:avLst/>
          </a:prstGeom>
        </p:spPr>
        <p:txBody>
          <a:bodyPr lIns="91421" tIns="45711" rIns="91421" bIns="45711"/>
          <a:lstStyle/>
          <a:p>
            <a:pPr algn="r"/>
            <a:endParaRPr lang="en-GB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689735" y="5886029"/>
            <a:ext cx="269631" cy="123111"/>
          </a:xfrm>
          <a:prstGeom prst="rect">
            <a:avLst/>
          </a:prstGeom>
        </p:spPr>
        <p:txBody>
          <a:bodyPr lIns="91421" tIns="45711" rIns="91421" bIns="45711"/>
          <a:lstStyle/>
          <a:p>
            <a:fld id="{40A590C3-FF79-4008-914F-4D362075F706}" type="slidenum">
              <a:rPr lang="en-GB" smtClean="0">
                <a:solidFill>
                  <a:srgbClr val="000000"/>
                </a:solidFill>
                <a:cs typeface="Times New Roman" pitchFamily="18" charset="0"/>
              </a:rPr>
              <a:pPr/>
              <a:t>‹Nr.›</a:t>
            </a:fld>
            <a:endParaRPr lang="en-GB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84646" y="579185"/>
            <a:ext cx="7976683" cy="204671"/>
          </a:xfrm>
          <a:prstGeom prst="rect">
            <a:avLst/>
          </a:prstGeom>
        </p:spPr>
        <p:txBody>
          <a:bodyPr lIns="91421" tIns="45711" rIns="91421" bIns="45711"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84639" y="1136122"/>
            <a:ext cx="8774723" cy="204671"/>
          </a:xfrm>
          <a:prstGeom prst="rect">
            <a:avLst/>
          </a:prstGeom>
        </p:spPr>
        <p:txBody>
          <a:bodyPr lIns="91421" tIns="45711" rIns="91421" bIns="45711" anchor="ctr" anchorCtr="0"/>
          <a:lstStyle>
            <a:lvl1pPr>
              <a:defRPr b="0">
                <a:solidFill>
                  <a:schemeClr val="tx2"/>
                </a:solidFill>
              </a:defRPr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84639" y="6732219"/>
            <a:ext cx="8774723" cy="102336"/>
          </a:xfrm>
          <a:prstGeom prst="rect">
            <a:avLst/>
          </a:prstGeom>
        </p:spPr>
        <p:txBody>
          <a:bodyPr lIns="91421" tIns="45711" rIns="91421" bIns="45711"/>
          <a:lstStyle>
            <a:lvl1pPr>
              <a:spcBef>
                <a:spcPts val="0"/>
              </a:spcBef>
              <a:spcAft>
                <a:spcPts val="200"/>
              </a:spcAft>
              <a:defRPr sz="700" b="1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2pPr>
            <a:lvl3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3pPr>
            <a:lvl4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4pPr>
            <a:lvl5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184639" y="6534198"/>
            <a:ext cx="8774723" cy="200055"/>
          </a:xfrm>
          <a:prstGeom prst="rect">
            <a:avLst/>
          </a:prstGeom>
        </p:spPr>
        <p:txBody>
          <a:bodyPr lIns="91421" tIns="45711" rIns="91421" bIns="45711" anchor="b" anchorCtr="0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7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2pPr>
            <a:lvl3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3pPr>
            <a:lvl4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4pPr>
            <a:lvl5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31120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3124200" y="549276"/>
            <a:ext cx="5562599" cy="459254"/>
          </a:xfrm>
          <a:prstGeom prst="rect">
            <a:avLst/>
          </a:prstGeom>
        </p:spPr>
        <p:txBody>
          <a:bodyPr vert="horz" lIns="0" tIns="0" rIns="0" bIns="0" anchor="ctr" anchorCtr="0">
            <a:noAutofit/>
          </a:bodyPr>
          <a:lstStyle>
            <a:lvl1pPr>
              <a:defRPr sz="1800" b="1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3"/>
          </p:nvPr>
        </p:nvSpPr>
        <p:spPr>
          <a:xfrm>
            <a:off x="314325" y="1531938"/>
            <a:ext cx="8558213" cy="4489450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>
              <a:defRPr sz="2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4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4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>
          <a:xfrm>
            <a:off x="307789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 dirty="0">
              <a:solidFill>
                <a:srgbClr val="65593B">
                  <a:tint val="75000"/>
                </a:srgbClr>
              </a:solidFill>
            </a:endParaRP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5"/>
          </p:nvPr>
        </p:nvSpPr>
        <p:spPr>
          <a:xfrm>
            <a:off x="6738552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D5A449-37F3-6347-87F1-7B74D2741639}" type="slidenum">
              <a:rPr lang="de-DE" smtClean="0">
                <a:solidFill>
                  <a:srgbClr val="65593B">
                    <a:tint val="75000"/>
                  </a:srgbClr>
                </a:solidFill>
              </a:rPr>
              <a:pPr/>
              <a:t>‹Nr.›</a:t>
            </a:fld>
            <a:endParaRPr lang="de-DE" dirty="0">
              <a:solidFill>
                <a:srgbClr val="65593B">
                  <a:tint val="75000"/>
                </a:srgbClr>
              </a:solidFill>
            </a:endParaRPr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6"/>
          </p:nvPr>
        </p:nvSpPr>
        <p:spPr>
          <a:xfrm>
            <a:off x="3228975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 dirty="0">
              <a:solidFill>
                <a:srgbClr val="6559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3001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261646" y="897190"/>
            <a:ext cx="8627883" cy="5438296"/>
          </a:xfrm>
          <a:prstGeom prst="rect">
            <a:avLst/>
          </a:prstGeom>
          <a:noFill/>
        </p:spPr>
        <p:txBody>
          <a:bodyPr/>
          <a:lstStyle>
            <a:lvl1pPr marL="474796" indent="-474796">
              <a:buClr>
                <a:srgbClr val="660033"/>
              </a:buClr>
              <a:buFont typeface="Arial" pitchFamily="34" charset="0"/>
              <a:buChar char="•"/>
              <a:defRPr>
                <a:latin typeface="Microsoft Sans Serif" pitchFamily="34" charset="0"/>
                <a:cs typeface="Microsoft Sans Serif" pitchFamily="34" charset="0"/>
              </a:defRPr>
            </a:lvl1pPr>
            <a:lvl2pPr marL="675560" indent="-422041">
              <a:buClr>
                <a:srgbClr val="660033"/>
              </a:buClr>
              <a:buFont typeface="Arial" pitchFamily="34" charset="0"/>
              <a:buChar char="•"/>
              <a:defRPr>
                <a:latin typeface="Microsoft Sans Serif" pitchFamily="34" charset="0"/>
                <a:cs typeface="Microsoft Sans Serif" pitchFamily="34" charset="0"/>
              </a:defRPr>
            </a:lvl2pPr>
            <a:lvl3pPr marL="970109" indent="-422041">
              <a:buClr>
                <a:srgbClr val="660033"/>
              </a:buClr>
              <a:buFont typeface="Arial" pitchFamily="34" charset="0"/>
              <a:buChar char="•"/>
              <a:defRPr>
                <a:latin typeface="Microsoft Sans Serif" pitchFamily="34" charset="0"/>
                <a:cs typeface="Microsoft Sans Serif" pitchFamily="34" charset="0"/>
              </a:defRPr>
            </a:lvl3pPr>
            <a:lvl4pPr marL="1223627" indent="-422041">
              <a:buClr>
                <a:srgbClr val="660033"/>
              </a:buClr>
              <a:buFont typeface="Arial" pitchFamily="34" charset="0"/>
              <a:buChar char="•"/>
              <a:defRPr>
                <a:latin typeface="Microsoft Sans Serif" pitchFamily="34" charset="0"/>
                <a:cs typeface="Microsoft Sans Serif" pitchFamily="34" charset="0"/>
              </a:defRPr>
            </a:lvl4pPr>
            <a:lvl5pPr marL="1477145" indent="-422041">
              <a:buClr>
                <a:srgbClr val="660033"/>
              </a:buClr>
              <a:buFont typeface="Arial" pitchFamily="34" charset="0"/>
              <a:buChar char="•"/>
              <a:defRPr>
                <a:latin typeface="Microsoft Sans Serif" pitchFamily="34" charset="0"/>
                <a:cs typeface="Microsoft Sans Serif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Placeholder 21"/>
          <p:cNvSpPr>
            <a:spLocks noGrp="1"/>
          </p:cNvSpPr>
          <p:nvPr>
            <p:ph type="title"/>
          </p:nvPr>
        </p:nvSpPr>
        <p:spPr bwMode="auto">
          <a:xfrm>
            <a:off x="213110" y="195943"/>
            <a:ext cx="7644704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lvl1pPr>
              <a:defRPr sz="212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0"/>
          </p:nvPr>
        </p:nvSpPr>
        <p:spPr>
          <a:xfrm>
            <a:off x="8522677" y="632425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108">
                <a:solidFill>
                  <a:srgbClr val="660033"/>
                </a:solidFill>
                <a:latin typeface="Microsoft Sans Serif" pitchFamily="34" charset="0"/>
                <a:cs typeface="Microsoft Sans Serif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1D05D33F-3DDA-47A5-A137-63E6F1745B17}" type="slidenum">
              <a:rPr lang="en-US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en-US" dirty="0"/>
          </a:p>
        </p:txBody>
      </p:sp>
      <p:sp>
        <p:nvSpPr>
          <p:cNvPr id="5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71450" y="6403629"/>
            <a:ext cx="3581400" cy="2746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33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5769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R-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83664" y="1066800"/>
            <a:ext cx="8505777" cy="5268686"/>
          </a:xfrm>
          <a:prstGeom prst="rect">
            <a:avLst/>
          </a:prstGeom>
          <a:noFill/>
        </p:spPr>
        <p:txBody>
          <a:bodyPr/>
          <a:lstStyle>
            <a:lvl1pPr marL="232621" indent="-232621">
              <a:spcBef>
                <a:spcPts val="554"/>
              </a:spcBef>
              <a:buClr>
                <a:srgbClr val="660033"/>
              </a:buClr>
              <a:buFont typeface="+mj-lt"/>
              <a:buAutoNum type="arabicPeriod"/>
              <a:defRPr sz="1662" baseline="0">
                <a:latin typeface="Microsoft Sans Serif" pitchFamily="34" charset="0"/>
                <a:cs typeface="Microsoft Sans Serif" pitchFamily="34" charset="0"/>
              </a:defRPr>
            </a:lvl1pPr>
            <a:lvl2pPr marL="675560" indent="-232621">
              <a:buClr>
                <a:srgbClr val="660033"/>
              </a:buClr>
              <a:buFont typeface="+mj-lt"/>
              <a:buAutoNum type="alphaLcPeriod"/>
              <a:defRPr sz="1477" baseline="0">
                <a:solidFill>
                  <a:schemeClr val="bg1">
                    <a:lumMod val="50000"/>
                  </a:schemeClr>
                </a:solidFill>
                <a:latin typeface="Microsoft Sans Serif" pitchFamily="34" charset="0"/>
                <a:cs typeface="Microsoft Sans Serif" pitchFamily="34" charset="0"/>
              </a:defRPr>
            </a:lvl2pPr>
            <a:lvl3pPr marL="970109" indent="-232621">
              <a:buClr>
                <a:srgbClr val="660033"/>
              </a:buClr>
              <a:buFont typeface="Wingdings" pitchFamily="2" charset="2"/>
              <a:buChar char="§"/>
              <a:defRPr sz="1477" baseline="0">
                <a:solidFill>
                  <a:schemeClr val="bg1">
                    <a:lumMod val="65000"/>
                  </a:schemeClr>
                </a:solidFill>
                <a:latin typeface="Microsoft Sans Serif" pitchFamily="34" charset="0"/>
                <a:cs typeface="Microsoft Sans Serif" pitchFamily="34" charset="0"/>
              </a:defRPr>
            </a:lvl3pPr>
            <a:lvl4pPr marL="1223627" indent="-232621">
              <a:buClr>
                <a:srgbClr val="660033"/>
              </a:buClr>
              <a:buFont typeface="Courier New" pitchFamily="49" charset="0"/>
              <a:buChar char="o"/>
              <a:defRPr sz="1477" baseline="0">
                <a:solidFill>
                  <a:schemeClr val="bg1">
                    <a:lumMod val="75000"/>
                  </a:schemeClr>
                </a:solidFill>
                <a:latin typeface="Microsoft Sans Serif" pitchFamily="34" charset="0"/>
                <a:cs typeface="Microsoft Sans Serif" pitchFamily="34" charset="0"/>
              </a:defRPr>
            </a:lvl4pPr>
            <a:lvl5pPr marL="1477145" indent="-232621">
              <a:buClr>
                <a:srgbClr val="660033"/>
              </a:buClr>
              <a:buFont typeface="Wingdings" pitchFamily="2" charset="2"/>
              <a:buChar char="Ø"/>
              <a:defRPr sz="1477" baseline="0">
                <a:solidFill>
                  <a:srgbClr val="660033"/>
                </a:solidFill>
                <a:latin typeface="Microsoft Sans Serif" pitchFamily="34" charset="0"/>
                <a:cs typeface="Microsoft Sans Serif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Placeholder 21"/>
          <p:cNvSpPr>
            <a:spLocks noGrp="1"/>
          </p:cNvSpPr>
          <p:nvPr>
            <p:ph type="title"/>
          </p:nvPr>
        </p:nvSpPr>
        <p:spPr bwMode="auto">
          <a:xfrm>
            <a:off x="213110" y="195943"/>
            <a:ext cx="7644704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lvl1pPr>
              <a:defRPr sz="212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Footer Placeholder 16"/>
          <p:cNvSpPr>
            <a:spLocks noGrp="1"/>
          </p:cNvSpPr>
          <p:nvPr>
            <p:ph type="ftr" sz="quarter" idx="10"/>
          </p:nvPr>
        </p:nvSpPr>
        <p:spPr>
          <a:xfrm>
            <a:off x="171456" y="6462713"/>
            <a:ext cx="7962900" cy="228600"/>
          </a:xfrm>
          <a:prstGeom prst="rect">
            <a:avLst/>
          </a:prstGeom>
        </p:spPr>
        <p:txBody>
          <a:bodyPr anchor="ctr" anchorCtr="0"/>
          <a:lstStyle>
            <a:lvl1pPr>
              <a:defRPr sz="923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8216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457200" y="274676"/>
            <a:ext cx="8229243" cy="114264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4196034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4634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B429AC5-3296-4C1B-9013-B759FF550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55292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B429AC5-3296-4C1B-9013-B759FF550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00565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B429AC5-3296-4C1B-9013-B759FF550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5682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5996618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B429AC5-3296-4C1B-9013-B759FF550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40539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B429AC5-3296-4C1B-9013-B759FF550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77768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B429AC5-3296-4C1B-9013-B759FF550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93693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B429AC5-3296-4C1B-9013-B759FF550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12296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B429AC5-3296-4C1B-9013-B759FF550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8050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B429AC5-3296-4C1B-9013-B759FF550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91407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B429AC5-3296-4C1B-9013-B759FF550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366658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B429AC5-3296-4C1B-9013-B759FF550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96415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586" name="Text Box 2"/>
          <p:cNvSpPr txBox="1">
            <a:spLocks noChangeArrowheads="1"/>
          </p:cNvSpPr>
          <p:nvPr/>
        </p:nvSpPr>
        <p:spPr bwMode="white">
          <a:xfrm>
            <a:off x="457200" y="6415088"/>
            <a:ext cx="426720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900">
                <a:solidFill>
                  <a:srgbClr val="FFFFFF"/>
                </a:solidFill>
                <a:latin typeface="Verdana" pitchFamily="34" charset="0"/>
              </a:rPr>
              <a:t>Das Netzwerk</a:t>
            </a:r>
          </a:p>
        </p:txBody>
      </p:sp>
      <p:sp>
        <p:nvSpPr>
          <p:cNvPr id="707587" name="Text Box 3"/>
          <p:cNvSpPr txBox="1">
            <a:spLocks noChangeArrowheads="1"/>
          </p:cNvSpPr>
          <p:nvPr/>
        </p:nvSpPr>
        <p:spPr bwMode="white">
          <a:xfrm>
            <a:off x="8407400" y="6415088"/>
            <a:ext cx="60960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fld id="{162A1C47-124A-43F0-9915-6A3200B5BB88}" type="slidenum">
              <a:rPr lang="de-DE" altLang="de-DE" sz="900">
                <a:solidFill>
                  <a:srgbClr val="FFFFFF"/>
                </a:solidFill>
                <a:latin typeface="Verdana" pitchFamily="34" charset="0"/>
              </a:rPr>
              <a:pPr>
                <a:spcBef>
                  <a:spcPct val="50000"/>
                </a:spcBef>
              </a:pPr>
              <a:t>‹Nr.›</a:t>
            </a:fld>
            <a:endParaRPr lang="de-DE" altLang="de-DE" sz="900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10" name="Grafik 9" descr="Logo_IV_Claim_4c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631" y="482728"/>
            <a:ext cx="2541073" cy="661408"/>
          </a:xfrm>
          <a:prstGeom prst="rect">
            <a:avLst/>
          </a:prstGeom>
        </p:spPr>
      </p:pic>
      <p:grpSp>
        <p:nvGrpSpPr>
          <p:cNvPr id="2" name="Gruppieren 12"/>
          <p:cNvGrpSpPr/>
          <p:nvPr userDrawn="1"/>
        </p:nvGrpSpPr>
        <p:grpSpPr>
          <a:xfrm>
            <a:off x="531924" y="2767592"/>
            <a:ext cx="8068652" cy="1803840"/>
            <a:chOff x="423168" y="2707464"/>
            <a:chExt cx="8068652" cy="1803840"/>
          </a:xfrm>
        </p:grpSpPr>
        <p:pic>
          <p:nvPicPr>
            <p:cNvPr id="9" name="Grafik 8" descr="Dachkampagne_3.jpg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8928" y="2707464"/>
              <a:ext cx="2670532" cy="1803840"/>
            </a:xfrm>
            <a:prstGeom prst="rect">
              <a:avLst/>
            </a:prstGeom>
          </p:spPr>
        </p:pic>
        <p:pic>
          <p:nvPicPr>
            <p:cNvPr id="11" name="Grafik 10" descr="Dachkampagne_1_geraeteoptimiert.jpg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4560" y="2707464"/>
              <a:ext cx="2717260" cy="1803840"/>
            </a:xfrm>
            <a:prstGeom prst="rect">
              <a:avLst/>
            </a:prstGeom>
          </p:spPr>
        </p:pic>
        <p:pic>
          <p:nvPicPr>
            <p:cNvPr id="12" name="Grafik 11" descr="Dachkampagne_2.jp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168" y="2707464"/>
              <a:ext cx="2717260" cy="18038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6004529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387237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45605678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15126529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662626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002874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2945679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28086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9943716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8516036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63190435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3799233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3870" y="260350"/>
            <a:ext cx="6112605" cy="503238"/>
          </a:xfrm>
          <a:prstGeom prst="rect">
            <a:avLst/>
          </a:prstGeom>
        </p:spPr>
        <p:txBody>
          <a:bodyPr lIns="64291" tIns="32146" rIns="64291" bIns="32146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383870" y="1628775"/>
            <a:ext cx="4042349" cy="3733800"/>
          </a:xfrm>
          <a:prstGeom prst="rect">
            <a:avLst/>
          </a:prstGeom>
        </p:spPr>
        <p:txBody>
          <a:bodyPr lIns="64291" tIns="32146" rIns="64291" bIns="32146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66873" y="1628775"/>
            <a:ext cx="4043813" cy="3733800"/>
          </a:xfrm>
          <a:prstGeom prst="rect">
            <a:avLst/>
          </a:prstGeom>
        </p:spPr>
        <p:txBody>
          <a:bodyPr lIns="64291" tIns="32146" rIns="64291" bIns="32146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7647" y="6381379"/>
            <a:ext cx="2131963" cy="340444"/>
          </a:xfrm>
          <a:prstGeom prst="rect">
            <a:avLst/>
          </a:prstGeom>
        </p:spPr>
        <p:txBody>
          <a:bodyPr lIns="91435" tIns="45718" rIns="91435" bIns="45718"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4275" y="6381379"/>
            <a:ext cx="2892102" cy="340444"/>
          </a:xfrm>
          <a:prstGeom prst="rect">
            <a:avLst/>
          </a:prstGeom>
        </p:spPr>
        <p:txBody>
          <a:bodyPr lIns="91435" tIns="45718" rIns="91435" bIns="45718"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6552159" y="6381379"/>
            <a:ext cx="2131963" cy="340444"/>
          </a:xfrm>
          <a:prstGeom prst="rect">
            <a:avLst/>
          </a:prstGeom>
        </p:spPr>
        <p:txBody>
          <a:bodyPr lIns="91435" tIns="45718" rIns="91435" bIns="45718"/>
          <a:lstStyle>
            <a:lvl1pPr>
              <a:defRPr/>
            </a:lvl1pPr>
          </a:lstStyle>
          <a:p>
            <a:pPr>
              <a:defRPr/>
            </a:pPr>
            <a:fld id="{C1CB4EBB-CA4E-4B92-9CE1-94AB69D725BC}" type="slidenum">
              <a:rPr lang="en-GB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062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33709546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639" y="271686"/>
            <a:ext cx="7976683" cy="492443"/>
          </a:xfrm>
          <a:prstGeom prst="rect">
            <a:avLst/>
          </a:prstGeom>
        </p:spPr>
        <p:txBody>
          <a:bodyPr lIns="91421" tIns="45711" rIns="91421" bIns="45711">
            <a:sp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639" y="1556792"/>
            <a:ext cx="8774723" cy="1104918"/>
          </a:xfrm>
          <a:prstGeom prst="rect">
            <a:avLst/>
          </a:prstGeom>
        </p:spPr>
        <p:txBody>
          <a:bodyPr lIns="91421" tIns="45711" rIns="91421" bIns="4571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184638" y="5886005"/>
            <a:ext cx="2133600" cy="123111"/>
          </a:xfrm>
          <a:prstGeom prst="rect">
            <a:avLst/>
          </a:prstGeom>
        </p:spPr>
        <p:txBody>
          <a:bodyPr lIns="91421" tIns="45711" rIns="91421" bIns="45711"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5768441" y="5886005"/>
            <a:ext cx="2895600" cy="123111"/>
          </a:xfrm>
          <a:prstGeom prst="rect">
            <a:avLst/>
          </a:prstGeom>
        </p:spPr>
        <p:txBody>
          <a:bodyPr lIns="91421" tIns="45711" rIns="91421" bIns="45711"/>
          <a:lstStyle/>
          <a:p>
            <a:pPr algn="r"/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689735" y="5886005"/>
            <a:ext cx="269631" cy="123111"/>
          </a:xfrm>
          <a:prstGeom prst="rect">
            <a:avLst/>
          </a:prstGeom>
        </p:spPr>
        <p:txBody>
          <a:bodyPr lIns="91421" tIns="45711" rIns="91421" bIns="45711"/>
          <a:lstStyle/>
          <a:p>
            <a:fld id="{40A590C3-FF79-4008-914F-4D362075F706}" type="slidenum">
              <a:rPr lang="en-GB" smtClean="0">
                <a:solidFill>
                  <a:srgbClr val="000000"/>
                </a:solidFill>
              </a:rPr>
              <a:pPr/>
              <a:t>‹Nr.›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84639" y="579161"/>
            <a:ext cx="7976683" cy="204671"/>
          </a:xfrm>
          <a:prstGeom prst="rect">
            <a:avLst/>
          </a:prstGeom>
        </p:spPr>
        <p:txBody>
          <a:bodyPr lIns="91421" tIns="45711" rIns="91421" bIns="45711"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84639" y="1136098"/>
            <a:ext cx="8774723" cy="204671"/>
          </a:xfrm>
          <a:prstGeom prst="rect">
            <a:avLst/>
          </a:prstGeom>
        </p:spPr>
        <p:txBody>
          <a:bodyPr lIns="91421" tIns="45711" rIns="91421" bIns="45711" anchor="ctr" anchorCtr="0"/>
          <a:lstStyle>
            <a:lvl1pPr>
              <a:defRPr b="0">
                <a:solidFill>
                  <a:schemeClr val="tx2"/>
                </a:solidFill>
              </a:defRPr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84639" y="6732219"/>
            <a:ext cx="8774723" cy="102336"/>
          </a:xfrm>
          <a:prstGeom prst="rect">
            <a:avLst/>
          </a:prstGeom>
        </p:spPr>
        <p:txBody>
          <a:bodyPr lIns="91421" tIns="45711" rIns="91421" bIns="45711"/>
          <a:lstStyle>
            <a:lvl1pPr>
              <a:spcBef>
                <a:spcPts val="0"/>
              </a:spcBef>
              <a:spcAft>
                <a:spcPts val="200"/>
              </a:spcAft>
              <a:defRPr sz="700" b="1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2pPr>
            <a:lvl3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3pPr>
            <a:lvl4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4pPr>
            <a:lvl5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184639" y="6534174"/>
            <a:ext cx="8774723" cy="200055"/>
          </a:xfrm>
          <a:prstGeom prst="rect">
            <a:avLst/>
          </a:prstGeom>
        </p:spPr>
        <p:txBody>
          <a:bodyPr lIns="91421" tIns="45711" rIns="91421" bIns="45711" anchor="b" anchorCtr="0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7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2pPr>
            <a:lvl3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3pPr>
            <a:lvl4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4pPr>
            <a:lvl5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63429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586" name="Text Box 2"/>
          <p:cNvSpPr txBox="1">
            <a:spLocks noChangeArrowheads="1"/>
          </p:cNvSpPr>
          <p:nvPr/>
        </p:nvSpPr>
        <p:spPr bwMode="white">
          <a:xfrm>
            <a:off x="457200" y="6415091"/>
            <a:ext cx="4267200" cy="232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5" tIns="45713" rIns="91425" bIns="45713"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900" dirty="0">
                <a:solidFill>
                  <a:srgbClr val="FFFFFF"/>
                </a:solidFill>
                <a:latin typeface="Verdana" pitchFamily="34" charset="0"/>
              </a:rPr>
              <a:t>Das Netzwerk</a:t>
            </a:r>
          </a:p>
        </p:txBody>
      </p:sp>
      <p:sp>
        <p:nvSpPr>
          <p:cNvPr id="707587" name="Text Box 3"/>
          <p:cNvSpPr txBox="1">
            <a:spLocks noChangeArrowheads="1"/>
          </p:cNvSpPr>
          <p:nvPr/>
        </p:nvSpPr>
        <p:spPr bwMode="white">
          <a:xfrm>
            <a:off x="8407400" y="6415091"/>
            <a:ext cx="609600" cy="232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5" tIns="45713" rIns="91425" bIns="45713">
            <a:spAutoFit/>
          </a:bodyPr>
          <a:lstStyle/>
          <a:p>
            <a:pPr>
              <a:spcBef>
                <a:spcPct val="50000"/>
              </a:spcBef>
            </a:pPr>
            <a:fld id="{162A1C47-124A-43F0-9915-6A3200B5BB88}" type="slidenum">
              <a:rPr lang="de-DE" altLang="de-DE" sz="900">
                <a:solidFill>
                  <a:srgbClr val="FFFFFF"/>
                </a:solidFill>
                <a:latin typeface="Verdana" pitchFamily="34" charset="0"/>
              </a:rPr>
              <a:pPr>
                <a:spcBef>
                  <a:spcPct val="50000"/>
                </a:spcBef>
              </a:pPr>
              <a:t>‹Nr.›</a:t>
            </a:fld>
            <a:endParaRPr lang="de-DE" altLang="de-DE" sz="900" dirty="0">
              <a:solidFill>
                <a:srgbClr val="FFFFFF"/>
              </a:solidFill>
              <a:latin typeface="Verdana" pitchFamily="34" charset="0"/>
            </a:endParaRPr>
          </a:p>
        </p:txBody>
      </p:sp>
      <p:grpSp>
        <p:nvGrpSpPr>
          <p:cNvPr id="2" name="Gruppieren 12"/>
          <p:cNvGrpSpPr/>
          <p:nvPr userDrawn="1"/>
        </p:nvGrpSpPr>
        <p:grpSpPr>
          <a:xfrm>
            <a:off x="531924" y="2767592"/>
            <a:ext cx="8068652" cy="1803840"/>
            <a:chOff x="423168" y="2707464"/>
            <a:chExt cx="8068652" cy="1803840"/>
          </a:xfrm>
        </p:grpSpPr>
        <p:pic>
          <p:nvPicPr>
            <p:cNvPr id="9" name="Grafik 8" descr="Dachkampagne_3.jpg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8928" y="2707464"/>
              <a:ext cx="2670532" cy="1803840"/>
            </a:xfrm>
            <a:prstGeom prst="rect">
              <a:avLst/>
            </a:prstGeom>
          </p:spPr>
        </p:pic>
        <p:pic>
          <p:nvPicPr>
            <p:cNvPr id="11" name="Grafik 10" descr="Dachkampagne_1_geraeteoptimiert.jpg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4560" y="2707464"/>
              <a:ext cx="2717260" cy="1803840"/>
            </a:xfrm>
            <a:prstGeom prst="rect">
              <a:avLst/>
            </a:prstGeom>
          </p:spPr>
        </p:pic>
        <p:pic>
          <p:nvPicPr>
            <p:cNvPr id="12" name="Grafik 11" descr="Dachkampagne_2.jpg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168" y="2707464"/>
              <a:ext cx="2717260" cy="1803840"/>
            </a:xfrm>
            <a:prstGeom prst="rect">
              <a:avLst/>
            </a:prstGeom>
          </p:spPr>
        </p:pic>
      </p:grpSp>
      <p:pic>
        <p:nvPicPr>
          <p:cNvPr id="13" name="Grafik 12" descr="Logo_IV_Claim_4c.jp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400" y="1144136"/>
            <a:ext cx="3740150" cy="97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186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25" tIns="45713" rIns="91425" bIns="45713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lIns="91425" tIns="45713" rIns="91425" bIns="45713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4"/>
          <p:cNvSpPr>
            <a:spLocks noChangeArrowheads="1"/>
          </p:cNvSpPr>
          <p:nvPr userDrawn="1"/>
        </p:nvSpPr>
        <p:spPr bwMode="auto">
          <a:xfrm>
            <a:off x="8562975" y="6583363"/>
            <a:ext cx="4968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fld id="{97514B75-7DDC-445F-A624-0721DB6104E0}" type="slidenum">
              <a:rPr lang="de-DE" sz="1200" b="1">
                <a:solidFill>
                  <a:srgbClr val="333333"/>
                </a:solidFill>
                <a:latin typeface="Arial" charset="0"/>
              </a:rPr>
              <a:pPr>
                <a:defRPr/>
              </a:pPr>
              <a:t>‹Nr.›</a:t>
            </a:fld>
            <a:endParaRPr lang="de-DE" sz="1200" b="1" dirty="0">
              <a:solidFill>
                <a:srgbClr val="333333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8770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  <a:prstGeom prst="rect">
            <a:avLst/>
          </a:prstGeom>
        </p:spPr>
        <p:txBody>
          <a:bodyPr lIns="91425" tIns="45713" rIns="91425" bIns="45713"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  <a:prstGeom prst="rect">
            <a:avLst/>
          </a:prstGeom>
        </p:spPr>
        <p:txBody>
          <a:bodyPr lIns="91425" tIns="45713" rIns="91425" bIns="45713" anchor="b"/>
          <a:lstStyle>
            <a:lvl1pPr marL="0" indent="0">
              <a:buNone/>
              <a:defRPr sz="2000"/>
            </a:lvl1pPr>
            <a:lvl2pPr marL="457130" indent="0">
              <a:buNone/>
              <a:defRPr sz="1800"/>
            </a:lvl2pPr>
            <a:lvl3pPr marL="914259" indent="0">
              <a:buNone/>
              <a:defRPr sz="1600"/>
            </a:lvl3pPr>
            <a:lvl4pPr marL="1371390" indent="0">
              <a:buNone/>
              <a:defRPr sz="1400"/>
            </a:lvl4pPr>
            <a:lvl5pPr marL="1828519" indent="0">
              <a:buNone/>
              <a:defRPr sz="1400"/>
            </a:lvl5pPr>
            <a:lvl6pPr marL="2285649" indent="0">
              <a:buNone/>
              <a:defRPr sz="1400"/>
            </a:lvl6pPr>
            <a:lvl7pPr marL="2742780" indent="0">
              <a:buNone/>
              <a:defRPr sz="1400"/>
            </a:lvl7pPr>
            <a:lvl8pPr marL="3199908" indent="0">
              <a:buNone/>
              <a:defRPr sz="1400"/>
            </a:lvl8pPr>
            <a:lvl9pPr marL="3657039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0805299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25" tIns="45713" rIns="91425" bIns="45713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8806223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lIns="91425" tIns="45713" rIns="91425" bIns="45713"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59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9" indent="0">
              <a:buNone/>
              <a:defRPr sz="1600" b="1"/>
            </a:lvl5pPr>
            <a:lvl6pPr marL="2285649" indent="0">
              <a:buNone/>
              <a:defRPr sz="1600" b="1"/>
            </a:lvl6pPr>
            <a:lvl7pPr marL="2742780" indent="0">
              <a:buNone/>
              <a:defRPr sz="1600" b="1"/>
            </a:lvl7pPr>
            <a:lvl8pPr marL="3199908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lIns="91425" tIns="45713" rIns="91425" bIns="45713"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59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9" indent="0">
              <a:buNone/>
              <a:defRPr sz="1600" b="1"/>
            </a:lvl5pPr>
            <a:lvl6pPr marL="2285649" indent="0">
              <a:buNone/>
              <a:defRPr sz="1600" b="1"/>
            </a:lvl6pPr>
            <a:lvl7pPr marL="2742780" indent="0">
              <a:buNone/>
              <a:defRPr sz="1600" b="1"/>
            </a:lvl7pPr>
            <a:lvl8pPr marL="3199908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54468473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25" tIns="45713" rIns="91425" bIns="45713"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8579649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45960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lIns="91425" tIns="45713" rIns="91425" bIns="45713"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  <a:prstGeom prst="rect">
            <a:avLst/>
          </a:prstGeom>
        </p:spPr>
        <p:txBody>
          <a:bodyPr lIns="91425" tIns="45713" rIns="91425" bIns="45713"/>
          <a:lstStyle>
            <a:lvl1pPr marL="0" indent="0">
              <a:buNone/>
              <a:defRPr sz="1400"/>
            </a:lvl1pPr>
            <a:lvl2pPr marL="457130" indent="0">
              <a:buNone/>
              <a:defRPr sz="1200"/>
            </a:lvl2pPr>
            <a:lvl3pPr marL="914259" indent="0">
              <a:buNone/>
              <a:defRPr sz="1000"/>
            </a:lvl3pPr>
            <a:lvl4pPr marL="1371390" indent="0">
              <a:buNone/>
              <a:defRPr sz="900"/>
            </a:lvl4pPr>
            <a:lvl5pPr marL="1828519" indent="0">
              <a:buNone/>
              <a:defRPr sz="900"/>
            </a:lvl5pPr>
            <a:lvl6pPr marL="2285649" indent="0">
              <a:buNone/>
              <a:defRPr sz="900"/>
            </a:lvl6pPr>
            <a:lvl7pPr marL="2742780" indent="0">
              <a:buNone/>
              <a:defRPr sz="900"/>
            </a:lvl7pPr>
            <a:lvl8pPr marL="3199908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15295580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91425" tIns="45713" rIns="91425" bIns="45713"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91425" tIns="45713" rIns="91425" bIns="45713"/>
          <a:lstStyle>
            <a:lvl1pPr marL="0" indent="0">
              <a:buNone/>
              <a:defRPr sz="3200"/>
            </a:lvl1pPr>
            <a:lvl2pPr marL="457130" indent="0">
              <a:buNone/>
              <a:defRPr sz="2800"/>
            </a:lvl2pPr>
            <a:lvl3pPr marL="914259" indent="0">
              <a:buNone/>
              <a:defRPr sz="2400"/>
            </a:lvl3pPr>
            <a:lvl4pPr marL="1371390" indent="0">
              <a:buNone/>
              <a:defRPr sz="2000"/>
            </a:lvl4pPr>
            <a:lvl5pPr marL="1828519" indent="0">
              <a:buNone/>
              <a:defRPr sz="2000"/>
            </a:lvl5pPr>
            <a:lvl6pPr marL="2285649" indent="0">
              <a:buNone/>
              <a:defRPr sz="2000"/>
            </a:lvl6pPr>
            <a:lvl7pPr marL="2742780" indent="0">
              <a:buNone/>
              <a:defRPr sz="2000"/>
            </a:lvl7pPr>
            <a:lvl8pPr marL="3199908" indent="0">
              <a:buNone/>
              <a:defRPr sz="2000"/>
            </a:lvl8pPr>
            <a:lvl9pPr marL="3657039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lIns="91425" tIns="45713" rIns="91425" bIns="45713"/>
          <a:lstStyle>
            <a:lvl1pPr marL="0" indent="0">
              <a:buNone/>
              <a:defRPr sz="1400"/>
            </a:lvl1pPr>
            <a:lvl2pPr marL="457130" indent="0">
              <a:buNone/>
              <a:defRPr sz="1200"/>
            </a:lvl2pPr>
            <a:lvl3pPr marL="914259" indent="0">
              <a:buNone/>
              <a:defRPr sz="1000"/>
            </a:lvl3pPr>
            <a:lvl4pPr marL="1371390" indent="0">
              <a:buNone/>
              <a:defRPr sz="900"/>
            </a:lvl4pPr>
            <a:lvl5pPr marL="1828519" indent="0">
              <a:buNone/>
              <a:defRPr sz="900"/>
            </a:lvl5pPr>
            <a:lvl6pPr marL="2285649" indent="0">
              <a:buNone/>
              <a:defRPr sz="900"/>
            </a:lvl6pPr>
            <a:lvl7pPr marL="2742780" indent="0">
              <a:buNone/>
              <a:defRPr sz="900"/>
            </a:lvl7pPr>
            <a:lvl8pPr marL="3199908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64311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048072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25" tIns="45713" rIns="91425" bIns="45713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eaVert" lIns="91425" tIns="45713" rIns="91425" bIns="45713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99506654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  <a:prstGeom prst="rect">
            <a:avLst/>
          </a:prstGeom>
        </p:spPr>
        <p:txBody>
          <a:bodyPr vert="eaVert" lIns="91425" tIns="45713" rIns="91425" bIns="45713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  <a:prstGeom prst="rect">
            <a:avLst/>
          </a:prstGeom>
        </p:spPr>
        <p:txBody>
          <a:bodyPr vert="eaVert" lIns="91425" tIns="45713" rIns="91425" bIns="45713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0593676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N Layou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/>
          <p:nvPr userDrawn="1"/>
        </p:nvSpPr>
        <p:spPr>
          <a:xfrm>
            <a:off x="3" y="1557341"/>
            <a:ext cx="4505325" cy="388778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anchor="ctr"/>
          <a:lstStyle/>
          <a:p>
            <a:pPr algn="ctr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639" y="271685"/>
            <a:ext cx="7976683" cy="492443"/>
          </a:xfrm>
          <a:prstGeom prst="rect">
            <a:avLst/>
          </a:prstGeom>
        </p:spPr>
        <p:txBody>
          <a:bodyPr lIns="91425" tIns="45713" rIns="91425" bIns="45713">
            <a:sp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1295" y="1556792"/>
            <a:ext cx="4188069" cy="1104918"/>
          </a:xfrm>
          <a:prstGeom prst="rect">
            <a:avLst/>
          </a:prstGeom>
        </p:spPr>
        <p:txBody>
          <a:bodyPr lIns="91425" tIns="45713" rIns="91425" bIns="45713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84639" y="579161"/>
            <a:ext cx="7976683" cy="204671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84639" y="1136098"/>
            <a:ext cx="8774723" cy="204671"/>
          </a:xfrm>
          <a:prstGeom prst="rect">
            <a:avLst/>
          </a:prstGeom>
        </p:spPr>
        <p:txBody>
          <a:bodyPr lIns="91425" tIns="45713" rIns="91425" bIns="45713" anchor="ctr" anchorCtr="0"/>
          <a:lstStyle>
            <a:lvl1pPr>
              <a:defRPr b="0">
                <a:solidFill>
                  <a:schemeClr val="tx2"/>
                </a:solidFill>
              </a:defRPr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84639" y="6732219"/>
            <a:ext cx="8774723" cy="102336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spcBef>
                <a:spcPts val="0"/>
              </a:spcBef>
              <a:spcAft>
                <a:spcPts val="200"/>
              </a:spcAft>
              <a:defRPr sz="700" b="1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2pPr>
            <a:lvl3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3pPr>
            <a:lvl4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4pPr>
            <a:lvl5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184639" y="6534173"/>
            <a:ext cx="8774723" cy="200055"/>
          </a:xfrm>
          <a:prstGeom prst="rect">
            <a:avLst/>
          </a:prstGeom>
        </p:spPr>
        <p:txBody>
          <a:bodyPr lIns="91425" tIns="45713" rIns="91425" bIns="45713" anchor="b" anchorCtr="0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7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2pPr>
            <a:lvl3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3pPr>
            <a:lvl4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4pPr>
            <a:lvl5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7"/>
          <p:cNvSpPr>
            <a:spLocks noGrp="1"/>
          </p:cNvSpPr>
          <p:nvPr>
            <p:ph type="dt" sz="half" idx="18"/>
          </p:nvPr>
        </p:nvSpPr>
        <p:spPr>
          <a:xfrm>
            <a:off x="184150" y="5886450"/>
            <a:ext cx="2133600" cy="122238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" name="Footer Placeholder 8"/>
          <p:cNvSpPr>
            <a:spLocks noGrp="1"/>
          </p:cNvSpPr>
          <p:nvPr>
            <p:ph type="ftr" sz="quarter" idx="19"/>
          </p:nvPr>
        </p:nvSpPr>
        <p:spPr>
          <a:xfrm>
            <a:off x="5768975" y="5886450"/>
            <a:ext cx="2895600" cy="122238"/>
          </a:xfrm>
          <a:prstGeom prst="rect">
            <a:avLst/>
          </a:prstGeom>
        </p:spPr>
        <p:txBody>
          <a:bodyPr lIns="91425" tIns="45713" rIns="91425" bIns="45713"/>
          <a:lstStyle>
            <a:lvl1pPr algn="r">
              <a:defRPr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1" name="Slide Number Placeholder 9"/>
          <p:cNvSpPr>
            <a:spLocks noGrp="1"/>
          </p:cNvSpPr>
          <p:nvPr>
            <p:ph type="sldNum" sz="quarter" idx="20"/>
          </p:nvPr>
        </p:nvSpPr>
        <p:spPr>
          <a:xfrm>
            <a:off x="8689975" y="5886450"/>
            <a:ext cx="269875" cy="122238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595F82D7-7C02-440C-BF55-2D32671E657E}" type="slidenum">
              <a:rPr lang="en-GB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86720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3873" y="260350"/>
            <a:ext cx="6112605" cy="503238"/>
          </a:xfrm>
          <a:prstGeom prst="rect">
            <a:avLst/>
          </a:prstGeom>
        </p:spPr>
        <p:txBody>
          <a:bodyPr lIns="64281" tIns="32140" rIns="64281" bIns="32140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383873" y="1628775"/>
            <a:ext cx="4042349" cy="3733800"/>
          </a:xfrm>
          <a:prstGeom prst="rect">
            <a:avLst/>
          </a:prstGeom>
        </p:spPr>
        <p:txBody>
          <a:bodyPr lIns="64281" tIns="32140" rIns="64281" bIns="32140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66876" y="1628775"/>
            <a:ext cx="4043813" cy="3733800"/>
          </a:xfrm>
          <a:prstGeom prst="rect">
            <a:avLst/>
          </a:prstGeom>
        </p:spPr>
        <p:txBody>
          <a:bodyPr lIns="64281" tIns="32140" rIns="64281" bIns="32140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7650" y="6381379"/>
            <a:ext cx="2131963" cy="340444"/>
          </a:xfrm>
          <a:prstGeom prst="rect">
            <a:avLst/>
          </a:prstGeom>
        </p:spPr>
        <p:txBody>
          <a:bodyPr lIns="91421" tIns="45711" rIns="91421" bIns="45711"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4275" y="6381379"/>
            <a:ext cx="2892102" cy="340444"/>
          </a:xfrm>
          <a:prstGeom prst="rect">
            <a:avLst/>
          </a:prstGeom>
        </p:spPr>
        <p:txBody>
          <a:bodyPr lIns="91421" tIns="45711" rIns="91421" bIns="45711"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6552162" y="6381379"/>
            <a:ext cx="2131963" cy="340444"/>
          </a:xfrm>
          <a:prstGeom prst="rect">
            <a:avLst/>
          </a:prstGeom>
        </p:spPr>
        <p:txBody>
          <a:bodyPr lIns="91421" tIns="45711" rIns="91421" bIns="45711"/>
          <a:lstStyle>
            <a:lvl1pPr>
              <a:defRPr/>
            </a:lvl1pPr>
          </a:lstStyle>
          <a:p>
            <a:pPr>
              <a:defRPr/>
            </a:pPr>
            <a:fld id="{C1CB4EBB-CA4E-4B92-9CE1-94AB69D725BC}" type="slidenum">
              <a:rPr lang="en-GB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83363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586" name="Text Box 2"/>
          <p:cNvSpPr txBox="1">
            <a:spLocks noChangeArrowheads="1"/>
          </p:cNvSpPr>
          <p:nvPr/>
        </p:nvSpPr>
        <p:spPr bwMode="white">
          <a:xfrm>
            <a:off x="457200" y="6415433"/>
            <a:ext cx="4267200" cy="232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806" tIns="44903" rIns="89806" bIns="44903"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900">
                <a:solidFill>
                  <a:srgbClr val="FFFFFF"/>
                </a:solidFill>
                <a:latin typeface="Verdana" pitchFamily="34" charset="0"/>
              </a:rPr>
              <a:t>Das Netzwerk</a:t>
            </a:r>
          </a:p>
        </p:txBody>
      </p:sp>
      <p:sp>
        <p:nvSpPr>
          <p:cNvPr id="707587" name="Text Box 3"/>
          <p:cNvSpPr txBox="1">
            <a:spLocks noChangeArrowheads="1"/>
          </p:cNvSpPr>
          <p:nvPr/>
        </p:nvSpPr>
        <p:spPr bwMode="white">
          <a:xfrm>
            <a:off x="8407400" y="6415433"/>
            <a:ext cx="609600" cy="232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806" tIns="44903" rIns="89806" bIns="44903">
            <a:spAutoFit/>
          </a:bodyPr>
          <a:lstStyle/>
          <a:p>
            <a:pPr>
              <a:spcBef>
                <a:spcPct val="50000"/>
              </a:spcBef>
            </a:pPr>
            <a:fld id="{162A1C47-124A-43F0-9915-6A3200B5BB88}" type="slidenum">
              <a:rPr lang="de-DE" altLang="de-DE" sz="900">
                <a:solidFill>
                  <a:srgbClr val="FFFFFF"/>
                </a:solidFill>
                <a:latin typeface="Verdana" pitchFamily="34" charset="0"/>
              </a:rPr>
              <a:pPr>
                <a:spcBef>
                  <a:spcPct val="50000"/>
                </a:spcBef>
              </a:pPr>
              <a:t>‹Nr.›</a:t>
            </a:fld>
            <a:endParaRPr lang="de-DE" altLang="de-DE" sz="900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10" name="Grafik 9" descr="Logo_IV_Claim_4c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631" y="482729"/>
            <a:ext cx="2541073" cy="661408"/>
          </a:xfrm>
          <a:prstGeom prst="rect">
            <a:avLst/>
          </a:prstGeom>
        </p:spPr>
      </p:pic>
      <p:grpSp>
        <p:nvGrpSpPr>
          <p:cNvPr id="2" name="Gruppieren 12"/>
          <p:cNvGrpSpPr/>
          <p:nvPr userDrawn="1"/>
        </p:nvGrpSpPr>
        <p:grpSpPr>
          <a:xfrm>
            <a:off x="531924" y="2767592"/>
            <a:ext cx="8068652" cy="1803840"/>
            <a:chOff x="423168" y="2707464"/>
            <a:chExt cx="8068652" cy="1803840"/>
          </a:xfrm>
        </p:grpSpPr>
        <p:pic>
          <p:nvPicPr>
            <p:cNvPr id="9" name="Grafik 8" descr="Dachkampagne_3.jpg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8928" y="2707464"/>
              <a:ext cx="2670532" cy="1803840"/>
            </a:xfrm>
            <a:prstGeom prst="rect">
              <a:avLst/>
            </a:prstGeom>
          </p:spPr>
        </p:pic>
        <p:pic>
          <p:nvPicPr>
            <p:cNvPr id="11" name="Grafik 10" descr="Dachkampagne_1_geraeteoptimiert.jpg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4560" y="2707464"/>
              <a:ext cx="2717260" cy="1803840"/>
            </a:xfrm>
            <a:prstGeom prst="rect">
              <a:avLst/>
            </a:prstGeom>
          </p:spPr>
        </p:pic>
        <p:pic>
          <p:nvPicPr>
            <p:cNvPr id="12" name="Grafik 11" descr="Dachkampagne_2.jp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168" y="2707464"/>
              <a:ext cx="2717260" cy="18038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1354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9806" tIns="44903" rIns="89806" bIns="44903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545"/>
            <a:ext cx="8229600" cy="4525963"/>
          </a:xfrm>
          <a:prstGeom prst="rect">
            <a:avLst/>
          </a:prstGeom>
        </p:spPr>
        <p:txBody>
          <a:bodyPr lIns="89806" tIns="44903" rIns="89806" bIns="44903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19292682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7245"/>
            <a:ext cx="7772400" cy="1362075"/>
          </a:xfrm>
          <a:prstGeom prst="rect">
            <a:avLst/>
          </a:prstGeom>
        </p:spPr>
        <p:txBody>
          <a:bodyPr lIns="89806" tIns="44903" rIns="89806" bIns="44903"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  <a:prstGeom prst="rect">
            <a:avLst/>
          </a:prstGeom>
        </p:spPr>
        <p:txBody>
          <a:bodyPr lIns="89806" tIns="44903" rIns="89806" bIns="44903" anchor="b"/>
          <a:lstStyle>
            <a:lvl1pPr marL="0" indent="0">
              <a:buNone/>
              <a:defRPr sz="2000"/>
            </a:lvl1pPr>
            <a:lvl2pPr marL="449197" indent="0">
              <a:buNone/>
              <a:defRPr sz="1800"/>
            </a:lvl2pPr>
            <a:lvl3pPr marL="898380" indent="0">
              <a:buNone/>
              <a:defRPr sz="1600"/>
            </a:lvl3pPr>
            <a:lvl4pPr marL="1347616" indent="0">
              <a:buNone/>
              <a:defRPr sz="1400"/>
            </a:lvl4pPr>
            <a:lvl5pPr marL="1796805" indent="0">
              <a:buNone/>
              <a:defRPr sz="1400"/>
            </a:lvl5pPr>
            <a:lvl6pPr marL="2245986" indent="0">
              <a:buNone/>
              <a:defRPr sz="1400"/>
            </a:lvl6pPr>
            <a:lvl7pPr marL="2695185" indent="0">
              <a:buNone/>
              <a:defRPr sz="1400"/>
            </a:lvl7pPr>
            <a:lvl8pPr marL="3144408" indent="0">
              <a:buNone/>
              <a:defRPr sz="1400"/>
            </a:lvl8pPr>
            <a:lvl9pPr marL="3593565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866033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9806" tIns="44903" rIns="89806" bIns="44903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545"/>
            <a:ext cx="4038600" cy="4525963"/>
          </a:xfrm>
          <a:prstGeom prst="rect">
            <a:avLst/>
          </a:prstGeom>
        </p:spPr>
        <p:txBody>
          <a:bodyPr lIns="89806" tIns="44903" rIns="89806" bIns="4490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545"/>
            <a:ext cx="4038600" cy="4525963"/>
          </a:xfrm>
          <a:prstGeom prst="rect">
            <a:avLst/>
          </a:prstGeom>
        </p:spPr>
        <p:txBody>
          <a:bodyPr lIns="89806" tIns="44903" rIns="89806" bIns="4490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51638924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9806" tIns="44903" rIns="89806" bIns="44903"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lIns="89806" tIns="44903" rIns="89806" bIns="44903" anchor="b"/>
          <a:lstStyle>
            <a:lvl1pPr marL="0" indent="0">
              <a:buNone/>
              <a:defRPr sz="2400" b="1"/>
            </a:lvl1pPr>
            <a:lvl2pPr marL="449197" indent="0">
              <a:buNone/>
              <a:defRPr sz="2000" b="1"/>
            </a:lvl2pPr>
            <a:lvl3pPr marL="898380" indent="0">
              <a:buNone/>
              <a:defRPr sz="1800" b="1"/>
            </a:lvl3pPr>
            <a:lvl4pPr marL="1347616" indent="0">
              <a:buNone/>
              <a:defRPr sz="1600" b="1"/>
            </a:lvl4pPr>
            <a:lvl5pPr marL="1796805" indent="0">
              <a:buNone/>
              <a:defRPr sz="1600" b="1"/>
            </a:lvl5pPr>
            <a:lvl6pPr marL="2245986" indent="0">
              <a:buNone/>
              <a:defRPr sz="1600" b="1"/>
            </a:lvl6pPr>
            <a:lvl7pPr marL="2695185" indent="0">
              <a:buNone/>
              <a:defRPr sz="1600" b="1"/>
            </a:lvl7pPr>
            <a:lvl8pPr marL="3144408" indent="0">
              <a:buNone/>
              <a:defRPr sz="1600" b="1"/>
            </a:lvl8pPr>
            <a:lvl9pPr marL="3593565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lIns="89806" tIns="44903" rIns="89806" bIns="4490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lIns="89806" tIns="44903" rIns="89806" bIns="44903" anchor="b"/>
          <a:lstStyle>
            <a:lvl1pPr marL="0" indent="0">
              <a:buNone/>
              <a:defRPr sz="2400" b="1"/>
            </a:lvl1pPr>
            <a:lvl2pPr marL="449197" indent="0">
              <a:buNone/>
              <a:defRPr sz="2000" b="1"/>
            </a:lvl2pPr>
            <a:lvl3pPr marL="898380" indent="0">
              <a:buNone/>
              <a:defRPr sz="1800" b="1"/>
            </a:lvl3pPr>
            <a:lvl4pPr marL="1347616" indent="0">
              <a:buNone/>
              <a:defRPr sz="1600" b="1"/>
            </a:lvl4pPr>
            <a:lvl5pPr marL="1796805" indent="0">
              <a:buNone/>
              <a:defRPr sz="1600" b="1"/>
            </a:lvl5pPr>
            <a:lvl6pPr marL="2245986" indent="0">
              <a:buNone/>
              <a:defRPr sz="1600" b="1"/>
            </a:lvl6pPr>
            <a:lvl7pPr marL="2695185" indent="0">
              <a:buNone/>
              <a:defRPr sz="1600" b="1"/>
            </a:lvl7pPr>
            <a:lvl8pPr marL="3144408" indent="0">
              <a:buNone/>
              <a:defRPr sz="1600" b="1"/>
            </a:lvl8pPr>
            <a:lvl9pPr marL="3593565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 lIns="89806" tIns="44903" rIns="89806" bIns="4490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49910499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9806" tIns="44903" rIns="89806" bIns="44903"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954735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00894779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082247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lIns="89806" tIns="44903" rIns="89806" bIns="44903"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395"/>
            <a:ext cx="5111750" cy="5853113"/>
          </a:xfrm>
          <a:prstGeom prst="rect">
            <a:avLst/>
          </a:prstGeom>
        </p:spPr>
        <p:txBody>
          <a:bodyPr lIns="89806" tIns="44903" rIns="89806" bIns="44903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  <a:prstGeom prst="rect">
            <a:avLst/>
          </a:prstGeom>
        </p:spPr>
        <p:txBody>
          <a:bodyPr lIns="89806" tIns="44903" rIns="89806" bIns="44903"/>
          <a:lstStyle>
            <a:lvl1pPr marL="0" indent="0">
              <a:buNone/>
              <a:defRPr sz="1400"/>
            </a:lvl1pPr>
            <a:lvl2pPr marL="449197" indent="0">
              <a:buNone/>
              <a:defRPr sz="1200"/>
            </a:lvl2pPr>
            <a:lvl3pPr marL="898380" indent="0">
              <a:buNone/>
              <a:defRPr sz="1000"/>
            </a:lvl3pPr>
            <a:lvl4pPr marL="1347616" indent="0">
              <a:buNone/>
              <a:defRPr sz="900"/>
            </a:lvl4pPr>
            <a:lvl5pPr marL="1796805" indent="0">
              <a:buNone/>
              <a:defRPr sz="900"/>
            </a:lvl5pPr>
            <a:lvl6pPr marL="2245986" indent="0">
              <a:buNone/>
              <a:defRPr sz="900"/>
            </a:lvl6pPr>
            <a:lvl7pPr marL="2695185" indent="0">
              <a:buNone/>
              <a:defRPr sz="900"/>
            </a:lvl7pPr>
            <a:lvl8pPr marL="3144408" indent="0">
              <a:buNone/>
              <a:defRPr sz="900"/>
            </a:lvl8pPr>
            <a:lvl9pPr marL="3593565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4776756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89806" tIns="44903" rIns="89806" bIns="44903"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89806" tIns="44903" rIns="89806" bIns="44903"/>
          <a:lstStyle>
            <a:lvl1pPr marL="0" indent="0">
              <a:buNone/>
              <a:defRPr sz="3200"/>
            </a:lvl1pPr>
            <a:lvl2pPr marL="449197" indent="0">
              <a:buNone/>
              <a:defRPr sz="2800"/>
            </a:lvl2pPr>
            <a:lvl3pPr marL="898380" indent="0">
              <a:buNone/>
              <a:defRPr sz="2400"/>
            </a:lvl3pPr>
            <a:lvl4pPr marL="1347616" indent="0">
              <a:buNone/>
              <a:defRPr sz="2000"/>
            </a:lvl4pPr>
            <a:lvl5pPr marL="1796805" indent="0">
              <a:buNone/>
              <a:defRPr sz="2000"/>
            </a:lvl5pPr>
            <a:lvl6pPr marL="2245986" indent="0">
              <a:buNone/>
              <a:defRPr sz="2000"/>
            </a:lvl6pPr>
            <a:lvl7pPr marL="2695185" indent="0">
              <a:buNone/>
              <a:defRPr sz="2000"/>
            </a:lvl7pPr>
            <a:lvl8pPr marL="3144408" indent="0">
              <a:buNone/>
              <a:defRPr sz="2000"/>
            </a:lvl8pPr>
            <a:lvl9pPr marL="3593565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lIns="89806" tIns="44903" rIns="89806" bIns="44903"/>
          <a:lstStyle>
            <a:lvl1pPr marL="0" indent="0">
              <a:buNone/>
              <a:defRPr sz="1400"/>
            </a:lvl1pPr>
            <a:lvl2pPr marL="449197" indent="0">
              <a:buNone/>
              <a:defRPr sz="1200"/>
            </a:lvl2pPr>
            <a:lvl3pPr marL="898380" indent="0">
              <a:buNone/>
              <a:defRPr sz="1000"/>
            </a:lvl3pPr>
            <a:lvl4pPr marL="1347616" indent="0">
              <a:buNone/>
              <a:defRPr sz="900"/>
            </a:lvl4pPr>
            <a:lvl5pPr marL="1796805" indent="0">
              <a:buNone/>
              <a:defRPr sz="900"/>
            </a:lvl5pPr>
            <a:lvl6pPr marL="2245986" indent="0">
              <a:buNone/>
              <a:defRPr sz="900"/>
            </a:lvl6pPr>
            <a:lvl7pPr marL="2695185" indent="0">
              <a:buNone/>
              <a:defRPr sz="900"/>
            </a:lvl7pPr>
            <a:lvl8pPr marL="3144408" indent="0">
              <a:buNone/>
              <a:defRPr sz="900"/>
            </a:lvl8pPr>
            <a:lvl9pPr marL="3593565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8457356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9806" tIns="44903" rIns="89806" bIns="44903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545"/>
            <a:ext cx="8229600" cy="4525963"/>
          </a:xfrm>
          <a:prstGeom prst="rect">
            <a:avLst/>
          </a:prstGeom>
        </p:spPr>
        <p:txBody>
          <a:bodyPr vert="eaVert" lIns="89806" tIns="44903" rIns="89806" bIns="44903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63235392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983"/>
            <a:ext cx="2057400" cy="5851525"/>
          </a:xfrm>
          <a:prstGeom prst="rect">
            <a:avLst/>
          </a:prstGeom>
        </p:spPr>
        <p:txBody>
          <a:bodyPr vert="eaVert" lIns="89806" tIns="44903" rIns="89806" bIns="44903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983"/>
            <a:ext cx="6019800" cy="5851525"/>
          </a:xfrm>
          <a:prstGeom prst="rect">
            <a:avLst/>
          </a:prstGeom>
        </p:spPr>
        <p:txBody>
          <a:bodyPr vert="eaVert" lIns="89806" tIns="44903" rIns="89806" bIns="44903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67056651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4215" y="260350"/>
            <a:ext cx="6112605" cy="503238"/>
          </a:xfrm>
          <a:prstGeom prst="rect">
            <a:avLst/>
          </a:prstGeom>
        </p:spPr>
        <p:txBody>
          <a:bodyPr lIns="63182" tIns="31548" rIns="63182" bIns="31548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384215" y="1628775"/>
            <a:ext cx="4042349" cy="3733800"/>
          </a:xfrm>
          <a:prstGeom prst="rect">
            <a:avLst/>
          </a:prstGeom>
        </p:spPr>
        <p:txBody>
          <a:bodyPr lIns="63182" tIns="31548" rIns="63182" bIns="31548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67218" y="1628775"/>
            <a:ext cx="4043813" cy="3733800"/>
          </a:xfrm>
          <a:prstGeom prst="rect">
            <a:avLst/>
          </a:prstGeom>
        </p:spPr>
        <p:txBody>
          <a:bodyPr lIns="63182" tIns="31548" rIns="63182" bIns="31548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7992" y="6381379"/>
            <a:ext cx="2131963" cy="340444"/>
          </a:xfrm>
          <a:prstGeom prst="rect">
            <a:avLst/>
          </a:prstGeom>
        </p:spPr>
        <p:txBody>
          <a:bodyPr lIns="89801" tIns="44901" rIns="89801" bIns="44901"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4275" y="6381379"/>
            <a:ext cx="2892102" cy="340444"/>
          </a:xfrm>
          <a:prstGeom prst="rect">
            <a:avLst/>
          </a:prstGeom>
        </p:spPr>
        <p:txBody>
          <a:bodyPr lIns="89801" tIns="44901" rIns="89801" bIns="44901"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6552504" y="6381379"/>
            <a:ext cx="2131963" cy="340444"/>
          </a:xfrm>
          <a:prstGeom prst="rect">
            <a:avLst/>
          </a:prstGeom>
        </p:spPr>
        <p:txBody>
          <a:bodyPr lIns="89801" tIns="44901" rIns="89801" bIns="44901"/>
          <a:lstStyle>
            <a:lvl1pPr>
              <a:defRPr/>
            </a:lvl1pPr>
          </a:lstStyle>
          <a:p>
            <a:pPr>
              <a:defRPr/>
            </a:pPr>
            <a:fld id="{C1CB4EBB-CA4E-4B92-9CE1-94AB69D725BC}" type="slidenum">
              <a:rPr lang="en-GB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95685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457200" y="274983"/>
            <a:ext cx="8229600" cy="5851525"/>
          </a:xfrm>
          <a:prstGeom prst="rect">
            <a:avLst/>
          </a:prstGeom>
        </p:spPr>
        <p:txBody>
          <a:bodyPr lIns="89806" tIns="44903" rIns="89806" bIns="44903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05002682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457201" y="274676"/>
            <a:ext cx="8229243" cy="1142643"/>
          </a:xfrm>
          <a:prstGeom prst="rect">
            <a:avLst/>
          </a:prstGeom>
        </p:spPr>
        <p:txBody>
          <a:bodyPr lIns="89806" tIns="44903" rIns="89806" bIns="44903"/>
          <a:lstStyle>
            <a:lvl1pPr>
              <a:defRPr/>
            </a:lvl1pPr>
          </a:lstStyle>
          <a:p>
            <a:pPr lvl="0"/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89840618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N Layou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" y="1557683"/>
            <a:ext cx="4506058" cy="388778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806" tIns="44903" rIns="89806" bIns="449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1637" y="1556792"/>
            <a:ext cx="4188069" cy="1104918"/>
          </a:xfrm>
          <a:prstGeom prst="rect">
            <a:avLst/>
          </a:prstGeom>
        </p:spPr>
        <p:txBody>
          <a:bodyPr lIns="89806" tIns="44903" rIns="89806" bIns="44903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84639" y="1136098"/>
            <a:ext cx="8774723" cy="204671"/>
          </a:xfrm>
          <a:prstGeom prst="rect">
            <a:avLst/>
          </a:prstGeom>
        </p:spPr>
        <p:txBody>
          <a:bodyPr lIns="89806" tIns="44903" rIns="89806" bIns="44903" anchor="ctr" anchorCtr="0"/>
          <a:lstStyle>
            <a:lvl1pPr>
              <a:defRPr b="0">
                <a:solidFill>
                  <a:schemeClr val="tx2"/>
                </a:solidFill>
              </a:defRPr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84639" y="6732219"/>
            <a:ext cx="8774723" cy="102336"/>
          </a:xfrm>
          <a:prstGeom prst="rect">
            <a:avLst/>
          </a:prstGeom>
        </p:spPr>
        <p:txBody>
          <a:bodyPr lIns="89806" tIns="44903" rIns="89806" bIns="44903"/>
          <a:lstStyle>
            <a:lvl1pPr>
              <a:spcBef>
                <a:spcPts val="0"/>
              </a:spcBef>
              <a:spcAft>
                <a:spcPts val="200"/>
              </a:spcAft>
              <a:defRPr sz="700" b="1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2pPr>
            <a:lvl3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3pPr>
            <a:lvl4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4pPr>
            <a:lvl5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184639" y="6534515"/>
            <a:ext cx="8774723" cy="200055"/>
          </a:xfrm>
          <a:prstGeom prst="rect">
            <a:avLst/>
          </a:prstGeom>
        </p:spPr>
        <p:txBody>
          <a:bodyPr lIns="89806" tIns="44903" rIns="89806" bIns="44903" anchor="b" anchorCtr="0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7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2pPr>
            <a:lvl3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3pPr>
            <a:lvl4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4pPr>
            <a:lvl5pPr>
              <a:spcBef>
                <a:spcPts val="0"/>
              </a:spcBef>
              <a:spcAft>
                <a:spcPts val="200"/>
              </a:spcAft>
              <a:defRPr sz="7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8"/>
          </p:nvPr>
        </p:nvSpPr>
        <p:spPr>
          <a:xfrm>
            <a:off x="184638" y="5886346"/>
            <a:ext cx="2133600" cy="123111"/>
          </a:xfrm>
          <a:prstGeom prst="rect">
            <a:avLst/>
          </a:prstGeom>
        </p:spPr>
        <p:txBody>
          <a:bodyPr lIns="89806" tIns="44903" rIns="89806" bIns="44903"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9"/>
          </p:nvPr>
        </p:nvSpPr>
        <p:spPr>
          <a:xfrm>
            <a:off x="5768441" y="5886346"/>
            <a:ext cx="2895600" cy="123111"/>
          </a:xfrm>
          <a:prstGeom prst="rect">
            <a:avLst/>
          </a:prstGeom>
        </p:spPr>
        <p:txBody>
          <a:bodyPr lIns="89806" tIns="44903" rIns="89806" bIns="44903"/>
          <a:lstStyle/>
          <a:p>
            <a:pPr algn="r"/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20"/>
          </p:nvPr>
        </p:nvSpPr>
        <p:spPr>
          <a:xfrm>
            <a:off x="8690076" y="5886346"/>
            <a:ext cx="269631" cy="123111"/>
          </a:xfrm>
          <a:prstGeom prst="rect">
            <a:avLst/>
          </a:prstGeom>
        </p:spPr>
        <p:txBody>
          <a:bodyPr lIns="89806" tIns="44903" rIns="89806" bIns="44903"/>
          <a:lstStyle/>
          <a:p>
            <a:fld id="{40A590C3-FF79-4008-914F-4D362075F706}" type="slidenum">
              <a:rPr lang="en-GB" smtClean="0">
                <a:solidFill>
                  <a:srgbClr val="000000"/>
                </a:solidFill>
              </a:rPr>
              <a:pPr/>
              <a:t>‹Nr.›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184639" y="263929"/>
            <a:ext cx="7644912" cy="249299"/>
          </a:xfrm>
          <a:prstGeom prst="rect">
            <a:avLst/>
          </a:prstGeom>
        </p:spPr>
        <p:txBody>
          <a:bodyPr lIns="89806" tIns="44903" rIns="89806" bIns="44903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84984" y="514775"/>
            <a:ext cx="7644913" cy="369332"/>
          </a:xfrm>
          <a:prstGeom prst="rect">
            <a:avLst/>
          </a:prstGeom>
        </p:spPr>
        <p:txBody>
          <a:bodyPr wrap="square" lIns="89806" tIns="44903" rIns="89806" bIns="44903" anchor="t" anchorCtr="0">
            <a:sp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897384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586" name="Text Box 2"/>
          <p:cNvSpPr txBox="1">
            <a:spLocks noChangeArrowheads="1"/>
          </p:cNvSpPr>
          <p:nvPr/>
        </p:nvSpPr>
        <p:spPr bwMode="white">
          <a:xfrm>
            <a:off x="457200" y="6415088"/>
            <a:ext cx="426720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900">
                <a:solidFill>
                  <a:srgbClr val="FFFFFF"/>
                </a:solidFill>
                <a:latin typeface="Verdana" pitchFamily="34" charset="0"/>
              </a:rPr>
              <a:t>Das Netzwerk</a:t>
            </a:r>
          </a:p>
        </p:txBody>
      </p:sp>
      <p:sp>
        <p:nvSpPr>
          <p:cNvPr id="707587" name="Text Box 3"/>
          <p:cNvSpPr txBox="1">
            <a:spLocks noChangeArrowheads="1"/>
          </p:cNvSpPr>
          <p:nvPr/>
        </p:nvSpPr>
        <p:spPr bwMode="white">
          <a:xfrm>
            <a:off x="8407400" y="6415088"/>
            <a:ext cx="60960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fld id="{162A1C47-124A-43F0-9915-6A3200B5BB88}" type="slidenum">
              <a:rPr lang="de-DE" altLang="de-DE" sz="900">
                <a:solidFill>
                  <a:srgbClr val="FFFFFF"/>
                </a:solidFill>
                <a:latin typeface="Verdana" pitchFamily="34" charset="0"/>
              </a:rPr>
              <a:pPr>
                <a:spcBef>
                  <a:spcPct val="50000"/>
                </a:spcBef>
              </a:pPr>
              <a:t>‹Nr.›</a:t>
            </a:fld>
            <a:endParaRPr lang="de-DE" altLang="de-DE" sz="900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10" name="Grafik 9" descr="Logo_IV_Claim_4c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631" y="482728"/>
            <a:ext cx="2541073" cy="661408"/>
          </a:xfrm>
          <a:prstGeom prst="rect">
            <a:avLst/>
          </a:prstGeom>
        </p:spPr>
      </p:pic>
      <p:grpSp>
        <p:nvGrpSpPr>
          <p:cNvPr id="2" name="Gruppieren 12"/>
          <p:cNvGrpSpPr/>
          <p:nvPr userDrawn="1"/>
        </p:nvGrpSpPr>
        <p:grpSpPr>
          <a:xfrm>
            <a:off x="531924" y="2767592"/>
            <a:ext cx="8068652" cy="1803840"/>
            <a:chOff x="423168" y="2707464"/>
            <a:chExt cx="8068652" cy="1803840"/>
          </a:xfrm>
        </p:grpSpPr>
        <p:pic>
          <p:nvPicPr>
            <p:cNvPr id="9" name="Grafik 8" descr="Dachkampagne_3.jpg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8928" y="2707464"/>
              <a:ext cx="2670532" cy="1803840"/>
            </a:xfrm>
            <a:prstGeom prst="rect">
              <a:avLst/>
            </a:prstGeom>
          </p:spPr>
        </p:pic>
        <p:pic>
          <p:nvPicPr>
            <p:cNvPr id="11" name="Grafik 10" descr="Dachkampagne_1_geraeteoptimiert.jpg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4560" y="2707464"/>
              <a:ext cx="2717260" cy="1803840"/>
            </a:xfrm>
            <a:prstGeom prst="rect">
              <a:avLst/>
            </a:prstGeom>
          </p:spPr>
        </p:pic>
        <p:pic>
          <p:nvPicPr>
            <p:cNvPr id="12" name="Grafik 11" descr="Dachkampagne_2.jp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168" y="2707464"/>
              <a:ext cx="2717260" cy="18038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41893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0560229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4464768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6643772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97826803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42499714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7363240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424295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29419420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22708449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755502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01074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4" Type="http://schemas.openxmlformats.org/officeDocument/2006/relationships/image" Target="../media/image10.pn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5" Type="http://schemas.openxmlformats.org/officeDocument/2006/relationships/image" Target="../media/image13.png"/><Relationship Id="rId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32.xml"/><Relationship Id="rId9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3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3.xml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theme" Target="../theme/theme13.xml"/><Relationship Id="rId5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75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114.xml"/><Relationship Id="rId18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104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17" Type="http://schemas.openxmlformats.org/officeDocument/2006/relationships/slideLayout" Target="../slideLayouts/slideLayout118.xml"/><Relationship Id="rId2" Type="http://schemas.openxmlformats.org/officeDocument/2006/relationships/slideLayout" Target="../slideLayouts/slideLayout103.xml"/><Relationship Id="rId16" Type="http://schemas.openxmlformats.org/officeDocument/2006/relationships/slideLayout" Target="../slideLayouts/slideLayout117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11.xml"/><Relationship Id="rId19" Type="http://schemas.openxmlformats.org/officeDocument/2006/relationships/theme" Target="../theme/theme8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slideLayout" Target="../slideLayouts/slideLayout115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image" Target="../media/image10.png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1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2" name="Text Box 2"/>
          <p:cNvSpPr txBox="1">
            <a:spLocks noChangeArrowheads="1"/>
          </p:cNvSpPr>
          <p:nvPr/>
        </p:nvSpPr>
        <p:spPr bwMode="white">
          <a:xfrm>
            <a:off x="457200" y="6415112"/>
            <a:ext cx="426720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900">
                <a:solidFill>
                  <a:srgbClr val="FFFFFF"/>
                </a:solidFill>
                <a:latin typeface="Verdana" pitchFamily="34" charset="0"/>
                <a:cs typeface="Times New Roman" pitchFamily="18" charset="0"/>
              </a:rPr>
              <a:t>Das Netzwerk</a:t>
            </a:r>
          </a:p>
        </p:txBody>
      </p:sp>
      <p:sp>
        <p:nvSpPr>
          <p:cNvPr id="706563" name="Text Box 3"/>
          <p:cNvSpPr txBox="1">
            <a:spLocks noChangeArrowheads="1"/>
          </p:cNvSpPr>
          <p:nvPr/>
        </p:nvSpPr>
        <p:spPr bwMode="white">
          <a:xfrm>
            <a:off x="8407400" y="6415112"/>
            <a:ext cx="60960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fld id="{1C3D8394-A2FF-45DB-89D3-E73AA1B0B22D}" type="slidenum">
              <a:rPr lang="de-DE" altLang="de-DE" sz="900">
                <a:solidFill>
                  <a:srgbClr val="FFFFFF"/>
                </a:solidFill>
                <a:latin typeface="Verdana" pitchFamily="34" charset="0"/>
                <a:cs typeface="Times New Roman" pitchFamily="18" charset="0"/>
              </a:rPr>
              <a:pPr>
                <a:spcBef>
                  <a:spcPct val="50000"/>
                </a:spcBef>
              </a:pPr>
              <a:t>‹Nr.›</a:t>
            </a:fld>
            <a:endParaRPr lang="de-DE" altLang="de-DE" sz="900">
              <a:solidFill>
                <a:srgbClr val="FFFFFF"/>
              </a:solidFill>
              <a:latin typeface="Verdana" pitchFamily="34" charset="0"/>
              <a:cs typeface="Times New Roman" pitchFamily="18" charset="0"/>
            </a:endParaRPr>
          </a:p>
        </p:txBody>
      </p:sp>
      <p:cxnSp>
        <p:nvCxnSpPr>
          <p:cNvPr id="9" name="Gerade Verbindung 8"/>
          <p:cNvCxnSpPr/>
          <p:nvPr/>
        </p:nvCxnSpPr>
        <p:spPr>
          <a:xfrm>
            <a:off x="404122" y="903624"/>
            <a:ext cx="8417920" cy="0"/>
          </a:xfrm>
          <a:prstGeom prst="line">
            <a:avLst/>
          </a:prstGeom>
          <a:ln w="158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 descr="Logo_IV_ohne_4c.jpg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23" y="380281"/>
            <a:ext cx="846818" cy="47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812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8" r:id="rId1"/>
    <p:sldLayoutId id="2147484039" r:id="rId2"/>
    <p:sldLayoutId id="2147484040" r:id="rId3"/>
    <p:sldLayoutId id="2147484041" r:id="rId4"/>
    <p:sldLayoutId id="2147484042" r:id="rId5"/>
    <p:sldLayoutId id="2147484043" r:id="rId6"/>
    <p:sldLayoutId id="2147484044" r:id="rId7"/>
    <p:sldLayoutId id="2147484045" r:id="rId8"/>
    <p:sldLayoutId id="2147484046" r:id="rId9"/>
    <p:sldLayoutId id="2147484047" r:id="rId10"/>
    <p:sldLayoutId id="2147484048" r:id="rId11"/>
    <p:sldLayoutId id="2147484049" r:id="rId12"/>
    <p:sldLayoutId id="2147484050" r:id="rId13"/>
    <p:sldLayoutId id="2147484051" r:id="rId14"/>
    <p:sldLayoutId id="2147484052" r:id="rId15"/>
    <p:sldLayoutId id="2147484053" r:id="rId16"/>
    <p:sldLayoutId id="2147484054" r:id="rId17"/>
    <p:sldLayoutId id="2147484056" r:id="rId18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9pPr>
    </p:titleStyle>
    <p:bodyStyle>
      <a:lvl1pPr marL="342900" indent="-342900" algn="l" rtl="0" fontAlgn="base">
        <a:spcBef>
          <a:spcPct val="5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-"/>
        <a:defRPr>
          <a:solidFill>
            <a:srgbClr val="5F5F5F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&gt;"/>
        <a:defRPr>
          <a:solidFill>
            <a:srgbClr val="5F5F5F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defRPr>
          <a:solidFill>
            <a:srgbClr val="5F5F5F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 userDrawn="1"/>
        </p:nvSpPr>
        <p:spPr>
          <a:xfrm>
            <a:off x="307789" y="321228"/>
            <a:ext cx="8564363" cy="911412"/>
          </a:xfrm>
          <a:prstGeom prst="rect">
            <a:avLst/>
          </a:prstGeom>
          <a:gradFill flip="none" rotWithShape="1">
            <a:gsLst>
              <a:gs pos="100000">
                <a:srgbClr val="B1925F"/>
              </a:gs>
              <a:gs pos="0">
                <a:srgbClr val="5E5438"/>
              </a:gs>
            </a:gsLst>
            <a:lin ang="14400000" scaled="0"/>
            <a:tileRect/>
          </a:gradFill>
        </p:spPr>
        <p:txBody>
          <a:bodyPr vert="horz" wrap="square" lIns="360000" tIns="360000" rIns="360000" bIns="360000" rtlCol="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+mj-lt"/>
                <a:ea typeface="+mj-ea"/>
                <a:cs typeface="Trebuchet MS"/>
              </a:defRPr>
            </a:lvl1pPr>
          </a:lstStyle>
          <a:p>
            <a:pPr algn="r"/>
            <a:endParaRPr lang="de-DE" sz="1000" b="0" i="0" dirty="0">
              <a:latin typeface="+mj-lt"/>
              <a:cs typeface="Apple Symbols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07789" y="1600200"/>
            <a:ext cx="856436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07789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22897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38552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D5A449-37F3-6347-87F1-7B74D2741639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Bild 7" descr="Logo Solit Kapital RZ BRAUN.ai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20" y="488103"/>
            <a:ext cx="1455563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10757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4" r:id="rId1"/>
    <p:sldLayoutId id="2147484135" r:id="rId2"/>
  </p:sldLayoutIdLst>
  <p:hf hdr="0" ftr="0" dt="0"/>
  <p:txStyles>
    <p:titleStyle>
      <a:lvl1pPr algn="r" defTabSz="457200" rtl="0" eaLnBrk="1" latinLnBrk="0" hangingPunct="1">
        <a:spcBef>
          <a:spcPct val="0"/>
        </a:spcBef>
        <a:buNone/>
        <a:defRPr sz="15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 userDrawn="1"/>
        </p:nvSpPr>
        <p:spPr>
          <a:xfrm>
            <a:off x="307789" y="321228"/>
            <a:ext cx="8564363" cy="911412"/>
          </a:xfrm>
          <a:prstGeom prst="rect">
            <a:avLst/>
          </a:prstGeom>
          <a:gradFill flip="none" rotWithShape="1">
            <a:gsLst>
              <a:gs pos="100000">
                <a:srgbClr val="B1925F"/>
              </a:gs>
              <a:gs pos="0">
                <a:srgbClr val="5E5438"/>
              </a:gs>
            </a:gsLst>
            <a:lin ang="14400000" scaled="0"/>
            <a:tileRect/>
          </a:gradFill>
        </p:spPr>
        <p:txBody>
          <a:bodyPr vert="horz" wrap="square" lIns="360000" tIns="360000" rIns="360000" bIns="360000" rtlCol="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+mj-lt"/>
                <a:ea typeface="+mj-ea"/>
                <a:cs typeface="Trebuchet MS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porate S Light"/>
              <a:ea typeface="+mj-ea"/>
              <a:cs typeface="Apple Symbols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07789" y="1600200"/>
            <a:ext cx="856436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07788" y="6356350"/>
            <a:ext cx="2505749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3C3E3F">
                    <a:tint val="75000"/>
                  </a:srgbClr>
                </a:solidFill>
                <a:effectLst/>
                <a:uLnTx/>
                <a:uFillTx/>
                <a:latin typeface="Corporate S Light"/>
                <a:ea typeface="+mn-ea"/>
                <a:cs typeface="+mn-cs"/>
              </a:rPr>
              <a:t>Der SOLIT All-in-One Vermögensschutz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3C3E3F">
                  <a:tint val="75000"/>
                </a:srgbClr>
              </a:solidFill>
              <a:effectLst/>
              <a:uLnTx/>
              <a:uFillTx/>
              <a:latin typeface="Corporate S Light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38552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5A449-37F3-6347-87F1-7B74D2741639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E3F">
                    <a:tint val="75000"/>
                  </a:srgbClr>
                </a:solidFill>
                <a:effectLst/>
                <a:uLnTx/>
                <a:uFillTx/>
                <a:latin typeface="Corporate S Ligh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3C3E3F">
                  <a:tint val="75000"/>
                </a:srgbClr>
              </a:solidFill>
              <a:effectLst/>
              <a:uLnTx/>
              <a:uFillTx/>
              <a:latin typeface="Corporate S Light"/>
              <a:ea typeface="+mn-ea"/>
              <a:cs typeface="+mn-cs"/>
            </a:endParaRPr>
          </a:p>
        </p:txBody>
      </p:sp>
      <p:pic>
        <p:nvPicPr>
          <p:cNvPr id="8" name="Bild 7" descr="Logo Solit Kapital RZ BRAUN.ai"/>
          <p:cNvPicPr>
            <a:picLocks noChangeAspect="1"/>
          </p:cNvPicPr>
          <p:nvPr userDrawn="1"/>
        </p:nvPicPr>
        <p:blipFill>
          <a:blip r:embed="rId5" cstate="print"/>
          <a:srcRect l="20200" t="38113" r="46979" b="38113"/>
          <a:stretch>
            <a:fillRect/>
          </a:stretch>
        </p:blipFill>
        <p:spPr bwMode="auto">
          <a:xfrm>
            <a:off x="550120" y="488103"/>
            <a:ext cx="1455563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6056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0" r:id="rId1"/>
    <p:sldLayoutId id="2147484221" r:id="rId2"/>
    <p:sldLayoutId id="2147484222" r:id="rId3"/>
  </p:sldLayoutIdLst>
  <p:hf hdr="0" ftr="0" dt="0"/>
  <p:txStyles>
    <p:titleStyle>
      <a:lvl1pPr algn="r" defTabSz="457200" rtl="0" eaLnBrk="1" latinLnBrk="0" hangingPunct="1">
        <a:spcBef>
          <a:spcPct val="0"/>
        </a:spcBef>
        <a:buNone/>
        <a:defRPr sz="15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3C3E3F"/>
          </a:solidFill>
          <a:latin typeface="+mj-lt"/>
          <a:ea typeface="Verdana" pitchFamily="34" charset="0"/>
          <a:cs typeface="Verdana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3C3E3F"/>
          </a:solidFill>
          <a:latin typeface="+mj-lt"/>
          <a:ea typeface="Verdana" pitchFamily="34" charset="0"/>
          <a:cs typeface="Verdana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3C3E3F"/>
          </a:solidFill>
          <a:latin typeface="+mj-lt"/>
          <a:ea typeface="Verdana" pitchFamily="34" charset="0"/>
          <a:cs typeface="Verdana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rgbClr val="3C3E3F"/>
          </a:solidFill>
          <a:latin typeface="+mj-lt"/>
          <a:ea typeface="Verdana" pitchFamily="34" charset="0"/>
          <a:cs typeface="Verdana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rgbClr val="3C3E3F"/>
          </a:solidFill>
          <a:latin typeface="+mj-lt"/>
          <a:ea typeface="Verdana" pitchFamily="34" charset="0"/>
          <a:cs typeface="Verdana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A660CB68-A3C4-2B49-BEE5-9D83865D4412}" type="datetimeFigureOut">
              <a:rPr lang="de-DE" smtClean="0"/>
              <a:pPr/>
              <a:t>28.02.2025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de-DE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D9CF9727-A2C7-0645-A364-939D3DAD19F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1997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4" r:id="rId1"/>
    <p:sldLayoutId id="2147484225" r:id="rId2"/>
    <p:sldLayoutId id="2147484226" r:id="rId3"/>
    <p:sldLayoutId id="2147484227" r:id="rId4"/>
    <p:sldLayoutId id="2147484228" r:id="rId5"/>
    <p:sldLayoutId id="2147484229" r:id="rId6"/>
    <p:sldLayoutId id="2147484230" r:id="rId7"/>
    <p:sldLayoutId id="2147484242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i="0" kern="1200">
          <a:solidFill>
            <a:schemeClr val="tx1">
              <a:lumMod val="75000"/>
              <a:lumOff val="25000"/>
            </a:schemeClr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>
              <a:lumMod val="75000"/>
              <a:lumOff val="25000"/>
            </a:schemeClr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75000"/>
              <a:lumOff val="25000"/>
            </a:schemeClr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>
              <a:lumMod val="75000"/>
              <a:lumOff val="25000"/>
            </a:schemeClr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 userDrawn="1"/>
        </p:nvSpPr>
        <p:spPr>
          <a:xfrm>
            <a:off x="307789" y="321228"/>
            <a:ext cx="8564363" cy="911412"/>
          </a:xfrm>
          <a:prstGeom prst="rect">
            <a:avLst/>
          </a:prstGeom>
          <a:gradFill flip="none" rotWithShape="1">
            <a:gsLst>
              <a:gs pos="100000">
                <a:srgbClr val="B1925F"/>
              </a:gs>
              <a:gs pos="0">
                <a:srgbClr val="5E5438"/>
              </a:gs>
            </a:gsLst>
            <a:lin ang="14400000" scaled="0"/>
            <a:tileRect/>
          </a:gradFill>
        </p:spPr>
        <p:txBody>
          <a:bodyPr vert="horz" wrap="square" lIns="360000" tIns="360000" rIns="360000" bIns="360000" rtlCol="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+mj-lt"/>
                <a:ea typeface="+mj-ea"/>
                <a:cs typeface="Trebuchet MS"/>
              </a:defRPr>
            </a:lvl1pPr>
          </a:lstStyle>
          <a:p>
            <a:pPr algn="r"/>
            <a:endParaRPr lang="de-DE" sz="1000" b="0" i="0" dirty="0">
              <a:latin typeface="+mj-lt"/>
              <a:cs typeface="Apple Symbols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07789" y="1600200"/>
            <a:ext cx="856436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07789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orporate S Light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22897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orporate S Light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38552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orporate S Light" pitchFamily="2" charset="0"/>
              </a:defRPr>
            </a:lvl1pPr>
          </a:lstStyle>
          <a:p>
            <a:fld id="{7FD5A449-37F3-6347-87F1-7B74D2741639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Bild 7" descr="Logo Solit Kapital RZ BRAUN.ai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20" y="488103"/>
            <a:ext cx="1455563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51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2" r:id="rId1"/>
    <p:sldLayoutId id="2147484233" r:id="rId2"/>
    <p:sldLayoutId id="2147484234" r:id="rId3"/>
    <p:sldLayoutId id="2147484235" r:id="rId4"/>
    <p:sldLayoutId id="2147484236" r:id="rId5"/>
    <p:sldLayoutId id="2147484237" r:id="rId6"/>
    <p:sldLayoutId id="2147484238" r:id="rId7"/>
    <p:sldLayoutId id="2147484239" r:id="rId8"/>
    <p:sldLayoutId id="2147484240" r:id="rId9"/>
    <p:sldLayoutId id="2147484241" r:id="rId10"/>
  </p:sldLayoutIdLst>
  <p:hf hdr="0" ftr="0" dt="0"/>
  <p:txStyles>
    <p:titleStyle>
      <a:lvl1pPr algn="r" defTabSz="457200" rtl="0" eaLnBrk="1" latinLnBrk="0" hangingPunct="1">
        <a:spcBef>
          <a:spcPct val="0"/>
        </a:spcBef>
        <a:buNone/>
        <a:defRPr sz="15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Corporate S Light" pitchFamily="2" charset="0"/>
          <a:ea typeface="Verdana" pitchFamily="34" charset="0"/>
          <a:cs typeface="Corporate S Light" pitchFamily="2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Corporate S Light" pitchFamily="2" charset="0"/>
          <a:ea typeface="Verdana" pitchFamily="34" charset="0"/>
          <a:cs typeface="Corporate S Light" pitchFamily="2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Corporate S Light" pitchFamily="2" charset="0"/>
          <a:ea typeface="Verdana" pitchFamily="34" charset="0"/>
          <a:cs typeface="Corporate S Light" pitchFamily="2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Corporate S Light" pitchFamily="2" charset="0"/>
          <a:ea typeface="Verdana" pitchFamily="34" charset="0"/>
          <a:cs typeface="Corporate S Light" pitchFamily="2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Corporate S Light" pitchFamily="2" charset="0"/>
          <a:ea typeface="Verdana" pitchFamily="34" charset="0"/>
          <a:cs typeface="Corporate S Light" pitchFamily="2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Dokumente I.png"/>
          <p:cNvPicPr>
            <a:picLocks noChangeAspect="1"/>
          </p:cNvPicPr>
          <p:nvPr userDrawn="1"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12" y="275977"/>
            <a:ext cx="2103272" cy="627647"/>
          </a:xfrm>
          <a:prstGeom prst="rect">
            <a:avLst/>
          </a:prstGeom>
        </p:spPr>
      </p:pic>
      <p:sp>
        <p:nvSpPr>
          <p:cNvPr id="706562" name="Text Box 2"/>
          <p:cNvSpPr txBox="1">
            <a:spLocks noChangeArrowheads="1"/>
          </p:cNvSpPr>
          <p:nvPr/>
        </p:nvSpPr>
        <p:spPr bwMode="white">
          <a:xfrm>
            <a:off x="457200" y="6415112"/>
            <a:ext cx="426720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900">
                <a:solidFill>
                  <a:srgbClr val="FFFFFF"/>
                </a:solidFill>
                <a:latin typeface="Verdana" pitchFamily="34" charset="0"/>
                <a:cs typeface="Times New Roman" pitchFamily="18" charset="0"/>
              </a:rPr>
              <a:t>Das Netzwerk</a:t>
            </a:r>
          </a:p>
        </p:txBody>
      </p:sp>
      <p:sp>
        <p:nvSpPr>
          <p:cNvPr id="706563" name="Text Box 3"/>
          <p:cNvSpPr txBox="1">
            <a:spLocks noChangeArrowheads="1"/>
          </p:cNvSpPr>
          <p:nvPr/>
        </p:nvSpPr>
        <p:spPr bwMode="white">
          <a:xfrm>
            <a:off x="8407400" y="6415112"/>
            <a:ext cx="60960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fld id="{1C3D8394-A2FF-45DB-89D3-E73AA1B0B22D}" type="slidenum">
              <a:rPr lang="de-DE" altLang="de-DE" sz="900">
                <a:solidFill>
                  <a:srgbClr val="FFFFFF"/>
                </a:solidFill>
                <a:latin typeface="Verdana" pitchFamily="34" charset="0"/>
                <a:cs typeface="Times New Roman" pitchFamily="18" charset="0"/>
              </a:rPr>
              <a:pPr>
                <a:spcBef>
                  <a:spcPct val="50000"/>
                </a:spcBef>
              </a:pPr>
              <a:t>‹Nr.›</a:t>
            </a:fld>
            <a:endParaRPr lang="de-DE" altLang="de-DE" sz="900">
              <a:solidFill>
                <a:srgbClr val="FFFFFF"/>
              </a:solidFill>
              <a:latin typeface="Verdana" pitchFamily="34" charset="0"/>
              <a:cs typeface="Times New Roman" pitchFamily="18" charset="0"/>
            </a:endParaRPr>
          </a:p>
        </p:txBody>
      </p:sp>
      <p:cxnSp>
        <p:nvCxnSpPr>
          <p:cNvPr id="9" name="Gerade Verbindung 8"/>
          <p:cNvCxnSpPr/>
          <p:nvPr/>
        </p:nvCxnSpPr>
        <p:spPr>
          <a:xfrm>
            <a:off x="404122" y="903624"/>
            <a:ext cx="8417920" cy="0"/>
          </a:xfrm>
          <a:prstGeom prst="line">
            <a:avLst/>
          </a:prstGeom>
          <a:ln w="158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 descr="Logo_IV_ohne_4c.jpg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23" y="380281"/>
            <a:ext cx="846818" cy="47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228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991" r:id="rId14"/>
    <p:sldLayoutId id="2147483992" r:id="rId15"/>
    <p:sldLayoutId id="2147483993" r:id="rId16"/>
    <p:sldLayoutId id="2147483968" r:id="rId17"/>
    <p:sldLayoutId id="2147483994" r:id="rId18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9pPr>
    </p:titleStyle>
    <p:bodyStyle>
      <a:lvl1pPr marL="342900" indent="-342900" algn="l" rtl="0" fontAlgn="base">
        <a:spcBef>
          <a:spcPct val="5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-"/>
        <a:defRPr>
          <a:solidFill>
            <a:srgbClr val="5F5F5F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&gt;"/>
        <a:defRPr>
          <a:solidFill>
            <a:srgbClr val="5F5F5F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defRPr>
          <a:solidFill>
            <a:srgbClr val="5F5F5F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1520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97" r:id="rId2"/>
    <p:sldLayoutId id="2147483998" r:id="rId3"/>
    <p:sldLayoutId id="2147483999" r:id="rId4"/>
    <p:sldLayoutId id="2147484000" r:id="rId5"/>
    <p:sldLayoutId id="2147484001" r:id="rId6"/>
    <p:sldLayoutId id="2147484002" r:id="rId7"/>
    <p:sldLayoutId id="2147484003" r:id="rId8"/>
    <p:sldLayoutId id="2147484004" r:id="rId9"/>
    <p:sldLayoutId id="2147484005" r:id="rId10"/>
    <p:sldLayoutId id="214748400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2" name="Text Box 2"/>
          <p:cNvSpPr txBox="1">
            <a:spLocks noChangeArrowheads="1"/>
          </p:cNvSpPr>
          <p:nvPr/>
        </p:nvSpPr>
        <p:spPr bwMode="white">
          <a:xfrm>
            <a:off x="457200" y="6415088"/>
            <a:ext cx="426720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900">
                <a:solidFill>
                  <a:srgbClr val="FFFFFF"/>
                </a:solidFill>
                <a:latin typeface="Verdana" pitchFamily="34" charset="0"/>
              </a:rPr>
              <a:t>Das Netzwerk</a:t>
            </a:r>
          </a:p>
        </p:txBody>
      </p:sp>
      <p:sp>
        <p:nvSpPr>
          <p:cNvPr id="706563" name="Text Box 3"/>
          <p:cNvSpPr txBox="1">
            <a:spLocks noChangeArrowheads="1"/>
          </p:cNvSpPr>
          <p:nvPr/>
        </p:nvSpPr>
        <p:spPr bwMode="white">
          <a:xfrm>
            <a:off x="8407400" y="6415088"/>
            <a:ext cx="60960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fld id="{1C3D8394-A2FF-45DB-89D3-E73AA1B0B22D}" type="slidenum">
              <a:rPr lang="de-DE" altLang="de-DE" sz="900">
                <a:solidFill>
                  <a:srgbClr val="FFFFFF"/>
                </a:solidFill>
                <a:latin typeface="Verdana" pitchFamily="34" charset="0"/>
              </a:rPr>
              <a:pPr>
                <a:spcBef>
                  <a:spcPct val="50000"/>
                </a:spcBef>
              </a:pPr>
              <a:t>‹Nr.›</a:t>
            </a:fld>
            <a:endParaRPr lang="de-DE" altLang="de-DE" sz="900">
              <a:solidFill>
                <a:srgbClr val="FFFFFF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575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  <p:sldLayoutId id="2147483847" r:id="rId12"/>
    <p:sldLayoutId id="2147483848" r:id="rId13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9pPr>
    </p:titleStyle>
    <p:bodyStyle>
      <a:lvl1pPr marL="342900" indent="-342900" algn="l" rtl="0" fontAlgn="base">
        <a:spcBef>
          <a:spcPct val="5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-"/>
        <a:defRPr>
          <a:solidFill>
            <a:srgbClr val="5F5F5F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&gt;"/>
        <a:defRPr>
          <a:solidFill>
            <a:srgbClr val="5F5F5F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defRPr>
          <a:solidFill>
            <a:srgbClr val="5F5F5F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2" name="Text Box 2"/>
          <p:cNvSpPr txBox="1">
            <a:spLocks noChangeArrowheads="1"/>
          </p:cNvSpPr>
          <p:nvPr/>
        </p:nvSpPr>
        <p:spPr bwMode="white">
          <a:xfrm>
            <a:off x="457200" y="6415091"/>
            <a:ext cx="4267200" cy="232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5" tIns="45713" rIns="91425" bIns="45713"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900" dirty="0">
                <a:solidFill>
                  <a:srgbClr val="FFFFFF"/>
                </a:solidFill>
                <a:latin typeface="Verdana" pitchFamily="34" charset="0"/>
              </a:rPr>
              <a:t>Das Netzwerk</a:t>
            </a:r>
          </a:p>
        </p:txBody>
      </p:sp>
      <p:sp>
        <p:nvSpPr>
          <p:cNvPr id="706563" name="Text Box 3"/>
          <p:cNvSpPr txBox="1">
            <a:spLocks noChangeArrowheads="1"/>
          </p:cNvSpPr>
          <p:nvPr/>
        </p:nvSpPr>
        <p:spPr bwMode="white">
          <a:xfrm>
            <a:off x="8407400" y="6415091"/>
            <a:ext cx="609600" cy="232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5" tIns="45713" rIns="91425" bIns="45713">
            <a:spAutoFit/>
          </a:bodyPr>
          <a:lstStyle/>
          <a:p>
            <a:pPr>
              <a:spcBef>
                <a:spcPct val="50000"/>
              </a:spcBef>
            </a:pPr>
            <a:fld id="{1C3D8394-A2FF-45DB-89D3-E73AA1B0B22D}" type="slidenum">
              <a:rPr lang="de-DE" altLang="de-DE" sz="900">
                <a:solidFill>
                  <a:srgbClr val="FFFFFF"/>
                </a:solidFill>
                <a:latin typeface="Verdana" pitchFamily="34" charset="0"/>
              </a:rPr>
              <a:pPr>
                <a:spcBef>
                  <a:spcPct val="50000"/>
                </a:spcBef>
              </a:pPr>
              <a:t>‹Nr.›</a:t>
            </a:fld>
            <a:endParaRPr lang="de-DE" altLang="de-DE" sz="900" dirty="0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7" name="Grafik 6" descr="Logo_IV_ohne_4c.jp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660" y="242216"/>
            <a:ext cx="960140" cy="541152"/>
          </a:xfrm>
          <a:prstGeom prst="rect">
            <a:avLst/>
          </a:prstGeom>
        </p:spPr>
      </p:pic>
      <p:cxnSp>
        <p:nvCxnSpPr>
          <p:cNvPr id="9" name="Gerade Verbindung 8"/>
          <p:cNvCxnSpPr/>
          <p:nvPr/>
        </p:nvCxnSpPr>
        <p:spPr>
          <a:xfrm>
            <a:off x="404119" y="903624"/>
            <a:ext cx="8417920" cy="0"/>
          </a:xfrm>
          <a:prstGeom prst="line">
            <a:avLst/>
          </a:prstGeom>
          <a:ln w="158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2" name="Bild 4" descr="cid:image001.jpg@01D0FB8D.2DCAF2A0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736" y="221000"/>
            <a:ext cx="948219" cy="629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2398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5pPr>
      <a:lvl6pPr marL="457130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6pPr>
      <a:lvl7pPr marL="914259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7pPr>
      <a:lvl8pPr marL="1371390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8pPr>
      <a:lvl9pPr marL="1828519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9pPr>
    </p:titleStyle>
    <p:bodyStyle>
      <a:lvl1pPr marL="342848" indent="-342848" algn="l" rtl="0" fontAlgn="base">
        <a:spcBef>
          <a:spcPct val="5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836" indent="-285707" algn="l" rtl="0" fontAlgn="base">
        <a:spcBef>
          <a:spcPct val="20000"/>
        </a:spcBef>
        <a:spcAft>
          <a:spcPct val="0"/>
        </a:spcAft>
        <a:buChar char="-"/>
        <a:defRPr>
          <a:solidFill>
            <a:srgbClr val="5F5F5F"/>
          </a:solidFill>
          <a:latin typeface="+mn-lt"/>
        </a:defRPr>
      </a:lvl2pPr>
      <a:lvl3pPr marL="1142824" indent="-228564" algn="l" rtl="0" fontAlgn="base">
        <a:spcBef>
          <a:spcPct val="20000"/>
        </a:spcBef>
        <a:spcAft>
          <a:spcPct val="0"/>
        </a:spcAft>
        <a:buChar char="&gt;"/>
        <a:defRPr>
          <a:solidFill>
            <a:srgbClr val="5F5F5F"/>
          </a:solidFill>
          <a:latin typeface="+mn-lt"/>
        </a:defRPr>
      </a:lvl3pPr>
      <a:lvl4pPr marL="1599954" indent="-228564" algn="l" rtl="0" fontAlgn="base">
        <a:spcBef>
          <a:spcPct val="20000"/>
        </a:spcBef>
        <a:spcAft>
          <a:spcPct val="0"/>
        </a:spcAft>
        <a:defRPr>
          <a:solidFill>
            <a:srgbClr val="5F5F5F"/>
          </a:solidFill>
          <a:latin typeface="+mn-lt"/>
        </a:defRPr>
      </a:lvl4pPr>
      <a:lvl5pPr marL="2057085" indent="-22856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215" indent="-22856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344" indent="-22856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8475" indent="-22856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5603" indent="-22856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de-DE"/>
      </a:defPPr>
      <a:lvl1pPr marL="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5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4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8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3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2" name="Text Box 2"/>
          <p:cNvSpPr txBox="1">
            <a:spLocks noChangeArrowheads="1"/>
          </p:cNvSpPr>
          <p:nvPr/>
        </p:nvSpPr>
        <p:spPr bwMode="white">
          <a:xfrm>
            <a:off x="457200" y="6415433"/>
            <a:ext cx="4267200" cy="232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806" tIns="44903" rIns="89806" bIns="44903"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900">
                <a:solidFill>
                  <a:srgbClr val="FFFFFF"/>
                </a:solidFill>
                <a:latin typeface="Verdana" pitchFamily="34" charset="0"/>
              </a:rPr>
              <a:t>Das Netzwerk</a:t>
            </a:r>
          </a:p>
        </p:txBody>
      </p:sp>
      <p:sp>
        <p:nvSpPr>
          <p:cNvPr id="706563" name="Text Box 3"/>
          <p:cNvSpPr txBox="1">
            <a:spLocks noChangeArrowheads="1"/>
          </p:cNvSpPr>
          <p:nvPr/>
        </p:nvSpPr>
        <p:spPr bwMode="white">
          <a:xfrm>
            <a:off x="8407400" y="6415433"/>
            <a:ext cx="609600" cy="232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806" tIns="44903" rIns="89806" bIns="44903">
            <a:spAutoFit/>
          </a:bodyPr>
          <a:lstStyle/>
          <a:p>
            <a:pPr>
              <a:spcBef>
                <a:spcPct val="50000"/>
              </a:spcBef>
            </a:pPr>
            <a:fld id="{1C3D8394-A2FF-45DB-89D3-E73AA1B0B22D}" type="slidenum">
              <a:rPr lang="de-DE" altLang="de-DE" sz="900">
                <a:solidFill>
                  <a:srgbClr val="FFFFFF"/>
                </a:solidFill>
                <a:latin typeface="Verdana" pitchFamily="34" charset="0"/>
              </a:rPr>
              <a:pPr>
                <a:spcBef>
                  <a:spcPct val="50000"/>
                </a:spcBef>
              </a:pPr>
              <a:t>‹Nr.›</a:t>
            </a:fld>
            <a:endParaRPr lang="de-DE" altLang="de-DE" sz="900">
              <a:solidFill>
                <a:srgbClr val="FFFFFF"/>
              </a:solidFill>
              <a:latin typeface="Verdana" pitchFamily="34" charset="0"/>
            </a:endParaRPr>
          </a:p>
        </p:txBody>
      </p:sp>
      <p:cxnSp>
        <p:nvCxnSpPr>
          <p:cNvPr id="9" name="Gerade Verbindung 8"/>
          <p:cNvCxnSpPr/>
          <p:nvPr/>
        </p:nvCxnSpPr>
        <p:spPr>
          <a:xfrm>
            <a:off x="404119" y="903624"/>
            <a:ext cx="8417920" cy="0"/>
          </a:xfrm>
          <a:prstGeom prst="line">
            <a:avLst/>
          </a:prstGeom>
          <a:ln w="158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44"/>
          <p:cNvSpPr>
            <a:spLocks noChangeArrowheads="1"/>
          </p:cNvSpPr>
          <p:nvPr/>
        </p:nvSpPr>
        <p:spPr bwMode="auto">
          <a:xfrm>
            <a:off x="8562975" y="6583708"/>
            <a:ext cx="4968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806" tIns="44903" rIns="89806" bIns="44903">
            <a:spAutoFit/>
          </a:bodyPr>
          <a:lstStyle/>
          <a:p>
            <a:pPr>
              <a:defRPr/>
            </a:pPr>
            <a:fld id="{97514B75-7DDC-445F-A624-0721DB6104E0}" type="slidenum">
              <a:rPr lang="de-DE" sz="1200" b="1">
                <a:solidFill>
                  <a:srgbClr val="333333"/>
                </a:solidFill>
                <a:latin typeface="Arial" charset="0"/>
              </a:rPr>
              <a:pPr>
                <a:defRPr/>
              </a:pPr>
              <a:t>‹Nr.›</a:t>
            </a:fld>
            <a:endParaRPr lang="de-DE" sz="1200" b="1" dirty="0">
              <a:solidFill>
                <a:srgbClr val="333333"/>
              </a:solidFill>
              <a:latin typeface="Arial" charset="0"/>
            </a:endParaRPr>
          </a:p>
        </p:txBody>
      </p:sp>
      <p:pic>
        <p:nvPicPr>
          <p:cNvPr id="8" name="Grafik 7" descr="Logo_IV_ohne_4c.jpg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24" y="380281"/>
            <a:ext cx="846818" cy="47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29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2" r:id="rId1"/>
    <p:sldLayoutId id="2147484023" r:id="rId2"/>
    <p:sldLayoutId id="2147484024" r:id="rId3"/>
    <p:sldLayoutId id="2147484025" r:id="rId4"/>
    <p:sldLayoutId id="2147484026" r:id="rId5"/>
    <p:sldLayoutId id="2147484027" r:id="rId6"/>
    <p:sldLayoutId id="2147484028" r:id="rId7"/>
    <p:sldLayoutId id="2147484029" r:id="rId8"/>
    <p:sldLayoutId id="2147484030" r:id="rId9"/>
    <p:sldLayoutId id="2147484031" r:id="rId10"/>
    <p:sldLayoutId id="2147484032" r:id="rId11"/>
    <p:sldLayoutId id="2147484033" r:id="rId12"/>
    <p:sldLayoutId id="2147484034" r:id="rId13"/>
    <p:sldLayoutId id="2147484035" r:id="rId14"/>
    <p:sldLayoutId id="2147484036" r:id="rId15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5pPr>
      <a:lvl6pPr marL="449197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6pPr>
      <a:lvl7pPr marL="898380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7pPr>
      <a:lvl8pPr marL="1347616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8pPr>
      <a:lvl9pPr marL="1796805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9pPr>
    </p:titleStyle>
    <p:bodyStyle>
      <a:lvl1pPr marL="336932" indent="-336932" algn="l" rtl="0" fontAlgn="base">
        <a:spcBef>
          <a:spcPct val="5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29871" indent="-280843" algn="l" rtl="0" fontAlgn="base">
        <a:spcBef>
          <a:spcPct val="20000"/>
        </a:spcBef>
        <a:spcAft>
          <a:spcPct val="0"/>
        </a:spcAft>
        <a:buChar char="-"/>
        <a:defRPr>
          <a:solidFill>
            <a:srgbClr val="5F5F5F"/>
          </a:solidFill>
          <a:latin typeface="+mn-lt"/>
        </a:defRPr>
      </a:lvl2pPr>
      <a:lvl3pPr marL="1122993" indent="-224515" algn="l" rtl="0" fontAlgn="base">
        <a:spcBef>
          <a:spcPct val="20000"/>
        </a:spcBef>
        <a:spcAft>
          <a:spcPct val="0"/>
        </a:spcAft>
        <a:buChar char="&gt;"/>
        <a:defRPr>
          <a:solidFill>
            <a:srgbClr val="5F5F5F"/>
          </a:solidFill>
          <a:latin typeface="+mn-lt"/>
        </a:defRPr>
      </a:lvl3pPr>
      <a:lvl4pPr marL="1572201" indent="-224515" algn="l" rtl="0" fontAlgn="base">
        <a:spcBef>
          <a:spcPct val="20000"/>
        </a:spcBef>
        <a:spcAft>
          <a:spcPct val="0"/>
        </a:spcAft>
        <a:defRPr>
          <a:solidFill>
            <a:srgbClr val="5F5F5F"/>
          </a:solidFill>
          <a:latin typeface="+mn-lt"/>
        </a:defRPr>
      </a:lvl4pPr>
      <a:lvl5pPr marL="2021394" indent="-224515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470586" indent="-224515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19787" indent="-224515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368980" indent="-224515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18161" indent="-224515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de-DE"/>
      </a:defPPr>
      <a:lvl1pPr marL="0" algn="l" defTabSz="898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9197" algn="l" defTabSz="898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8380" algn="l" defTabSz="898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7616" algn="l" defTabSz="898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6805" algn="l" defTabSz="898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5986" algn="l" defTabSz="898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95185" algn="l" defTabSz="898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4408" algn="l" defTabSz="898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93565" algn="l" defTabSz="898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2" name="Text Box 2"/>
          <p:cNvSpPr txBox="1">
            <a:spLocks noChangeArrowheads="1"/>
          </p:cNvSpPr>
          <p:nvPr/>
        </p:nvSpPr>
        <p:spPr bwMode="white">
          <a:xfrm>
            <a:off x="457200" y="6415088"/>
            <a:ext cx="426720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900">
                <a:solidFill>
                  <a:srgbClr val="FFFFFF"/>
                </a:solidFill>
                <a:latin typeface="Verdana" pitchFamily="34" charset="0"/>
              </a:rPr>
              <a:t>Das Netzwerk</a:t>
            </a:r>
          </a:p>
        </p:txBody>
      </p:sp>
      <p:sp>
        <p:nvSpPr>
          <p:cNvPr id="706563" name="Text Box 3"/>
          <p:cNvSpPr txBox="1">
            <a:spLocks noChangeArrowheads="1"/>
          </p:cNvSpPr>
          <p:nvPr/>
        </p:nvSpPr>
        <p:spPr bwMode="white">
          <a:xfrm>
            <a:off x="8407400" y="6415088"/>
            <a:ext cx="60960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fld id="{1C3D8394-A2FF-45DB-89D3-E73AA1B0B22D}" type="slidenum">
              <a:rPr lang="de-DE" altLang="de-DE" sz="900">
                <a:solidFill>
                  <a:srgbClr val="FFFFFF"/>
                </a:solidFill>
                <a:latin typeface="Verdana" pitchFamily="34" charset="0"/>
              </a:rPr>
              <a:pPr>
                <a:spcBef>
                  <a:spcPct val="50000"/>
                </a:spcBef>
              </a:pPr>
              <a:t>‹Nr.›</a:t>
            </a:fld>
            <a:endParaRPr lang="de-DE" altLang="de-DE" sz="900">
              <a:solidFill>
                <a:srgbClr val="FFFFFF"/>
              </a:solidFill>
              <a:latin typeface="Verdana" pitchFamily="34" charset="0"/>
            </a:endParaRPr>
          </a:p>
        </p:txBody>
      </p:sp>
      <p:cxnSp>
        <p:nvCxnSpPr>
          <p:cNvPr id="9" name="Gerade Verbindung 8"/>
          <p:cNvCxnSpPr/>
          <p:nvPr/>
        </p:nvCxnSpPr>
        <p:spPr>
          <a:xfrm>
            <a:off x="404118" y="903624"/>
            <a:ext cx="8417920" cy="0"/>
          </a:xfrm>
          <a:prstGeom prst="line">
            <a:avLst/>
          </a:prstGeom>
          <a:ln w="158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44"/>
          <p:cNvSpPr>
            <a:spLocks noChangeArrowheads="1"/>
          </p:cNvSpPr>
          <p:nvPr/>
        </p:nvSpPr>
        <p:spPr bwMode="auto">
          <a:xfrm>
            <a:off x="8562975" y="6583363"/>
            <a:ext cx="4968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fld id="{97514B75-7DDC-445F-A624-0721DB6104E0}" type="slidenum">
              <a:rPr lang="de-DE" sz="1200" b="1">
                <a:solidFill>
                  <a:srgbClr val="333333"/>
                </a:solidFill>
                <a:latin typeface="Arial" charset="0"/>
              </a:rPr>
              <a:pPr>
                <a:defRPr/>
              </a:pPr>
              <a:t>‹Nr.›</a:t>
            </a:fld>
            <a:endParaRPr lang="de-DE" sz="1200" b="1" dirty="0">
              <a:solidFill>
                <a:srgbClr val="333333"/>
              </a:solidFill>
              <a:latin typeface="Arial" charset="0"/>
            </a:endParaRPr>
          </a:p>
        </p:txBody>
      </p:sp>
      <p:pic>
        <p:nvPicPr>
          <p:cNvPr id="8" name="Grafik 7" descr="Logo_IV_ohne_4c.jp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23" y="380281"/>
            <a:ext cx="846818" cy="47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581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  <p:sldLayoutId id="2147484069" r:id="rId12"/>
    <p:sldLayoutId id="2147484070" r:id="rId13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9pPr>
    </p:titleStyle>
    <p:bodyStyle>
      <a:lvl1pPr marL="342900" indent="-342900" algn="l" rtl="0" fontAlgn="base">
        <a:spcBef>
          <a:spcPct val="5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-"/>
        <a:defRPr>
          <a:solidFill>
            <a:srgbClr val="5F5F5F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&gt;"/>
        <a:defRPr>
          <a:solidFill>
            <a:srgbClr val="5F5F5F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defRPr>
          <a:solidFill>
            <a:srgbClr val="5F5F5F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Dokumente I.png"/>
          <p:cNvPicPr>
            <a:picLocks noChangeAspect="1"/>
          </p:cNvPicPr>
          <p:nvPr userDrawn="1"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12" y="275977"/>
            <a:ext cx="2103272" cy="627647"/>
          </a:xfrm>
          <a:prstGeom prst="rect">
            <a:avLst/>
          </a:prstGeom>
        </p:spPr>
      </p:pic>
      <p:sp>
        <p:nvSpPr>
          <p:cNvPr id="706562" name="Text Box 2"/>
          <p:cNvSpPr txBox="1">
            <a:spLocks noChangeArrowheads="1"/>
          </p:cNvSpPr>
          <p:nvPr/>
        </p:nvSpPr>
        <p:spPr bwMode="white">
          <a:xfrm>
            <a:off x="457200" y="6415112"/>
            <a:ext cx="426720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900">
                <a:solidFill>
                  <a:srgbClr val="FFFFFF"/>
                </a:solidFill>
                <a:latin typeface="Verdana" pitchFamily="34" charset="0"/>
                <a:cs typeface="Times New Roman" pitchFamily="18" charset="0"/>
              </a:rPr>
              <a:t>Das Netzwerk</a:t>
            </a:r>
          </a:p>
        </p:txBody>
      </p:sp>
      <p:sp>
        <p:nvSpPr>
          <p:cNvPr id="706563" name="Text Box 3"/>
          <p:cNvSpPr txBox="1">
            <a:spLocks noChangeArrowheads="1"/>
          </p:cNvSpPr>
          <p:nvPr/>
        </p:nvSpPr>
        <p:spPr bwMode="white">
          <a:xfrm>
            <a:off x="8407400" y="6415112"/>
            <a:ext cx="60960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fld id="{1C3D8394-A2FF-45DB-89D3-E73AA1B0B22D}" type="slidenum">
              <a:rPr lang="de-DE" altLang="de-DE" sz="900">
                <a:solidFill>
                  <a:srgbClr val="FFFFFF"/>
                </a:solidFill>
                <a:latin typeface="Verdana" pitchFamily="34" charset="0"/>
                <a:cs typeface="Times New Roman" pitchFamily="18" charset="0"/>
              </a:rPr>
              <a:pPr>
                <a:spcBef>
                  <a:spcPct val="50000"/>
                </a:spcBef>
              </a:pPr>
              <a:t>‹Nr.›</a:t>
            </a:fld>
            <a:endParaRPr lang="de-DE" altLang="de-DE" sz="900">
              <a:solidFill>
                <a:srgbClr val="FFFFFF"/>
              </a:solidFill>
              <a:latin typeface="Verdana" pitchFamily="34" charset="0"/>
              <a:cs typeface="Times New Roman" pitchFamily="18" charset="0"/>
            </a:endParaRPr>
          </a:p>
        </p:txBody>
      </p:sp>
      <p:cxnSp>
        <p:nvCxnSpPr>
          <p:cNvPr id="9" name="Gerade Verbindung 8"/>
          <p:cNvCxnSpPr/>
          <p:nvPr/>
        </p:nvCxnSpPr>
        <p:spPr>
          <a:xfrm>
            <a:off x="404122" y="903624"/>
            <a:ext cx="8417920" cy="0"/>
          </a:xfrm>
          <a:prstGeom prst="line">
            <a:avLst/>
          </a:prstGeom>
          <a:ln w="158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 descr="Logo_IV_ohne_4c.jpg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23" y="380281"/>
            <a:ext cx="846818" cy="477282"/>
          </a:xfrm>
          <a:prstGeom prst="rect">
            <a:avLst/>
          </a:prstGeom>
        </p:spPr>
      </p:pic>
      <p:sp>
        <p:nvSpPr>
          <p:cNvPr id="10" name="Rectangle 44"/>
          <p:cNvSpPr>
            <a:spLocks noChangeArrowheads="1"/>
          </p:cNvSpPr>
          <p:nvPr userDrawn="1"/>
        </p:nvSpPr>
        <p:spPr bwMode="auto">
          <a:xfrm>
            <a:off x="8562975" y="6583363"/>
            <a:ext cx="4968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fld id="{97514B75-7DDC-445F-A624-0721DB6104E0}" type="slidenum">
              <a:rPr lang="de-DE" sz="1200" b="1">
                <a:solidFill>
                  <a:srgbClr val="333333"/>
                </a:solidFill>
                <a:latin typeface="Arial" charset="0"/>
              </a:rPr>
              <a:pPr>
                <a:defRPr/>
              </a:pPr>
              <a:t>‹Nr.›</a:t>
            </a:fld>
            <a:endParaRPr lang="de-DE" sz="1200" b="1" dirty="0">
              <a:solidFill>
                <a:srgbClr val="333333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188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0" r:id="rId1"/>
    <p:sldLayoutId id="2147484111" r:id="rId2"/>
    <p:sldLayoutId id="2147484112" r:id="rId3"/>
    <p:sldLayoutId id="2147484113" r:id="rId4"/>
    <p:sldLayoutId id="2147484114" r:id="rId5"/>
    <p:sldLayoutId id="2147484115" r:id="rId6"/>
    <p:sldLayoutId id="2147484116" r:id="rId7"/>
    <p:sldLayoutId id="2147484117" r:id="rId8"/>
    <p:sldLayoutId id="2147484118" r:id="rId9"/>
    <p:sldLayoutId id="2147484119" r:id="rId10"/>
    <p:sldLayoutId id="2147484120" r:id="rId11"/>
    <p:sldLayoutId id="2147484121" r:id="rId12"/>
    <p:sldLayoutId id="2147484122" r:id="rId13"/>
    <p:sldLayoutId id="2147484123" r:id="rId14"/>
    <p:sldLayoutId id="2147484124" r:id="rId15"/>
    <p:sldLayoutId id="2147484125" r:id="rId16"/>
    <p:sldLayoutId id="2147484126" r:id="rId17"/>
    <p:sldLayoutId id="2147484128" r:id="rId18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DINMittelschrift" pitchFamily="18" charset="0"/>
        </a:defRPr>
      </a:lvl9pPr>
    </p:titleStyle>
    <p:bodyStyle>
      <a:lvl1pPr marL="342900" indent="-342900" algn="l" rtl="0" fontAlgn="base">
        <a:spcBef>
          <a:spcPct val="5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-"/>
        <a:defRPr>
          <a:solidFill>
            <a:srgbClr val="5F5F5F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&gt;"/>
        <a:defRPr>
          <a:solidFill>
            <a:srgbClr val="5F5F5F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defRPr>
          <a:solidFill>
            <a:srgbClr val="5F5F5F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 userDrawn="1"/>
        </p:nvSpPr>
        <p:spPr>
          <a:xfrm>
            <a:off x="307789" y="321228"/>
            <a:ext cx="8564363" cy="911412"/>
          </a:xfrm>
          <a:prstGeom prst="rect">
            <a:avLst/>
          </a:prstGeom>
          <a:gradFill flip="none" rotWithShape="1">
            <a:gsLst>
              <a:gs pos="100000">
                <a:srgbClr val="B1925F"/>
              </a:gs>
              <a:gs pos="0">
                <a:srgbClr val="5E5438"/>
              </a:gs>
            </a:gsLst>
            <a:lin ang="14400000" scaled="0"/>
            <a:tileRect/>
          </a:gradFill>
        </p:spPr>
        <p:txBody>
          <a:bodyPr vert="horz" wrap="square" lIns="360000" tIns="360000" rIns="360000" bIns="360000" rtlCol="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+mj-lt"/>
                <a:ea typeface="+mj-ea"/>
                <a:cs typeface="Trebuchet MS"/>
              </a:defRPr>
            </a:lvl1pPr>
          </a:lstStyle>
          <a:p>
            <a:pPr algn="r"/>
            <a:endParaRPr lang="de-DE" sz="1000" b="0" i="0" dirty="0">
              <a:latin typeface="+mj-lt"/>
              <a:cs typeface="Apple Symbols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07789" y="1600200"/>
            <a:ext cx="856436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07789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22897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38552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D5A449-37F3-6347-87F1-7B74D2741639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Bild 7" descr="Logo Solit Kapital RZ BRAUN.ai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20" y="488103"/>
            <a:ext cx="1455563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74905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0" r:id="rId1"/>
    <p:sldLayoutId id="2147484131" r:id="rId2"/>
    <p:sldLayoutId id="2147484132" r:id="rId3"/>
    <p:sldLayoutId id="2147484243" r:id="rId4"/>
  </p:sldLayoutIdLst>
  <p:hf hdr="0" ftr="0" dt="0"/>
  <p:txStyles>
    <p:titleStyle>
      <a:lvl1pPr algn="r" defTabSz="457200" rtl="0" eaLnBrk="1" latinLnBrk="0" hangingPunct="1">
        <a:spcBef>
          <a:spcPct val="0"/>
        </a:spcBef>
        <a:buNone/>
        <a:defRPr sz="15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1.xml"/><Relationship Id="rId6" Type="http://schemas.openxmlformats.org/officeDocument/2006/relationships/image" Target="../media/image15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1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0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8.xml"/><Relationship Id="rId6" Type="http://schemas.openxmlformats.org/officeDocument/2006/relationships/image" Target="../media/image55.png"/><Relationship Id="rId5" Type="http://schemas.openxmlformats.org/officeDocument/2006/relationships/image" Target="../media/image15.png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3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3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2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2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3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10815" y="1384648"/>
            <a:ext cx="8564363" cy="1588806"/>
          </a:xfrm>
        </p:spPr>
        <p:txBody>
          <a:bodyPr/>
          <a:lstStyle/>
          <a:p>
            <a:r>
              <a:rPr lang="de-DE" sz="2800" dirty="0">
                <a:latin typeface="Corporate S Bold" pitchFamily="2" charset="0"/>
                <a:cs typeface="Corporate S Light" pitchFamily="2" charset="0"/>
              </a:rPr>
              <a:t>                         Zusammenarbeit</a:t>
            </a:r>
            <a:br>
              <a:rPr lang="de-DE" sz="2800" dirty="0">
                <a:latin typeface="Corporate S Bold" pitchFamily="2" charset="0"/>
                <a:cs typeface="Corporate S Light" pitchFamily="2" charset="0"/>
              </a:rPr>
            </a:br>
            <a:r>
              <a:rPr lang="de-DE" sz="2800" dirty="0">
                <a:latin typeface="Corporate S Bold" pitchFamily="2" charset="0"/>
                <a:cs typeface="Corporate S Light" pitchFamily="2" charset="0"/>
              </a:rPr>
              <a:t>                  </a:t>
            </a:r>
            <a:r>
              <a:rPr lang="de-DE" sz="2800" dirty="0" err="1">
                <a:latin typeface="Corporate S Bold" pitchFamily="2" charset="0"/>
                <a:cs typeface="Corporate S Light" pitchFamily="2" charset="0"/>
              </a:rPr>
              <a:t>Solit</a:t>
            </a:r>
            <a:r>
              <a:rPr lang="de-DE" sz="2800" dirty="0">
                <a:latin typeface="Corporate S Bold" pitchFamily="2" charset="0"/>
                <a:cs typeface="Corporate S Light" pitchFamily="2" charset="0"/>
              </a:rPr>
              <a:t> Gruppe &amp; </a:t>
            </a:r>
            <a:r>
              <a:rPr lang="de-DE" sz="2800" dirty="0" err="1">
                <a:latin typeface="Corporate S Bold" pitchFamily="2" charset="0"/>
                <a:cs typeface="Corporate S Light" pitchFamily="2" charset="0"/>
              </a:rPr>
              <a:t>Afm</a:t>
            </a:r>
            <a:r>
              <a:rPr lang="de-DE" sz="2800" dirty="0">
                <a:latin typeface="Corporate S Bold" pitchFamily="2" charset="0"/>
                <a:cs typeface="Corporate S Light" pitchFamily="2" charset="0"/>
              </a:rPr>
              <a:t> Hamburg</a:t>
            </a:r>
          </a:p>
        </p:txBody>
      </p:sp>
      <p:pic>
        <p:nvPicPr>
          <p:cNvPr id="23553" name="Picture 1" descr="C:\Users\rvitye\Dropbox\SOLIT aktuelle Präsentationen\Bildelemente Siegel etc\Bester Anbieter Goldsparpla¦ên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024" y="4150535"/>
            <a:ext cx="1861012" cy="2541585"/>
          </a:xfrm>
          <a:prstGeom prst="rect">
            <a:avLst/>
          </a:prstGeom>
          <a:noFill/>
        </p:spPr>
      </p:pic>
      <p:pic>
        <p:nvPicPr>
          <p:cNvPr id="30722" name="Picture 2" descr="U:\SOLIT\Relaunch Webseite\Bilder\Siegel\Focus Money SOLIT\Focus Money SOLIT 2017\focus-money-test-goldsparplaene-juni-2017-solit-gruppe-bester-goldsparplaene-28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350" y="4150536"/>
            <a:ext cx="1785803" cy="252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166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8D84FF-5DB4-5E9D-E9AE-C7673846C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4249143-4DCD-844E-C2E1-4340E3AF9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35617"/>
            <a:ext cx="8418758" cy="4353059"/>
          </a:xfrm>
        </p:spPr>
        <p:txBody>
          <a:bodyPr>
            <a:normAutofit/>
          </a:bodyPr>
          <a:lstStyle/>
          <a:p>
            <a:r>
              <a:rPr lang="de-DE" dirty="0">
                <a:highlight>
                  <a:srgbClr val="FFFF00"/>
                </a:highlight>
              </a:rPr>
              <a:t>Fazit:</a:t>
            </a:r>
            <a:r>
              <a:rPr lang="de-DE" dirty="0"/>
              <a:t> </a:t>
            </a:r>
            <a:r>
              <a:rPr lang="de-DE" b="1" u="sng" dirty="0">
                <a:highlight>
                  <a:srgbClr val="FFFF00"/>
                </a:highlight>
              </a:rPr>
              <a:t>In Sachwerte zu investieren</a:t>
            </a:r>
            <a:r>
              <a:rPr lang="de-DE" dirty="0"/>
              <a:t>, ist </a:t>
            </a:r>
            <a:r>
              <a:rPr lang="de-DE" b="1" u="sng" dirty="0">
                <a:highlight>
                  <a:srgbClr val="FFFF00"/>
                </a:highlight>
              </a:rPr>
              <a:t>heutzutage</a:t>
            </a:r>
          </a:p>
          <a:p>
            <a:pPr marL="0" indent="0">
              <a:buNone/>
            </a:pPr>
            <a:r>
              <a:rPr lang="de-DE" dirty="0"/>
              <a:t>   bei der ausufernden Inflation </a:t>
            </a:r>
            <a:r>
              <a:rPr lang="de-DE" b="1" u="sng" dirty="0">
                <a:highlight>
                  <a:srgbClr val="FFFF00"/>
                </a:highlight>
              </a:rPr>
              <a:t>oberstes Credo</a:t>
            </a:r>
            <a:r>
              <a:rPr lang="de-DE" dirty="0"/>
              <a:t>. Dabei</a:t>
            </a:r>
          </a:p>
          <a:p>
            <a:pPr marL="0" indent="0">
              <a:buNone/>
            </a:pPr>
            <a:r>
              <a:rPr lang="de-DE" dirty="0"/>
              <a:t>   stellt eine gute Diversifizierung den </a:t>
            </a:r>
            <a:r>
              <a:rPr lang="de-DE" b="1" u="sng" dirty="0">
                <a:highlight>
                  <a:srgbClr val="FFFF00"/>
                </a:highlight>
              </a:rPr>
              <a:t>Grundstein für</a:t>
            </a:r>
          </a:p>
          <a:p>
            <a:pPr marL="0" indent="0">
              <a:buNone/>
            </a:pPr>
            <a:r>
              <a:rPr lang="de-DE" dirty="0"/>
              <a:t>   </a:t>
            </a:r>
            <a:r>
              <a:rPr lang="de-DE" b="1" u="sng" dirty="0">
                <a:highlight>
                  <a:srgbClr val="FFFF00"/>
                </a:highlight>
              </a:rPr>
              <a:t>eine erfolgreiche Vermögensanlage </a:t>
            </a:r>
            <a:r>
              <a:rPr lang="de-DE" dirty="0"/>
              <a:t>dar und gibt die</a:t>
            </a:r>
          </a:p>
          <a:p>
            <a:pPr marL="0" indent="0">
              <a:buNone/>
            </a:pPr>
            <a:r>
              <a:rPr lang="de-DE" dirty="0"/>
              <a:t>  </a:t>
            </a:r>
            <a:r>
              <a:rPr lang="de-DE" dirty="0">
                <a:highlight>
                  <a:srgbClr val="FFFF00"/>
                </a:highlight>
              </a:rPr>
              <a:t> </a:t>
            </a:r>
            <a:r>
              <a:rPr lang="de-DE" b="1" u="sng" dirty="0">
                <a:highlight>
                  <a:srgbClr val="FFFF00"/>
                </a:highlight>
              </a:rPr>
              <a:t>Sicherheit</a:t>
            </a:r>
            <a:r>
              <a:rPr lang="de-DE" dirty="0"/>
              <a:t>, zumindest </a:t>
            </a:r>
            <a:r>
              <a:rPr lang="de-DE" b="1" u="sng" dirty="0">
                <a:highlight>
                  <a:srgbClr val="FFFF00"/>
                </a:highlight>
              </a:rPr>
              <a:t>die Kaufkraft langfristig zu</a:t>
            </a:r>
          </a:p>
          <a:p>
            <a:pPr marL="0" indent="0">
              <a:buNone/>
            </a:pPr>
            <a:r>
              <a:rPr lang="de-DE" dirty="0"/>
              <a:t>   </a:t>
            </a:r>
            <a:r>
              <a:rPr lang="de-DE" b="1" u="sng" dirty="0">
                <a:highlight>
                  <a:srgbClr val="FFFF00"/>
                </a:highlight>
              </a:rPr>
              <a:t>erhalten. </a:t>
            </a:r>
            <a:r>
              <a:rPr lang="de-DE" dirty="0"/>
              <a:t>Bei Inflationsraten von 7 bis 8 Prozent die</a:t>
            </a:r>
          </a:p>
          <a:p>
            <a:pPr marL="0" indent="0">
              <a:buNone/>
            </a:pPr>
            <a:r>
              <a:rPr lang="de-DE" dirty="0"/>
              <a:t>   Inflation zu schlagen ist für sich genommen schon eine schwer  </a:t>
            </a:r>
          </a:p>
          <a:p>
            <a:pPr marL="0" indent="0">
              <a:buNone/>
            </a:pPr>
            <a:r>
              <a:rPr lang="de-DE" dirty="0"/>
              <a:t>   zu erreichende Mammutaufgabe.</a:t>
            </a:r>
          </a:p>
        </p:txBody>
      </p:sp>
    </p:spTree>
    <p:extLst>
      <p:ext uri="{BB962C8B-B14F-4D97-AF65-F5344CB8AC3E}">
        <p14:creationId xmlns:p14="http://schemas.microsoft.com/office/powerpoint/2010/main" val="2451349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hteck 1">
            <a:extLst>
              <a:ext uri="{FF2B5EF4-FFF2-40B4-BE49-F238E27FC236}">
                <a16:creationId xmlns:a16="http://schemas.microsoft.com/office/drawing/2014/main" id="{4619F356-58CB-5669-05C3-B2AABD972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040" y="242216"/>
            <a:ext cx="8565549" cy="137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0550" tIns="40275" rIns="80550" bIns="40275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800" b="1" dirty="0">
                <a:solidFill>
                  <a:srgbClr val="002060"/>
                </a:solidFill>
              </a:rPr>
              <a:t>Was machen Anleger nun, die Kapital </a:t>
            </a:r>
          </a:p>
          <a:p>
            <a:pPr algn="ctr" eaLnBrk="1" hangingPunct="1"/>
            <a:r>
              <a:rPr lang="de-DE" altLang="de-DE" sz="2800" b="1" dirty="0">
                <a:solidFill>
                  <a:srgbClr val="C00000"/>
                </a:solidFill>
              </a:rPr>
              <a:t> </a:t>
            </a:r>
          </a:p>
          <a:p>
            <a:pPr algn="ctr" eaLnBrk="1" hangingPunct="1"/>
            <a:r>
              <a:rPr lang="de-DE" altLang="de-DE" sz="2800" b="1" dirty="0">
                <a:solidFill>
                  <a:srgbClr val="C00000"/>
                </a:solidFill>
              </a:rPr>
              <a:t> </a:t>
            </a:r>
            <a:r>
              <a:rPr lang="de-DE" altLang="de-DE" sz="2800" b="1" dirty="0">
                <a:solidFill>
                  <a:srgbClr val="002060"/>
                </a:solidFill>
              </a:rPr>
              <a:t>anlegen möchten? </a:t>
            </a:r>
            <a:endParaRPr lang="de-DE" altLang="de-DE" sz="2800" dirty="0">
              <a:solidFill>
                <a:srgbClr val="002060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7F2EDC5-5100-C1A9-F069-9F846AA86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12" y="2046056"/>
            <a:ext cx="3648321" cy="3025437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71FF3053-E6A3-3A25-35E7-A025F5971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2256" y="2587208"/>
            <a:ext cx="3867679" cy="3823561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17984" y="1444776"/>
            <a:ext cx="3783950" cy="378395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3189DAA7-ADA4-468C-9352-6B56A4271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Lösung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2B7C06BA-92C9-4642-A7A8-12115353511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89696" y="4601496"/>
            <a:ext cx="5016719" cy="162345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de-DE" sz="8800" dirty="0">
                <a:solidFill>
                  <a:srgbClr val="B0915E"/>
                </a:solidFill>
                <a:latin typeface="Corporate S Bold" pitchFamily="2" charset="0"/>
              </a:rPr>
              <a:t>Sie sind die Lösung</a:t>
            </a:r>
          </a:p>
          <a:p>
            <a:pPr marL="0" indent="0">
              <a:buNone/>
            </a:pPr>
            <a:r>
              <a:rPr lang="de-DE" sz="8800" dirty="0">
                <a:solidFill>
                  <a:srgbClr val="B0915E"/>
                </a:solidFill>
                <a:latin typeface="Corporate S Bold" pitchFamily="2" charset="0"/>
              </a:rPr>
              <a:t>   für Ihre Kunden</a:t>
            </a:r>
          </a:p>
        </p:txBody>
      </p:sp>
      <p:sp>
        <p:nvSpPr>
          <p:cNvPr id="7" name="Foliennummernplatzhalter 3">
            <a:extLst>
              <a:ext uri="{FF2B5EF4-FFF2-40B4-BE49-F238E27FC236}">
                <a16:creationId xmlns:a16="http://schemas.microsoft.com/office/drawing/2014/main" id="{A34DDE2D-15BA-495E-BAF2-A9D22631A11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5A449-37F3-6347-87F1-7B74D2741639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65593B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65593B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98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955D4B-FACF-901A-D123-FC58D5380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e-DE"/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A1FC9F82-C45B-4D3B-7708-CF17DDA57B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11096" y="1745416"/>
            <a:ext cx="9966191" cy="560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248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CDBD15-FA5A-89B0-1B1E-3B26B325B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e-DE"/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C3CB6399-9B08-36B4-1012-B0C16DC8CE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38240" y="1444776"/>
            <a:ext cx="10048057" cy="565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7403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6C5233F-2632-E683-9BBD-B7E9507490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D5A449-37F3-6347-87F1-7B74D2741639}" type="slidenum">
              <a:rPr lang="de-DE" smtClean="0"/>
              <a:pPr/>
              <a:t>15</a:t>
            </a:fld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4D26B97-E481-FC11-B645-1C5E6BB047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08" y="1331812"/>
            <a:ext cx="7518272" cy="520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436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D5A449-37F3-6347-87F1-7B74D2741639}" type="slidenum">
              <a:rPr lang="de-DE" smtClean="0"/>
              <a:pPr/>
              <a:t>16</a:t>
            </a:fld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216" y="1224684"/>
            <a:ext cx="6914720" cy="549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057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Minenstoll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4560" y="4990517"/>
            <a:ext cx="2521430" cy="1548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0"/>
          </a:effectLst>
        </p:spPr>
      </p:pic>
      <p:pic>
        <p:nvPicPr>
          <p:cNvPr id="14" name="Picture 6" descr="Goldmine groß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51335" y="3130820"/>
            <a:ext cx="2544655" cy="159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0"/>
          </a:effectLst>
        </p:spPr>
      </p:pic>
      <p:pic>
        <p:nvPicPr>
          <p:cNvPr id="15" name="Picture 4" descr="Goldmine groß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74560" y="1305946"/>
            <a:ext cx="2521430" cy="156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0"/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F40F0A-BBD7-4D1D-96B0-C665D0E7A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Gold ist ein begrenzter Rohstoff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B47C2AB-9160-42DA-A224-EC3CE89956B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4325" y="1531938"/>
            <a:ext cx="5339979" cy="2317958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de-DE" sz="2400" b="1" u="sng" dirty="0">
                <a:solidFill>
                  <a:schemeClr val="tx2">
                    <a:lumMod val="25000"/>
                  </a:schemeClr>
                </a:solidFill>
                <a:highlight>
                  <a:srgbClr val="FFFF00"/>
                </a:highlight>
                <a:latin typeface="Corporate S Bold" pitchFamily="2" charset="0"/>
              </a:rPr>
              <a:t>Gold ist ein begrenzter Rohstoff</a:t>
            </a:r>
          </a:p>
          <a:p>
            <a:pPr>
              <a:spcBef>
                <a:spcPts val="1200"/>
              </a:spcBef>
              <a:buBlip>
                <a:blip r:embed="rId6"/>
              </a:buBlip>
            </a:pPr>
            <a:endParaRPr lang="de-DE" b="1" dirty="0"/>
          </a:p>
          <a:p>
            <a:pPr>
              <a:spcBef>
                <a:spcPts val="1200"/>
              </a:spcBef>
              <a:buBlip>
                <a:blip r:embed="rId7"/>
              </a:buBlip>
            </a:pPr>
            <a:r>
              <a:rPr lang="de-DE" b="1" dirty="0">
                <a:solidFill>
                  <a:srgbClr val="6D5F3F"/>
                </a:solidFill>
              </a:rPr>
              <a:t>Die Goldweltproduktion beträgt zur Zeit </a:t>
            </a:r>
            <a:br>
              <a:rPr lang="de-DE" b="1" dirty="0">
                <a:solidFill>
                  <a:srgbClr val="6D5F3F"/>
                </a:solidFill>
              </a:rPr>
            </a:br>
            <a:r>
              <a:rPr lang="de-DE" b="1" dirty="0">
                <a:solidFill>
                  <a:srgbClr val="6D5F3F"/>
                </a:solidFill>
              </a:rPr>
              <a:t>ca. 2.600	Tonnen</a:t>
            </a:r>
          </a:p>
          <a:p>
            <a:pPr>
              <a:spcBef>
                <a:spcPts val="1200"/>
              </a:spcBef>
              <a:buBlip>
                <a:blip r:embed="rId7"/>
              </a:buBlip>
            </a:pPr>
            <a:r>
              <a:rPr lang="de-DE" b="1" dirty="0">
                <a:solidFill>
                  <a:srgbClr val="6D5F3F"/>
                </a:solidFill>
              </a:rPr>
              <a:t>Bedarf derzeit ca. 4.700 Tonnen</a:t>
            </a:r>
          </a:p>
          <a:p>
            <a:pPr>
              <a:spcBef>
                <a:spcPts val="1200"/>
              </a:spcBef>
              <a:buBlip>
                <a:blip r:embed="rId7"/>
              </a:buBlip>
            </a:pPr>
            <a:r>
              <a:rPr lang="de-DE" b="1" dirty="0">
                <a:solidFill>
                  <a:srgbClr val="6D5F3F"/>
                </a:solidFill>
              </a:rPr>
              <a:t>Abbau erfolgt in immer größeren Tiefen, </a:t>
            </a:r>
            <a:br>
              <a:rPr lang="de-DE" b="1" dirty="0">
                <a:solidFill>
                  <a:srgbClr val="6D5F3F"/>
                </a:solidFill>
              </a:rPr>
            </a:br>
            <a:r>
              <a:rPr lang="de-DE" b="1" dirty="0">
                <a:solidFill>
                  <a:srgbClr val="6D5F3F"/>
                </a:solidFill>
              </a:rPr>
              <a:t>aktuell bis zu 3.000 m bei 50</a:t>
            </a:r>
            <a:r>
              <a:rPr lang="de-DE" dirty="0">
                <a:solidFill>
                  <a:srgbClr val="6D5F3F"/>
                </a:solidFill>
              </a:rPr>
              <a:t>°</a:t>
            </a:r>
            <a:r>
              <a:rPr lang="de-DE" b="1" dirty="0">
                <a:solidFill>
                  <a:srgbClr val="6D5F3F"/>
                </a:solidFill>
              </a:rPr>
              <a:t>C</a:t>
            </a:r>
          </a:p>
        </p:txBody>
      </p:sp>
      <p:sp>
        <p:nvSpPr>
          <p:cNvPr id="7" name="Foliennummernplatzhalter 3">
            <a:extLst>
              <a:ext uri="{FF2B5EF4-FFF2-40B4-BE49-F238E27FC236}">
                <a16:creationId xmlns:a16="http://schemas.microsoft.com/office/drawing/2014/main" id="{09341C8E-4715-4249-B283-A581DB734FB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5A449-37F3-6347-87F1-7B74D2741639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65593B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65593B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B27A9F9-DFC2-446C-914B-FEBB6E9C7A42}"/>
              </a:ext>
            </a:extLst>
          </p:cNvPr>
          <p:cNvSpPr txBox="1"/>
          <p:nvPr/>
        </p:nvSpPr>
        <p:spPr>
          <a:xfrm>
            <a:off x="242784" y="4691688"/>
            <a:ext cx="571216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solidFill>
                <a:srgbClr val="B0915E"/>
              </a:solidFill>
              <a:latin typeface="Corporate S Bold" pitchFamily="2" charset="0"/>
              <a:sym typeface="Wingdings" panose="05000000000000000000" pitchFamily="2" charset="2"/>
            </a:endParaRPr>
          </a:p>
          <a:p>
            <a:pPr marL="342900" indent="-342900">
              <a:spcBef>
                <a:spcPts val="1200"/>
              </a:spcBef>
              <a:buFontTx/>
              <a:buChar char="→"/>
            </a:pPr>
            <a:r>
              <a:rPr lang="de-DE" dirty="0">
                <a:solidFill>
                  <a:srgbClr val="B0915E"/>
                </a:solidFill>
                <a:latin typeface="Corporate S Bold" pitchFamily="2" charset="0"/>
                <a:sym typeface="Wingdings" panose="05000000000000000000" pitchFamily="2" charset="2"/>
              </a:rPr>
              <a:t> steigende Produktionskosten</a:t>
            </a:r>
          </a:p>
          <a:p>
            <a:pPr marL="342900" indent="-342900">
              <a:spcBef>
                <a:spcPts val="1200"/>
              </a:spcBef>
              <a:buFontTx/>
              <a:buChar char="→"/>
            </a:pPr>
            <a:r>
              <a:rPr lang="de-DE" dirty="0">
                <a:solidFill>
                  <a:srgbClr val="B0915E"/>
                </a:solidFill>
                <a:latin typeface="Corporate S Bold" pitchFamily="2" charset="0"/>
                <a:sym typeface="Wingdings" panose="05000000000000000000" pitchFamily="2" charset="2"/>
              </a:rPr>
              <a:t> steigende Förderschwierigkeit</a:t>
            </a:r>
            <a:endParaRPr lang="de-DE" b="1" dirty="0"/>
          </a:p>
          <a:p>
            <a:endParaRPr lang="de-DE" dirty="0">
              <a:solidFill>
                <a:srgbClr val="B0915E"/>
              </a:solidFill>
              <a:latin typeface="Corporate 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8618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9" descr="SOL_BR_16_02 EMD Kurzübersicht 8-Seiter neues CI RZ-E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9470"/>
            <a:ext cx="2534717" cy="5416997"/>
          </a:xfrm>
          <a:prstGeom prst="rect">
            <a:avLst/>
          </a:prstGeom>
        </p:spPr>
      </p:pic>
      <p:pic>
        <p:nvPicPr>
          <p:cNvPr id="3" name="Bild 10" descr="SOL_BR_16_02 EMD Kurzübersicht 8-Seiter neues CI RZ-Grafik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2879705"/>
            <a:ext cx="2694737" cy="3603650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7B20F8A1-CB8E-44B1-AF48-CD2A7A6D3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Verfügbarkeit</a:t>
            </a:r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B0084CD2-D1FF-4C43-8FF7-8F8B9E3954F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>
                <a:solidFill>
                  <a:srgbClr val="B0915E"/>
                </a:solidFill>
                <a:latin typeface="Corporate S Bold" pitchFamily="2" charset="0"/>
              </a:rPr>
              <a:t>Edelmetalle sind natürlich knapp und sichern </a:t>
            </a:r>
          </a:p>
          <a:p>
            <a:pPr marL="0" indent="0">
              <a:buNone/>
            </a:pPr>
            <a:r>
              <a:rPr lang="de-DE" sz="2400" dirty="0">
                <a:solidFill>
                  <a:srgbClr val="B0915E"/>
                </a:solidFill>
                <a:latin typeface="Corporate S Bold" pitchFamily="2" charset="0"/>
              </a:rPr>
              <a:t>seit 5.000 Jahren Vermögen</a:t>
            </a:r>
          </a:p>
          <a:p>
            <a:pPr marL="0" indent="0">
              <a:buNone/>
            </a:pPr>
            <a:endParaRPr lang="de-DE" sz="2400" dirty="0">
              <a:solidFill>
                <a:srgbClr val="B0915E"/>
              </a:solidFill>
              <a:latin typeface="Corporate S Bold" pitchFamily="2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941DCF4-926F-4F35-8D64-45EB53EA3AC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dirty="0"/>
              <a:t>   </a:t>
            </a:r>
          </a:p>
        </p:txBody>
      </p:sp>
      <p:pic>
        <p:nvPicPr>
          <p:cNvPr id="8" name="Bild 11" descr="SOL_BR_16_02 EMD Kurzübersicht 8-Seiter neues CI RZ-Grafik1-2.jpg">
            <a:extLst>
              <a:ext uri="{FF2B5EF4-FFF2-40B4-BE49-F238E27FC236}">
                <a16:creationId xmlns:a16="http://schemas.microsoft.com/office/drawing/2014/main" id="{44ED0D3F-38DF-4421-8F6E-02BBFA2C86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264" y="3180574"/>
            <a:ext cx="5220919" cy="3603650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475477">
            <a:off x="6816793" y="1375131"/>
            <a:ext cx="1758279" cy="2044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liennummernplatzhalter 11">
            <a:extLst>
              <a:ext uri="{FF2B5EF4-FFF2-40B4-BE49-F238E27FC236}">
                <a16:creationId xmlns:a16="http://schemas.microsoft.com/office/drawing/2014/main" id="{9FDB28EE-F78F-42F9-A62D-62B13287F2CD}"/>
              </a:ext>
            </a:extLst>
          </p:cNvPr>
          <p:cNvSpPr txBox="1">
            <a:spLocks/>
          </p:cNvSpPr>
          <p:nvPr/>
        </p:nvSpPr>
        <p:spPr>
          <a:xfrm>
            <a:off x="6767616" y="6375272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de-DE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Corporate S Light" pitchFamily="2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fld id="{7FD5A449-37F3-6347-87F1-7B74D2741639}" type="slidenum">
              <a:rPr lang="de-DE" smtClean="0"/>
              <a:pPr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88898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07790" y="1413943"/>
            <a:ext cx="8564363" cy="1896582"/>
          </a:xfrm>
        </p:spPr>
        <p:txBody>
          <a:bodyPr/>
          <a:lstStyle/>
          <a:p>
            <a:r>
              <a:rPr lang="de-DE" sz="3200" dirty="0">
                <a:latin typeface="Corporate S Bold" pitchFamily="2" charset="0"/>
              </a:rPr>
              <a:t>         </a:t>
            </a:r>
            <a:r>
              <a:rPr lang="de-DE" dirty="0">
                <a:latin typeface="Corporate S Bold" pitchFamily="2" charset="0"/>
              </a:rPr>
              <a:t>Warum mit der Solit Gruppe ? </a:t>
            </a:r>
            <a:br>
              <a:rPr lang="de-DE" sz="3600" dirty="0">
                <a:latin typeface="Corporate S Bold" pitchFamily="2" charset="0"/>
              </a:rPr>
            </a:br>
            <a:r>
              <a:rPr lang="de-DE" sz="3600" dirty="0">
                <a:latin typeface="Corporate S Bold" pitchFamily="2" charset="0"/>
              </a:rPr>
              <a:t>             </a:t>
            </a:r>
            <a:r>
              <a:rPr lang="de-DE" sz="2800" dirty="0">
                <a:latin typeface="Corporate S Bold" pitchFamily="2" charset="0"/>
              </a:rPr>
              <a:t>SOLIT Alleinstellungsmerkmale </a:t>
            </a:r>
            <a:endParaRPr lang="de-DE" sz="2800" dirty="0">
              <a:latin typeface="Corporate S Bold" pitchFamily="2" charset="0"/>
              <a:cs typeface="Corporate S Light" pitchFamily="2" charset="0"/>
            </a:endParaRPr>
          </a:p>
        </p:txBody>
      </p:sp>
      <p:pic>
        <p:nvPicPr>
          <p:cNvPr id="23553" name="Picture 1" descr="C:\Users\rvitye\Dropbox\SOLIT aktuelle Präsentationen\Bildelemente Siegel etc\Bester Anbieter Goldsparpla¦ên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148" y="4751816"/>
            <a:ext cx="1318005" cy="1800000"/>
          </a:xfrm>
          <a:prstGeom prst="rect">
            <a:avLst/>
          </a:prstGeom>
          <a:noFill/>
        </p:spPr>
      </p:pic>
      <p:pic>
        <p:nvPicPr>
          <p:cNvPr id="30722" name="Picture 2" descr="U:\SOLIT\Relaunch Webseite\Bilder\Siegel\Focus Money SOLIT\Focus Money SOLIT 2017\focus-money-test-goldsparplaene-juni-2017-solit-gruppe-bester-goldsparplaene-28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456" y="4751816"/>
            <a:ext cx="1272858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E1B91DFC-38C3-4D05-8C45-CEDB290888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512" y="4749815"/>
            <a:ext cx="1274175" cy="1800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C9C7BD1-AFA0-4B8C-A4E8-EBD83FA7DD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598" y="4749815"/>
            <a:ext cx="1230795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133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316619F-2BE3-413D-A803-7E22CAB04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Unternehmen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622CEBB-02D5-4458-ABCA-AA03AB0C590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601370" y="1461619"/>
            <a:ext cx="5941259" cy="508384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sz="2400" dirty="0">
                <a:solidFill>
                  <a:srgbClr val="B0915E"/>
                </a:solidFill>
                <a:latin typeface="Corporate S Bold" pitchFamily="2" charset="0"/>
              </a:rPr>
              <a:t>Ihr Partner mit Substanz – die SOLIT Gruppe</a:t>
            </a:r>
          </a:p>
          <a:p>
            <a:pPr marL="0" indent="0">
              <a:buNone/>
            </a:pPr>
            <a:r>
              <a:rPr lang="de-DE" sz="2400" b="1" dirty="0">
                <a:solidFill>
                  <a:srgbClr val="B0915E"/>
                </a:solidFill>
                <a:latin typeface="Corporate S Bold" pitchFamily="2" charset="0"/>
              </a:rPr>
              <a:t>SOLIT: </a:t>
            </a:r>
            <a:r>
              <a:rPr lang="de-DE" sz="2400" b="1" u="sng" dirty="0" err="1">
                <a:solidFill>
                  <a:srgbClr val="B0915E"/>
                </a:solidFill>
                <a:latin typeface="Corporate S Bold" pitchFamily="2" charset="0"/>
              </a:rPr>
              <a:t>S</a:t>
            </a:r>
            <a:r>
              <a:rPr lang="de-DE" sz="2400" b="1" dirty="0" err="1">
                <a:solidFill>
                  <a:srgbClr val="B0915E"/>
                </a:solidFill>
              </a:rPr>
              <a:t>ubstanz</a:t>
            </a:r>
            <a:r>
              <a:rPr lang="de-DE" sz="2400" b="1" u="sng" dirty="0" err="1">
                <a:solidFill>
                  <a:srgbClr val="B0915E"/>
                </a:solidFill>
                <a:latin typeface="Corporate S Bold" pitchFamily="2" charset="0"/>
              </a:rPr>
              <a:t>O</a:t>
            </a:r>
            <a:r>
              <a:rPr lang="de-DE" sz="2400" b="1" dirty="0" err="1">
                <a:solidFill>
                  <a:srgbClr val="B0915E"/>
                </a:solidFill>
              </a:rPr>
              <a:t>ptimiert</a:t>
            </a:r>
            <a:r>
              <a:rPr lang="de-DE" sz="2400" b="1" dirty="0">
                <a:solidFill>
                  <a:srgbClr val="B0915E"/>
                </a:solidFill>
              </a:rPr>
              <a:t>. </a:t>
            </a:r>
            <a:r>
              <a:rPr lang="de-DE" sz="2400" b="1" u="sng" dirty="0">
                <a:solidFill>
                  <a:srgbClr val="B0915E"/>
                </a:solidFill>
                <a:latin typeface="Corporate S Bold" pitchFamily="2" charset="0"/>
              </a:rPr>
              <a:t>Li</a:t>
            </a:r>
            <a:r>
              <a:rPr lang="de-DE" sz="2400" b="1" dirty="0">
                <a:solidFill>
                  <a:srgbClr val="B0915E"/>
                </a:solidFill>
              </a:rPr>
              <a:t>quide. </a:t>
            </a:r>
            <a:r>
              <a:rPr lang="de-DE" sz="2400" b="1" u="sng" dirty="0">
                <a:solidFill>
                  <a:srgbClr val="B0915E"/>
                </a:solidFill>
                <a:latin typeface="Corporate S Bold" pitchFamily="2" charset="0"/>
              </a:rPr>
              <a:t>T</a:t>
            </a:r>
            <a:r>
              <a:rPr lang="de-DE" sz="2400" b="1" dirty="0">
                <a:solidFill>
                  <a:srgbClr val="B0915E"/>
                </a:solidFill>
              </a:rPr>
              <a:t>ransparent.</a:t>
            </a:r>
          </a:p>
          <a:p>
            <a:pPr marL="0" indent="0">
              <a:buNone/>
            </a:pPr>
            <a:endParaRPr lang="de-DE" sz="2400" dirty="0">
              <a:solidFill>
                <a:srgbClr val="B0915E"/>
              </a:solidFill>
              <a:latin typeface="Corporate S Bold" pitchFamily="2" charset="0"/>
            </a:endParaRPr>
          </a:p>
          <a:p>
            <a:pPr>
              <a:spcBef>
                <a:spcPts val="1200"/>
              </a:spcBef>
              <a:buSzPct val="100000"/>
              <a:buBlip>
                <a:blip r:embed="rId2"/>
              </a:buBlip>
            </a:pPr>
            <a:r>
              <a:rPr lang="de-DE" sz="2800" b="1" dirty="0">
                <a:solidFill>
                  <a:srgbClr val="65593B"/>
                </a:solidFill>
                <a:latin typeface="Corporate S Bold" panose="020B0604020202020204" charset="0"/>
                <a:cs typeface="Arial" pitchFamily="34" charset="0"/>
              </a:rPr>
              <a:t>Die verlässliche Größe im Edelmetallmarkt seit 2008</a:t>
            </a:r>
          </a:p>
          <a:p>
            <a:pPr>
              <a:spcBef>
                <a:spcPts val="1200"/>
              </a:spcBef>
              <a:buSzPct val="100000"/>
              <a:buBlip>
                <a:blip r:embed="rId2"/>
              </a:buBlip>
            </a:pPr>
            <a:r>
              <a:rPr lang="de-DE" sz="2800" b="1" dirty="0">
                <a:solidFill>
                  <a:srgbClr val="65593B"/>
                </a:solidFill>
                <a:latin typeface="Corporate S Bold" panose="020B0604020202020204" charset="0"/>
                <a:cs typeface="Arial" pitchFamily="34" charset="0"/>
              </a:rPr>
              <a:t>Investiertes Kapital mit 1,5 </a:t>
            </a:r>
            <a:r>
              <a:rPr lang="de-DE" sz="2800" b="1" dirty="0" err="1">
                <a:solidFill>
                  <a:srgbClr val="65593B"/>
                </a:solidFill>
                <a:latin typeface="Corporate S Bold" panose="020B0604020202020204" charset="0"/>
                <a:cs typeface="Arial" pitchFamily="34" charset="0"/>
              </a:rPr>
              <a:t>Mrd</a:t>
            </a:r>
            <a:r>
              <a:rPr lang="de-DE" sz="2800" b="1" dirty="0">
                <a:solidFill>
                  <a:srgbClr val="65593B"/>
                </a:solidFill>
                <a:latin typeface="Corporate S Bold" panose="020B0604020202020204" charset="0"/>
                <a:cs typeface="Arial" pitchFamily="34" charset="0"/>
              </a:rPr>
              <a:t> Euro / Lager Schweiz </a:t>
            </a:r>
          </a:p>
          <a:p>
            <a:pPr>
              <a:spcBef>
                <a:spcPts val="1200"/>
              </a:spcBef>
              <a:buSzPct val="100000"/>
              <a:buBlip>
                <a:blip r:embed="rId2"/>
              </a:buBlip>
            </a:pPr>
            <a:r>
              <a:rPr lang="de-DE" sz="2800" b="1" dirty="0">
                <a:solidFill>
                  <a:srgbClr val="65593B"/>
                </a:solidFill>
                <a:latin typeface="Corporate S Bold" panose="020B0604020202020204" charset="0"/>
                <a:cs typeface="Arial" pitchFamily="34" charset="0"/>
              </a:rPr>
              <a:t>Abwicklung Treuhänder –TRESTA</a:t>
            </a:r>
          </a:p>
          <a:p>
            <a:pPr>
              <a:spcBef>
                <a:spcPts val="1200"/>
              </a:spcBef>
              <a:buSzPct val="100000"/>
              <a:buBlip>
                <a:blip r:embed="rId2"/>
              </a:buBlip>
            </a:pPr>
            <a:r>
              <a:rPr lang="de-DE" sz="2800" b="1" dirty="0">
                <a:solidFill>
                  <a:srgbClr val="65593B"/>
                </a:solidFill>
                <a:latin typeface="Corporate S Bold" panose="020B0604020202020204" charset="0"/>
                <a:cs typeface="Arial" pitchFamily="34" charset="0"/>
              </a:rPr>
              <a:t>Kooperationspartner 4 Großbanken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B3972BE-3E88-4464-89D4-F63ED347A88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prstGeom prst="rect">
            <a:avLst/>
          </a:prstGeom>
        </p:spPr>
        <p:txBody>
          <a:bodyPr/>
          <a:lstStyle/>
          <a:p>
            <a:fld id="{7FD5A449-37F3-6347-87F1-7B74D2741639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65061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C0FC96-8A94-4248-50BF-0C33AB0CD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e-DE"/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746E0F13-97CA-0B1B-E144-4C0CEA52AC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38880" y="1444776"/>
            <a:ext cx="10582528" cy="595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8256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37B3F1-6624-C87E-FF44-F45524F05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E06E3C8-70AE-94C1-FE49-60153468D4C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FD5A449-37F3-6347-87F1-7B74D2741639}" type="slidenum">
              <a:rPr lang="de-DE" smtClean="0"/>
              <a:pPr/>
              <a:t>21</a:t>
            </a:fld>
            <a:endParaRPr lang="de-DE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FA1E2A19-1B5E-5717-0F9E-D175E4572E3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70" y="2106184"/>
            <a:ext cx="8439259" cy="3248382"/>
          </a:xfrm>
        </p:spPr>
      </p:pic>
    </p:spTree>
    <p:extLst>
      <p:ext uri="{BB962C8B-B14F-4D97-AF65-F5344CB8AC3E}">
        <p14:creationId xmlns:p14="http://schemas.microsoft.com/office/powerpoint/2010/main" val="7768785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39C462-92FC-7A4D-E89F-F14279890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1E6C9125-3345-3985-E24A-99AE8F068D4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19" y="1531938"/>
            <a:ext cx="8014224" cy="4489450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3234557-3AE0-BDFF-FAAA-3E780089BA5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FD5A449-37F3-6347-87F1-7B74D2741639}" type="slidenum">
              <a:rPr lang="de-DE" smtClean="0"/>
              <a:pPr/>
              <a:t>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48206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nhaltsplatzhalter 9" descr="SOLIT Investmentprozess.jpg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656" y="2325972"/>
            <a:ext cx="8495877" cy="4510222"/>
          </a:xfrm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4312" y="1481003"/>
            <a:ext cx="9177544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5593B"/>
                </a:solidFill>
                <a:effectLst/>
                <a:uLnTx/>
                <a:uFillTx/>
                <a:latin typeface="Corporate S Bold" pitchFamily="2" charset="0"/>
                <a:ea typeface="+mn-ea"/>
                <a:cs typeface="+mn-cs"/>
              </a:rPr>
              <a:t>Sichere Abwicklung </a:t>
            </a:r>
            <a:r>
              <a:rPr kumimoji="0" lang="de-DE" sz="2400" b="1" i="0" u="sng" strike="noStrike" kern="1200" cap="none" spc="0" normalizeH="0" baseline="0" noProof="0" dirty="0">
                <a:ln>
                  <a:noFill/>
                </a:ln>
                <a:solidFill>
                  <a:srgbClr val="65593B"/>
                </a:solidFill>
                <a:effectLst/>
                <a:uLnTx/>
                <a:uFillTx/>
                <a:latin typeface="Corporate S Bold" pitchFamily="2" charset="0"/>
                <a:ea typeface="+mn-ea"/>
                <a:cs typeface="+mn-cs"/>
              </a:rPr>
              <a:t>/ Verwaltung über Treuhandgesellschaft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32D160E-2D3E-4CE9-8F22-D2D4CF0B2C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D5A449-37F3-6347-87F1-7B74D2741639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65593B">
                    <a:tint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65593B">
                  <a:tint val="75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92242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B7EA84-30F4-4DAF-B7C7-50C0EAA56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7983" y="372716"/>
            <a:ext cx="7636256" cy="859923"/>
          </a:xfrm>
        </p:spPr>
        <p:txBody>
          <a:bodyPr/>
          <a:lstStyle/>
          <a:p>
            <a:r>
              <a:rPr lang="de-DE" sz="3200" b="1" dirty="0">
                <a:solidFill>
                  <a:schemeClr val="tx1"/>
                </a:solidFill>
              </a:rPr>
              <a:t>Absolute Transparenz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85420A-1F17-4780-B79A-9225F7E181D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5A449-37F3-6347-87F1-7B74D2741639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3C3E3F">
                    <a:tint val="75000"/>
                  </a:srgbClr>
                </a:solidFill>
                <a:effectLst/>
                <a:uLnTx/>
                <a:uFillTx/>
                <a:latin typeface="Corporate S Ligh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de-DE" sz="1200" b="1" i="0" u="none" strike="noStrike" kern="1200" cap="none" spc="0" normalizeH="0" baseline="0" noProof="0" dirty="0">
              <a:ln>
                <a:noFill/>
              </a:ln>
              <a:solidFill>
                <a:srgbClr val="3C3E3F">
                  <a:tint val="75000"/>
                </a:srgbClr>
              </a:solidFill>
              <a:effectLst/>
              <a:uLnTx/>
              <a:uFillTx/>
              <a:latin typeface="Corporate S Light"/>
              <a:ea typeface="+mn-ea"/>
              <a:cs typeface="+mn-cs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9B6ED11-F387-49E6-BA64-07A6B6B6CA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5467" y="1427976"/>
            <a:ext cx="4086422" cy="51840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1FF6B64-7668-4956-8BF5-E33BF2D579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0995" y="2130277"/>
            <a:ext cx="3051157" cy="42260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36584F29-8937-4F7B-B016-71CF3B6EA967}"/>
              </a:ext>
            </a:extLst>
          </p:cNvPr>
          <p:cNvCxnSpPr>
            <a:cxnSpLocks/>
          </p:cNvCxnSpPr>
          <p:nvPr/>
        </p:nvCxnSpPr>
        <p:spPr>
          <a:xfrm flipH="1">
            <a:off x="5593858" y="4424680"/>
            <a:ext cx="669782" cy="1132037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hteck 14">
            <a:extLst>
              <a:ext uri="{FF2B5EF4-FFF2-40B4-BE49-F238E27FC236}">
                <a16:creationId xmlns:a16="http://schemas.microsoft.com/office/drawing/2014/main" id="{33576085-5E72-42CE-A283-32700493A25F}"/>
              </a:ext>
            </a:extLst>
          </p:cNvPr>
          <p:cNvSpPr/>
          <p:nvPr/>
        </p:nvSpPr>
        <p:spPr>
          <a:xfrm>
            <a:off x="3503527" y="5641342"/>
            <a:ext cx="817014" cy="205740"/>
          </a:xfrm>
          <a:prstGeom prst="rect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porate S Light"/>
              <a:ea typeface="+mn-ea"/>
              <a:cs typeface="+mn-cs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096ABA77-2FDD-46B4-A220-D3E674F1B72C}"/>
              </a:ext>
            </a:extLst>
          </p:cNvPr>
          <p:cNvSpPr/>
          <p:nvPr/>
        </p:nvSpPr>
        <p:spPr>
          <a:xfrm>
            <a:off x="4752202" y="5641342"/>
            <a:ext cx="817014" cy="205740"/>
          </a:xfrm>
          <a:prstGeom prst="rect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porate S Light"/>
              <a:ea typeface="+mn-ea"/>
              <a:cs typeface="+mn-cs"/>
            </a:endParaRPr>
          </a:p>
        </p:txBody>
      </p:sp>
      <p:sp>
        <p:nvSpPr>
          <p:cNvPr id="30" name="Inhaltsplatzhalter 5">
            <a:extLst>
              <a:ext uri="{FF2B5EF4-FFF2-40B4-BE49-F238E27FC236}">
                <a16:creationId xmlns:a16="http://schemas.microsoft.com/office/drawing/2014/main" id="{BA53031D-57AF-4B4A-8310-B6C6A2D00C1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6863" y="1630523"/>
            <a:ext cx="2819075" cy="4311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de-DE" dirty="0">
                <a:solidFill>
                  <a:schemeClr val="bg2"/>
                </a:solidFill>
                <a:latin typeface="Corporate S Light" pitchFamily="2" charset="0"/>
              </a:rPr>
              <a:t>Die Tre</a:t>
            </a:r>
            <a:r>
              <a:rPr lang="de-DE" dirty="0">
                <a:solidFill>
                  <a:srgbClr val="A58959"/>
                </a:solidFill>
                <a:latin typeface="Corporate S Light" pitchFamily="2" charset="0"/>
              </a:rPr>
              <a:t>sor</a:t>
            </a:r>
            <a:r>
              <a:rPr lang="de-DE" dirty="0">
                <a:solidFill>
                  <a:schemeClr val="bg2"/>
                </a:solidFill>
                <a:latin typeface="Corporate S Light" pitchFamily="2" charset="0"/>
              </a:rPr>
              <a:t>kamera:</a:t>
            </a:r>
            <a:endParaRPr lang="de-DE" dirty="0">
              <a:latin typeface="Corporate S Light" pitchFamily="2" charset="0"/>
            </a:endParaRPr>
          </a:p>
          <a:p>
            <a:pPr marL="0" indent="1257300">
              <a:buNone/>
            </a:pPr>
            <a:endParaRPr lang="de-DE" dirty="0"/>
          </a:p>
        </p:txBody>
      </p:sp>
      <p:sp>
        <p:nvSpPr>
          <p:cNvPr id="31" name="Inhaltsplatzhalter 5">
            <a:extLst>
              <a:ext uri="{FF2B5EF4-FFF2-40B4-BE49-F238E27FC236}">
                <a16:creationId xmlns:a16="http://schemas.microsoft.com/office/drawing/2014/main" id="{A600AA6B-1C03-4492-A8F7-B93DB7D8CC78}"/>
              </a:ext>
            </a:extLst>
          </p:cNvPr>
          <p:cNvSpPr txBox="1">
            <a:spLocks/>
          </p:cNvSpPr>
          <p:nvPr/>
        </p:nvSpPr>
        <p:spPr>
          <a:xfrm>
            <a:off x="6167156" y="1680195"/>
            <a:ext cx="2704996" cy="381502"/>
          </a:xfrm>
          <a:prstGeom prst="rect">
            <a:avLst/>
          </a:prstGeom>
        </p:spPr>
        <p:txBody>
          <a:bodyPr vert="horz" lIns="0" tIns="0" rIns="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Tx/>
              <a:buBlip>
                <a:blip r:embed="rId5"/>
              </a:buBlip>
              <a:defRPr sz="2000" b="1" kern="1200">
                <a:solidFill>
                  <a:srgbClr val="3C3E3F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1" kern="1200">
                <a:solidFill>
                  <a:srgbClr val="3C3E3F"/>
                </a:solidFill>
                <a:latin typeface="+mj-lt"/>
                <a:ea typeface="Verdana" pitchFamily="34" charset="0"/>
                <a:cs typeface="Verdana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b="1" kern="1200">
                <a:solidFill>
                  <a:srgbClr val="3C3E3F"/>
                </a:solidFill>
                <a:latin typeface="+mj-lt"/>
                <a:ea typeface="Verdana" pitchFamily="34" charset="0"/>
                <a:cs typeface="Verdana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b="1" kern="1200">
                <a:solidFill>
                  <a:srgbClr val="3C3E3F"/>
                </a:solidFill>
                <a:latin typeface="+mj-lt"/>
                <a:ea typeface="Verdana" pitchFamily="34" charset="0"/>
                <a:cs typeface="Verdana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b="1" kern="1200">
                <a:solidFill>
                  <a:srgbClr val="3C3E3F"/>
                </a:solidFill>
                <a:latin typeface="+mj-lt"/>
                <a:ea typeface="Verdana" pitchFamily="34" charset="0"/>
                <a:cs typeface="Verdana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A58959"/>
                </a:solidFill>
                <a:effectLst/>
                <a:uLnTx/>
                <a:uFillTx/>
                <a:latin typeface="Corporate S Light" pitchFamily="2" charset="0"/>
                <a:ea typeface="Verdana" pitchFamily="34" charset="0"/>
              </a:rPr>
              <a:t>Ihre Depotauszüge: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srgbClr val="3C3E3F"/>
              </a:solidFill>
              <a:effectLst/>
              <a:uLnTx/>
              <a:uFillTx/>
              <a:latin typeface="Corporate S Light" pitchFamily="2" charset="0"/>
              <a:ea typeface="Verdana" pitchFamily="34" charset="0"/>
            </a:endParaRPr>
          </a:p>
          <a:p>
            <a:pPr marL="742950" marR="0" lvl="1" indent="-28575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Blip>
                <a:blip r:embed="rId5"/>
              </a:buBlip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3C3E3F"/>
              </a:solidFill>
              <a:effectLst/>
              <a:uLnTx/>
              <a:uFillTx/>
              <a:latin typeface="Corporate S Light" pitchFamily="2" charset="0"/>
              <a:ea typeface="Verdana" pitchFamily="34" charset="0"/>
            </a:endParaRPr>
          </a:p>
          <a:p>
            <a:pPr marL="742950" marR="0" lvl="1" indent="-28575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Blip>
                <a:blip r:embed="rId5"/>
              </a:buBlip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3C3E3F"/>
              </a:solidFill>
              <a:effectLst/>
              <a:uLnTx/>
              <a:uFillTx/>
              <a:latin typeface="Corporate S Light" pitchFamily="2" charset="0"/>
              <a:ea typeface="Verdana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srgbClr val="3C3E3F"/>
              </a:solidFill>
              <a:effectLst/>
              <a:uLnTx/>
              <a:uFillTx/>
              <a:latin typeface="Corporate S Light" pitchFamily="2" charset="0"/>
              <a:ea typeface="Verdana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srgbClr val="3C3E3F"/>
              </a:solidFill>
              <a:effectLst/>
              <a:uLnTx/>
              <a:uFillTx/>
              <a:latin typeface="Corporate S Light" pitchFamily="2" charset="0"/>
              <a:ea typeface="Verdana" pitchFamily="34" charset="0"/>
            </a:endParaRPr>
          </a:p>
          <a:p>
            <a:pPr marL="0" marR="0" lvl="0" indent="12573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srgbClr val="3C3E3F"/>
              </a:solidFill>
              <a:effectLst/>
              <a:uLnTx/>
              <a:uFillTx/>
              <a:latin typeface="Corporate S Light"/>
              <a:ea typeface="Verdana" pitchFamily="34" charset="0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1116CC56-2FFA-44BD-A11A-43EB647B9D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03" y="2420846"/>
            <a:ext cx="3545528" cy="3323366"/>
          </a:xfrm>
          <a:prstGeom prst="rect">
            <a:avLst/>
          </a:prstGeom>
          <a:ln w="19050">
            <a:solidFill>
              <a:schemeClr val="bg1">
                <a:lumMod val="85000"/>
              </a:schemeClr>
            </a:solidFill>
          </a:ln>
        </p:spPr>
      </p:pic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F70243B4-D22A-4E5F-8740-DE0F681275AA}"/>
              </a:ext>
            </a:extLst>
          </p:cNvPr>
          <p:cNvCxnSpPr>
            <a:cxnSpLocks/>
          </p:cNvCxnSpPr>
          <p:nvPr/>
        </p:nvCxnSpPr>
        <p:spPr>
          <a:xfrm>
            <a:off x="2411730" y="4424680"/>
            <a:ext cx="1073942" cy="108000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10463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7">
            <a:extLst>
              <a:ext uri="{FF2B5EF4-FFF2-40B4-BE49-F238E27FC236}">
                <a16:creationId xmlns:a16="http://schemas.microsoft.com/office/drawing/2014/main" id="{AE837E74-6B22-4356-B2F4-47BB1DBCB690}"/>
              </a:ext>
            </a:extLst>
          </p:cNvPr>
          <p:cNvSpPr txBox="1">
            <a:spLocks/>
          </p:cNvSpPr>
          <p:nvPr/>
        </p:nvSpPr>
        <p:spPr>
          <a:xfrm>
            <a:off x="423168" y="1324520"/>
            <a:ext cx="8558213" cy="55534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/>
              <a:buNone/>
            </a:pPr>
            <a:r>
              <a:rPr lang="de-DE" b="1" u="sng" dirty="0">
                <a:latin typeface="Corporate S Bold" pitchFamily="2" charset="0"/>
              </a:rPr>
              <a:t>Vorteile für Kunden  :</a:t>
            </a:r>
          </a:p>
          <a:p>
            <a:pPr marL="0" indent="0" fontAlgn="auto">
              <a:spcAft>
                <a:spcPts val="0"/>
              </a:spcAft>
              <a:buFont typeface="Arial"/>
              <a:buNone/>
            </a:pPr>
            <a:endParaRPr lang="de-DE" sz="1800" b="1" dirty="0">
              <a:latin typeface="Corporate S Light" pitchFamily="2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2000" dirty="0">
                <a:latin typeface="Corporate S Light" pitchFamily="2" charset="0"/>
              </a:rPr>
              <a:t>1. Sparpläne ab 25€ monatlich  (direkter Kauf – keine Geldansparung)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000" dirty="0">
                <a:latin typeface="Corporate S Light" pitchFamily="2" charset="0"/>
              </a:rPr>
              <a:t>2. Kauf zu Großhandelspreisen (1kg-Preis Gold / 5kg-Preis Silber).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000" dirty="0">
                <a:latin typeface="Corporate S Light" pitchFamily="2" charset="0"/>
              </a:rPr>
              <a:t>3. Sichere Verwahrung im Schweizer Zollfreilager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000" dirty="0">
                <a:latin typeface="Corporate S Light" pitchFamily="2" charset="0"/>
              </a:rPr>
              <a:t>		</a:t>
            </a:r>
            <a:r>
              <a:rPr lang="de-DE" sz="2000" dirty="0">
                <a:highlight>
                  <a:srgbClr val="FFFF00"/>
                </a:highlight>
                <a:latin typeface="Corporate S Light" pitchFamily="2" charset="0"/>
              </a:rPr>
              <a:t> Bewusst außerhalb der EU / Deutschland gelagert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000" dirty="0">
                <a:latin typeface="Corporate S Light" pitchFamily="2" charset="0"/>
              </a:rPr>
              <a:t>4. Silberkauf ist </a:t>
            </a:r>
            <a:r>
              <a:rPr lang="de-DE" sz="2000" dirty="0" err="1">
                <a:latin typeface="Corporate S Light" pitchFamily="2" charset="0"/>
              </a:rPr>
              <a:t>MwSt</a:t>
            </a:r>
            <a:r>
              <a:rPr lang="de-DE" sz="2000" dirty="0">
                <a:latin typeface="Corporate S Light" pitchFamily="2" charset="0"/>
              </a:rPr>
              <a:t> – frei!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000" u="sng" dirty="0">
                <a:latin typeface="Corporate S Light" pitchFamily="2" charset="0"/>
              </a:rPr>
              <a:t>Sichere Abwicklung und Verwaltung </a:t>
            </a:r>
            <a:r>
              <a:rPr lang="de-DE" sz="2000" u="sng">
                <a:latin typeface="Corporate S Light" pitchFamily="2" charset="0"/>
              </a:rPr>
              <a:t>durch Treuhandgesellschaft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000" dirty="0">
                <a:highlight>
                  <a:srgbClr val="FFFF00"/>
                </a:highlight>
                <a:latin typeface="Corporate S Light" pitchFamily="2" charset="0"/>
              </a:rPr>
              <a:t>Kunde ist immer Eigentümer ! ! !  Aussonderung § 47 </a:t>
            </a:r>
            <a:r>
              <a:rPr lang="de-DE" sz="2000" dirty="0" err="1">
                <a:highlight>
                  <a:srgbClr val="FFFF00"/>
                </a:highlight>
                <a:latin typeface="Corporate S Light" pitchFamily="2" charset="0"/>
              </a:rPr>
              <a:t>Inso</a:t>
            </a:r>
            <a:endParaRPr lang="de-DE" sz="2000" dirty="0">
              <a:highlight>
                <a:srgbClr val="FFFF00"/>
              </a:highlight>
              <a:latin typeface="Corporate S Light" pitchFamily="2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de-DE" sz="2000" dirty="0">
                <a:latin typeface="Corporate S Light" pitchFamily="2" charset="0"/>
              </a:rPr>
              <a:t>Jederzeit flexibler Verkauf, Auslieferung oder persönliche Abholung möglich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de-DE" sz="1800" b="1" dirty="0">
              <a:latin typeface="Corporate S Light" pitchFamily="2" charset="0"/>
            </a:endParaRPr>
          </a:p>
          <a:p>
            <a:pPr marL="0" indent="0" fontAlgn="auto">
              <a:spcAft>
                <a:spcPts val="0"/>
              </a:spcAft>
              <a:buNone/>
            </a:pPr>
            <a:endParaRPr lang="de-DE" b="1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2D81A64-ECC2-4DF8-B4FD-36726EC950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D5A449-37F3-6347-87F1-7B74D2741639}" type="slidenum">
              <a:rPr lang="de-DE" smtClean="0"/>
              <a:pPr/>
              <a:t>25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77545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72DD0A-1519-19B5-F925-0DC241FBE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e-DE"/>
          </a:p>
        </p:txBody>
      </p:sp>
      <p:pic>
        <p:nvPicPr>
          <p:cNvPr id="10" name="Inhaltsplatzhalter 9">
            <a:extLst>
              <a:ext uri="{FF2B5EF4-FFF2-40B4-BE49-F238E27FC236}">
                <a16:creationId xmlns:a16="http://schemas.microsoft.com/office/drawing/2014/main" id="{46EB2AD5-CF53-E720-43BF-2191724744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92" y="1625160"/>
            <a:ext cx="7034976" cy="4911513"/>
          </a:xfrm>
        </p:spPr>
      </p:pic>
    </p:spTree>
    <p:extLst>
      <p:ext uri="{BB962C8B-B14F-4D97-AF65-F5344CB8AC3E}">
        <p14:creationId xmlns:p14="http://schemas.microsoft.com/office/powerpoint/2010/main" val="21591104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92CF9A5-61A0-0384-02B6-DF18A30D4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1C8614-6265-94C6-4FA8-B1CF2E195EA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e-DE" sz="2400" b="1" u="sng" dirty="0"/>
              <a:t>Vorteile für Vermittler/ Berater </a:t>
            </a:r>
          </a:p>
          <a:p>
            <a:pPr marL="0" indent="0">
              <a:buNone/>
            </a:pPr>
            <a:endParaRPr lang="de-DE" b="1" u="sng" dirty="0"/>
          </a:p>
          <a:p>
            <a:pPr marL="0" indent="0" algn="ctr">
              <a:buNone/>
            </a:pPr>
            <a:r>
              <a:rPr lang="de-DE" sz="3200" b="1" dirty="0">
                <a:highlight>
                  <a:srgbClr val="FFFF00"/>
                </a:highlight>
              </a:rPr>
              <a:t>GOLD ist KEIN Finanzprodukt ! ! !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BFABCD4-91E0-E2AF-D7F5-0FE74500198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FD5A449-37F3-6347-87F1-7B74D2741639}" type="slidenum">
              <a:rPr lang="de-DE" smtClean="0"/>
              <a:pPr/>
              <a:t>27</a:t>
            </a:fld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1601C73-89E1-41FF-2593-4E00EE2A4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3483" y="2855901"/>
            <a:ext cx="3237033" cy="370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4349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53855B-DD2D-4EA8-7DB4-1F6D88873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411B6B-1931-79FC-C8D3-50F441BD313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800" dirty="0"/>
              <a:t>Was Glauben Sie, wieviel Gold hat Deutschland als Währungsreserve ?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79D67FC-CC05-0030-4847-239453907DE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FD5A449-37F3-6347-87F1-7B74D2741639}" type="slidenum">
              <a:rPr lang="de-DE" smtClean="0"/>
              <a:pPr/>
              <a:t>28</a:t>
            </a:fld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38FFC06-8C8B-F2E5-C63F-03B44BD8E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288" y="2947976"/>
            <a:ext cx="3186784" cy="318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9823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7F8879C-E4A2-7519-1B38-2C3C8C679C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D5A449-37F3-6347-87F1-7B74D2741639}" type="slidenum">
              <a:rPr lang="de-DE" smtClean="0"/>
              <a:pPr/>
              <a:t>29</a:t>
            </a:fld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BC13381-3003-552E-576F-FAD963657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752" y="1228581"/>
            <a:ext cx="4681471" cy="549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907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0FFFF62A-B26E-3E45-A23D-7650CB667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de-DE" sz="24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48549B-C2AD-F743-AAF2-DE0F6296DB31}"/>
              </a:ext>
            </a:extLst>
          </p:cNvPr>
          <p:cNvSpPr txBox="1">
            <a:spLocks/>
          </p:cNvSpPr>
          <p:nvPr/>
        </p:nvSpPr>
        <p:spPr>
          <a:xfrm>
            <a:off x="4746296" y="1264392"/>
            <a:ext cx="6860680" cy="13150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0" i="0" kern="1200">
                <a:solidFill>
                  <a:schemeClr val="bg1">
                    <a:lumMod val="9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4000" b="1" dirty="0">
                <a:solidFill>
                  <a:srgbClr val="84744D"/>
                </a:solidFill>
                <a:latin typeface="Corporate S Light" pitchFamily="2" charset="0"/>
              </a:rPr>
              <a:t>Frank Korfmann</a:t>
            </a:r>
            <a:endParaRPr kumimoji="0" lang="de-DE" sz="4000" b="1" i="0" u="none" strike="noStrike" kern="1200" cap="none" spc="0" normalizeH="0" baseline="0" noProof="0" dirty="0">
              <a:ln>
                <a:noFill/>
              </a:ln>
              <a:solidFill>
                <a:srgbClr val="84744D"/>
              </a:solidFill>
              <a:effectLst/>
              <a:uLnTx/>
              <a:uFillTx/>
              <a:latin typeface="Corporate S Light" pitchFamily="2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FCB91AB-DAC1-0E4F-9192-CC66A333977D}"/>
              </a:ext>
            </a:extLst>
          </p:cNvPr>
          <p:cNvSpPr txBox="1">
            <a:spLocks/>
          </p:cNvSpPr>
          <p:nvPr/>
        </p:nvSpPr>
        <p:spPr>
          <a:xfrm>
            <a:off x="4872640" y="1631210"/>
            <a:ext cx="2946272" cy="21585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0" i="0" kern="1200">
                <a:solidFill>
                  <a:schemeClr val="bg1">
                    <a:lumMod val="9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orporate S Light" pitchFamily="2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orporate S Light" pitchFamily="2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orporate S Light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Regionaldirektor</a:t>
            </a:r>
            <a:br>
              <a:rPr kumimoji="0" lang="de-DE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orporate S Light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kumimoji="0" lang="de-DE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orporate S Light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 -SOLIT Gruppe-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FC71639-BE4A-414C-8E14-242CB4AC45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87" y="1783834"/>
            <a:ext cx="3951912" cy="462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7530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DDFA381-7DCD-0209-525D-EFA7D1AC9C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D5A449-37F3-6347-87F1-7B74D2741639}" type="slidenum">
              <a:rPr lang="de-DE" smtClean="0"/>
              <a:pPr/>
              <a:t>30</a:t>
            </a:fld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F810B01-56A0-91A4-E8AE-6B68D6AEF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448" y="1413896"/>
            <a:ext cx="7335616" cy="528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256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546715-CAC4-9517-E80B-9193D75F0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e-DE"/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23A2B7C9-8083-27AC-D75B-6868FA510C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31346" y="1384648"/>
            <a:ext cx="9406692" cy="529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176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0"/>
          <p:cNvSpPr txBox="1">
            <a:spLocks noChangeArrowheads="1"/>
          </p:cNvSpPr>
          <p:nvPr/>
        </p:nvSpPr>
        <p:spPr bwMode="auto">
          <a:xfrm>
            <a:off x="345356" y="4653027"/>
            <a:ext cx="396044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1400" dirty="0">
                <a:solidFill>
                  <a:schemeClr val="bg1">
                    <a:lumMod val="25000"/>
                  </a:schemeClr>
                </a:solidFill>
                <a:latin typeface="Corporate S Light" pitchFamily="2" charset="0"/>
                <a:ea typeface="ＭＳ Ｐゴシック"/>
                <a:cs typeface="Times New Roman" pitchFamily="18" charset="0"/>
              </a:rPr>
              <a:t>Foto: Tim </a:t>
            </a:r>
            <a:r>
              <a:rPr lang="it-IT" sz="1400" dirty="0" err="1">
                <a:solidFill>
                  <a:schemeClr val="bg1">
                    <a:lumMod val="25000"/>
                  </a:schemeClr>
                </a:solidFill>
                <a:latin typeface="Corporate S Light" pitchFamily="2" charset="0"/>
                <a:ea typeface="ＭＳ Ｐゴシック"/>
                <a:cs typeface="Times New Roman" pitchFamily="18" charset="0"/>
              </a:rPr>
              <a:t>Wegner</a:t>
            </a:r>
            <a:r>
              <a:rPr lang="it-IT" sz="1400" dirty="0">
                <a:solidFill>
                  <a:schemeClr val="bg1">
                    <a:lumMod val="25000"/>
                  </a:schemeClr>
                </a:solidFill>
                <a:latin typeface="Corporate S Light" pitchFamily="2" charset="0"/>
                <a:ea typeface="ＭＳ Ｐゴシック"/>
                <a:cs typeface="Times New Roman" pitchFamily="18" charset="0"/>
              </a:rPr>
              <a:t>, EZB</a:t>
            </a:r>
            <a:endParaRPr lang="de-DE" sz="1400" dirty="0">
              <a:solidFill>
                <a:schemeClr val="bg1">
                  <a:lumMod val="25000"/>
                </a:schemeClr>
              </a:solidFill>
              <a:latin typeface="Corporate S Light" pitchFamily="2" charset="0"/>
              <a:ea typeface="ＭＳ Ｐゴシック"/>
              <a:cs typeface="Times New Roman" pitchFamily="18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153395" y="2052000"/>
            <a:ext cx="4533404" cy="275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sz="2000" b="1" dirty="0">
                <a:solidFill>
                  <a:srgbClr val="4C3E3D"/>
                </a:solidFill>
                <a:latin typeface="Corporate S Light" pitchFamily="2" charset="0"/>
                <a:ea typeface="ＭＳ Ｐゴシック" pitchFamily="-18" charset="-128"/>
              </a:rPr>
              <a:t>„Unser Geldsystem ist pure Fiktion und ich empfehle den Bürgern, einen Teil ihrer fiktionalen Ersparnisse zu schützen und            in </a:t>
            </a:r>
            <a:r>
              <a:rPr lang="de-DE" sz="2000" b="1" u="sng" dirty="0">
                <a:solidFill>
                  <a:srgbClr val="4C3E3D"/>
                </a:solidFill>
                <a:latin typeface="Corporate S Bold" pitchFamily="2" charset="0"/>
                <a:ea typeface="ＭＳ Ｐゴシック" pitchFamily="-18" charset="-128"/>
              </a:rPr>
              <a:t>Gold und Silber </a:t>
            </a:r>
            <a:r>
              <a:rPr lang="de-DE" sz="2000" b="1" dirty="0">
                <a:solidFill>
                  <a:srgbClr val="4C3E3D"/>
                </a:solidFill>
                <a:latin typeface="Corporate S Light" pitchFamily="2" charset="0"/>
                <a:ea typeface="ＭＳ Ｐゴシック" pitchFamily="-18" charset="-128"/>
              </a:rPr>
              <a:t>anzulegen.“</a:t>
            </a:r>
          </a:p>
          <a:p>
            <a:pPr eaLnBrk="0" hangingPunct="0">
              <a:spcBef>
                <a:spcPct val="50000"/>
              </a:spcBef>
            </a:pPr>
            <a:endParaRPr lang="de-DE" sz="800" dirty="0">
              <a:solidFill>
                <a:srgbClr val="4C3E3D"/>
              </a:solidFill>
              <a:latin typeface="Corporate S Light" pitchFamily="2" charset="0"/>
              <a:ea typeface="ＭＳ Ｐゴシック" pitchFamily="-18" charset="-128"/>
            </a:endParaRPr>
          </a:p>
          <a:p>
            <a:pPr eaLnBrk="0" hangingPunct="0">
              <a:spcBef>
                <a:spcPct val="50000"/>
              </a:spcBef>
            </a:pPr>
            <a:r>
              <a:rPr lang="de-DE" b="1" dirty="0">
                <a:solidFill>
                  <a:srgbClr val="4C3E3D"/>
                </a:solidFill>
                <a:latin typeface="Corporate S Bold" pitchFamily="2" charset="0"/>
                <a:ea typeface="ＭＳ Ｐゴシック" pitchFamily="-18" charset="-128"/>
              </a:rPr>
              <a:t>Prof. Dr. Jürgen Stark</a:t>
            </a:r>
          </a:p>
          <a:p>
            <a:pPr eaLnBrk="0" hangingPunct="0">
              <a:spcBef>
                <a:spcPct val="50000"/>
              </a:spcBef>
            </a:pPr>
            <a:r>
              <a:rPr lang="de-DE" b="1" dirty="0">
                <a:solidFill>
                  <a:srgbClr val="4C3E3D"/>
                </a:solidFill>
                <a:latin typeface="Corporate S Light" pitchFamily="2" charset="0"/>
                <a:ea typeface="ＭＳ Ｐゴシック" pitchFamily="-18" charset="-128"/>
              </a:rPr>
              <a:t>Ehem. EZB-Chefvolkswirt, ehem. </a:t>
            </a:r>
            <a:r>
              <a:rPr lang="de-DE" b="1" dirty="0" err="1">
                <a:solidFill>
                  <a:srgbClr val="4C3E3D"/>
                </a:solidFill>
                <a:latin typeface="Corporate S Light" pitchFamily="2" charset="0"/>
                <a:ea typeface="ＭＳ Ｐゴシック" pitchFamily="-18" charset="-128"/>
              </a:rPr>
              <a:t>BuBa</a:t>
            </a:r>
            <a:r>
              <a:rPr lang="de-DE" b="1" dirty="0">
                <a:solidFill>
                  <a:srgbClr val="4C3E3D"/>
                </a:solidFill>
                <a:latin typeface="Corporate S Light" pitchFamily="2" charset="0"/>
                <a:ea typeface="ＭＳ Ｐゴシック" pitchFamily="-18" charset="-128"/>
              </a:rPr>
              <a:t>-Präsident</a:t>
            </a:r>
          </a:p>
          <a:p>
            <a:pPr eaLnBrk="0" hangingPunct="0">
              <a:spcBef>
                <a:spcPct val="50000"/>
              </a:spcBef>
            </a:pPr>
            <a:r>
              <a:rPr lang="de-DE" b="1" dirty="0">
                <a:solidFill>
                  <a:srgbClr val="4C3E3D"/>
                </a:solidFill>
                <a:latin typeface="Corporate S Light" pitchFamily="2" charset="0"/>
                <a:ea typeface="ＭＳ Ｐゴシック" pitchFamily="-18" charset="-128"/>
              </a:rPr>
              <a:t>Quelle: </a:t>
            </a:r>
            <a:r>
              <a:rPr lang="de-DE" b="1" dirty="0" err="1">
                <a:solidFill>
                  <a:srgbClr val="4C3E3D"/>
                </a:solidFill>
                <a:latin typeface="Corporate S Light" pitchFamily="2" charset="0"/>
                <a:ea typeface="ＭＳ Ｐゴシック" pitchFamily="-18" charset="-128"/>
              </a:rPr>
              <a:t>WiWo</a:t>
            </a:r>
            <a:r>
              <a:rPr lang="de-DE" b="1" dirty="0">
                <a:solidFill>
                  <a:srgbClr val="4C3E3D"/>
                </a:solidFill>
                <a:latin typeface="Corporate S Light" pitchFamily="2" charset="0"/>
                <a:ea typeface="ＭＳ Ｐゴシック" pitchFamily="-18" charset="-128"/>
              </a:rPr>
              <a:t> </a:t>
            </a:r>
          </a:p>
        </p:txBody>
      </p:sp>
      <p:pic>
        <p:nvPicPr>
          <p:cNvPr id="8" name="Picture 2" descr="http://img.welt.de/img/finanzen/crop100179170/20503054-ci3x2s-w540/stark2-DW-Wirtschaft-Geneva.jpg"/>
          <p:cNvPicPr>
            <a:picLocks noChangeAspect="1" noChangeArrowheads="1"/>
          </p:cNvPicPr>
          <p:nvPr/>
        </p:nvPicPr>
        <p:blipFill>
          <a:blip r:embed="rId2" cstate="print"/>
          <a:srcRect l="2921"/>
          <a:stretch>
            <a:fillRect/>
          </a:stretch>
        </p:blipFill>
        <p:spPr bwMode="auto">
          <a:xfrm>
            <a:off x="417364" y="2120516"/>
            <a:ext cx="3687824" cy="2532511"/>
          </a:xfrm>
          <a:prstGeom prst="rect">
            <a:avLst/>
          </a:prstGeom>
          <a:noFill/>
        </p:spPr>
      </p:pic>
      <p:sp>
        <p:nvSpPr>
          <p:cNvPr id="10" name="Inhaltsplatzhalter 7"/>
          <p:cNvSpPr>
            <a:spLocks noGrp="1"/>
          </p:cNvSpPr>
          <p:nvPr>
            <p:ph sz="quarter" idx="13"/>
          </p:nvPr>
        </p:nvSpPr>
        <p:spPr>
          <a:xfrm>
            <a:off x="314325" y="1466056"/>
            <a:ext cx="8558213" cy="1409119"/>
          </a:xfrm>
        </p:spPr>
        <p:txBody>
          <a:bodyPr>
            <a:noAutofit/>
          </a:bodyPr>
          <a:lstStyle/>
          <a:p>
            <a:pPr marL="0" indent="0">
              <a:spcAft>
                <a:spcPts val="300"/>
              </a:spcAft>
              <a:buNone/>
            </a:pPr>
            <a:r>
              <a:rPr lang="de-DE" sz="2400" b="1" dirty="0">
                <a:solidFill>
                  <a:srgbClr val="A0814E"/>
                </a:solidFill>
                <a:latin typeface="Corporate S Bold" pitchFamily="2" charset="0"/>
              </a:rPr>
              <a:t>Zitat</a:t>
            </a:r>
          </a:p>
          <a:p>
            <a:pPr marL="0" indent="0" algn="ctr">
              <a:spcAft>
                <a:spcPts val="300"/>
              </a:spcAft>
              <a:buNone/>
            </a:pPr>
            <a:endParaRPr lang="de-DE" sz="2400" dirty="0">
              <a:latin typeface="Corporate S Bold" pitchFamily="2" charset="0"/>
            </a:endParaRPr>
          </a:p>
          <a:p>
            <a:pPr marL="0" indent="0" algn="ctr">
              <a:spcAft>
                <a:spcPts val="300"/>
              </a:spcAft>
              <a:buNone/>
            </a:pPr>
            <a:endParaRPr lang="de-DE" sz="2400" dirty="0">
              <a:latin typeface="Corporate S Bold" pitchFamily="2" charset="0"/>
            </a:endParaRPr>
          </a:p>
          <a:p>
            <a:pPr marL="0" indent="0" algn="ctr">
              <a:buNone/>
            </a:pPr>
            <a:endParaRPr lang="de-DE" sz="2400" dirty="0">
              <a:latin typeface="Corporate S Bold" pitchFamily="2" charset="0"/>
            </a:endParaRPr>
          </a:p>
        </p:txBody>
      </p:sp>
      <p:sp>
        <p:nvSpPr>
          <p:cNvPr id="7" name="Foliennummernplatzhalter 4"/>
          <p:cNvSpPr>
            <a:spLocks noGrp="1"/>
          </p:cNvSpPr>
          <p:nvPr>
            <p:ph type="sldNum" sz="quarter" idx="4294967295"/>
          </p:nvPr>
        </p:nvSpPr>
        <p:spPr>
          <a:xfrm>
            <a:off x="6738554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r"/>
            <a:fld id="{7FD5A449-37F3-6347-87F1-7B74D2741639}" type="slidenum">
              <a:rPr lang="de-DE" sz="1200" smtClean="0"/>
              <a:pPr algn="r"/>
              <a:t>32</a:t>
            </a:fld>
            <a:endParaRPr lang="de-DE" sz="1200" dirty="0"/>
          </a:p>
        </p:txBody>
      </p:sp>
      <p:sp>
        <p:nvSpPr>
          <p:cNvPr id="9" name="Titel 6"/>
          <p:cNvSpPr txBox="1">
            <a:spLocks/>
          </p:cNvSpPr>
          <p:nvPr/>
        </p:nvSpPr>
        <p:spPr>
          <a:xfrm>
            <a:off x="3322255" y="611749"/>
            <a:ext cx="5377245" cy="459254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porate S Bold" pitchFamily="2" charset="0"/>
                <a:ea typeface="+mj-ea"/>
                <a:cs typeface="+mj-cs"/>
              </a:rPr>
              <a:t>Fazit</a:t>
            </a:r>
          </a:p>
        </p:txBody>
      </p:sp>
    </p:spTree>
    <p:extLst>
      <p:ext uri="{BB962C8B-B14F-4D97-AF65-F5344CB8AC3E}">
        <p14:creationId xmlns:p14="http://schemas.microsoft.com/office/powerpoint/2010/main" val="8434841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659135" y="602984"/>
            <a:ext cx="7061071" cy="459254"/>
          </a:xfrm>
        </p:spPr>
        <p:txBody>
          <a:bodyPr/>
          <a:lstStyle/>
          <a:p>
            <a:r>
              <a:rPr lang="de-DE" sz="3600" dirty="0"/>
              <a:t>Ihre Chance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-659135" y="1685288"/>
            <a:ext cx="9199583" cy="2585504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  <a:defRPr/>
            </a:pPr>
            <a:endParaRPr lang="de-DE" sz="3200" b="1" cap="small" dirty="0">
              <a:solidFill>
                <a:srgbClr val="006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marL="0" indent="0" algn="ctr">
              <a:buNone/>
              <a:defRPr/>
            </a:pPr>
            <a:r>
              <a:rPr lang="de-DE" sz="5100" b="1" cap="small" dirty="0">
                <a:solidFill>
                  <a:srgbClr val="00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               Manchmal öffnen sich wirtschaftliche </a:t>
            </a:r>
            <a:r>
              <a:rPr lang="de-DE" sz="5100" b="1" cap="small" dirty="0" err="1">
                <a:solidFill>
                  <a:srgbClr val="00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zeitfenster</a:t>
            </a:r>
            <a:r>
              <a:rPr lang="de-DE" sz="5100" b="1" cap="small" dirty="0">
                <a:solidFill>
                  <a:srgbClr val="00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, die sie nutzen sollten </a:t>
            </a:r>
          </a:p>
          <a:p>
            <a:pPr marL="0" indent="0" algn="ctr">
              <a:buNone/>
              <a:defRPr/>
            </a:pPr>
            <a:endParaRPr lang="de-DE" sz="5100" b="1" cap="small" dirty="0">
              <a:solidFill>
                <a:srgbClr val="006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marL="0" indent="0" algn="ctr">
              <a:buNone/>
              <a:defRPr/>
            </a:pPr>
            <a:r>
              <a:rPr lang="de-DE" sz="5100" b="1" cap="small" dirty="0">
                <a:solidFill>
                  <a:srgbClr val="00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      Und absolute </a:t>
            </a:r>
            <a:r>
              <a:rPr lang="de-DE" sz="5100" b="1" cap="small" dirty="0" err="1">
                <a:solidFill>
                  <a:srgbClr val="00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Alleinstellungs</a:t>
            </a:r>
            <a:r>
              <a:rPr lang="de-DE" sz="5100" b="1" cap="small" dirty="0">
                <a:solidFill>
                  <a:srgbClr val="00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Merkmale ! ! !</a:t>
            </a:r>
          </a:p>
          <a:p>
            <a:pPr marL="0" indent="0" algn="ctr">
              <a:buNone/>
              <a:defRPr/>
            </a:pPr>
            <a:endParaRPr lang="de-DE" sz="3200" b="1" cap="small" dirty="0">
              <a:solidFill>
                <a:srgbClr val="006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marL="0" indent="0" algn="ctr">
              <a:buNone/>
              <a:defRPr/>
            </a:pPr>
            <a:endParaRPr lang="de-DE" sz="3200" b="1" cap="small" dirty="0">
              <a:solidFill>
                <a:srgbClr val="006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marL="0" indent="0" algn="ctr">
              <a:buNone/>
              <a:defRPr/>
            </a:pPr>
            <a:endParaRPr lang="de-DE" sz="3200" b="1" cap="small" dirty="0">
              <a:solidFill>
                <a:srgbClr val="006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marL="0" indent="0" algn="ctr">
              <a:buNone/>
              <a:defRPr/>
            </a:pPr>
            <a:r>
              <a:rPr lang="de-DE" sz="8700" b="1" u="sng" cap="small" dirty="0">
                <a:solidFill>
                  <a:srgbClr val="00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Vielen Dank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FD5A449-37F3-6347-87F1-7B74D2741639}" type="slidenum">
              <a:rPr lang="de-DE" smtClean="0"/>
              <a:pPr/>
              <a:t>33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77886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4800" u="sng" dirty="0">
                <a:solidFill>
                  <a:schemeClr val="accent1"/>
                </a:solidFill>
              </a:rPr>
              <a:t>Die Zeit der Sachwerte beginnt</a:t>
            </a:r>
          </a:p>
          <a:p>
            <a:endParaRPr lang="de-DE" sz="4800" u="sng" dirty="0">
              <a:solidFill>
                <a:schemeClr val="accent1"/>
              </a:solidFill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364863-38F7-4F41-A61F-6FCBF3BAC7A5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orporate S Light" pitchFamily="2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orporate S Light" pitchFamily="2" charset="0"/>
              <a:ea typeface="+mn-ea"/>
              <a:cs typeface="+mn-cs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472" y="2188584"/>
            <a:ext cx="5760214" cy="4531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028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4A0110-1562-59D9-107F-0BD682B00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e-DE"/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32E7BE26-FF78-64B0-2B4D-2D18342B0D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784" y="1607536"/>
            <a:ext cx="8666291" cy="512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761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BB9249-CF9E-D368-5B6B-B155B6C5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e-DE"/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2B139C07-A892-BCD4-1EE9-370ADBE87A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3296" y="482728"/>
            <a:ext cx="8301005" cy="574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567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A77D02A0-8A75-4A15-B51D-3578F7D16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5F9D8F8-CA42-44CF-9D0D-B7963CD15C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4325" y="1531937"/>
            <a:ext cx="8558213" cy="51895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600" dirty="0">
                <a:solidFill>
                  <a:srgbClr val="B0915E"/>
                </a:solidFill>
                <a:latin typeface="Corporate S Bold" pitchFamily="2" charset="0"/>
              </a:rPr>
              <a:t>                 </a:t>
            </a:r>
            <a:r>
              <a:rPr lang="de-DE" sz="3600" u="sng" dirty="0">
                <a:solidFill>
                  <a:srgbClr val="00236A"/>
                </a:solidFill>
                <a:latin typeface="Corporate S Bold" pitchFamily="2" charset="0"/>
              </a:rPr>
              <a:t>Das eigentliche Problem: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 algn="ctr">
              <a:buNone/>
            </a:pPr>
            <a:endParaRPr lang="de-DE" sz="3600" dirty="0">
              <a:solidFill>
                <a:srgbClr val="C00000"/>
              </a:solidFill>
              <a:latin typeface="Corporate S Bold" pitchFamily="2" charset="0"/>
            </a:endParaRPr>
          </a:p>
          <a:p>
            <a:pPr marL="0" indent="0" algn="ctr">
              <a:buNone/>
            </a:pPr>
            <a:endParaRPr lang="de-DE" sz="3600" dirty="0">
              <a:solidFill>
                <a:srgbClr val="C00000"/>
              </a:solidFill>
              <a:latin typeface="Corporate S Bold" pitchFamily="2" charset="0"/>
            </a:endParaRPr>
          </a:p>
          <a:p>
            <a:pPr marL="0" indent="0" algn="ctr">
              <a:buNone/>
            </a:pPr>
            <a:endParaRPr lang="de-DE" sz="3600" dirty="0">
              <a:solidFill>
                <a:srgbClr val="C00000"/>
              </a:solidFill>
              <a:latin typeface="Corporate S Bold" pitchFamily="2" charset="0"/>
            </a:endParaRPr>
          </a:p>
          <a:p>
            <a:pPr marL="0" indent="0" algn="ctr">
              <a:buNone/>
            </a:pPr>
            <a:r>
              <a:rPr lang="de-DE" sz="3600" dirty="0">
                <a:solidFill>
                  <a:srgbClr val="C00000"/>
                </a:solidFill>
                <a:latin typeface="Corporate S Bold" pitchFamily="2" charset="0"/>
              </a:rPr>
              <a:t>Papiergeld und seine Wertigkeit</a:t>
            </a:r>
          </a:p>
          <a:p>
            <a:pPr marL="0" indent="0" algn="ctr">
              <a:buNone/>
            </a:pPr>
            <a:r>
              <a:rPr lang="de-DE" sz="3600" dirty="0">
                <a:solidFill>
                  <a:srgbClr val="C00000"/>
                </a:solidFill>
                <a:latin typeface="Corporate S Bold" pitchFamily="2" charset="0"/>
              </a:rPr>
              <a:t>in den letzten Jahrzehnten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5A449-37F3-6347-87F1-7B74D2741639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65593B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65593B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35A6B58-576D-14F6-5B17-3BD711988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780" y="2406824"/>
            <a:ext cx="4322439" cy="234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80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216" y="1384648"/>
            <a:ext cx="6632932" cy="5251071"/>
          </a:xfr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D5A449-37F3-6347-87F1-7B74D2741639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orporate S Light" pitchFamily="2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orporate S Light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7475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0FFFF62A-B26E-3E45-A23D-7650CB667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172" y="856289"/>
            <a:ext cx="7886700" cy="258315"/>
          </a:xfrm>
        </p:spPr>
        <p:txBody>
          <a:bodyPr>
            <a:noAutofit/>
          </a:bodyPr>
          <a:lstStyle/>
          <a:p>
            <a:r>
              <a:rPr lang="de-DE" sz="2400" dirty="0"/>
              <a:t>Kaufkraftverlust des Papiergeldes</a:t>
            </a:r>
          </a:p>
        </p:txBody>
      </p:sp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:a16="http://schemas.microsoft.com/office/drawing/2014/main" id="{ECCD4215-266B-4563-8088-944E017C52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631" y="1967181"/>
            <a:ext cx="6069216" cy="403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4302"/>
      </p:ext>
    </p:extLst>
  </p:cSld>
  <p:clrMapOvr>
    <a:masterClrMapping/>
  </p:clrMapOvr>
</p:sld>
</file>

<file path=ppt/theme/theme1.xml><?xml version="1.0" encoding="utf-8"?>
<a:theme xmlns:a="http://schemas.openxmlformats.org/drawingml/2006/main" name="23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DINMittelschrift"/>
        <a:ea typeface=""/>
        <a:cs typeface=""/>
      </a:majorFont>
      <a:minorFont>
        <a:latin typeface="DINMittelschrif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_Office-Design">
  <a:themeElements>
    <a:clrScheme name="Benutzerdefiniert 5">
      <a:dk1>
        <a:srgbClr val="65593B"/>
      </a:dk1>
      <a:lt1>
        <a:srgbClr val="FFFFFF"/>
      </a:lt1>
      <a:dk2>
        <a:srgbClr val="EEECE1"/>
      </a:dk2>
      <a:lt2>
        <a:srgbClr val="A58959"/>
      </a:lt2>
      <a:accent1>
        <a:srgbClr val="65593B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14_Office-Design">
  <a:themeElements>
    <a:clrScheme name="SOLIT Warum Edelmetalle">
      <a:dk1>
        <a:srgbClr val="3C3E3F"/>
      </a:dk1>
      <a:lt1>
        <a:srgbClr val="FFFFFF"/>
      </a:lt1>
      <a:dk2>
        <a:srgbClr val="65593B"/>
      </a:dk2>
      <a:lt2>
        <a:srgbClr val="A58959"/>
      </a:lt2>
      <a:accent1>
        <a:srgbClr val="B0915E"/>
      </a:accent1>
      <a:accent2>
        <a:srgbClr val="B0915E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A58959"/>
      </a:hlink>
      <a:folHlink>
        <a:srgbClr val="4B422C"/>
      </a:folHlink>
    </a:clrScheme>
    <a:fontScheme name="Benutzerdefiniert 1">
      <a:majorFont>
        <a:latin typeface="Corporate S Light"/>
        <a:ea typeface=""/>
        <a:cs typeface=""/>
      </a:majorFont>
      <a:minorFont>
        <a:latin typeface="Corporate 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7-12_SOLIT-All-in-One Vermögensschutz.potx" id="{BF5F0E01-281E-4AAD-80E3-A3E10A541987}" vid="{D2EE467D-E5F7-451A-B098-7760F41B5681}"/>
    </a:ext>
  </a:extLst>
</a:theme>
</file>

<file path=ppt/theme/theme1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3_Office-Design">
  <a:themeElements>
    <a:clrScheme name="Laufschrift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solit">
      <a:majorFont>
        <a:latin typeface="Corporate S Bold"/>
        <a:ea typeface=""/>
        <a:cs typeface=""/>
      </a:majorFont>
      <a:minorFont>
        <a:latin typeface="Corporate 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2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DINMittelschrift"/>
        <a:ea typeface=""/>
        <a:cs typeface=""/>
      </a:majorFont>
      <a:minorFont>
        <a:latin typeface="DINMittelschrif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5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DINMittelschrift"/>
        <a:ea typeface=""/>
        <a:cs typeface=""/>
      </a:majorFont>
      <a:minorFont>
        <a:latin typeface="DINMittelschrif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DINMittelschrift"/>
        <a:ea typeface=""/>
        <a:cs typeface=""/>
      </a:majorFont>
      <a:minorFont>
        <a:latin typeface="DINMittelschrif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9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DINMittelschrift"/>
        <a:ea typeface=""/>
        <a:cs typeface=""/>
      </a:majorFont>
      <a:minorFont>
        <a:latin typeface="DINMittelschrif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4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DINMittelschrift"/>
        <a:ea typeface=""/>
        <a:cs typeface=""/>
      </a:majorFont>
      <a:minorFont>
        <a:latin typeface="DINMittelschrif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6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DINMittelschrift"/>
        <a:ea typeface=""/>
        <a:cs typeface=""/>
      </a:majorFont>
      <a:minorFont>
        <a:latin typeface="DINMittelschrif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-Design">
  <a:themeElements>
    <a:clrScheme name="Benutzerdefiniert 5">
      <a:dk1>
        <a:srgbClr val="65593B"/>
      </a:dk1>
      <a:lt1>
        <a:srgbClr val="FFFFFF"/>
      </a:lt1>
      <a:dk2>
        <a:srgbClr val="EEECE1"/>
      </a:dk2>
      <a:lt2>
        <a:srgbClr val="A58959"/>
      </a:lt2>
      <a:accent1>
        <a:srgbClr val="65593B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458</Words>
  <Application>Microsoft Office PowerPoint</Application>
  <PresentationFormat>Bildschirmpräsentation (4:3)</PresentationFormat>
  <Paragraphs>120</Paragraphs>
  <Slides>33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12</vt:i4>
      </vt:variant>
      <vt:variant>
        <vt:lpstr>Design</vt:lpstr>
      </vt:variant>
      <vt:variant>
        <vt:i4>13</vt:i4>
      </vt:variant>
      <vt:variant>
        <vt:lpstr>Folientitel</vt:lpstr>
      </vt:variant>
      <vt:variant>
        <vt:i4>33</vt:i4>
      </vt:variant>
    </vt:vector>
  </HeadingPairs>
  <TitlesOfParts>
    <vt:vector size="58" baseType="lpstr">
      <vt:lpstr>Arial</vt:lpstr>
      <vt:lpstr>Calibri</vt:lpstr>
      <vt:lpstr>Corporate S Bold</vt:lpstr>
      <vt:lpstr>Corporate S Light</vt:lpstr>
      <vt:lpstr>Courier New</vt:lpstr>
      <vt:lpstr>DINMittelschrift</vt:lpstr>
      <vt:lpstr>Microsoft Sans Serif</vt:lpstr>
      <vt:lpstr>Open Sans Light</vt:lpstr>
      <vt:lpstr>Open Sans SemiBold</vt:lpstr>
      <vt:lpstr>Times New Roman</vt:lpstr>
      <vt:lpstr>Verdana</vt:lpstr>
      <vt:lpstr>Wingdings</vt:lpstr>
      <vt:lpstr>23_Standarddesign</vt:lpstr>
      <vt:lpstr>22_Standarddesign</vt:lpstr>
      <vt:lpstr>Benutzerdefiniertes Design</vt:lpstr>
      <vt:lpstr>25_Standarddesign</vt:lpstr>
      <vt:lpstr>4_Standarddesign</vt:lpstr>
      <vt:lpstr>79_Standarddesign</vt:lpstr>
      <vt:lpstr>24_Standarddesign</vt:lpstr>
      <vt:lpstr>26_Standarddesign</vt:lpstr>
      <vt:lpstr>Office-Design</vt:lpstr>
      <vt:lpstr>1_Office-Design</vt:lpstr>
      <vt:lpstr>14_Office-Design</vt:lpstr>
      <vt:lpstr>Office</vt:lpstr>
      <vt:lpstr>3_Office-Design</vt:lpstr>
      <vt:lpstr>                         Zusammenarbeit                   Solit Gruppe &amp; Afm Hamburg</vt:lpstr>
      <vt:lpstr>Das Unternehmen</vt:lpstr>
      <vt:lpstr>PowerPoint-Präsentation</vt:lpstr>
      <vt:lpstr>PowerPoint-Präsentation</vt:lpstr>
      <vt:lpstr>PowerPoint-Präsentation</vt:lpstr>
      <vt:lpstr>PowerPoint-Präsentation</vt:lpstr>
      <vt:lpstr> </vt:lpstr>
      <vt:lpstr>PowerPoint-Präsentation</vt:lpstr>
      <vt:lpstr>Kaufkraftverlust des Papiergeldes</vt:lpstr>
      <vt:lpstr>PowerPoint-Präsentation</vt:lpstr>
      <vt:lpstr>PowerPoint-Präsentation</vt:lpstr>
      <vt:lpstr>Lösung</vt:lpstr>
      <vt:lpstr>PowerPoint-Präsentation</vt:lpstr>
      <vt:lpstr>PowerPoint-Präsentation</vt:lpstr>
      <vt:lpstr>PowerPoint-Präsentation</vt:lpstr>
      <vt:lpstr>PowerPoint-Präsentation</vt:lpstr>
      <vt:lpstr>Gold ist ein begrenzter Rohstoff</vt:lpstr>
      <vt:lpstr>Verfügbarkeit</vt:lpstr>
      <vt:lpstr>         Warum mit der Solit Gruppe ?               SOLIT Alleinstellungsmerkmale </vt:lpstr>
      <vt:lpstr>PowerPoint-Präsentation</vt:lpstr>
      <vt:lpstr>PowerPoint-Präsentation</vt:lpstr>
      <vt:lpstr>PowerPoint-Präsentation</vt:lpstr>
      <vt:lpstr>PowerPoint-Präsentation</vt:lpstr>
      <vt:lpstr>Absolute Transparenz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Ihre Chance </vt:lpstr>
    </vt:vector>
  </TitlesOfParts>
  <Manager>Markus Sievers</Manager>
  <Company>apano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Template</dc:title>
  <dc:creator>Markus Sievers</dc:creator>
  <cp:lastModifiedBy>Frank Korfmann</cp:lastModifiedBy>
  <cp:revision>1624</cp:revision>
  <cp:lastPrinted>2017-10-10T06:02:33Z</cp:lastPrinted>
  <dcterms:created xsi:type="dcterms:W3CDTF">2001-01-09T11:43:19Z</dcterms:created>
  <dcterms:modified xsi:type="dcterms:W3CDTF">2025-02-28T16:15:30Z</dcterms:modified>
</cp:coreProperties>
</file>