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0.xml" ContentType="application/vnd.openxmlformats-officedocument.presentationml.tags+xml"/>
  <Override PartName="/ppt/notesSlides/notesSlide9.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3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5" r:id="rId2"/>
  </p:sldMasterIdLst>
  <p:notesMasterIdLst>
    <p:notesMasterId r:id="rId61"/>
  </p:notesMasterIdLst>
  <p:handoutMasterIdLst>
    <p:handoutMasterId r:id="rId62"/>
  </p:handoutMasterIdLst>
  <p:sldIdLst>
    <p:sldId id="3215" r:id="rId3"/>
    <p:sldId id="2041" r:id="rId4"/>
    <p:sldId id="3261" r:id="rId5"/>
    <p:sldId id="3265" r:id="rId6"/>
    <p:sldId id="2147473051" r:id="rId7"/>
    <p:sldId id="3153" r:id="rId8"/>
    <p:sldId id="2052" r:id="rId9"/>
    <p:sldId id="2053" r:id="rId10"/>
    <p:sldId id="2147473069" r:id="rId11"/>
    <p:sldId id="2043" r:id="rId12"/>
    <p:sldId id="2044" r:id="rId13"/>
    <p:sldId id="2147473071" r:id="rId14"/>
    <p:sldId id="2063" r:id="rId15"/>
    <p:sldId id="2081" r:id="rId16"/>
    <p:sldId id="3177" r:id="rId17"/>
    <p:sldId id="2147473068" r:id="rId18"/>
    <p:sldId id="2147473064" r:id="rId19"/>
    <p:sldId id="2147473065" r:id="rId20"/>
    <p:sldId id="2147473066" r:id="rId21"/>
    <p:sldId id="3253" r:id="rId22"/>
    <p:sldId id="3162" r:id="rId23"/>
    <p:sldId id="3240" r:id="rId24"/>
    <p:sldId id="2147473061" r:id="rId25"/>
    <p:sldId id="2147473062" r:id="rId26"/>
    <p:sldId id="1901" r:id="rId27"/>
    <p:sldId id="3304" r:id="rId28"/>
    <p:sldId id="2147473057" r:id="rId29"/>
    <p:sldId id="362" r:id="rId30"/>
    <p:sldId id="355" r:id="rId31"/>
    <p:sldId id="2147473060" r:id="rId32"/>
    <p:sldId id="3205" r:id="rId33"/>
    <p:sldId id="3275" r:id="rId34"/>
    <p:sldId id="3255" r:id="rId35"/>
    <p:sldId id="3241" r:id="rId36"/>
    <p:sldId id="3245" r:id="rId37"/>
    <p:sldId id="3276" r:id="rId38"/>
    <p:sldId id="2147473058" r:id="rId39"/>
    <p:sldId id="318" r:id="rId40"/>
    <p:sldId id="3270" r:id="rId41"/>
    <p:sldId id="342" r:id="rId42"/>
    <p:sldId id="343" r:id="rId43"/>
    <p:sldId id="3277" r:id="rId44"/>
    <p:sldId id="317" r:id="rId45"/>
    <p:sldId id="313" r:id="rId46"/>
    <p:sldId id="2147473059" r:id="rId47"/>
    <p:sldId id="2042" r:id="rId48"/>
    <p:sldId id="2147473070" r:id="rId49"/>
    <p:sldId id="2048" r:id="rId50"/>
    <p:sldId id="3278" r:id="rId51"/>
    <p:sldId id="3286" r:id="rId52"/>
    <p:sldId id="303" r:id="rId53"/>
    <p:sldId id="3257" r:id="rId54"/>
    <p:sldId id="2147473052" r:id="rId55"/>
    <p:sldId id="2147473021" r:id="rId56"/>
    <p:sldId id="3283" r:id="rId57"/>
    <p:sldId id="1982" r:id="rId58"/>
    <p:sldId id="3280" r:id="rId59"/>
    <p:sldId id="3281" r:id="rId60"/>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on Riedheim, Veronika" initials="vRV" lastIdx="3" clrIdx="0">
    <p:extLst>
      <p:ext uri="{19B8F6BF-5375-455C-9EA6-DF929625EA0E}">
        <p15:presenceInfo xmlns:p15="http://schemas.microsoft.com/office/powerpoint/2012/main" userId="von Riedheim, Veronik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4F4C"/>
    <a:srgbClr val="BDA477"/>
    <a:srgbClr val="A1ADAC"/>
    <a:srgbClr val="8C9B99"/>
    <a:srgbClr val="230F17"/>
    <a:srgbClr val="8E4750"/>
    <a:srgbClr val="905C5A"/>
    <a:srgbClr val="00483F"/>
    <a:srgbClr val="C39F1D"/>
    <a:srgbClr val="0052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75" autoAdjust="0"/>
    <p:restoredTop sz="78163" autoAdjust="0"/>
  </p:normalViewPr>
  <p:slideViewPr>
    <p:cSldViewPr snapToGrid="0">
      <p:cViewPr varScale="1">
        <p:scale>
          <a:sx n="102" d="100"/>
          <a:sy n="102" d="100"/>
        </p:scale>
        <p:origin x="984" y="96"/>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13740"/>
    </p:cViewPr>
  </p:sorterViewPr>
  <p:notesViewPr>
    <p:cSldViewPr snapToGrid="0">
      <p:cViewPr varScale="1">
        <p:scale>
          <a:sx n="82" d="100"/>
          <a:sy n="82" d="100"/>
        </p:scale>
        <p:origin x="39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4"/>
            <a:ext cx="2946400" cy="496887"/>
          </a:xfrm>
          <a:prstGeom prst="rect">
            <a:avLst/>
          </a:prstGeom>
        </p:spPr>
        <p:txBody>
          <a:bodyPr vert="horz" lIns="90399" tIns="45199" rIns="90399" bIns="45199" rtlCol="0"/>
          <a:lstStyle>
            <a:lvl1pPr algn="l">
              <a:defRPr sz="1200"/>
            </a:lvl1pPr>
          </a:lstStyle>
          <a:p>
            <a:endParaRPr lang="de-DE"/>
          </a:p>
        </p:txBody>
      </p:sp>
      <p:sp>
        <p:nvSpPr>
          <p:cNvPr id="3" name="Datumsplatzhalter 2"/>
          <p:cNvSpPr>
            <a:spLocks noGrp="1"/>
          </p:cNvSpPr>
          <p:nvPr>
            <p:ph type="dt" sz="quarter" idx="1"/>
          </p:nvPr>
        </p:nvSpPr>
        <p:spPr>
          <a:xfrm>
            <a:off x="3849689" y="4"/>
            <a:ext cx="2946400" cy="496887"/>
          </a:xfrm>
          <a:prstGeom prst="rect">
            <a:avLst/>
          </a:prstGeom>
        </p:spPr>
        <p:txBody>
          <a:bodyPr vert="horz" lIns="90399" tIns="45199" rIns="90399" bIns="45199" rtlCol="0"/>
          <a:lstStyle>
            <a:lvl1pPr algn="r">
              <a:defRPr sz="1200"/>
            </a:lvl1pPr>
          </a:lstStyle>
          <a:p>
            <a:fld id="{7374E37C-EC30-404D-9A45-FB2E449D42EC}" type="datetimeFigureOut">
              <a:rPr lang="de-DE" smtClean="0"/>
              <a:t>24.03.2025</a:t>
            </a:fld>
            <a:endParaRPr lang="de-DE"/>
          </a:p>
        </p:txBody>
      </p:sp>
      <p:sp>
        <p:nvSpPr>
          <p:cNvPr id="4" name="Fußzeilenplatzhalter 3"/>
          <p:cNvSpPr>
            <a:spLocks noGrp="1"/>
          </p:cNvSpPr>
          <p:nvPr>
            <p:ph type="ftr" sz="quarter" idx="2"/>
          </p:nvPr>
        </p:nvSpPr>
        <p:spPr>
          <a:xfrm>
            <a:off x="1" y="9429751"/>
            <a:ext cx="2946400" cy="496887"/>
          </a:xfrm>
          <a:prstGeom prst="rect">
            <a:avLst/>
          </a:prstGeom>
        </p:spPr>
        <p:txBody>
          <a:bodyPr vert="horz" lIns="90399" tIns="45199" rIns="90399" bIns="45199" rtlCol="0" anchor="b"/>
          <a:lstStyle>
            <a:lvl1pPr algn="l">
              <a:defRPr sz="1200"/>
            </a:lvl1pPr>
          </a:lstStyle>
          <a:p>
            <a:endParaRPr lang="de-DE"/>
          </a:p>
        </p:txBody>
      </p:sp>
      <p:sp>
        <p:nvSpPr>
          <p:cNvPr id="5" name="Foliennummernplatzhalter 4"/>
          <p:cNvSpPr>
            <a:spLocks noGrp="1"/>
          </p:cNvSpPr>
          <p:nvPr>
            <p:ph type="sldNum" sz="quarter" idx="3"/>
          </p:nvPr>
        </p:nvSpPr>
        <p:spPr>
          <a:xfrm>
            <a:off x="3849689" y="9429751"/>
            <a:ext cx="2946400" cy="496887"/>
          </a:xfrm>
          <a:prstGeom prst="rect">
            <a:avLst/>
          </a:prstGeom>
        </p:spPr>
        <p:txBody>
          <a:bodyPr vert="horz" lIns="90399" tIns="45199" rIns="90399" bIns="45199" rtlCol="0" anchor="b"/>
          <a:lstStyle>
            <a:lvl1pPr algn="r">
              <a:defRPr sz="1200"/>
            </a:lvl1pPr>
          </a:lstStyle>
          <a:p>
            <a:fld id="{88EE1F22-B832-4ECB-B287-1B6181A64A71}" type="slidenum">
              <a:rPr lang="de-DE" smtClean="0"/>
              <a:t>‹Nr.›</a:t>
            </a:fld>
            <a:endParaRPr lang="de-DE"/>
          </a:p>
        </p:txBody>
      </p:sp>
    </p:spTree>
    <p:extLst>
      <p:ext uri="{BB962C8B-B14F-4D97-AF65-F5344CB8AC3E}">
        <p14:creationId xmlns:p14="http://schemas.microsoft.com/office/powerpoint/2010/main" val="37408593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8" y="6"/>
            <a:ext cx="2945659" cy="496331"/>
          </a:xfrm>
          <a:prstGeom prst="rect">
            <a:avLst/>
          </a:prstGeom>
        </p:spPr>
        <p:txBody>
          <a:bodyPr vert="horz" lIns="90399" tIns="45199" rIns="90399" bIns="45199" rtlCol="0"/>
          <a:lstStyle>
            <a:lvl1pPr algn="l">
              <a:defRPr sz="1200"/>
            </a:lvl1pPr>
          </a:lstStyle>
          <a:p>
            <a:endParaRPr lang="de-DE"/>
          </a:p>
        </p:txBody>
      </p:sp>
      <p:sp>
        <p:nvSpPr>
          <p:cNvPr id="3" name="Datumsplatzhalter 2"/>
          <p:cNvSpPr>
            <a:spLocks noGrp="1"/>
          </p:cNvSpPr>
          <p:nvPr>
            <p:ph type="dt" idx="1"/>
          </p:nvPr>
        </p:nvSpPr>
        <p:spPr>
          <a:xfrm>
            <a:off x="3850449" y="6"/>
            <a:ext cx="2945659" cy="496331"/>
          </a:xfrm>
          <a:prstGeom prst="rect">
            <a:avLst/>
          </a:prstGeom>
        </p:spPr>
        <p:txBody>
          <a:bodyPr vert="horz" lIns="90399" tIns="45199" rIns="90399" bIns="45199" rtlCol="0"/>
          <a:lstStyle>
            <a:lvl1pPr algn="r">
              <a:defRPr sz="1200"/>
            </a:lvl1pPr>
          </a:lstStyle>
          <a:p>
            <a:fld id="{DBB5BBCA-2342-498D-933E-A8059CB7CAF2}" type="datetimeFigureOut">
              <a:rPr lang="de-DE" smtClean="0"/>
              <a:t>24.03.2025</a:t>
            </a:fld>
            <a:endParaRPr lang="de-DE"/>
          </a:p>
        </p:txBody>
      </p:sp>
      <p:sp>
        <p:nvSpPr>
          <p:cNvPr id="4" name="Folienbildplatzhalter 3"/>
          <p:cNvSpPr>
            <a:spLocks noGrp="1" noRot="1" noChangeAspect="1"/>
          </p:cNvSpPr>
          <p:nvPr>
            <p:ph type="sldImg" idx="2"/>
          </p:nvPr>
        </p:nvSpPr>
        <p:spPr>
          <a:xfrm>
            <a:off x="88900" y="744538"/>
            <a:ext cx="6619875" cy="3724275"/>
          </a:xfrm>
          <a:prstGeom prst="rect">
            <a:avLst/>
          </a:prstGeom>
          <a:noFill/>
          <a:ln w="12700">
            <a:solidFill>
              <a:prstClr val="black"/>
            </a:solidFill>
          </a:ln>
        </p:spPr>
        <p:txBody>
          <a:bodyPr vert="horz" lIns="90399" tIns="45199" rIns="90399" bIns="45199" rtlCol="0" anchor="ctr"/>
          <a:lstStyle/>
          <a:p>
            <a:endParaRPr lang="de-DE"/>
          </a:p>
        </p:txBody>
      </p:sp>
      <p:sp>
        <p:nvSpPr>
          <p:cNvPr id="5" name="Notizenplatzhalter 4"/>
          <p:cNvSpPr>
            <a:spLocks noGrp="1"/>
          </p:cNvSpPr>
          <p:nvPr>
            <p:ph type="body" sz="quarter" idx="3"/>
          </p:nvPr>
        </p:nvSpPr>
        <p:spPr>
          <a:xfrm>
            <a:off x="679769" y="4715158"/>
            <a:ext cx="5438140" cy="4466988"/>
          </a:xfrm>
          <a:prstGeom prst="rect">
            <a:avLst/>
          </a:prstGeom>
        </p:spPr>
        <p:txBody>
          <a:bodyPr vert="horz" lIns="90399" tIns="45199" rIns="90399" bIns="45199"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8" y="9428588"/>
            <a:ext cx="2945659" cy="496331"/>
          </a:xfrm>
          <a:prstGeom prst="rect">
            <a:avLst/>
          </a:prstGeom>
        </p:spPr>
        <p:txBody>
          <a:bodyPr vert="horz" lIns="90399" tIns="45199" rIns="90399" bIns="45199" rtlCol="0" anchor="b"/>
          <a:lstStyle>
            <a:lvl1pPr algn="l">
              <a:defRPr sz="1200"/>
            </a:lvl1pPr>
          </a:lstStyle>
          <a:p>
            <a:endParaRPr lang="de-DE"/>
          </a:p>
        </p:txBody>
      </p:sp>
      <p:sp>
        <p:nvSpPr>
          <p:cNvPr id="7" name="Foliennummernplatzhalter 6"/>
          <p:cNvSpPr>
            <a:spLocks noGrp="1"/>
          </p:cNvSpPr>
          <p:nvPr>
            <p:ph type="sldNum" sz="quarter" idx="5"/>
          </p:nvPr>
        </p:nvSpPr>
        <p:spPr>
          <a:xfrm>
            <a:off x="3850449" y="9428588"/>
            <a:ext cx="2945659" cy="496331"/>
          </a:xfrm>
          <a:prstGeom prst="rect">
            <a:avLst/>
          </a:prstGeom>
        </p:spPr>
        <p:txBody>
          <a:bodyPr vert="horz" lIns="90399" tIns="45199" rIns="90399" bIns="45199" rtlCol="0" anchor="b"/>
          <a:lstStyle>
            <a:lvl1pPr algn="r">
              <a:defRPr sz="1200"/>
            </a:lvl1pPr>
          </a:lstStyle>
          <a:p>
            <a:fld id="{E51D471A-9890-4F02-A052-C7B4B280A73B}" type="slidenum">
              <a:rPr lang="de-DE" smtClean="0"/>
              <a:t>‹Nr.›</a:t>
            </a:fld>
            <a:endParaRPr lang="de-DE"/>
          </a:p>
        </p:txBody>
      </p:sp>
    </p:spTree>
    <p:extLst>
      <p:ext uri="{BB962C8B-B14F-4D97-AF65-F5344CB8AC3E}">
        <p14:creationId xmlns:p14="http://schemas.microsoft.com/office/powerpoint/2010/main" val="980829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1</a:t>
            </a:fld>
            <a:endParaRPr lang="de-DE"/>
          </a:p>
        </p:txBody>
      </p:sp>
    </p:spTree>
    <p:extLst>
      <p:ext uri="{BB962C8B-B14F-4D97-AF65-F5344CB8AC3E}">
        <p14:creationId xmlns:p14="http://schemas.microsoft.com/office/powerpoint/2010/main" val="2149886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53FFC73-B2A5-4C27-BF66-05F7C9866F89}" type="slidenum">
              <a:rPr lang="de-DE" smtClean="0"/>
              <a:t>36</a:t>
            </a:fld>
            <a:endParaRPr lang="de-DE"/>
          </a:p>
        </p:txBody>
      </p:sp>
    </p:spTree>
    <p:extLst>
      <p:ext uri="{BB962C8B-B14F-4D97-AF65-F5344CB8AC3E}">
        <p14:creationId xmlns:p14="http://schemas.microsoft.com/office/powerpoint/2010/main" val="4058545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53FFC73-B2A5-4C27-BF66-05F7C9866F89}" type="slidenum">
              <a:rPr lang="de-DE" smtClean="0"/>
              <a:t>38</a:t>
            </a:fld>
            <a:endParaRPr lang="de-DE"/>
          </a:p>
        </p:txBody>
      </p:sp>
    </p:spTree>
    <p:extLst>
      <p:ext uri="{BB962C8B-B14F-4D97-AF65-F5344CB8AC3E}">
        <p14:creationId xmlns:p14="http://schemas.microsoft.com/office/powerpoint/2010/main" val="38344953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53FFC73-B2A5-4C27-BF66-05F7C9866F89}" type="slidenum">
              <a:rPr lang="de-DE" smtClean="0"/>
              <a:t>39</a:t>
            </a:fld>
            <a:endParaRPr lang="de-DE"/>
          </a:p>
        </p:txBody>
      </p:sp>
    </p:spTree>
    <p:extLst>
      <p:ext uri="{BB962C8B-B14F-4D97-AF65-F5344CB8AC3E}">
        <p14:creationId xmlns:p14="http://schemas.microsoft.com/office/powerpoint/2010/main" val="2185311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MD</a:t>
            </a:r>
          </a:p>
        </p:txBody>
      </p:sp>
      <p:sp>
        <p:nvSpPr>
          <p:cNvPr id="4" name="Foliennummernplatzhalter 3"/>
          <p:cNvSpPr>
            <a:spLocks noGrp="1"/>
          </p:cNvSpPr>
          <p:nvPr>
            <p:ph type="sldNum" sz="quarter" idx="5"/>
          </p:nvPr>
        </p:nvSpPr>
        <p:spPr/>
        <p:txBody>
          <a:bodyPr/>
          <a:lstStyle/>
          <a:p>
            <a:fld id="{E51D471A-9890-4F02-A052-C7B4B280A73B}" type="slidenum">
              <a:rPr lang="de-DE" smtClean="0"/>
              <a:t>42</a:t>
            </a:fld>
            <a:endParaRPr lang="de-DE"/>
          </a:p>
        </p:txBody>
      </p:sp>
    </p:spTree>
    <p:extLst>
      <p:ext uri="{BB962C8B-B14F-4D97-AF65-F5344CB8AC3E}">
        <p14:creationId xmlns:p14="http://schemas.microsoft.com/office/powerpoint/2010/main" val="1750046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a:t>
            </a:r>
          </a:p>
        </p:txBody>
      </p:sp>
      <p:sp>
        <p:nvSpPr>
          <p:cNvPr id="4" name="Foliennummernplatzhalter 3"/>
          <p:cNvSpPr>
            <a:spLocks noGrp="1"/>
          </p:cNvSpPr>
          <p:nvPr>
            <p:ph type="sldNum" sz="quarter" idx="5"/>
          </p:nvPr>
        </p:nvSpPr>
        <p:spPr/>
        <p:txBody>
          <a:bodyPr/>
          <a:lstStyle/>
          <a:p>
            <a:fld id="{D53FFC73-B2A5-4C27-BF66-05F7C9866F89}" type="slidenum">
              <a:rPr lang="de-DE" smtClean="0"/>
              <a:t>43</a:t>
            </a:fld>
            <a:endParaRPr lang="de-DE"/>
          </a:p>
        </p:txBody>
      </p:sp>
    </p:spTree>
    <p:extLst>
      <p:ext uri="{BB962C8B-B14F-4D97-AF65-F5344CB8AC3E}">
        <p14:creationId xmlns:p14="http://schemas.microsoft.com/office/powerpoint/2010/main" val="3153191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3FFC73-B2A5-4C27-BF66-05F7C9866F89}" type="slidenum">
              <a:rPr lang="de-DE" smtClean="0"/>
              <a:t>44</a:t>
            </a:fld>
            <a:endParaRPr lang="de-DE"/>
          </a:p>
        </p:txBody>
      </p:sp>
    </p:spTree>
    <p:extLst>
      <p:ext uri="{BB962C8B-B14F-4D97-AF65-F5344CB8AC3E}">
        <p14:creationId xmlns:p14="http://schemas.microsoft.com/office/powerpoint/2010/main" val="37194185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7708" indent="-177708">
              <a:buFontTx/>
              <a:buChar char="-"/>
            </a:pPr>
            <a:r>
              <a:rPr lang="de-DE" dirty="0"/>
              <a:t>PE kann aber vor allem für sie als Finanzberater eine tolle Unterstützung sein, dass die Stolpersteine die den Erfolg bei der Geldanlage behindern, aus dem Weg geräumt werden. </a:t>
            </a:r>
          </a:p>
          <a:p>
            <a:pPr marL="177708" indent="-177708">
              <a:buFontTx/>
              <a:buChar char="-"/>
            </a:pPr>
            <a:r>
              <a:rPr lang="de-DE" dirty="0"/>
              <a:t>Sie informieren und bilden ihre Anleger super aus, aber auch Ihr Anleger wird nervös werden und mal verkaufen wollen. PE Fonds und </a:t>
            </a:r>
            <a:r>
              <a:rPr lang="de-DE" dirty="0" err="1"/>
              <a:t>FoF</a:t>
            </a:r>
            <a:r>
              <a:rPr lang="de-DE" dirty="0"/>
              <a:t> sind aber geschlossen, er kann nicht traden. Er </a:t>
            </a:r>
            <a:r>
              <a:rPr lang="de-DE" dirty="0" err="1"/>
              <a:t>commitet</a:t>
            </a:r>
            <a:r>
              <a:rPr lang="de-DE" dirty="0"/>
              <a:t> sich langfristig und kommt dann nicht mehr raus und dass ist für seinen </a:t>
            </a:r>
            <a:r>
              <a:rPr lang="de-DE" dirty="0" err="1"/>
              <a:t>anlageerfolg</a:t>
            </a:r>
            <a:r>
              <a:rPr lang="de-DE" dirty="0"/>
              <a:t> auch gut so. </a:t>
            </a:r>
          </a:p>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51</a:t>
            </a:fld>
            <a:endParaRPr lang="de-DE"/>
          </a:p>
        </p:txBody>
      </p:sp>
    </p:spTree>
    <p:extLst>
      <p:ext uri="{BB962C8B-B14F-4D97-AF65-F5344CB8AC3E}">
        <p14:creationId xmlns:p14="http://schemas.microsoft.com/office/powerpoint/2010/main" val="28756745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endParaRPr lang="de-DE" dirty="0"/>
          </a:p>
        </p:txBody>
      </p:sp>
      <p:sp>
        <p:nvSpPr>
          <p:cNvPr id="4" name="Foliennummernplatzhalter 3"/>
          <p:cNvSpPr>
            <a:spLocks noGrp="1"/>
          </p:cNvSpPr>
          <p:nvPr>
            <p:ph type="sldNum" sz="quarter" idx="5"/>
          </p:nvPr>
        </p:nvSpPr>
        <p:spPr/>
        <p:txBody>
          <a:bodyPr/>
          <a:lstStyle/>
          <a:p>
            <a:fld id="{83111C46-F752-4D87-B645-366D4F83B1C2}" type="slidenum">
              <a:rPr lang="en-US" smtClean="0"/>
              <a:t>52</a:t>
            </a:fld>
            <a:endParaRPr lang="en-US"/>
          </a:p>
        </p:txBody>
      </p:sp>
    </p:spTree>
    <p:extLst>
      <p:ext uri="{BB962C8B-B14F-4D97-AF65-F5344CB8AC3E}">
        <p14:creationId xmlns:p14="http://schemas.microsoft.com/office/powerpoint/2010/main" val="1456873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7712" indent="-177712">
              <a:buFontTx/>
              <a:buChar char="-"/>
            </a:pPr>
            <a:r>
              <a:rPr lang="de-DE" dirty="0"/>
              <a:t>Ich habe eben gesagt, dass der langfristige Approach durch die Tatsache, dass PE geschlossen ist, gerade in Krisenzeiten sehr wertvoll ist.</a:t>
            </a:r>
          </a:p>
          <a:p>
            <a:pPr marL="177712" indent="-177712">
              <a:buFontTx/>
              <a:buChar char="-"/>
            </a:pPr>
            <a:r>
              <a:rPr lang="de-DE" dirty="0"/>
              <a:t>Wie viel Busse besitzt </a:t>
            </a:r>
            <a:r>
              <a:rPr lang="de-DE" dirty="0" err="1"/>
              <a:t>Flixbus</a:t>
            </a:r>
            <a:r>
              <a:rPr lang="de-DE" dirty="0"/>
              <a:t>? 1</a:t>
            </a:r>
          </a:p>
          <a:p>
            <a:pPr marL="177712" indent="-177712">
              <a:buFontTx/>
              <a:buChar char="-"/>
            </a:pPr>
            <a:r>
              <a:rPr lang="de-DE" dirty="0"/>
              <a:t>ist kein klassisches Busunternehmen, es besitzt selbst nur einen einzigen Bus, weil es das Gesetz so will, </a:t>
            </a:r>
          </a:p>
          <a:p>
            <a:pPr marL="177712" indent="-177712">
              <a:buFontTx/>
              <a:buChar char="-"/>
            </a:pPr>
            <a:r>
              <a:rPr lang="de-DE" dirty="0"/>
              <a:t>vermittelt die Buchungen an seine 500 mittelständischen Buspartner weltweit</a:t>
            </a:r>
          </a:p>
          <a:p>
            <a:pPr marL="177712" indent="-177712">
              <a:buFontTx/>
              <a:buChar char="-"/>
            </a:pPr>
            <a:r>
              <a:rPr lang="de-DE" dirty="0" err="1"/>
              <a:t>FLix</a:t>
            </a:r>
            <a:r>
              <a:rPr lang="de-DE" dirty="0"/>
              <a:t> organisiert das Netz, den Betrieb und die Plattform für die Ticketbuchungen, während andere Busfirmen im Auftrag von </a:t>
            </a:r>
            <a:r>
              <a:rPr lang="de-DE" dirty="0" err="1"/>
              <a:t>Flixbus</a:t>
            </a:r>
            <a:r>
              <a:rPr lang="de-DE" dirty="0"/>
              <a:t> die Strecken fahren. </a:t>
            </a:r>
          </a:p>
          <a:p>
            <a:pPr marL="177712" indent="-177712">
              <a:buFontTx/>
              <a:buChar char="-"/>
            </a:pPr>
            <a:endParaRPr lang="de-DE" dirty="0"/>
          </a:p>
          <a:p>
            <a:pPr marL="177712" indent="-177712">
              <a:buFontTx/>
              <a:buChar char="-"/>
            </a:pPr>
            <a:r>
              <a:rPr lang="de-DE" dirty="0"/>
              <a:t>Ende 2016 </a:t>
            </a:r>
            <a:r>
              <a:rPr lang="de-DE" dirty="0" err="1"/>
              <a:t>Silver</a:t>
            </a:r>
            <a:r>
              <a:rPr lang="de-DE" dirty="0"/>
              <a:t> Lake 84 Mio. USD in </a:t>
            </a:r>
            <a:r>
              <a:rPr lang="de-DE" dirty="0" err="1"/>
              <a:t>FlixMobility</a:t>
            </a:r>
            <a:r>
              <a:rPr lang="de-DE" dirty="0"/>
              <a:t>. Die RWB Fonds sind mit 25 Mio. EUR an </a:t>
            </a:r>
            <a:r>
              <a:rPr lang="de-DE" dirty="0" err="1"/>
              <a:t>Silver</a:t>
            </a:r>
            <a:r>
              <a:rPr lang="de-DE" dirty="0"/>
              <a:t> Lake IV -</a:t>
            </a:r>
          </a:p>
          <a:p>
            <a:pPr marL="177712" indent="-177712">
              <a:buFontTx/>
              <a:buChar char="-"/>
            </a:pPr>
            <a:r>
              <a:rPr lang="de-DE" dirty="0"/>
              <a:t>Insgesamt gehören </a:t>
            </a:r>
            <a:r>
              <a:rPr lang="de-DE" dirty="0" err="1"/>
              <a:t>Silver</a:t>
            </a:r>
            <a:r>
              <a:rPr lang="de-DE" dirty="0"/>
              <a:t> Lake 10% des Unternehmens.</a:t>
            </a:r>
          </a:p>
          <a:p>
            <a:pPr marL="177712" indent="-177712">
              <a:buFontTx/>
              <a:buChar char="-"/>
            </a:pPr>
            <a:r>
              <a:rPr lang="de-DE" dirty="0" err="1"/>
              <a:t>Inv</a:t>
            </a:r>
            <a:r>
              <a:rPr lang="de-DE" dirty="0"/>
              <a:t>.-Grund: skalierbares „</a:t>
            </a:r>
            <a:r>
              <a:rPr lang="de-DE" dirty="0" err="1"/>
              <a:t>asset</a:t>
            </a:r>
            <a:r>
              <a:rPr lang="de-DE" dirty="0"/>
              <a:t>-light“ Geschäftsmodell…sehr stark IT und „Data“ getrieben </a:t>
            </a:r>
          </a:p>
          <a:p>
            <a:pPr marL="177712" indent="-177712">
              <a:buFontTx/>
              <a:buChar char="-"/>
            </a:pPr>
            <a:r>
              <a:rPr lang="de-DE" dirty="0" err="1"/>
              <a:t>Flixbus</a:t>
            </a:r>
            <a:r>
              <a:rPr lang="de-DE" dirty="0"/>
              <a:t> selber ist „</a:t>
            </a:r>
            <a:r>
              <a:rPr lang="de-DE" dirty="0" err="1"/>
              <a:t>asset</a:t>
            </a:r>
            <a:r>
              <a:rPr lang="de-DE" dirty="0"/>
              <a:t> light“, da </a:t>
            </a:r>
            <a:r>
              <a:rPr lang="de-DE" dirty="0" err="1"/>
              <a:t>Flixbus</a:t>
            </a:r>
            <a:r>
              <a:rPr lang="de-DE" dirty="0"/>
              <a:t> mit operativen Buspartnerunternehmen arbeitet, die die operativen Assets, die Busse, bereit stellen. </a:t>
            </a:r>
          </a:p>
          <a:p>
            <a:pPr marL="177712" indent="-177712">
              <a:buFontTx/>
              <a:buChar char="-"/>
            </a:pPr>
            <a:r>
              <a:rPr lang="de-DE" dirty="0" err="1"/>
              <a:t>Flixbus</a:t>
            </a:r>
            <a:r>
              <a:rPr lang="de-DE" dirty="0"/>
              <a:t> konzentriert sich auf die eigens entwickelte technische Buchungs- und </a:t>
            </a:r>
            <a:r>
              <a:rPr lang="de-DE" dirty="0" err="1"/>
              <a:t>Pricinginfrastruktur</a:t>
            </a:r>
            <a:r>
              <a:rPr lang="de-DE" dirty="0"/>
              <a:t>, um den Kunden alles so einfach wie möglich zu machen. </a:t>
            </a:r>
          </a:p>
          <a:p>
            <a:pPr lvl="0"/>
            <a:r>
              <a:rPr lang="de-DE" dirty="0"/>
              <a:t>  </a:t>
            </a:r>
          </a:p>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53</a:t>
            </a:fld>
            <a:endParaRPr lang="de-DE"/>
          </a:p>
        </p:txBody>
      </p:sp>
    </p:spTree>
    <p:extLst>
      <p:ext uri="{BB962C8B-B14F-4D97-AF65-F5344CB8AC3E}">
        <p14:creationId xmlns:p14="http://schemas.microsoft.com/office/powerpoint/2010/main" val="21009804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 </a:t>
            </a:r>
          </a:p>
        </p:txBody>
      </p:sp>
      <p:sp>
        <p:nvSpPr>
          <p:cNvPr id="4" name="Foliennummernplatzhalter 3"/>
          <p:cNvSpPr>
            <a:spLocks noGrp="1"/>
          </p:cNvSpPr>
          <p:nvPr>
            <p:ph type="sldNum" sz="quarter" idx="10"/>
          </p:nvPr>
        </p:nvSpPr>
        <p:spPr/>
        <p:txBody>
          <a:bodyPr/>
          <a:lstStyle/>
          <a:p>
            <a:fld id="{E51D471A-9890-4F02-A052-C7B4B280A73B}" type="slidenum">
              <a:rPr lang="de-DE" smtClean="0"/>
              <a:t>56</a:t>
            </a:fld>
            <a:endParaRPr lang="de-DE"/>
          </a:p>
        </p:txBody>
      </p:sp>
    </p:spTree>
    <p:extLst>
      <p:ext uri="{BB962C8B-B14F-4D97-AF65-F5344CB8AC3E}">
        <p14:creationId xmlns:p14="http://schemas.microsoft.com/office/powerpoint/2010/main" val="1088601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B255D-E7F6-9890-614F-42CE311849E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178DAEC-E9C8-773D-BFE6-1C389073099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B3BA28D-AD9F-1EA5-E973-55BAC8D77CF1}"/>
              </a:ext>
            </a:extLst>
          </p:cNvPr>
          <p:cNvSpPr>
            <a:spLocks noGrp="1"/>
          </p:cNvSpPr>
          <p:nvPr>
            <p:ph type="body" idx="1"/>
          </p:nvPr>
        </p:nvSpPr>
        <p:spPr/>
        <p:txBody>
          <a:bodyPr/>
          <a:lstStyle/>
          <a:p>
            <a:pPr marL="0" indent="0">
              <a:buNone/>
            </a:pPr>
            <a:endParaRPr lang="de-DE" dirty="0"/>
          </a:p>
        </p:txBody>
      </p:sp>
      <p:sp>
        <p:nvSpPr>
          <p:cNvPr id="4" name="Foliennummernplatzhalter 3">
            <a:extLst>
              <a:ext uri="{FF2B5EF4-FFF2-40B4-BE49-F238E27FC236}">
                <a16:creationId xmlns:a16="http://schemas.microsoft.com/office/drawing/2014/main" id="{D31631D1-3B1E-1B80-DCD7-3F4FDE1A5891}"/>
              </a:ext>
            </a:extLst>
          </p:cNvPr>
          <p:cNvSpPr>
            <a:spLocks noGrp="1"/>
          </p:cNvSpPr>
          <p:nvPr>
            <p:ph type="sldNum" sz="quarter" idx="5"/>
          </p:nvPr>
        </p:nvSpPr>
        <p:spPr/>
        <p:txBody>
          <a:bodyPr/>
          <a:lstStyle/>
          <a:p>
            <a:fld id="{D53FFC73-B2A5-4C27-BF66-05F7C9866F89}" type="slidenum">
              <a:rPr lang="de-DE" smtClean="0"/>
              <a:t>4</a:t>
            </a:fld>
            <a:endParaRPr lang="de-DE"/>
          </a:p>
        </p:txBody>
      </p:sp>
    </p:spTree>
    <p:extLst>
      <p:ext uri="{BB962C8B-B14F-4D97-AF65-F5344CB8AC3E}">
        <p14:creationId xmlns:p14="http://schemas.microsoft.com/office/powerpoint/2010/main" val="3789644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3111C46-F752-4D87-B645-366D4F83B1C2}" type="slidenum">
              <a:rPr lang="en-US" smtClean="0"/>
              <a:t>17</a:t>
            </a:fld>
            <a:endParaRPr lang="en-US"/>
          </a:p>
        </p:txBody>
      </p:sp>
    </p:spTree>
    <p:extLst>
      <p:ext uri="{BB962C8B-B14F-4D97-AF65-F5344CB8AC3E}">
        <p14:creationId xmlns:p14="http://schemas.microsoft.com/office/powerpoint/2010/main" val="2436853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dirty="0"/>
              <a:t>Investieren nicht in Konzernstrukturen an der Börse LVMH oder Abseits Ferrero, sondern in Mittelstand – oft Markt- und Technologieführer, Innovator</a:t>
            </a:r>
          </a:p>
          <a:p>
            <a:pPr marL="0" indent="0">
              <a:buNone/>
            </a:pPr>
            <a:endParaRPr lang="de-DE" dirty="0"/>
          </a:p>
          <a:p>
            <a:pPr marL="0" indent="0">
              <a:buNone/>
            </a:pPr>
            <a:endParaRPr lang="de-DE" dirty="0"/>
          </a:p>
        </p:txBody>
      </p:sp>
      <p:sp>
        <p:nvSpPr>
          <p:cNvPr id="4" name="Foliennummernplatzhalter 3"/>
          <p:cNvSpPr>
            <a:spLocks noGrp="1"/>
          </p:cNvSpPr>
          <p:nvPr>
            <p:ph type="sldNum" sz="quarter" idx="5"/>
          </p:nvPr>
        </p:nvSpPr>
        <p:spPr/>
        <p:txBody>
          <a:bodyPr/>
          <a:lstStyle/>
          <a:p>
            <a:fld id="{83111C46-F752-4D87-B645-366D4F83B1C2}" type="slidenum">
              <a:rPr lang="en-US" smtClean="0"/>
              <a:t>18</a:t>
            </a:fld>
            <a:endParaRPr lang="en-US"/>
          </a:p>
        </p:txBody>
      </p:sp>
    </p:spTree>
    <p:extLst>
      <p:ext uri="{BB962C8B-B14F-4D97-AF65-F5344CB8AC3E}">
        <p14:creationId xmlns:p14="http://schemas.microsoft.com/office/powerpoint/2010/main" val="4082990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Bei Amazon sogar 10,70 Euro</a:t>
            </a:r>
          </a:p>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19</a:t>
            </a:fld>
            <a:endParaRPr lang="de-DE"/>
          </a:p>
        </p:txBody>
      </p:sp>
    </p:spTree>
    <p:extLst>
      <p:ext uri="{BB962C8B-B14F-4D97-AF65-F5344CB8AC3E}">
        <p14:creationId xmlns:p14="http://schemas.microsoft.com/office/powerpoint/2010/main" val="1871341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8900" y="744538"/>
            <a:ext cx="6619875" cy="3724275"/>
          </a:xfrm>
        </p:spPr>
      </p:sp>
      <p:sp>
        <p:nvSpPr>
          <p:cNvPr id="3" name="Notizenplatzhalter 2"/>
          <p:cNvSpPr>
            <a:spLocks noGrp="1"/>
          </p:cNvSpPr>
          <p:nvPr>
            <p:ph type="body" idx="1"/>
          </p:nvPr>
        </p:nvSpPr>
        <p:spPr/>
        <p:txBody>
          <a:bodyPr/>
          <a:lstStyle/>
          <a:p>
            <a:endParaRPr lang="de-DE" b="1" dirty="0"/>
          </a:p>
        </p:txBody>
      </p:sp>
      <p:sp>
        <p:nvSpPr>
          <p:cNvPr id="4" name="Foliennummernplatzhalter 3"/>
          <p:cNvSpPr>
            <a:spLocks noGrp="1"/>
          </p:cNvSpPr>
          <p:nvPr>
            <p:ph type="sldNum" sz="quarter" idx="10"/>
          </p:nvPr>
        </p:nvSpPr>
        <p:spPr/>
        <p:txBody>
          <a:bodyPr/>
          <a:lstStyle/>
          <a:p>
            <a:fld id="{E51D471A-9890-4F02-A052-C7B4B280A73B}" type="slidenum">
              <a:rPr lang="de-DE" smtClean="0"/>
              <a:t>25</a:t>
            </a:fld>
            <a:endParaRPr lang="de-DE"/>
          </a:p>
        </p:txBody>
      </p:sp>
    </p:spTree>
    <p:extLst>
      <p:ext uri="{BB962C8B-B14F-4D97-AF65-F5344CB8AC3E}">
        <p14:creationId xmlns:p14="http://schemas.microsoft.com/office/powerpoint/2010/main" val="1428994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a:t>
            </a:r>
          </a:p>
        </p:txBody>
      </p:sp>
      <p:sp>
        <p:nvSpPr>
          <p:cNvPr id="4" name="Foliennummernplatzhalter 3"/>
          <p:cNvSpPr>
            <a:spLocks noGrp="1"/>
          </p:cNvSpPr>
          <p:nvPr>
            <p:ph type="sldNum" sz="quarter" idx="5"/>
          </p:nvPr>
        </p:nvSpPr>
        <p:spPr/>
        <p:txBody>
          <a:bodyPr/>
          <a:lstStyle/>
          <a:p>
            <a:fld id="{E51D471A-9890-4F02-A052-C7B4B280A73B}" type="slidenum">
              <a:rPr lang="de-DE" smtClean="0"/>
              <a:t>28</a:t>
            </a:fld>
            <a:endParaRPr lang="de-DE"/>
          </a:p>
        </p:txBody>
      </p:sp>
    </p:spTree>
    <p:extLst>
      <p:ext uri="{BB962C8B-B14F-4D97-AF65-F5344CB8AC3E}">
        <p14:creationId xmlns:p14="http://schemas.microsoft.com/office/powerpoint/2010/main" val="3405022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Nordamerika: USA +Kanada </a:t>
            </a:r>
            <a:r>
              <a:rPr lang="de-DE" sz="1200" i="1" kern="1200" dirty="0">
                <a:solidFill>
                  <a:schemeClr val="tx1"/>
                </a:solidFill>
                <a:effectLst/>
                <a:latin typeface="+mn-lt"/>
                <a:ea typeface="+mn-ea"/>
                <a:cs typeface="+mn-cs"/>
              </a:rPr>
              <a:t>(dunkelgrün)</a:t>
            </a:r>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Europa </a:t>
            </a:r>
            <a:r>
              <a:rPr lang="de-DE" sz="1200" i="1" kern="1200" dirty="0">
                <a:solidFill>
                  <a:schemeClr val="tx1"/>
                </a:solidFill>
                <a:effectLst/>
                <a:latin typeface="+mn-lt"/>
                <a:ea typeface="+mn-ea"/>
                <a:cs typeface="+mn-cs"/>
              </a:rPr>
              <a:t>(dunkelgrün)</a:t>
            </a:r>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Asien-Pazifik: Indien, China, Taiwan, Malaysia, Singapur, Australien, Neuseeland </a:t>
            </a:r>
            <a:r>
              <a:rPr lang="de-DE" sz="1200" i="1" kern="1200" dirty="0">
                <a:solidFill>
                  <a:schemeClr val="tx1"/>
                </a:solidFill>
                <a:effectLst/>
                <a:latin typeface="+mn-lt"/>
                <a:ea typeface="+mn-ea"/>
                <a:cs typeface="+mn-cs"/>
              </a:rPr>
              <a:t>(</a:t>
            </a:r>
            <a:r>
              <a:rPr lang="de-DE" sz="1200" i="1" kern="1200" dirty="0" err="1">
                <a:solidFill>
                  <a:schemeClr val="tx1"/>
                </a:solidFill>
                <a:effectLst/>
                <a:latin typeface="+mn-lt"/>
                <a:ea typeface="+mn-ea"/>
                <a:cs typeface="+mn-cs"/>
              </a:rPr>
              <a:t>helllgrün</a:t>
            </a:r>
            <a:r>
              <a:rPr lang="de-DE" sz="1200" i="1" kern="1200" dirty="0">
                <a:solidFill>
                  <a:schemeClr val="tx1"/>
                </a:solidFill>
                <a:effectLst/>
                <a:latin typeface="+mn-lt"/>
                <a:ea typeface="+mn-ea"/>
                <a:cs typeface="+mn-cs"/>
              </a:rPr>
              <a:t>)</a:t>
            </a:r>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29</a:t>
            </a:fld>
            <a:endParaRPr lang="de-DE"/>
          </a:p>
        </p:txBody>
      </p:sp>
    </p:spTree>
    <p:extLst>
      <p:ext uri="{BB962C8B-B14F-4D97-AF65-F5344CB8AC3E}">
        <p14:creationId xmlns:p14="http://schemas.microsoft.com/office/powerpoint/2010/main" val="1696077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Benelux, Frankreich, Deutschland und </a:t>
            </a:r>
            <a:r>
              <a:rPr lang="de-DE" dirty="0" err="1"/>
              <a:t>Nordics</a:t>
            </a:r>
            <a:endParaRPr lang="de-DE" dirty="0"/>
          </a:p>
          <a:p>
            <a:pPr marL="171450" indent="-171450">
              <a:buFontTx/>
              <a:buChar char="-"/>
            </a:pPr>
            <a:r>
              <a:rPr lang="de-DE" dirty="0"/>
              <a:t>4-12 Mio. Gewinn und investieren immer so 20-60 Mio. EK pro Firma 	</a:t>
            </a:r>
          </a:p>
          <a:p>
            <a:pPr marL="171450" indent="-171450">
              <a:buFontTx/>
              <a:buChar char="-"/>
            </a:pPr>
            <a:r>
              <a:rPr lang="de-DE" dirty="0"/>
              <a:t>Investieren in Firmen die in den drei Jahren vor Kauf 10% Umsatzwachstum pro </a:t>
            </a:r>
            <a:r>
              <a:rPr lang="de-DE" dirty="0" err="1"/>
              <a:t>jahr</a:t>
            </a:r>
            <a:r>
              <a:rPr lang="de-DE" dirty="0"/>
              <a:t> hatten min. </a:t>
            </a:r>
          </a:p>
          <a:p>
            <a:pPr marL="171450" indent="-171450">
              <a:buFontTx/>
              <a:buChar char="-"/>
            </a:pPr>
            <a:r>
              <a:rPr lang="de-DE" dirty="0"/>
              <a:t>Fund I 4,8x und Fund II 3,2x</a:t>
            </a:r>
          </a:p>
          <a:p>
            <a:pPr marL="171450" indent="-171450">
              <a:buFontTx/>
              <a:buChar char="-"/>
            </a:pPr>
            <a:r>
              <a:rPr lang="de-DE" dirty="0"/>
              <a:t>Michel </a:t>
            </a:r>
            <a:r>
              <a:rPr lang="de-DE" dirty="0" err="1"/>
              <a:t>Deturck</a:t>
            </a:r>
            <a:r>
              <a:rPr lang="de-DE" dirty="0"/>
              <a:t> (zweiter oben links) und Cedric </a:t>
            </a:r>
            <a:r>
              <a:rPr lang="de-DE" dirty="0" err="1"/>
              <a:t>Olbrechts</a:t>
            </a:r>
            <a:r>
              <a:rPr lang="de-DE" dirty="0"/>
              <a:t> (zweiter unten rechts) sind die Gründer. Hatten bereits 9 Jahre bei </a:t>
            </a:r>
            <a:r>
              <a:rPr lang="de-DE" dirty="0" err="1"/>
              <a:t>Mitiska</a:t>
            </a:r>
            <a:r>
              <a:rPr lang="de-DE" dirty="0"/>
              <a:t> </a:t>
            </a:r>
            <a:r>
              <a:rPr lang="de-DE" dirty="0" err="1"/>
              <a:t>gearbeiter</a:t>
            </a:r>
            <a:r>
              <a:rPr lang="de-DE" dirty="0"/>
              <a:t>. </a:t>
            </a:r>
            <a:r>
              <a:rPr lang="de-DE" dirty="0" err="1"/>
              <a:t>Mitiska</a:t>
            </a:r>
            <a:r>
              <a:rPr lang="de-DE" dirty="0"/>
              <a:t> ist ein Vehikel der </a:t>
            </a:r>
            <a:r>
              <a:rPr lang="de-DE" dirty="0" err="1"/>
              <a:t>Geuten</a:t>
            </a:r>
            <a:r>
              <a:rPr lang="de-DE" dirty="0"/>
              <a:t> Family die aus Belgien heraus seit den 70ern im </a:t>
            </a:r>
            <a:r>
              <a:rPr lang="de-DE" dirty="0" err="1"/>
              <a:t>Konsumerbusiness</a:t>
            </a:r>
            <a:r>
              <a:rPr lang="de-DE" dirty="0"/>
              <a:t> aktiv ist. </a:t>
            </a:r>
          </a:p>
          <a:p>
            <a:endParaRPr lang="de-DE" dirty="0"/>
          </a:p>
        </p:txBody>
      </p:sp>
      <p:sp>
        <p:nvSpPr>
          <p:cNvPr id="4" name="Foliennummernplatzhalter 3"/>
          <p:cNvSpPr>
            <a:spLocks noGrp="1"/>
          </p:cNvSpPr>
          <p:nvPr>
            <p:ph type="sldNum" sz="quarter" idx="5"/>
          </p:nvPr>
        </p:nvSpPr>
        <p:spPr/>
        <p:txBody>
          <a:bodyPr/>
          <a:lstStyle/>
          <a:p>
            <a:fld id="{E51D471A-9890-4F02-A052-C7B4B280A73B}" type="slidenum">
              <a:rPr lang="de-DE" smtClean="0"/>
              <a:t>31</a:t>
            </a:fld>
            <a:endParaRPr lang="de-DE"/>
          </a:p>
        </p:txBody>
      </p:sp>
    </p:spTree>
    <p:extLst>
      <p:ext uri="{BB962C8B-B14F-4D97-AF65-F5344CB8AC3E}">
        <p14:creationId xmlns:p14="http://schemas.microsoft.com/office/powerpoint/2010/main" val="24582145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1.pn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9.emf"/><Relationship Id="rId4" Type="http://schemas.openxmlformats.org/officeDocument/2006/relationships/oleObject" Target="../embeddings/oleObject2.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3.png"/><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12.png"/><Relationship Id="rId5" Type="http://schemas.openxmlformats.org/officeDocument/2006/relationships/image" Target="../media/image9.emf"/><Relationship Id="rId4" Type="http://schemas.openxmlformats.org/officeDocument/2006/relationships/oleObject" Target="../embeddings/oleObject3.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image" Target="../media/image11.png"/><Relationship Id="rId5" Type="http://schemas.openxmlformats.org/officeDocument/2006/relationships/image" Target="../media/image9.emf"/><Relationship Id="rId4" Type="http://schemas.openxmlformats.org/officeDocument/2006/relationships/oleObject" Target="../embeddings/oleObject4.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xml"/><Relationship Id="rId1" Type="http://schemas.openxmlformats.org/officeDocument/2006/relationships/vmlDrawing" Target="../drawings/vmlDrawing5.vml"/><Relationship Id="rId6" Type="http://schemas.openxmlformats.org/officeDocument/2006/relationships/image" Target="../media/image13.png"/><Relationship Id="rId5" Type="http://schemas.openxmlformats.org/officeDocument/2006/relationships/image" Target="../media/image9.emf"/><Relationship Id="rId4" Type="http://schemas.openxmlformats.org/officeDocument/2006/relationships/oleObject" Target="../embeddings/oleObject5.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xml"/><Relationship Id="rId1" Type="http://schemas.openxmlformats.org/officeDocument/2006/relationships/vmlDrawing" Target="../drawings/vmlDrawing6.vml"/><Relationship Id="rId6" Type="http://schemas.openxmlformats.org/officeDocument/2006/relationships/image" Target="../media/image11.png"/><Relationship Id="rId5" Type="http://schemas.openxmlformats.org/officeDocument/2006/relationships/image" Target="../media/image9.emf"/><Relationship Id="rId4" Type="http://schemas.openxmlformats.org/officeDocument/2006/relationships/oleObject" Target="../embeddings/oleObject6.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xml"/><Relationship Id="rId1" Type="http://schemas.openxmlformats.org/officeDocument/2006/relationships/vmlDrawing" Target="../drawings/vmlDrawing7.vml"/><Relationship Id="rId6" Type="http://schemas.openxmlformats.org/officeDocument/2006/relationships/image" Target="../media/image13.png"/><Relationship Id="rId5" Type="http://schemas.openxmlformats.org/officeDocument/2006/relationships/image" Target="../media/image9.emf"/><Relationship Id="rId4" Type="http://schemas.openxmlformats.org/officeDocument/2006/relationships/oleObject" Target="../embeddings/oleObject6.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vmlDrawing" Target="../drawings/vmlDrawing8.vml"/><Relationship Id="rId6" Type="http://schemas.openxmlformats.org/officeDocument/2006/relationships/image" Target="../media/image12.png"/><Relationship Id="rId5" Type="http://schemas.openxmlformats.org/officeDocument/2006/relationships/image" Target="../media/image9.emf"/><Relationship Id="rId4" Type="http://schemas.openxmlformats.org/officeDocument/2006/relationships/oleObject" Target="../embeddings/oleObject7.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xml"/><Relationship Id="rId1" Type="http://schemas.openxmlformats.org/officeDocument/2006/relationships/vmlDrawing" Target="../drawings/vmlDrawing9.vml"/><Relationship Id="rId6" Type="http://schemas.openxmlformats.org/officeDocument/2006/relationships/image" Target="../media/image10.png"/><Relationship Id="rId5" Type="http://schemas.openxmlformats.org/officeDocument/2006/relationships/image" Target="../media/image9.emf"/><Relationship Id="rId4" Type="http://schemas.openxmlformats.org/officeDocument/2006/relationships/oleObject" Target="../embeddings/oleObject8.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xml"/><Relationship Id="rId1" Type="http://schemas.openxmlformats.org/officeDocument/2006/relationships/vmlDrawing" Target="../drawings/vmlDrawing10.vml"/><Relationship Id="rId5" Type="http://schemas.openxmlformats.org/officeDocument/2006/relationships/image" Target="../media/image9.emf"/><Relationship Id="rId4" Type="http://schemas.openxmlformats.org/officeDocument/2006/relationships/oleObject" Target="../embeddings/oleObject9.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xml"/><Relationship Id="rId1" Type="http://schemas.openxmlformats.org/officeDocument/2006/relationships/vmlDrawing" Target="../drawings/vmlDrawing11.vml"/><Relationship Id="rId5" Type="http://schemas.openxmlformats.org/officeDocument/2006/relationships/image" Target="../media/image9.emf"/><Relationship Id="rId4" Type="http://schemas.openxmlformats.org/officeDocument/2006/relationships/oleObject" Target="../embeddings/oleObject10.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2.xml"/><Relationship Id="rId1" Type="http://schemas.openxmlformats.org/officeDocument/2006/relationships/vmlDrawing" Target="../drawings/vmlDrawing12.vml"/><Relationship Id="rId5" Type="http://schemas.openxmlformats.org/officeDocument/2006/relationships/image" Target="../media/image9.emf"/><Relationship Id="rId4" Type="http://schemas.openxmlformats.org/officeDocument/2006/relationships/oleObject" Target="../embeddings/oleObject11.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xml"/><Relationship Id="rId1" Type="http://schemas.openxmlformats.org/officeDocument/2006/relationships/vmlDrawing" Target="../drawings/vmlDrawing13.vml"/><Relationship Id="rId5" Type="http://schemas.openxmlformats.org/officeDocument/2006/relationships/image" Target="../media/image9.emf"/><Relationship Id="rId4" Type="http://schemas.openxmlformats.org/officeDocument/2006/relationships/oleObject" Target="../embeddings/oleObject12.bin"/></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4.xml"/><Relationship Id="rId1" Type="http://schemas.openxmlformats.org/officeDocument/2006/relationships/vmlDrawing" Target="../drawings/vmlDrawing14.vml"/><Relationship Id="rId5" Type="http://schemas.openxmlformats.org/officeDocument/2006/relationships/image" Target="../media/image9.emf"/><Relationship Id="rId4" Type="http://schemas.openxmlformats.org/officeDocument/2006/relationships/oleObject" Target="../embeddings/oleObject13.bin"/></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Master" Target="../slideMasters/slideMaster2.xml"/><Relationship Id="rId7" Type="http://schemas.openxmlformats.org/officeDocument/2006/relationships/image" Target="../media/image15.svg"/><Relationship Id="rId2" Type="http://schemas.openxmlformats.org/officeDocument/2006/relationships/tags" Target="../tags/tag15.xml"/><Relationship Id="rId1" Type="http://schemas.openxmlformats.org/officeDocument/2006/relationships/vmlDrawing" Target="../drawings/vmlDrawing15.vml"/><Relationship Id="rId6" Type="http://schemas.openxmlformats.org/officeDocument/2006/relationships/image" Target="../media/image14.png"/><Relationship Id="rId5" Type="http://schemas.openxmlformats.org/officeDocument/2006/relationships/image" Target="../media/image9.emf"/><Relationship Id="rId4" Type="http://schemas.openxmlformats.org/officeDocument/2006/relationships/oleObject" Target="../embeddings/oleObject14.bin"/></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6.xml"/><Relationship Id="rId1" Type="http://schemas.openxmlformats.org/officeDocument/2006/relationships/vmlDrawing" Target="../drawings/vmlDrawing16.vml"/><Relationship Id="rId5" Type="http://schemas.openxmlformats.org/officeDocument/2006/relationships/image" Target="../media/image9.emf"/><Relationship Id="rId4" Type="http://schemas.openxmlformats.org/officeDocument/2006/relationships/oleObject" Target="../embeddings/oleObject15.bin"/></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vmlDrawing" Target="../drawings/vmlDrawing17.vml"/><Relationship Id="rId5" Type="http://schemas.openxmlformats.org/officeDocument/2006/relationships/image" Target="../media/image9.emf"/><Relationship Id="rId4" Type="http://schemas.openxmlformats.org/officeDocument/2006/relationships/oleObject" Target="../embeddings/oleObject16.bin"/></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8.xml"/><Relationship Id="rId1" Type="http://schemas.openxmlformats.org/officeDocument/2006/relationships/vmlDrawing" Target="../drawings/vmlDrawing18.vml"/><Relationship Id="rId5" Type="http://schemas.openxmlformats.org/officeDocument/2006/relationships/image" Target="../media/image9.emf"/><Relationship Id="rId4" Type="http://schemas.openxmlformats.org/officeDocument/2006/relationships/oleObject" Target="../embeddings/oleObject17.bin"/></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vmlDrawing" Target="../drawings/vmlDrawing19.vml"/><Relationship Id="rId5" Type="http://schemas.openxmlformats.org/officeDocument/2006/relationships/image" Target="../media/image9.emf"/><Relationship Id="rId4" Type="http://schemas.openxmlformats.org/officeDocument/2006/relationships/oleObject" Target="../embeddings/oleObject18.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0.xml"/><Relationship Id="rId1" Type="http://schemas.openxmlformats.org/officeDocument/2006/relationships/vmlDrawing" Target="../drawings/vmlDrawing20.vml"/><Relationship Id="rId6" Type="http://schemas.openxmlformats.org/officeDocument/2006/relationships/image" Target="../media/image11.png"/><Relationship Id="rId5" Type="http://schemas.openxmlformats.org/officeDocument/2006/relationships/image" Target="../media/image9.emf"/><Relationship Id="rId4" Type="http://schemas.openxmlformats.org/officeDocument/2006/relationships/oleObject" Target="../embeddings/oleObject19.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vmlDrawing" Target="../drawings/vmlDrawing21.vml"/><Relationship Id="rId5" Type="http://schemas.openxmlformats.org/officeDocument/2006/relationships/image" Target="../media/image9.emf"/><Relationship Id="rId4" Type="http://schemas.openxmlformats.org/officeDocument/2006/relationships/oleObject" Target="../embeddings/oleObject20.bin"/></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2.xml"/><Relationship Id="rId1" Type="http://schemas.openxmlformats.org/officeDocument/2006/relationships/vmlDrawing" Target="../drawings/vmlDrawing22.vml"/><Relationship Id="rId6" Type="http://schemas.openxmlformats.org/officeDocument/2006/relationships/image" Target="../media/image12.png"/><Relationship Id="rId5" Type="http://schemas.openxmlformats.org/officeDocument/2006/relationships/image" Target="../media/image9.emf"/><Relationship Id="rId4" Type="http://schemas.openxmlformats.org/officeDocument/2006/relationships/oleObject" Target="../embeddings/oleObject21.bin"/></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vmlDrawing" Target="../drawings/vmlDrawing23.vml"/><Relationship Id="rId6" Type="http://schemas.openxmlformats.org/officeDocument/2006/relationships/image" Target="../media/image10.png"/><Relationship Id="rId5" Type="http://schemas.openxmlformats.org/officeDocument/2006/relationships/image" Target="../media/image9.emf"/><Relationship Id="rId4" Type="http://schemas.openxmlformats.org/officeDocument/2006/relationships/oleObject" Target="../embeddings/oleObject22.bin"/></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4.xml"/><Relationship Id="rId1" Type="http://schemas.openxmlformats.org/officeDocument/2006/relationships/vmlDrawing" Target="../drawings/vmlDrawing24.vml"/><Relationship Id="rId5" Type="http://schemas.openxmlformats.org/officeDocument/2006/relationships/image" Target="../media/image9.emf"/><Relationship Id="rId4" Type="http://schemas.openxmlformats.org/officeDocument/2006/relationships/oleObject" Target="../embeddings/oleObject23.bin"/></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5.xml"/><Relationship Id="rId1" Type="http://schemas.openxmlformats.org/officeDocument/2006/relationships/vmlDrawing" Target="../drawings/vmlDrawing25.vml"/><Relationship Id="rId5" Type="http://schemas.openxmlformats.org/officeDocument/2006/relationships/image" Target="../media/image9.emf"/><Relationship Id="rId4" Type="http://schemas.openxmlformats.org/officeDocument/2006/relationships/oleObject" Target="../embeddings/oleObject24.bin"/></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Master" Target="../slideMasters/slideMaster2.xml"/><Relationship Id="rId7" Type="http://schemas.openxmlformats.org/officeDocument/2006/relationships/image" Target="../media/image17.svg"/><Relationship Id="rId2" Type="http://schemas.openxmlformats.org/officeDocument/2006/relationships/tags" Target="../tags/tag26.xml"/><Relationship Id="rId1" Type="http://schemas.openxmlformats.org/officeDocument/2006/relationships/vmlDrawing" Target="../drawings/vmlDrawing26.vml"/><Relationship Id="rId6" Type="http://schemas.openxmlformats.org/officeDocument/2006/relationships/image" Target="../media/image16.png"/><Relationship Id="rId5" Type="http://schemas.openxmlformats.org/officeDocument/2006/relationships/image" Target="../media/image9.emf"/><Relationship Id="rId4" Type="http://schemas.openxmlformats.org/officeDocument/2006/relationships/oleObject" Target="../embeddings/oleObject25.bin"/></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Master" Target="../slideMasters/slideMaster2.xml"/><Relationship Id="rId7" Type="http://schemas.openxmlformats.org/officeDocument/2006/relationships/image" Target="../media/image17.svg"/><Relationship Id="rId2" Type="http://schemas.openxmlformats.org/officeDocument/2006/relationships/tags" Target="../tags/tag27.xml"/><Relationship Id="rId1" Type="http://schemas.openxmlformats.org/officeDocument/2006/relationships/vmlDrawing" Target="../drawings/vmlDrawing27.vml"/><Relationship Id="rId6" Type="http://schemas.openxmlformats.org/officeDocument/2006/relationships/image" Target="../media/image16.png"/><Relationship Id="rId5" Type="http://schemas.openxmlformats.org/officeDocument/2006/relationships/image" Target="../media/image9.emf"/><Relationship Id="rId4" Type="http://schemas.openxmlformats.org/officeDocument/2006/relationships/oleObject" Target="../embeddings/oleObject26.bin"/></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file://localhost/Users/sabinekury/Desktop/RWB/Logos/RWBGROUP_Logo_neues-blau/RWBGROUP_Logo.ep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secHead" preserve="1">
  <p:cSld name="Titelfolie">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2D94447B-3F94-46FD-BC68-31A260B05D1E}"/>
              </a:ext>
            </a:extLst>
          </p:cNvPr>
          <p:cNvSpPr/>
          <p:nvPr userDrawn="1"/>
        </p:nvSpPr>
        <p:spPr>
          <a:xfrm>
            <a:off x="-1" y="4081549"/>
            <a:ext cx="12192001" cy="2768138"/>
          </a:xfrm>
          <a:prstGeom prst="rect">
            <a:avLst/>
          </a:prstGeom>
          <a:solidFill>
            <a:srgbClr val="2E4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a:xfrm>
            <a:off x="10883" y="4456047"/>
            <a:ext cx="12192001" cy="829944"/>
          </a:xfrm>
          <a:prstGeom prst="rect">
            <a:avLst/>
          </a:prstGeom>
        </p:spPr>
        <p:txBody>
          <a:bodyPr anchor="b">
            <a:normAutofit/>
          </a:bodyPr>
          <a:lstStyle>
            <a:lvl1pPr algn="ctr">
              <a:defRPr sz="2800" b="1" cap="all">
                <a:solidFill>
                  <a:schemeClr val="bg1"/>
                </a:solidFill>
                <a:latin typeface="Calibri Light" panose="020F0302020204030204" pitchFamily="34" charset="0"/>
                <a:cs typeface="Calibri Light" panose="020F0302020204030204" pitchFamily="34" charset="0"/>
              </a:defRPr>
            </a:lvl1pPr>
          </a:lstStyle>
          <a:p>
            <a:r>
              <a:rPr lang="de-DE" dirty="0"/>
              <a:t>Mastertitelformat bearbeiten</a:t>
            </a:r>
          </a:p>
        </p:txBody>
      </p:sp>
      <p:sp>
        <p:nvSpPr>
          <p:cNvPr id="3" name="Textplatzhalter 2"/>
          <p:cNvSpPr>
            <a:spLocks noGrp="1"/>
          </p:cNvSpPr>
          <p:nvPr>
            <p:ph type="body" idx="1"/>
          </p:nvPr>
        </p:nvSpPr>
        <p:spPr>
          <a:xfrm>
            <a:off x="-1" y="5600701"/>
            <a:ext cx="12192804" cy="710293"/>
          </a:xfrm>
          <a:prstGeom prst="rect">
            <a:avLst/>
          </a:prstGeom>
        </p:spPr>
        <p:txBody>
          <a:bodyPr anchor="t">
            <a:normAutofit/>
          </a:bodyPr>
          <a:lstStyle>
            <a:lvl1pPr marL="0" indent="0" algn="ctr">
              <a:buNone/>
              <a:defRPr sz="1600">
                <a:solidFill>
                  <a:schemeClr val="bg1"/>
                </a:solidFill>
                <a:latin typeface="Calibri Light" panose="020F0302020204030204" pitchFamily="34" charset="0"/>
                <a:cs typeface="Calibri Light" panose="020F03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dirty="0"/>
              <a:t>Mastertextformat bearbeiten</a:t>
            </a:r>
          </a:p>
        </p:txBody>
      </p:sp>
      <p:pic>
        <p:nvPicPr>
          <p:cNvPr id="14" name="Grafik 13">
            <a:extLst>
              <a:ext uri="{FF2B5EF4-FFF2-40B4-BE49-F238E27FC236}">
                <a16:creationId xmlns:a16="http://schemas.microsoft.com/office/drawing/2014/main" id="{860F75DB-B7F5-4415-A55C-DFE343F244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09" t="17702" r="1028" b="2554"/>
          <a:stretch/>
        </p:blipFill>
        <p:spPr>
          <a:xfrm>
            <a:off x="1578615" y="1089971"/>
            <a:ext cx="10612581" cy="3356334"/>
          </a:xfrm>
          <a:prstGeom prst="rect">
            <a:avLst/>
          </a:prstGeom>
        </p:spPr>
      </p:pic>
      <p:pic>
        <p:nvPicPr>
          <p:cNvPr id="15" name="Grafik 14">
            <a:extLst>
              <a:ext uri="{FF2B5EF4-FFF2-40B4-BE49-F238E27FC236}">
                <a16:creationId xmlns:a16="http://schemas.microsoft.com/office/drawing/2014/main" id="{1EBEFAAF-73FB-4609-91A7-69D543F2606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23567" r="19260" b="38394"/>
          <a:stretch/>
        </p:blipFill>
        <p:spPr>
          <a:xfrm>
            <a:off x="1578615" y="1089971"/>
            <a:ext cx="10635153" cy="3366076"/>
          </a:xfrm>
          <a:prstGeom prst="rect">
            <a:avLst/>
          </a:prstGeom>
        </p:spPr>
      </p:pic>
      <p:pic>
        <p:nvPicPr>
          <p:cNvPr id="16" name="Grafik 15">
            <a:extLst>
              <a:ext uri="{FF2B5EF4-FFF2-40B4-BE49-F238E27FC236}">
                <a16:creationId xmlns:a16="http://schemas.microsoft.com/office/drawing/2014/main" id="{96F28961-E6C0-471B-85A5-599D5BFE491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315546" y="260027"/>
            <a:ext cx="1560908" cy="612693"/>
          </a:xfrm>
          <a:prstGeom prst="rect">
            <a:avLst/>
          </a:prstGeom>
        </p:spPr>
      </p:pic>
    </p:spTree>
    <p:extLst>
      <p:ext uri="{BB962C8B-B14F-4D97-AF65-F5344CB8AC3E}">
        <p14:creationId xmlns:p14="http://schemas.microsoft.com/office/powerpoint/2010/main" val="4109073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elfolie Grün">
    <p:bg>
      <p:bgPr>
        <a:solidFill>
          <a:schemeClr val="tx2"/>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60EEADC-63D5-1ABC-4335-438386AC926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0"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Rechteck 9">
            <a:extLst>
              <a:ext uri="{FF2B5EF4-FFF2-40B4-BE49-F238E27FC236}">
                <a16:creationId xmlns:a16="http://schemas.microsoft.com/office/drawing/2014/main" id="{1A8EB7D6-95CA-B4B7-D0D9-973BB6737F57}"/>
              </a:ext>
            </a:extLst>
          </p:cNvPr>
          <p:cNvSpPr/>
          <p:nvPr userDrawn="1"/>
        </p:nvSpPr>
        <p:spPr>
          <a:xfrm>
            <a:off x="515938" y="6238875"/>
            <a:ext cx="1172903" cy="51648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4" name="Rechteck 3">
            <a:extLst>
              <a:ext uri="{FF2B5EF4-FFF2-40B4-BE49-F238E27FC236}">
                <a16:creationId xmlns:a16="http://schemas.microsoft.com/office/drawing/2014/main" id="{63D800E8-4615-71EF-43C1-5A33B9AED487}"/>
              </a:ext>
            </a:extLst>
          </p:cNvPr>
          <p:cNvSpPr/>
          <p:nvPr userDrawn="1"/>
        </p:nvSpPr>
        <p:spPr>
          <a:xfrm>
            <a:off x="10210801" y="266700"/>
            <a:ext cx="1981200" cy="857250"/>
          </a:xfrm>
          <a:prstGeom prst="rect">
            <a:avLst/>
          </a:prstGeom>
          <a:solidFill>
            <a:schemeClr val="tx2"/>
          </a:solidFill>
          <a:ln w="12700" cap="flat" cmpd="sng" algn="ctr">
            <a:noFill/>
            <a:prstDash val="solid"/>
            <a:miter lim="800000"/>
          </a:ln>
          <a:effectLst/>
        </p:spPr>
        <p:txBody>
          <a:bodyPr lIns="216000" tIns="144000" rIns="216000" bIns="144000" rtlCol="0" anchor="t" anchorCtr="0">
            <a:noAutofit/>
          </a:bodyPr>
          <a:lstStyle/>
          <a:p>
            <a:pPr>
              <a:spcAft>
                <a:spcPts val="300"/>
              </a:spcAft>
              <a:buClr>
                <a:srgbClr val="009999"/>
              </a:buClr>
            </a:pPr>
            <a:endParaRPr lang="en-US" sz="1200" b="1" kern="0" dirty="0">
              <a:solidFill>
                <a:srgbClr val="FFFFFF"/>
              </a:solidFill>
            </a:endParaRPr>
          </a:p>
        </p:txBody>
      </p:sp>
      <p:pic>
        <p:nvPicPr>
          <p:cNvPr id="5" name="Grafik 4" descr="Ein Bild, das Screenshot, Schwarz, Muster enthält.&#10;&#10;Automatisch generierte Beschreibung">
            <a:extLst>
              <a:ext uri="{FF2B5EF4-FFF2-40B4-BE49-F238E27FC236}">
                <a16:creationId xmlns:a16="http://schemas.microsoft.com/office/drawing/2014/main" id="{F55B1880-A433-4053-A448-99D9770F8C2D}"/>
              </a:ext>
            </a:extLst>
          </p:cNvPr>
          <p:cNvPicPr>
            <a:picLocks noChangeAspect="1"/>
          </p:cNvPicPr>
          <p:nvPr userDrawn="1"/>
        </p:nvPicPr>
        <p:blipFill>
          <a:blip r:embed="rId6"/>
          <a:stretch>
            <a:fillRect/>
          </a:stretch>
        </p:blipFill>
        <p:spPr>
          <a:xfrm>
            <a:off x="1876424" y="0"/>
            <a:ext cx="10315576" cy="6858000"/>
          </a:xfrm>
          <a:prstGeom prst="rect">
            <a:avLst/>
          </a:prstGeom>
        </p:spPr>
      </p:pic>
      <p:sp>
        <p:nvSpPr>
          <p:cNvPr id="2" name="Titel 1">
            <a:extLst>
              <a:ext uri="{FF2B5EF4-FFF2-40B4-BE49-F238E27FC236}">
                <a16:creationId xmlns:a16="http://schemas.microsoft.com/office/drawing/2014/main" id="{165535FE-5D54-2DBD-0BB7-F73C1C9A067A}"/>
              </a:ext>
            </a:extLst>
          </p:cNvPr>
          <p:cNvSpPr>
            <a:spLocks noGrp="1"/>
          </p:cNvSpPr>
          <p:nvPr>
            <p:ph type="ctrTitle"/>
          </p:nvPr>
        </p:nvSpPr>
        <p:spPr>
          <a:xfrm>
            <a:off x="515938" y="1980883"/>
            <a:ext cx="7343775" cy="1846659"/>
          </a:xfrm>
          <a:prstGeom prst="rect">
            <a:avLst/>
          </a:prstGeom>
        </p:spPr>
        <p:txBody>
          <a:bodyPr vert="horz"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lang="de-DE" sz="6000" kern="1200" dirty="0">
                <a:solidFill>
                  <a:schemeClr val="bg1"/>
                </a:solidFill>
                <a:latin typeface="+mn-lt"/>
                <a:ea typeface="Calibri bold" panose="020F0702030404030204" pitchFamily="34" charset="0"/>
                <a:cs typeface="Calibri bold" panose="020F070203040403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BE8C90FD-24CE-CB48-09DD-075D70A7DDEF}"/>
              </a:ext>
            </a:extLst>
          </p:cNvPr>
          <p:cNvSpPr>
            <a:spLocks noGrp="1"/>
          </p:cNvSpPr>
          <p:nvPr>
            <p:ph type="subTitle" idx="1"/>
          </p:nvPr>
        </p:nvSpPr>
        <p:spPr>
          <a:xfrm>
            <a:off x="515938" y="3957662"/>
            <a:ext cx="7343775" cy="615553"/>
          </a:xfrm>
          <a:prstGeom prst="rect">
            <a:avLst/>
          </a:prstGeom>
        </p:spPr>
        <p:txBody>
          <a:bodyPr>
            <a:no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pic>
        <p:nvPicPr>
          <p:cNvPr id="7" name="Grafik 6" descr="Ein Bild, das Schrift, Text, Screenshot, Grafiken enthält.&#10;&#10;Automatisch generierte Beschreibung">
            <a:extLst>
              <a:ext uri="{FF2B5EF4-FFF2-40B4-BE49-F238E27FC236}">
                <a16:creationId xmlns:a16="http://schemas.microsoft.com/office/drawing/2014/main" id="{B446D269-040A-1EAE-C3EC-34A6E21A488A}"/>
              </a:ext>
            </a:extLst>
          </p:cNvPr>
          <p:cNvPicPr>
            <a:picLocks noChangeAspect="1"/>
          </p:cNvPicPr>
          <p:nvPr userDrawn="1"/>
        </p:nvPicPr>
        <p:blipFill>
          <a:blip r:embed="rId7"/>
          <a:stretch>
            <a:fillRect/>
          </a:stretch>
        </p:blipFill>
        <p:spPr>
          <a:xfrm>
            <a:off x="515938" y="654155"/>
            <a:ext cx="1809750" cy="687705"/>
          </a:xfrm>
          <a:prstGeom prst="rect">
            <a:avLst/>
          </a:prstGeom>
        </p:spPr>
      </p:pic>
    </p:spTree>
    <p:extLst>
      <p:ext uri="{BB962C8B-B14F-4D97-AF65-F5344CB8AC3E}">
        <p14:creationId xmlns:p14="http://schemas.microsoft.com/office/powerpoint/2010/main" val="266255526"/>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folie Gold">
    <p:bg>
      <p:bgRef idx="1001">
        <a:schemeClr val="bg2"/>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60EEADC-63D5-1ABC-4335-438386AC926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4"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Rechteck 8">
            <a:extLst>
              <a:ext uri="{FF2B5EF4-FFF2-40B4-BE49-F238E27FC236}">
                <a16:creationId xmlns:a16="http://schemas.microsoft.com/office/drawing/2014/main" id="{D05BA076-C928-842A-C132-20B891B2C9CC}"/>
              </a:ext>
            </a:extLst>
          </p:cNvPr>
          <p:cNvSpPr/>
          <p:nvPr userDrawn="1"/>
        </p:nvSpPr>
        <p:spPr>
          <a:xfrm>
            <a:off x="515938" y="6238875"/>
            <a:ext cx="1172903" cy="51648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5" name="Rechteck 4">
            <a:extLst>
              <a:ext uri="{FF2B5EF4-FFF2-40B4-BE49-F238E27FC236}">
                <a16:creationId xmlns:a16="http://schemas.microsoft.com/office/drawing/2014/main" id="{7BDD0B14-D35A-50B3-F665-D166A2D0F9F7}"/>
              </a:ext>
            </a:extLst>
          </p:cNvPr>
          <p:cNvSpPr/>
          <p:nvPr userDrawn="1"/>
        </p:nvSpPr>
        <p:spPr>
          <a:xfrm>
            <a:off x="10725150" y="361950"/>
            <a:ext cx="1171575" cy="657225"/>
          </a:xfrm>
          <a:prstGeom prst="rect">
            <a:avLst/>
          </a:prstGeom>
          <a:solidFill>
            <a:schemeClr val="bg2"/>
          </a:solidFill>
          <a:ln w="12700" cap="flat" cmpd="sng" algn="ctr">
            <a:noFill/>
            <a:prstDash val="solid"/>
            <a:miter lim="800000"/>
          </a:ln>
          <a:effectLst/>
        </p:spPr>
        <p:txBody>
          <a:bodyPr lIns="216000" tIns="144000" rIns="216000" bIns="144000" rtlCol="0" anchor="t" anchorCtr="0">
            <a:noAutofit/>
          </a:bodyPr>
          <a:lstStyle/>
          <a:p>
            <a:pPr>
              <a:spcAft>
                <a:spcPts val="300"/>
              </a:spcAft>
              <a:buClr>
                <a:srgbClr val="009999"/>
              </a:buClr>
            </a:pPr>
            <a:endParaRPr lang="en-US" sz="1200" b="1" kern="0" dirty="0">
              <a:solidFill>
                <a:srgbClr val="FFFFFF"/>
              </a:solidFill>
            </a:endParaRPr>
          </a:p>
        </p:txBody>
      </p:sp>
      <p:pic>
        <p:nvPicPr>
          <p:cNvPr id="10" name="Grafik 9" descr="Ein Bild, das Screenshot, Schwarz, Dunkelheit enthält.&#10;&#10;Automatisch generierte Beschreibung">
            <a:extLst>
              <a:ext uri="{FF2B5EF4-FFF2-40B4-BE49-F238E27FC236}">
                <a16:creationId xmlns:a16="http://schemas.microsoft.com/office/drawing/2014/main" id="{25BA9120-9B5F-1487-EF88-08EFF907BAED}"/>
              </a:ext>
            </a:extLst>
          </p:cNvPr>
          <p:cNvPicPr>
            <a:picLocks noChangeAspect="1"/>
          </p:cNvPicPr>
          <p:nvPr userDrawn="1"/>
        </p:nvPicPr>
        <p:blipFill>
          <a:blip r:embed="rId6"/>
          <a:stretch>
            <a:fillRect/>
          </a:stretch>
        </p:blipFill>
        <p:spPr>
          <a:xfrm>
            <a:off x="1876424" y="0"/>
            <a:ext cx="10315576" cy="6858000"/>
          </a:xfrm>
          <a:prstGeom prst="rect">
            <a:avLst/>
          </a:prstGeom>
        </p:spPr>
      </p:pic>
      <p:sp>
        <p:nvSpPr>
          <p:cNvPr id="2" name="Titel 1">
            <a:extLst>
              <a:ext uri="{FF2B5EF4-FFF2-40B4-BE49-F238E27FC236}">
                <a16:creationId xmlns:a16="http://schemas.microsoft.com/office/drawing/2014/main" id="{165535FE-5D54-2DBD-0BB7-F73C1C9A067A}"/>
              </a:ext>
            </a:extLst>
          </p:cNvPr>
          <p:cNvSpPr>
            <a:spLocks noGrp="1"/>
          </p:cNvSpPr>
          <p:nvPr>
            <p:ph type="ctrTitle"/>
          </p:nvPr>
        </p:nvSpPr>
        <p:spPr>
          <a:xfrm>
            <a:off x="515938" y="1980883"/>
            <a:ext cx="7343775" cy="1846659"/>
          </a:xfrm>
          <a:prstGeom prst="rect">
            <a:avLst/>
          </a:prstGeom>
        </p:spPr>
        <p:txBody>
          <a:bodyPr vert="horz"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lang="de-DE" sz="6000" kern="1200" dirty="0">
                <a:solidFill>
                  <a:schemeClr val="tx2"/>
                </a:solidFill>
                <a:latin typeface="+mn-lt"/>
                <a:ea typeface="Calibri bold" panose="020F0702030404030204" pitchFamily="34" charset="0"/>
                <a:cs typeface="Calibri bold" panose="020F070203040403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BE8C90FD-24CE-CB48-09DD-075D70A7DDEF}"/>
              </a:ext>
            </a:extLst>
          </p:cNvPr>
          <p:cNvSpPr>
            <a:spLocks noGrp="1"/>
          </p:cNvSpPr>
          <p:nvPr>
            <p:ph type="subTitle" idx="1"/>
          </p:nvPr>
        </p:nvSpPr>
        <p:spPr>
          <a:xfrm>
            <a:off x="515938" y="3957662"/>
            <a:ext cx="7343775" cy="615553"/>
          </a:xfrm>
          <a:prstGeom prst="rect">
            <a:avLst/>
          </a:prstGeom>
        </p:spPr>
        <p:txBody>
          <a:bodyPr>
            <a:noAutofit/>
          </a:bodyPr>
          <a:lstStyle>
            <a:lvl1pPr marL="0" indent="0" algn="l">
              <a:buNone/>
              <a:defRPr sz="20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pic>
        <p:nvPicPr>
          <p:cNvPr id="7" name="Grafik 6" descr="Ein Bild, das Schrift, Text, Grafiken, Screenshot enthält.&#10;&#10;Automatisch generierte Beschreibung">
            <a:extLst>
              <a:ext uri="{FF2B5EF4-FFF2-40B4-BE49-F238E27FC236}">
                <a16:creationId xmlns:a16="http://schemas.microsoft.com/office/drawing/2014/main" id="{D6320C25-E4BF-0AE5-84A3-E24045F6E908}"/>
              </a:ext>
            </a:extLst>
          </p:cNvPr>
          <p:cNvPicPr>
            <a:picLocks noChangeAspect="1"/>
          </p:cNvPicPr>
          <p:nvPr userDrawn="1"/>
        </p:nvPicPr>
        <p:blipFill>
          <a:blip r:embed="rId7"/>
          <a:stretch>
            <a:fillRect/>
          </a:stretch>
        </p:blipFill>
        <p:spPr>
          <a:xfrm>
            <a:off x="515939" y="654155"/>
            <a:ext cx="1809750" cy="687705"/>
          </a:xfrm>
          <a:prstGeom prst="rect">
            <a:avLst/>
          </a:prstGeom>
        </p:spPr>
      </p:pic>
    </p:spTree>
    <p:extLst>
      <p:ext uri="{BB962C8B-B14F-4D97-AF65-F5344CB8AC3E}">
        <p14:creationId xmlns:p14="http://schemas.microsoft.com/office/powerpoint/2010/main" val="2994751856"/>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Grün + Bild">
    <p:bg>
      <p:bgRef idx="1001">
        <a:schemeClr val="bg2"/>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60EEADC-63D5-1ABC-4335-438386AC926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8"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165535FE-5D54-2DBD-0BB7-F73C1C9A067A}"/>
              </a:ext>
            </a:extLst>
          </p:cNvPr>
          <p:cNvSpPr>
            <a:spLocks noGrp="1"/>
          </p:cNvSpPr>
          <p:nvPr>
            <p:ph type="ctrTitle"/>
          </p:nvPr>
        </p:nvSpPr>
        <p:spPr>
          <a:xfrm>
            <a:off x="515939" y="1980883"/>
            <a:ext cx="6418262" cy="1846659"/>
          </a:xfrm>
          <a:prstGeom prst="rect">
            <a:avLst/>
          </a:prstGeom>
        </p:spPr>
        <p:txBody>
          <a:bodyPr vert="horz"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lang="de-DE" sz="6000" kern="1200" dirty="0">
                <a:solidFill>
                  <a:schemeClr val="tx1"/>
                </a:solidFill>
                <a:latin typeface="+mn-lt"/>
                <a:ea typeface="Calibri bold" panose="020F0702030404030204" pitchFamily="34" charset="0"/>
                <a:cs typeface="Calibri bold" panose="020F070203040403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BE8C90FD-24CE-CB48-09DD-075D70A7DDEF}"/>
              </a:ext>
            </a:extLst>
          </p:cNvPr>
          <p:cNvSpPr>
            <a:spLocks noGrp="1"/>
          </p:cNvSpPr>
          <p:nvPr>
            <p:ph type="subTitle" idx="1"/>
          </p:nvPr>
        </p:nvSpPr>
        <p:spPr>
          <a:xfrm>
            <a:off x="515939" y="3957662"/>
            <a:ext cx="6418262" cy="615553"/>
          </a:xfrm>
          <a:prstGeom prst="rect">
            <a:avLst/>
          </a:prstGeom>
        </p:spPr>
        <p:txBody>
          <a:bodyPr>
            <a:noAutofit/>
          </a:bodyPr>
          <a:lstStyle>
            <a:lvl1pPr marL="0" indent="0" algn="l">
              <a:buNone/>
              <a:defRPr sz="2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6" name="Bildplatzhalter 5">
            <a:extLst>
              <a:ext uri="{FF2B5EF4-FFF2-40B4-BE49-F238E27FC236}">
                <a16:creationId xmlns:a16="http://schemas.microsoft.com/office/drawing/2014/main" id="{5EAB4F40-E0FE-1ED7-FB2D-C7F4FB02EED1}"/>
              </a:ext>
            </a:extLst>
          </p:cNvPr>
          <p:cNvSpPr>
            <a:spLocks noGrp="1"/>
          </p:cNvSpPr>
          <p:nvPr>
            <p:ph type="pic" sz="quarter" idx="10"/>
          </p:nvPr>
        </p:nvSpPr>
        <p:spPr>
          <a:xfrm>
            <a:off x="7315200" y="0"/>
            <a:ext cx="4876800" cy="6238875"/>
          </a:xfrm>
          <a:prstGeom prst="rect">
            <a:avLst/>
          </a:prstGeom>
          <a:solidFill>
            <a:schemeClr val="accent2"/>
          </a:solidFill>
        </p:spPr>
        <p:txBody>
          <a:bodyPr lIns="144000" tIns="144000" rIns="144000" bIns="144000"/>
          <a:lstStyle>
            <a:lvl1pPr marL="0" indent="0">
              <a:buNone/>
              <a:defRPr>
                <a:solidFill>
                  <a:schemeClr val="tx1"/>
                </a:solidFill>
              </a:defRPr>
            </a:lvl1pPr>
          </a:lstStyle>
          <a:p>
            <a:endParaRPr lang="en-US"/>
          </a:p>
        </p:txBody>
      </p:sp>
      <p:sp>
        <p:nvSpPr>
          <p:cNvPr id="7" name="Rechteck 6">
            <a:extLst>
              <a:ext uri="{FF2B5EF4-FFF2-40B4-BE49-F238E27FC236}">
                <a16:creationId xmlns:a16="http://schemas.microsoft.com/office/drawing/2014/main" id="{BFB5F95C-59E7-9C7B-0279-8958BBD834A0}"/>
              </a:ext>
            </a:extLst>
          </p:cNvPr>
          <p:cNvSpPr/>
          <p:nvPr userDrawn="1"/>
        </p:nvSpPr>
        <p:spPr>
          <a:xfrm>
            <a:off x="515938" y="6238875"/>
            <a:ext cx="1172903" cy="51648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pic>
        <p:nvPicPr>
          <p:cNvPr id="4" name="Grafik 3" descr="Ein Bild, das Schrift, Text, Screenshot, Grafiken enthält.&#10;&#10;Automatisch generierte Beschreibung">
            <a:extLst>
              <a:ext uri="{FF2B5EF4-FFF2-40B4-BE49-F238E27FC236}">
                <a16:creationId xmlns:a16="http://schemas.microsoft.com/office/drawing/2014/main" id="{3605B84E-917A-3B1A-AD0B-BE475D0A4EFA}"/>
              </a:ext>
            </a:extLst>
          </p:cNvPr>
          <p:cNvPicPr>
            <a:picLocks noChangeAspect="1"/>
          </p:cNvPicPr>
          <p:nvPr userDrawn="1"/>
        </p:nvPicPr>
        <p:blipFill>
          <a:blip r:embed="rId6"/>
          <a:stretch>
            <a:fillRect/>
          </a:stretch>
        </p:blipFill>
        <p:spPr>
          <a:xfrm>
            <a:off x="515938" y="654155"/>
            <a:ext cx="1809750" cy="687705"/>
          </a:xfrm>
          <a:prstGeom prst="rect">
            <a:avLst/>
          </a:prstGeom>
        </p:spPr>
      </p:pic>
    </p:spTree>
    <p:extLst>
      <p:ext uri="{BB962C8B-B14F-4D97-AF65-F5344CB8AC3E}">
        <p14:creationId xmlns:p14="http://schemas.microsoft.com/office/powerpoint/2010/main" val="258703335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Gold + Bild">
    <p:bg>
      <p:bgRef idx="1001">
        <a:schemeClr val="bg2"/>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60EEADC-63D5-1ABC-4335-438386AC926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2"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165535FE-5D54-2DBD-0BB7-F73C1C9A067A}"/>
              </a:ext>
            </a:extLst>
          </p:cNvPr>
          <p:cNvSpPr>
            <a:spLocks noGrp="1"/>
          </p:cNvSpPr>
          <p:nvPr>
            <p:ph type="ctrTitle"/>
          </p:nvPr>
        </p:nvSpPr>
        <p:spPr>
          <a:xfrm>
            <a:off x="515938" y="1980883"/>
            <a:ext cx="6418262" cy="1846659"/>
          </a:xfrm>
          <a:prstGeom prst="rect">
            <a:avLst/>
          </a:prstGeom>
        </p:spPr>
        <p:txBody>
          <a:bodyPr vert="horz"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lang="de-DE" sz="6000" kern="1200" dirty="0">
                <a:solidFill>
                  <a:schemeClr val="tx2"/>
                </a:solidFill>
                <a:latin typeface="+mn-lt"/>
                <a:ea typeface="Calibri bold" panose="020F0702030404030204" pitchFamily="34" charset="0"/>
                <a:cs typeface="Calibri bold" panose="020F070203040403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BE8C90FD-24CE-CB48-09DD-075D70A7DDEF}"/>
              </a:ext>
            </a:extLst>
          </p:cNvPr>
          <p:cNvSpPr>
            <a:spLocks noGrp="1"/>
          </p:cNvSpPr>
          <p:nvPr>
            <p:ph type="subTitle" idx="1"/>
          </p:nvPr>
        </p:nvSpPr>
        <p:spPr>
          <a:xfrm>
            <a:off x="515938" y="3957662"/>
            <a:ext cx="6418262" cy="615553"/>
          </a:xfrm>
          <a:prstGeom prst="rect">
            <a:avLst/>
          </a:prstGeom>
        </p:spPr>
        <p:txBody>
          <a:bodyPr>
            <a:noAutofit/>
          </a:bodyPr>
          <a:lstStyle>
            <a:lvl1pPr marL="0" indent="0" algn="l">
              <a:buNone/>
              <a:defRPr sz="20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13" name="Bildplatzhalter 12">
            <a:extLst>
              <a:ext uri="{FF2B5EF4-FFF2-40B4-BE49-F238E27FC236}">
                <a16:creationId xmlns:a16="http://schemas.microsoft.com/office/drawing/2014/main" id="{973238A3-5ED2-71B9-F97A-984480494157}"/>
              </a:ext>
            </a:extLst>
          </p:cNvPr>
          <p:cNvSpPr>
            <a:spLocks noGrp="1"/>
          </p:cNvSpPr>
          <p:nvPr>
            <p:ph type="pic" sz="quarter" idx="10"/>
          </p:nvPr>
        </p:nvSpPr>
        <p:spPr>
          <a:xfrm>
            <a:off x="7315200" y="0"/>
            <a:ext cx="4876800" cy="6238875"/>
          </a:xfrm>
          <a:prstGeom prst="rect">
            <a:avLst/>
          </a:prstGeom>
          <a:solidFill>
            <a:schemeClr val="accent1"/>
          </a:solidFill>
        </p:spPr>
        <p:txBody>
          <a:bodyPr lIns="144000" tIns="144000" rIns="144000" bIns="144000"/>
          <a:lstStyle>
            <a:lvl1pPr marL="0" indent="0">
              <a:buNone/>
              <a:defRPr/>
            </a:lvl1pPr>
          </a:lstStyle>
          <a:p>
            <a:endParaRPr lang="en-US"/>
          </a:p>
        </p:txBody>
      </p:sp>
      <p:sp>
        <p:nvSpPr>
          <p:cNvPr id="7" name="Rechteck 6">
            <a:extLst>
              <a:ext uri="{FF2B5EF4-FFF2-40B4-BE49-F238E27FC236}">
                <a16:creationId xmlns:a16="http://schemas.microsoft.com/office/drawing/2014/main" id="{F57E2F30-C4EF-7F6E-D5D4-F8E111013674}"/>
              </a:ext>
            </a:extLst>
          </p:cNvPr>
          <p:cNvSpPr/>
          <p:nvPr userDrawn="1"/>
        </p:nvSpPr>
        <p:spPr>
          <a:xfrm>
            <a:off x="515938" y="6238875"/>
            <a:ext cx="1172903" cy="51648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pic>
        <p:nvPicPr>
          <p:cNvPr id="5" name="Grafik 4" descr="Ein Bild, das Schrift, Text, Grafiken, Screenshot enthält.&#10;&#10;Automatisch generierte Beschreibung">
            <a:extLst>
              <a:ext uri="{FF2B5EF4-FFF2-40B4-BE49-F238E27FC236}">
                <a16:creationId xmlns:a16="http://schemas.microsoft.com/office/drawing/2014/main" id="{DA2A0E49-8DFC-9EE4-181A-8FE7B789ACA0}"/>
              </a:ext>
            </a:extLst>
          </p:cNvPr>
          <p:cNvPicPr>
            <a:picLocks noChangeAspect="1"/>
          </p:cNvPicPr>
          <p:nvPr userDrawn="1"/>
        </p:nvPicPr>
        <p:blipFill>
          <a:blip r:embed="rId6"/>
          <a:stretch>
            <a:fillRect/>
          </a:stretch>
        </p:blipFill>
        <p:spPr>
          <a:xfrm>
            <a:off x="515939" y="654155"/>
            <a:ext cx="1809750" cy="687705"/>
          </a:xfrm>
          <a:prstGeom prst="rect">
            <a:avLst/>
          </a:prstGeom>
        </p:spPr>
      </p:pic>
    </p:spTree>
    <p:extLst>
      <p:ext uri="{BB962C8B-B14F-4D97-AF65-F5344CB8AC3E}">
        <p14:creationId xmlns:p14="http://schemas.microsoft.com/office/powerpoint/2010/main" val="1932498942"/>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el Grün + Bild">
    <p:bg>
      <p:bgRef idx="1001">
        <a:schemeClr val="bg2"/>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60EEADC-63D5-1ABC-4335-438386AC926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6"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165535FE-5D54-2DBD-0BB7-F73C1C9A067A}"/>
              </a:ext>
            </a:extLst>
          </p:cNvPr>
          <p:cNvSpPr>
            <a:spLocks noGrp="1"/>
          </p:cNvSpPr>
          <p:nvPr>
            <p:ph type="ctrTitle"/>
          </p:nvPr>
        </p:nvSpPr>
        <p:spPr>
          <a:xfrm>
            <a:off x="515939" y="3646543"/>
            <a:ext cx="6418262" cy="1846659"/>
          </a:xfrm>
          <a:prstGeom prst="rect">
            <a:avLst/>
          </a:prstGeom>
        </p:spPr>
        <p:txBody>
          <a:bodyPr vert="horz"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lang="de-DE" sz="6000" kern="1200" dirty="0">
                <a:solidFill>
                  <a:schemeClr val="tx1"/>
                </a:solidFill>
                <a:latin typeface="+mn-lt"/>
                <a:ea typeface="Calibri bold" panose="020F0702030404030204" pitchFamily="34" charset="0"/>
                <a:cs typeface="Calibri bold" panose="020F070203040403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BE8C90FD-24CE-CB48-09DD-075D70A7DDEF}"/>
              </a:ext>
            </a:extLst>
          </p:cNvPr>
          <p:cNvSpPr>
            <a:spLocks noGrp="1"/>
          </p:cNvSpPr>
          <p:nvPr>
            <p:ph type="subTitle" idx="1"/>
          </p:nvPr>
        </p:nvSpPr>
        <p:spPr>
          <a:xfrm>
            <a:off x="515939" y="5623322"/>
            <a:ext cx="6418262" cy="615553"/>
          </a:xfrm>
          <a:prstGeom prst="rect">
            <a:avLst/>
          </a:prstGeom>
        </p:spPr>
        <p:txBody>
          <a:bodyPr>
            <a:noAutofit/>
          </a:bodyPr>
          <a:lstStyle>
            <a:lvl1pPr marL="0" indent="0" algn="l">
              <a:buNone/>
              <a:defRPr sz="2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6" name="Bildplatzhalter 5">
            <a:extLst>
              <a:ext uri="{FF2B5EF4-FFF2-40B4-BE49-F238E27FC236}">
                <a16:creationId xmlns:a16="http://schemas.microsoft.com/office/drawing/2014/main" id="{5EAB4F40-E0FE-1ED7-FB2D-C7F4FB02EED1}"/>
              </a:ext>
            </a:extLst>
          </p:cNvPr>
          <p:cNvSpPr>
            <a:spLocks noGrp="1"/>
          </p:cNvSpPr>
          <p:nvPr>
            <p:ph type="pic" sz="quarter" idx="10"/>
          </p:nvPr>
        </p:nvSpPr>
        <p:spPr>
          <a:xfrm>
            <a:off x="0" y="1"/>
            <a:ext cx="12192000" cy="3429000"/>
          </a:xfrm>
          <a:prstGeom prst="rect">
            <a:avLst/>
          </a:prstGeom>
          <a:solidFill>
            <a:schemeClr val="accent2"/>
          </a:solidFill>
        </p:spPr>
        <p:txBody>
          <a:bodyPr lIns="144000" tIns="144000" rIns="144000" bIns="144000"/>
          <a:lstStyle>
            <a:lvl1pPr marL="0" indent="0">
              <a:buNone/>
              <a:defRPr>
                <a:solidFill>
                  <a:schemeClr val="tx1"/>
                </a:solidFill>
              </a:defRPr>
            </a:lvl1pPr>
          </a:lstStyle>
          <a:p>
            <a:endParaRPr lang="en-US"/>
          </a:p>
        </p:txBody>
      </p:sp>
      <p:sp>
        <p:nvSpPr>
          <p:cNvPr id="7" name="Rechteck 6">
            <a:extLst>
              <a:ext uri="{FF2B5EF4-FFF2-40B4-BE49-F238E27FC236}">
                <a16:creationId xmlns:a16="http://schemas.microsoft.com/office/drawing/2014/main" id="{BFB5F95C-59E7-9C7B-0279-8958BBD834A0}"/>
              </a:ext>
            </a:extLst>
          </p:cNvPr>
          <p:cNvSpPr/>
          <p:nvPr userDrawn="1"/>
        </p:nvSpPr>
        <p:spPr>
          <a:xfrm>
            <a:off x="515938" y="6238875"/>
            <a:ext cx="1172903" cy="51648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pic>
        <p:nvPicPr>
          <p:cNvPr id="4" name="Grafik 3" descr="Ein Bild, das Schrift, Text, Screenshot, Grafiken enthält.&#10;&#10;Automatisch generierte Beschreibung">
            <a:extLst>
              <a:ext uri="{FF2B5EF4-FFF2-40B4-BE49-F238E27FC236}">
                <a16:creationId xmlns:a16="http://schemas.microsoft.com/office/drawing/2014/main" id="{0E8F77E6-AFAE-82DC-58E1-CF84DEFF33F4}"/>
              </a:ext>
            </a:extLst>
          </p:cNvPr>
          <p:cNvPicPr>
            <a:picLocks noChangeAspect="1"/>
          </p:cNvPicPr>
          <p:nvPr userDrawn="1"/>
        </p:nvPicPr>
        <p:blipFill>
          <a:blip r:embed="rId6"/>
          <a:stretch>
            <a:fillRect/>
          </a:stretch>
        </p:blipFill>
        <p:spPr>
          <a:xfrm>
            <a:off x="9853613" y="5555611"/>
            <a:ext cx="1809750" cy="687705"/>
          </a:xfrm>
          <a:prstGeom prst="rect">
            <a:avLst/>
          </a:prstGeom>
        </p:spPr>
      </p:pic>
    </p:spTree>
    <p:extLst>
      <p:ext uri="{BB962C8B-B14F-4D97-AF65-F5344CB8AC3E}">
        <p14:creationId xmlns:p14="http://schemas.microsoft.com/office/powerpoint/2010/main" val="472918158"/>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el Grün + Bild">
    <p:bg>
      <p:bgRef idx="1001">
        <a:schemeClr val="bg2"/>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60EEADC-63D5-1ABC-4335-438386AC926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0"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165535FE-5D54-2DBD-0BB7-F73C1C9A067A}"/>
              </a:ext>
            </a:extLst>
          </p:cNvPr>
          <p:cNvSpPr>
            <a:spLocks noGrp="1"/>
          </p:cNvSpPr>
          <p:nvPr>
            <p:ph type="ctrTitle"/>
          </p:nvPr>
        </p:nvSpPr>
        <p:spPr>
          <a:xfrm>
            <a:off x="515939" y="3646543"/>
            <a:ext cx="6418262" cy="1846659"/>
          </a:xfrm>
          <a:prstGeom prst="rect">
            <a:avLst/>
          </a:prstGeom>
        </p:spPr>
        <p:txBody>
          <a:bodyPr vert="horz"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lang="de-DE" sz="6000" kern="1200" dirty="0">
                <a:solidFill>
                  <a:schemeClr val="tx2"/>
                </a:solidFill>
                <a:latin typeface="+mn-lt"/>
                <a:ea typeface="Calibri bold" panose="020F0702030404030204" pitchFamily="34" charset="0"/>
                <a:cs typeface="Calibri bold" panose="020F070203040403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BE8C90FD-24CE-CB48-09DD-075D70A7DDEF}"/>
              </a:ext>
            </a:extLst>
          </p:cNvPr>
          <p:cNvSpPr>
            <a:spLocks noGrp="1"/>
          </p:cNvSpPr>
          <p:nvPr>
            <p:ph type="subTitle" idx="1"/>
          </p:nvPr>
        </p:nvSpPr>
        <p:spPr>
          <a:xfrm>
            <a:off x="515939" y="5623322"/>
            <a:ext cx="6418262" cy="615553"/>
          </a:xfrm>
          <a:prstGeom prst="rect">
            <a:avLst/>
          </a:prstGeom>
        </p:spPr>
        <p:txBody>
          <a:bodyPr>
            <a:noAutofit/>
          </a:bodyPr>
          <a:lstStyle>
            <a:lvl1pPr marL="0" indent="0" algn="l">
              <a:buNone/>
              <a:defRPr sz="20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6" name="Bildplatzhalter 5">
            <a:extLst>
              <a:ext uri="{FF2B5EF4-FFF2-40B4-BE49-F238E27FC236}">
                <a16:creationId xmlns:a16="http://schemas.microsoft.com/office/drawing/2014/main" id="{5EAB4F40-E0FE-1ED7-FB2D-C7F4FB02EED1}"/>
              </a:ext>
            </a:extLst>
          </p:cNvPr>
          <p:cNvSpPr>
            <a:spLocks noGrp="1"/>
          </p:cNvSpPr>
          <p:nvPr>
            <p:ph type="pic" sz="quarter" idx="10"/>
          </p:nvPr>
        </p:nvSpPr>
        <p:spPr>
          <a:xfrm>
            <a:off x="0" y="1"/>
            <a:ext cx="12192000" cy="3429000"/>
          </a:xfrm>
          <a:prstGeom prst="rect">
            <a:avLst/>
          </a:prstGeom>
          <a:solidFill>
            <a:schemeClr val="accent1"/>
          </a:solidFill>
        </p:spPr>
        <p:txBody>
          <a:bodyPr vert="horz" lIns="144000" tIns="144000" rIns="144000" bIns="144000" rtlCol="0">
            <a:noAutofit/>
          </a:bodyPr>
          <a:lstStyle>
            <a:lvl1pPr>
              <a:defRPr lang="en-US"/>
            </a:lvl1pPr>
          </a:lstStyle>
          <a:p>
            <a:pPr marL="0" lvl="0" indent="0">
              <a:buNone/>
            </a:pPr>
            <a:endParaRPr lang="en-US"/>
          </a:p>
        </p:txBody>
      </p:sp>
      <p:sp>
        <p:nvSpPr>
          <p:cNvPr id="7" name="Rechteck 6">
            <a:extLst>
              <a:ext uri="{FF2B5EF4-FFF2-40B4-BE49-F238E27FC236}">
                <a16:creationId xmlns:a16="http://schemas.microsoft.com/office/drawing/2014/main" id="{BFB5F95C-59E7-9C7B-0279-8958BBD834A0}"/>
              </a:ext>
            </a:extLst>
          </p:cNvPr>
          <p:cNvSpPr/>
          <p:nvPr userDrawn="1"/>
        </p:nvSpPr>
        <p:spPr>
          <a:xfrm>
            <a:off x="515938" y="6238875"/>
            <a:ext cx="1172903" cy="51648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pic>
        <p:nvPicPr>
          <p:cNvPr id="9" name="Grafik 8" descr="Ein Bild, das Schrift, Text, Grafiken, Screenshot enthält.&#10;&#10;Automatisch generierte Beschreibung">
            <a:extLst>
              <a:ext uri="{FF2B5EF4-FFF2-40B4-BE49-F238E27FC236}">
                <a16:creationId xmlns:a16="http://schemas.microsoft.com/office/drawing/2014/main" id="{31487CF0-0F04-8365-46E3-C4E5049921CB}"/>
              </a:ext>
            </a:extLst>
          </p:cNvPr>
          <p:cNvPicPr>
            <a:picLocks noChangeAspect="1"/>
          </p:cNvPicPr>
          <p:nvPr userDrawn="1"/>
        </p:nvPicPr>
        <p:blipFill>
          <a:blip r:embed="rId6"/>
          <a:stretch>
            <a:fillRect/>
          </a:stretch>
        </p:blipFill>
        <p:spPr>
          <a:xfrm>
            <a:off x="9853613" y="5555611"/>
            <a:ext cx="1809750" cy="687705"/>
          </a:xfrm>
          <a:prstGeom prst="rect">
            <a:avLst/>
          </a:prstGeom>
        </p:spPr>
      </p:pic>
    </p:spTree>
    <p:extLst>
      <p:ext uri="{BB962C8B-B14F-4D97-AF65-F5344CB8AC3E}">
        <p14:creationId xmlns:p14="http://schemas.microsoft.com/office/powerpoint/2010/main" val="1821274034"/>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apiteltrenner Gold">
    <p:bg>
      <p:bgPr>
        <a:solidFill>
          <a:schemeClr val="accent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60EEADC-63D5-1ABC-4335-438386AC926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4"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hteck 2">
            <a:extLst>
              <a:ext uri="{FF2B5EF4-FFF2-40B4-BE49-F238E27FC236}">
                <a16:creationId xmlns:a16="http://schemas.microsoft.com/office/drawing/2014/main" id="{0C357BDD-5EB6-1B37-FCD7-AF769929F798}"/>
              </a:ext>
            </a:extLst>
          </p:cNvPr>
          <p:cNvSpPr/>
          <p:nvPr userDrawn="1"/>
        </p:nvSpPr>
        <p:spPr>
          <a:xfrm>
            <a:off x="9629775" y="304800"/>
            <a:ext cx="2562225" cy="876300"/>
          </a:xfrm>
          <a:prstGeom prst="rect">
            <a:avLst/>
          </a:prstGeom>
          <a:solidFill>
            <a:schemeClr val="accent1"/>
          </a:solidFill>
          <a:ln w="12700" cap="flat" cmpd="sng" algn="ctr">
            <a:noFill/>
            <a:prstDash val="solid"/>
            <a:miter lim="800000"/>
          </a:ln>
          <a:effectLst/>
        </p:spPr>
        <p:txBody>
          <a:bodyPr lIns="216000" tIns="144000" rIns="216000" bIns="144000" rtlCol="0" anchor="t" anchorCtr="0">
            <a:noAutofit/>
          </a:bodyPr>
          <a:lstStyle/>
          <a:p>
            <a:pPr>
              <a:spcAft>
                <a:spcPts val="300"/>
              </a:spcAft>
              <a:buClr>
                <a:srgbClr val="009999"/>
              </a:buClr>
            </a:pPr>
            <a:endParaRPr lang="en-US" sz="1200" b="1" kern="0" dirty="0">
              <a:solidFill>
                <a:srgbClr val="FFFFFF"/>
              </a:solidFill>
            </a:endParaRPr>
          </a:p>
        </p:txBody>
      </p:sp>
      <p:pic>
        <p:nvPicPr>
          <p:cNvPr id="10" name="Grafik 9" descr="Ein Bild, das Screenshot, Schwarz, Dunkelheit enthält.&#10;&#10;Automatisch generierte Beschreibung">
            <a:extLst>
              <a:ext uri="{FF2B5EF4-FFF2-40B4-BE49-F238E27FC236}">
                <a16:creationId xmlns:a16="http://schemas.microsoft.com/office/drawing/2014/main" id="{25BA9120-9B5F-1487-EF88-08EFF907BAED}"/>
              </a:ext>
            </a:extLst>
          </p:cNvPr>
          <p:cNvPicPr>
            <a:picLocks noChangeAspect="1"/>
          </p:cNvPicPr>
          <p:nvPr userDrawn="1"/>
        </p:nvPicPr>
        <p:blipFill>
          <a:blip r:embed="rId6"/>
          <a:stretch>
            <a:fillRect/>
          </a:stretch>
        </p:blipFill>
        <p:spPr>
          <a:xfrm>
            <a:off x="1876424" y="0"/>
            <a:ext cx="10315576" cy="6858000"/>
          </a:xfrm>
          <a:prstGeom prst="rect">
            <a:avLst/>
          </a:prstGeom>
        </p:spPr>
      </p:pic>
      <p:sp>
        <p:nvSpPr>
          <p:cNvPr id="2" name="Titel 1">
            <a:extLst>
              <a:ext uri="{FF2B5EF4-FFF2-40B4-BE49-F238E27FC236}">
                <a16:creationId xmlns:a16="http://schemas.microsoft.com/office/drawing/2014/main" id="{165535FE-5D54-2DBD-0BB7-F73C1C9A067A}"/>
              </a:ext>
            </a:extLst>
          </p:cNvPr>
          <p:cNvSpPr>
            <a:spLocks noGrp="1"/>
          </p:cNvSpPr>
          <p:nvPr>
            <p:ph type="ctrTitle"/>
          </p:nvPr>
        </p:nvSpPr>
        <p:spPr>
          <a:xfrm>
            <a:off x="515938" y="1980883"/>
            <a:ext cx="7343775" cy="1846659"/>
          </a:xfrm>
          <a:prstGeom prst="rect">
            <a:avLst/>
          </a:prstGeom>
        </p:spPr>
        <p:txBody>
          <a:bodyPr vert="horz" lIns="0" tIns="0" rIns="0" bIns="0" anchor="t">
            <a:noAutofit/>
          </a:bodyPr>
          <a:lstStyle>
            <a:lvl1pPr marL="0" indent="0" algn="l" defTabSz="914400" rtl="0" eaLnBrk="1" latinLnBrk="0" hangingPunct="1">
              <a:lnSpc>
                <a:spcPct val="90000"/>
              </a:lnSpc>
              <a:spcBef>
                <a:spcPts val="1000"/>
              </a:spcBef>
              <a:buFont typeface="Arial" panose="020B0604020202020204" pitchFamily="34" charset="0"/>
              <a:buNone/>
              <a:defRPr lang="de-DE" sz="6000" kern="1200" dirty="0">
                <a:solidFill>
                  <a:schemeClr val="tx2"/>
                </a:solidFill>
                <a:latin typeface="+mn-lt"/>
                <a:ea typeface="Calibri bold" panose="020F0702030404030204" pitchFamily="34" charset="0"/>
                <a:cs typeface="Calibri bold" panose="020F0702030404030204" pitchFamily="34" charset="0"/>
              </a:defRPr>
            </a:lvl1pPr>
          </a:lstStyle>
          <a:p>
            <a:r>
              <a:rPr lang="de-DE" dirty="0"/>
              <a:t>Mastertitelformat bearbeiten</a:t>
            </a:r>
          </a:p>
        </p:txBody>
      </p:sp>
      <p:sp>
        <p:nvSpPr>
          <p:cNvPr id="9" name="Rechteck 8">
            <a:extLst>
              <a:ext uri="{FF2B5EF4-FFF2-40B4-BE49-F238E27FC236}">
                <a16:creationId xmlns:a16="http://schemas.microsoft.com/office/drawing/2014/main" id="{FBD78AB0-A451-5F2B-E83D-F8E2C96B6587}"/>
              </a:ext>
            </a:extLst>
          </p:cNvPr>
          <p:cNvSpPr>
            <a:spLocks/>
          </p:cNvSpPr>
          <p:nvPr userDrawn="1"/>
        </p:nvSpPr>
        <p:spPr>
          <a:xfrm>
            <a:off x="518319" y="1673688"/>
            <a:ext cx="1224000" cy="36000"/>
          </a:xfrm>
          <a:prstGeom prst="rect">
            <a:avLst/>
          </a:prstGeom>
          <a:solidFill>
            <a:srgbClr val="2E4F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12" name="Textplatzhalter 11">
            <a:extLst>
              <a:ext uri="{FF2B5EF4-FFF2-40B4-BE49-F238E27FC236}">
                <a16:creationId xmlns:a16="http://schemas.microsoft.com/office/drawing/2014/main" id="{3F3E41E7-C613-BE37-F531-DF035D66383A}"/>
              </a:ext>
            </a:extLst>
          </p:cNvPr>
          <p:cNvSpPr>
            <a:spLocks noGrp="1"/>
          </p:cNvSpPr>
          <p:nvPr>
            <p:ph type="body" sz="quarter" idx="10" hasCustomPrompt="1"/>
          </p:nvPr>
        </p:nvSpPr>
        <p:spPr>
          <a:xfrm>
            <a:off x="515938" y="903895"/>
            <a:ext cx="998537" cy="553998"/>
          </a:xfrm>
          <a:prstGeom prst="rect">
            <a:avLst/>
          </a:prstGeom>
        </p:spPr>
        <p:txBody>
          <a:bodyPr>
            <a:spAutoFit/>
          </a:bodyPr>
          <a:lstStyle>
            <a:lvl1pPr marL="0" indent="0">
              <a:buNone/>
              <a:defRPr sz="3600" b="1">
                <a:solidFill>
                  <a:schemeClr val="tx2"/>
                </a:solidFill>
                <a:latin typeface="+mn-lt"/>
              </a:defRPr>
            </a:lvl1pPr>
          </a:lstStyle>
          <a:p>
            <a:pPr lvl="0"/>
            <a:r>
              <a:rPr lang="de-DE" dirty="0"/>
              <a:t>1.</a:t>
            </a:r>
          </a:p>
        </p:txBody>
      </p:sp>
    </p:spTree>
    <p:extLst>
      <p:ext uri="{BB962C8B-B14F-4D97-AF65-F5344CB8AC3E}">
        <p14:creationId xmlns:p14="http://schemas.microsoft.com/office/powerpoint/2010/main" val="1435546200"/>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apiteltrenner Grün">
    <p:bg>
      <p:bgRef idx="1001">
        <a:schemeClr val="bg2"/>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60EEADC-63D5-1ABC-4335-438386AC926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18"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hteck 2">
            <a:extLst>
              <a:ext uri="{FF2B5EF4-FFF2-40B4-BE49-F238E27FC236}">
                <a16:creationId xmlns:a16="http://schemas.microsoft.com/office/drawing/2014/main" id="{63EC85B7-0907-8372-E3DF-D0CFF2C29696}"/>
              </a:ext>
            </a:extLst>
          </p:cNvPr>
          <p:cNvSpPr/>
          <p:nvPr userDrawn="1"/>
        </p:nvSpPr>
        <p:spPr>
          <a:xfrm>
            <a:off x="9334500" y="419100"/>
            <a:ext cx="2667000" cy="638175"/>
          </a:xfrm>
          <a:prstGeom prst="rect">
            <a:avLst/>
          </a:prstGeom>
          <a:solidFill>
            <a:schemeClr val="bg2"/>
          </a:solidFill>
          <a:ln w="12700" cap="flat" cmpd="sng" algn="ctr">
            <a:noFill/>
            <a:prstDash val="solid"/>
            <a:miter lim="800000"/>
          </a:ln>
          <a:effectLst/>
        </p:spPr>
        <p:txBody>
          <a:bodyPr lIns="216000" tIns="144000" rIns="216000" bIns="144000" rtlCol="0" anchor="t" anchorCtr="0">
            <a:noAutofit/>
          </a:bodyPr>
          <a:lstStyle/>
          <a:p>
            <a:pPr>
              <a:spcAft>
                <a:spcPts val="300"/>
              </a:spcAft>
              <a:buClr>
                <a:srgbClr val="009999"/>
              </a:buClr>
            </a:pPr>
            <a:endParaRPr lang="en-US" sz="1200" b="1" kern="0" dirty="0">
              <a:solidFill>
                <a:srgbClr val="000000"/>
              </a:solidFill>
            </a:endParaRPr>
          </a:p>
        </p:txBody>
      </p:sp>
      <p:pic>
        <p:nvPicPr>
          <p:cNvPr id="5" name="Grafik 4" descr="Ein Bild, das Screenshot, Schwarz, Muster enthält.&#10;&#10;Automatisch generierte Beschreibung">
            <a:extLst>
              <a:ext uri="{FF2B5EF4-FFF2-40B4-BE49-F238E27FC236}">
                <a16:creationId xmlns:a16="http://schemas.microsoft.com/office/drawing/2014/main" id="{F55B1880-A433-4053-A448-99D9770F8C2D}"/>
              </a:ext>
            </a:extLst>
          </p:cNvPr>
          <p:cNvPicPr>
            <a:picLocks noChangeAspect="1"/>
          </p:cNvPicPr>
          <p:nvPr userDrawn="1"/>
        </p:nvPicPr>
        <p:blipFill>
          <a:blip r:embed="rId6"/>
          <a:stretch>
            <a:fillRect/>
          </a:stretch>
        </p:blipFill>
        <p:spPr>
          <a:xfrm>
            <a:off x="1876424" y="0"/>
            <a:ext cx="10315576" cy="6858000"/>
          </a:xfrm>
          <a:prstGeom prst="rect">
            <a:avLst/>
          </a:prstGeom>
        </p:spPr>
      </p:pic>
      <p:sp>
        <p:nvSpPr>
          <p:cNvPr id="2" name="Titel 1">
            <a:extLst>
              <a:ext uri="{FF2B5EF4-FFF2-40B4-BE49-F238E27FC236}">
                <a16:creationId xmlns:a16="http://schemas.microsoft.com/office/drawing/2014/main" id="{165535FE-5D54-2DBD-0BB7-F73C1C9A067A}"/>
              </a:ext>
            </a:extLst>
          </p:cNvPr>
          <p:cNvSpPr>
            <a:spLocks noGrp="1"/>
          </p:cNvSpPr>
          <p:nvPr>
            <p:ph type="ctrTitle"/>
          </p:nvPr>
        </p:nvSpPr>
        <p:spPr>
          <a:xfrm>
            <a:off x="515938" y="1980883"/>
            <a:ext cx="7343775" cy="1846659"/>
          </a:xfrm>
          <a:prstGeom prst="rect">
            <a:avLst/>
          </a:prstGeom>
        </p:spPr>
        <p:txBody>
          <a:bodyPr vert="horz" lIns="0" tIns="0" rIns="0" bIns="0" anchor="t">
            <a:noAutofit/>
          </a:bodyPr>
          <a:lstStyle>
            <a:lvl1pPr marL="0" indent="0" algn="l" defTabSz="914400" rtl="0" eaLnBrk="1" latinLnBrk="0" hangingPunct="1">
              <a:lnSpc>
                <a:spcPct val="90000"/>
              </a:lnSpc>
              <a:spcBef>
                <a:spcPts val="1000"/>
              </a:spcBef>
              <a:buFont typeface="Arial" panose="020B0604020202020204" pitchFamily="34" charset="0"/>
              <a:buNone/>
              <a:defRPr lang="de-DE" sz="6000" kern="1200" dirty="0">
                <a:solidFill>
                  <a:schemeClr val="tx1"/>
                </a:solidFill>
                <a:latin typeface="+mn-lt"/>
                <a:ea typeface="Calibri bold" panose="020F0702030404030204" pitchFamily="34" charset="0"/>
                <a:cs typeface="Calibri bold" panose="020F0702030404030204" pitchFamily="34" charset="0"/>
              </a:defRPr>
            </a:lvl1pPr>
          </a:lstStyle>
          <a:p>
            <a:r>
              <a:rPr lang="de-DE" dirty="0"/>
              <a:t>Mastertitelformat bearbeiten</a:t>
            </a:r>
          </a:p>
        </p:txBody>
      </p:sp>
      <p:sp>
        <p:nvSpPr>
          <p:cNvPr id="4" name="Rechteck 3">
            <a:extLst>
              <a:ext uri="{FF2B5EF4-FFF2-40B4-BE49-F238E27FC236}">
                <a16:creationId xmlns:a16="http://schemas.microsoft.com/office/drawing/2014/main" id="{ABB9FB33-B98A-BDE1-DDD6-56A068CEF963}"/>
              </a:ext>
            </a:extLst>
          </p:cNvPr>
          <p:cNvSpPr>
            <a:spLocks/>
          </p:cNvSpPr>
          <p:nvPr userDrawn="1"/>
        </p:nvSpPr>
        <p:spPr>
          <a:xfrm>
            <a:off x="518319" y="1673688"/>
            <a:ext cx="1224000" cy="3600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6" name="Textplatzhalter 11">
            <a:extLst>
              <a:ext uri="{FF2B5EF4-FFF2-40B4-BE49-F238E27FC236}">
                <a16:creationId xmlns:a16="http://schemas.microsoft.com/office/drawing/2014/main" id="{FE276106-3A7A-EDF7-1928-57AEA44D6F80}"/>
              </a:ext>
            </a:extLst>
          </p:cNvPr>
          <p:cNvSpPr>
            <a:spLocks noGrp="1"/>
          </p:cNvSpPr>
          <p:nvPr>
            <p:ph type="body" sz="quarter" idx="10" hasCustomPrompt="1"/>
          </p:nvPr>
        </p:nvSpPr>
        <p:spPr>
          <a:xfrm>
            <a:off x="515938" y="903895"/>
            <a:ext cx="998537" cy="553998"/>
          </a:xfrm>
          <a:prstGeom prst="rect">
            <a:avLst/>
          </a:prstGeom>
        </p:spPr>
        <p:txBody>
          <a:bodyPr>
            <a:spAutoFit/>
          </a:bodyPr>
          <a:lstStyle>
            <a:lvl1pPr marL="0" indent="0">
              <a:buNone/>
              <a:defRPr sz="3600" b="1">
                <a:solidFill>
                  <a:schemeClr val="tx1"/>
                </a:solidFill>
                <a:latin typeface="+mn-lt"/>
              </a:defRPr>
            </a:lvl1pPr>
          </a:lstStyle>
          <a:p>
            <a:pPr lvl="0"/>
            <a:r>
              <a:rPr lang="de-DE"/>
              <a:t>1.</a:t>
            </a:r>
            <a:endParaRPr lang="de-DE" dirty="0"/>
          </a:p>
        </p:txBody>
      </p:sp>
    </p:spTree>
    <p:extLst>
      <p:ext uri="{BB962C8B-B14F-4D97-AF65-F5344CB8AC3E}">
        <p14:creationId xmlns:p14="http://schemas.microsoft.com/office/powerpoint/2010/main" val="2590404660"/>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 Inhalt">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1986D78-5E7A-F4F5-3590-5425129EB3B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2"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45C91ACA-CECD-864D-37A0-C62DE2252453}"/>
              </a:ext>
            </a:extLst>
          </p:cNvPr>
          <p:cNvSpPr>
            <a:spLocks noGrp="1"/>
          </p:cNvSpPr>
          <p:nvPr>
            <p:ph type="title"/>
          </p:nvPr>
        </p:nvSpPr>
        <p:spPr/>
        <p:txBody>
          <a:bodyPr vert="horz"/>
          <a:lstStyle/>
          <a:p>
            <a:r>
              <a:rPr lang="de-DE"/>
              <a:t>Mastertitelformat bearbeiten</a:t>
            </a:r>
            <a:endParaRPr lang="de-DE" dirty="0"/>
          </a:p>
        </p:txBody>
      </p:sp>
      <p:sp>
        <p:nvSpPr>
          <p:cNvPr id="9" name="Foliennummernplatzhalter 8">
            <a:extLst>
              <a:ext uri="{FF2B5EF4-FFF2-40B4-BE49-F238E27FC236}">
                <a16:creationId xmlns:a16="http://schemas.microsoft.com/office/drawing/2014/main" id="{9FF71376-DA72-A9DF-6509-C487C5D19149}"/>
              </a:ext>
            </a:extLst>
          </p:cNvPr>
          <p:cNvSpPr>
            <a:spLocks noGrp="1"/>
          </p:cNvSpPr>
          <p:nvPr>
            <p:ph type="sldNum" sz="quarter" idx="10"/>
          </p:nvPr>
        </p:nvSpPr>
        <p:spPr/>
        <p:txBody>
          <a:bodyPr/>
          <a:lstStyle/>
          <a:p>
            <a:fld id="{8C53CBBC-2A40-42BD-8BFF-8879D663E8DB}" type="slidenum">
              <a:rPr/>
              <a:pPr/>
              <a:t>‹Nr.›</a:t>
            </a:fld>
            <a:endParaRPr dirty="0"/>
          </a:p>
        </p:txBody>
      </p:sp>
      <p:sp>
        <p:nvSpPr>
          <p:cNvPr id="4" name="Textplatzhalter 3">
            <a:extLst>
              <a:ext uri="{FF2B5EF4-FFF2-40B4-BE49-F238E27FC236}">
                <a16:creationId xmlns:a16="http://schemas.microsoft.com/office/drawing/2014/main" id="{8CFCD5C6-6720-0539-AB47-F9B707CA0803}"/>
              </a:ext>
            </a:extLst>
          </p:cNvPr>
          <p:cNvSpPr>
            <a:spLocks noGrp="1"/>
          </p:cNvSpPr>
          <p:nvPr>
            <p:ph type="body" sz="quarter" idx="11"/>
          </p:nvPr>
        </p:nvSpPr>
        <p:spPr>
          <a:xfrm>
            <a:off x="515938" y="1700213"/>
            <a:ext cx="11156950" cy="45386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33744542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halt + Subheadline">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1986D78-5E7A-F4F5-3590-5425129EB3B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6"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45C91ACA-CECD-864D-37A0-C62DE2252453}"/>
              </a:ext>
            </a:extLst>
          </p:cNvPr>
          <p:cNvSpPr>
            <a:spLocks noGrp="1"/>
          </p:cNvSpPr>
          <p:nvPr>
            <p:ph type="title"/>
          </p:nvPr>
        </p:nvSpPr>
        <p:spPr/>
        <p:txBody>
          <a:bodyPr vert="horz"/>
          <a:lstStyle/>
          <a:p>
            <a:r>
              <a:rPr lang="de-DE"/>
              <a:t>Mastertitelformat bearbeiten</a:t>
            </a:r>
            <a:endParaRPr lang="de-DE" dirty="0"/>
          </a:p>
        </p:txBody>
      </p:sp>
      <p:sp>
        <p:nvSpPr>
          <p:cNvPr id="9" name="Foliennummernplatzhalter 8">
            <a:extLst>
              <a:ext uri="{FF2B5EF4-FFF2-40B4-BE49-F238E27FC236}">
                <a16:creationId xmlns:a16="http://schemas.microsoft.com/office/drawing/2014/main" id="{9FF71376-DA72-A9DF-6509-C487C5D19149}"/>
              </a:ext>
            </a:extLst>
          </p:cNvPr>
          <p:cNvSpPr>
            <a:spLocks noGrp="1"/>
          </p:cNvSpPr>
          <p:nvPr>
            <p:ph type="sldNum" sz="quarter" idx="10"/>
          </p:nvPr>
        </p:nvSpPr>
        <p:spPr/>
        <p:txBody>
          <a:bodyPr/>
          <a:lstStyle/>
          <a:p>
            <a:fld id="{8C53CBBC-2A40-42BD-8BFF-8879D663E8DB}" type="slidenum">
              <a:rPr/>
              <a:pPr/>
              <a:t>‹Nr.›</a:t>
            </a:fld>
            <a:endParaRPr dirty="0"/>
          </a:p>
        </p:txBody>
      </p:sp>
      <p:sp>
        <p:nvSpPr>
          <p:cNvPr id="4" name="Textplatzhalter 3">
            <a:extLst>
              <a:ext uri="{FF2B5EF4-FFF2-40B4-BE49-F238E27FC236}">
                <a16:creationId xmlns:a16="http://schemas.microsoft.com/office/drawing/2014/main" id="{612F0198-0C5D-F6FC-BFA2-735AA59541B2}"/>
              </a:ext>
            </a:extLst>
          </p:cNvPr>
          <p:cNvSpPr>
            <a:spLocks noGrp="1"/>
          </p:cNvSpPr>
          <p:nvPr>
            <p:ph type="body" sz="quarter" idx="11"/>
          </p:nvPr>
        </p:nvSpPr>
        <p:spPr>
          <a:xfrm>
            <a:off x="515938" y="950382"/>
            <a:ext cx="11160125" cy="293688"/>
          </a:xfrm>
          <a:prstGeom prst="rect">
            <a:avLst/>
          </a:prstGeom>
        </p:spPr>
        <p:txBody>
          <a:bodyPr lIns="0" tIns="0" rIns="0" bIns="0"/>
          <a:lstStyle>
            <a:lvl1pPr marL="0" indent="0">
              <a:buNone/>
              <a:defRPr/>
            </a:lvl1pPr>
            <a:lvl2pPr marL="180000" indent="0">
              <a:buNone/>
              <a:defRPr/>
            </a:lvl2pPr>
            <a:lvl3pPr marL="360000" indent="0">
              <a:buNone/>
              <a:defRPr/>
            </a:lvl3pPr>
            <a:lvl4pPr marL="540000" indent="0">
              <a:buNone/>
              <a:defRPr/>
            </a:lvl4pPr>
            <a:lvl5pPr marL="720000" indent="0">
              <a:buNone/>
              <a:defRPr/>
            </a:lvl5pPr>
          </a:lstStyle>
          <a:p>
            <a:pPr lvl="0"/>
            <a:r>
              <a:rPr lang="de-DE" dirty="0"/>
              <a:t>Mastertextformat bearbeiten</a:t>
            </a:r>
          </a:p>
        </p:txBody>
      </p:sp>
      <p:sp>
        <p:nvSpPr>
          <p:cNvPr id="10" name="Inhaltsplatzhalter 9">
            <a:extLst>
              <a:ext uri="{FF2B5EF4-FFF2-40B4-BE49-F238E27FC236}">
                <a16:creationId xmlns:a16="http://schemas.microsoft.com/office/drawing/2014/main" id="{F1A9D8C3-0409-819C-B64E-A05C4CBCD377}"/>
              </a:ext>
            </a:extLst>
          </p:cNvPr>
          <p:cNvSpPr>
            <a:spLocks noGrp="1"/>
          </p:cNvSpPr>
          <p:nvPr>
            <p:ph sz="quarter" idx="12"/>
          </p:nvPr>
        </p:nvSpPr>
        <p:spPr>
          <a:xfrm>
            <a:off x="515938" y="1700213"/>
            <a:ext cx="11160125" cy="4538662"/>
          </a:xfrm>
          <a:prstGeom prst="rect">
            <a:avLst/>
          </a:prstGeo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a:t>Fünfte Ebene</a:t>
            </a:r>
            <a:endParaRPr lang="de-DE" dirty="0"/>
          </a:p>
        </p:txBody>
      </p:sp>
    </p:spTree>
    <p:extLst>
      <p:ext uri="{BB962C8B-B14F-4D97-AF65-F5344CB8AC3E}">
        <p14:creationId xmlns:p14="http://schemas.microsoft.com/office/powerpoint/2010/main" val="2788546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Seitenmaster">
    <p:spTree>
      <p:nvGrpSpPr>
        <p:cNvPr id="1" name=""/>
        <p:cNvGrpSpPr/>
        <p:nvPr/>
      </p:nvGrpSpPr>
      <p:grpSpPr>
        <a:xfrm>
          <a:off x="0" y="0"/>
          <a:ext cx="0" cy="0"/>
          <a:chOff x="0" y="0"/>
          <a:chExt cx="0" cy="0"/>
        </a:xfrm>
      </p:grpSpPr>
      <p:sp>
        <p:nvSpPr>
          <p:cNvPr id="7" name="Textplatzhalter 2"/>
          <p:cNvSpPr>
            <a:spLocks noGrp="1"/>
          </p:cNvSpPr>
          <p:nvPr>
            <p:ph idx="1"/>
          </p:nvPr>
        </p:nvSpPr>
        <p:spPr>
          <a:xfrm>
            <a:off x="410626" y="1556792"/>
            <a:ext cx="11205641" cy="4691608"/>
          </a:xfrm>
          <a:prstGeom prst="rect">
            <a:avLst/>
          </a:prstGeom>
        </p:spPr>
        <p:txBody>
          <a:bodyPr vert="horz" lIns="91440" tIns="45720" rIns="91440" bIns="45720" rtlCol="0">
            <a:normAutofit/>
          </a:bodyPr>
          <a:lstStyle>
            <a:lvl1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1pPr>
            <a:lvl2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2pPr>
            <a:lvl3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3pPr>
            <a:lvl4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4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3" name="Textplatzhalter 2"/>
          <p:cNvSpPr>
            <a:spLocks noGrp="1"/>
          </p:cNvSpPr>
          <p:nvPr>
            <p:ph type="body" sz="quarter" idx="10" hasCustomPrompt="1"/>
          </p:nvPr>
        </p:nvSpPr>
        <p:spPr>
          <a:xfrm>
            <a:off x="410627" y="209549"/>
            <a:ext cx="11202120" cy="728664"/>
          </a:xfrm>
          <a:prstGeom prst="rect">
            <a:avLst/>
          </a:prstGeom>
        </p:spPr>
        <p:txBody>
          <a:bodyPr anchor="ctr"/>
          <a:lstStyle>
            <a:lvl1pPr marL="0" indent="0">
              <a:buNone/>
              <a:defRPr sz="2400">
                <a:solidFill>
                  <a:srgbClr val="2E4F4C"/>
                </a:solidFill>
                <a:latin typeface="Calibri Light" panose="020F0302020204030204" pitchFamily="34" charset="0"/>
                <a:cs typeface="Calibri Light" panose="020F0302020204030204" pitchFamily="34" charset="0"/>
              </a:defRPr>
            </a:lvl1pPr>
          </a:lstStyle>
          <a:p>
            <a:pPr lvl="0"/>
            <a:r>
              <a:rPr lang="de-DE" dirty="0"/>
              <a:t>Überschrift</a:t>
            </a:r>
          </a:p>
        </p:txBody>
      </p:sp>
      <p:sp>
        <p:nvSpPr>
          <p:cNvPr id="8" name="Foliennummernplatzhalter 5"/>
          <p:cNvSpPr>
            <a:spLocks noGrp="1"/>
          </p:cNvSpPr>
          <p:nvPr>
            <p:ph type="sldNum" sz="quarter" idx="4"/>
          </p:nvPr>
        </p:nvSpPr>
        <p:spPr>
          <a:xfrm>
            <a:off x="11426177" y="6579505"/>
            <a:ext cx="423334" cy="275768"/>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fld id="{DB151344-2787-0F42-9B8B-AE263F6B6993}" type="slidenum">
              <a:rPr lang="de-DE" smtClean="0"/>
              <a:pPr/>
              <a:t>‹Nr.›</a:t>
            </a:fld>
            <a:endParaRPr lang="de-DE" dirty="0"/>
          </a:p>
        </p:txBody>
      </p:sp>
      <p:cxnSp>
        <p:nvCxnSpPr>
          <p:cNvPr id="9" name="Gerader Verbinder 8"/>
          <p:cNvCxnSpPr/>
          <p:nvPr userDrawn="1"/>
        </p:nvCxnSpPr>
        <p:spPr>
          <a:xfrm>
            <a:off x="0" y="6579505"/>
            <a:ext cx="11849509" cy="0"/>
          </a:xfrm>
          <a:prstGeom prst="line">
            <a:avLst/>
          </a:prstGeom>
          <a:ln w="952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412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1986D78-5E7A-F4F5-3590-5425129EB3B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0"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45C91ACA-CECD-864D-37A0-C62DE2252453}"/>
              </a:ext>
            </a:extLst>
          </p:cNvPr>
          <p:cNvSpPr>
            <a:spLocks noGrp="1"/>
          </p:cNvSpPr>
          <p:nvPr>
            <p:ph type="title"/>
          </p:nvPr>
        </p:nvSpPr>
        <p:spPr/>
        <p:txBody>
          <a:bodyPr vert="horz"/>
          <a:lstStyle/>
          <a:p>
            <a:r>
              <a:rPr lang="de-DE"/>
              <a:t>Mastertitelformat bearbeiten</a:t>
            </a:r>
            <a:endParaRPr lang="de-DE" dirty="0"/>
          </a:p>
        </p:txBody>
      </p:sp>
      <p:sp>
        <p:nvSpPr>
          <p:cNvPr id="9" name="Foliennummernplatzhalter 8">
            <a:extLst>
              <a:ext uri="{FF2B5EF4-FFF2-40B4-BE49-F238E27FC236}">
                <a16:creationId xmlns:a16="http://schemas.microsoft.com/office/drawing/2014/main" id="{9FF71376-DA72-A9DF-6509-C487C5D19149}"/>
              </a:ext>
            </a:extLst>
          </p:cNvPr>
          <p:cNvSpPr>
            <a:spLocks noGrp="1"/>
          </p:cNvSpPr>
          <p:nvPr>
            <p:ph type="sldNum" sz="quarter" idx="10"/>
          </p:nvPr>
        </p:nvSpPr>
        <p:spPr/>
        <p:txBody>
          <a:bodyPr/>
          <a:lstStyle/>
          <a:p>
            <a:fld id="{8C53CBBC-2A40-42BD-8BFF-8879D663E8DB}" type="slidenum">
              <a:rPr/>
              <a:pPr/>
              <a:t>‹Nr.›</a:t>
            </a:fld>
            <a:endParaRPr dirty="0"/>
          </a:p>
        </p:txBody>
      </p:sp>
    </p:spTree>
    <p:extLst>
      <p:ext uri="{BB962C8B-B14F-4D97-AF65-F5344CB8AC3E}">
        <p14:creationId xmlns:p14="http://schemas.microsoft.com/office/powerpoint/2010/main" val="14271278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Inhalte">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4C686AD0-8200-C36B-53F0-E80D52DF6F5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4"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el 7">
            <a:extLst>
              <a:ext uri="{FF2B5EF4-FFF2-40B4-BE49-F238E27FC236}">
                <a16:creationId xmlns:a16="http://schemas.microsoft.com/office/drawing/2014/main" id="{3A14CBC1-D82D-5915-4FB5-198CE9A5A208}"/>
              </a:ext>
            </a:extLst>
          </p:cNvPr>
          <p:cNvSpPr>
            <a:spLocks noGrp="1"/>
          </p:cNvSpPr>
          <p:nvPr>
            <p:ph type="title"/>
          </p:nvPr>
        </p:nvSpPr>
        <p:spPr/>
        <p:txBody>
          <a:bodyPr vert="horz"/>
          <a:lstStyle/>
          <a:p>
            <a:r>
              <a:rPr lang="de-DE"/>
              <a:t>Mastertitelformat bearbeiten</a:t>
            </a:r>
            <a:endParaRPr lang="de-DE" dirty="0"/>
          </a:p>
        </p:txBody>
      </p:sp>
      <p:sp>
        <p:nvSpPr>
          <p:cNvPr id="11" name="Foliennummernplatzhalter 10">
            <a:extLst>
              <a:ext uri="{FF2B5EF4-FFF2-40B4-BE49-F238E27FC236}">
                <a16:creationId xmlns:a16="http://schemas.microsoft.com/office/drawing/2014/main" id="{104FF8F5-FC6E-D078-890D-C04E42C39D30}"/>
              </a:ext>
            </a:extLst>
          </p:cNvPr>
          <p:cNvSpPr>
            <a:spLocks noGrp="1"/>
          </p:cNvSpPr>
          <p:nvPr>
            <p:ph type="sldNum" sz="quarter" idx="10"/>
          </p:nvPr>
        </p:nvSpPr>
        <p:spPr/>
        <p:txBody>
          <a:bodyPr/>
          <a:lstStyle/>
          <a:p>
            <a:fld id="{8C53CBBC-2A40-42BD-8BFF-8879D663E8DB}" type="slidenum">
              <a:rPr/>
              <a:pPr/>
              <a:t>‹Nr.›</a:t>
            </a:fld>
            <a:endParaRPr dirty="0"/>
          </a:p>
        </p:txBody>
      </p:sp>
      <p:sp>
        <p:nvSpPr>
          <p:cNvPr id="14" name="Inhaltsplatzhalter 13">
            <a:extLst>
              <a:ext uri="{FF2B5EF4-FFF2-40B4-BE49-F238E27FC236}">
                <a16:creationId xmlns:a16="http://schemas.microsoft.com/office/drawing/2014/main" id="{1FD6AA6D-85CF-FBCE-A54E-17A59CAC764A}"/>
              </a:ext>
            </a:extLst>
          </p:cNvPr>
          <p:cNvSpPr>
            <a:spLocks noGrp="1"/>
          </p:cNvSpPr>
          <p:nvPr>
            <p:ph sz="quarter" idx="14"/>
          </p:nvPr>
        </p:nvSpPr>
        <p:spPr>
          <a:xfrm>
            <a:off x="515938" y="1700213"/>
            <a:ext cx="5435600" cy="4538662"/>
          </a:xfrm>
          <a:prstGeom prst="rect">
            <a:avLst/>
          </a:prstGeo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a:t>Fünfte Ebene</a:t>
            </a:r>
            <a:endParaRPr lang="de-DE" dirty="0"/>
          </a:p>
        </p:txBody>
      </p:sp>
      <p:sp>
        <p:nvSpPr>
          <p:cNvPr id="16" name="Inhaltsplatzhalter 15">
            <a:extLst>
              <a:ext uri="{FF2B5EF4-FFF2-40B4-BE49-F238E27FC236}">
                <a16:creationId xmlns:a16="http://schemas.microsoft.com/office/drawing/2014/main" id="{BD400F47-3880-AFE2-A867-BFEC50F5E7C9}"/>
              </a:ext>
            </a:extLst>
          </p:cNvPr>
          <p:cNvSpPr>
            <a:spLocks noGrp="1"/>
          </p:cNvSpPr>
          <p:nvPr>
            <p:ph sz="quarter" idx="15"/>
          </p:nvPr>
        </p:nvSpPr>
        <p:spPr>
          <a:xfrm>
            <a:off x="6240463" y="1700213"/>
            <a:ext cx="5435600" cy="4538662"/>
          </a:xfrm>
          <a:prstGeom prst="rect">
            <a:avLst/>
          </a:prstGeo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a:t>Fünfte Ebene</a:t>
            </a:r>
            <a:endParaRPr lang="de-DE" dirty="0"/>
          </a:p>
        </p:txBody>
      </p:sp>
    </p:spTree>
    <p:extLst>
      <p:ext uri="{BB962C8B-B14F-4D97-AF65-F5344CB8AC3E}">
        <p14:creationId xmlns:p14="http://schemas.microsoft.com/office/powerpoint/2010/main" val="1933826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Inhalte">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4C686AD0-8200-C36B-53F0-E80D52DF6F5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38"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el 7">
            <a:extLst>
              <a:ext uri="{FF2B5EF4-FFF2-40B4-BE49-F238E27FC236}">
                <a16:creationId xmlns:a16="http://schemas.microsoft.com/office/drawing/2014/main" id="{3A14CBC1-D82D-5915-4FB5-198CE9A5A208}"/>
              </a:ext>
            </a:extLst>
          </p:cNvPr>
          <p:cNvSpPr>
            <a:spLocks noGrp="1"/>
          </p:cNvSpPr>
          <p:nvPr>
            <p:ph type="title"/>
          </p:nvPr>
        </p:nvSpPr>
        <p:spPr/>
        <p:txBody>
          <a:bodyPr vert="horz"/>
          <a:lstStyle/>
          <a:p>
            <a:r>
              <a:rPr lang="de-DE"/>
              <a:t>Mastertitelformat bearbeiten</a:t>
            </a:r>
            <a:endParaRPr lang="de-DE" dirty="0"/>
          </a:p>
        </p:txBody>
      </p:sp>
      <p:sp>
        <p:nvSpPr>
          <p:cNvPr id="11" name="Foliennummernplatzhalter 10">
            <a:extLst>
              <a:ext uri="{FF2B5EF4-FFF2-40B4-BE49-F238E27FC236}">
                <a16:creationId xmlns:a16="http://schemas.microsoft.com/office/drawing/2014/main" id="{104FF8F5-FC6E-D078-890D-C04E42C39D30}"/>
              </a:ext>
            </a:extLst>
          </p:cNvPr>
          <p:cNvSpPr>
            <a:spLocks noGrp="1"/>
          </p:cNvSpPr>
          <p:nvPr>
            <p:ph type="sldNum" sz="quarter" idx="10"/>
          </p:nvPr>
        </p:nvSpPr>
        <p:spPr/>
        <p:txBody>
          <a:bodyPr/>
          <a:lstStyle/>
          <a:p>
            <a:fld id="{8C53CBBC-2A40-42BD-8BFF-8879D663E8DB}" type="slidenum">
              <a:rPr/>
              <a:pPr/>
              <a:t>‹Nr.›</a:t>
            </a:fld>
            <a:endParaRPr dirty="0"/>
          </a:p>
        </p:txBody>
      </p:sp>
      <p:sp>
        <p:nvSpPr>
          <p:cNvPr id="15" name="Inhaltsplatzhalter 14">
            <a:extLst>
              <a:ext uri="{FF2B5EF4-FFF2-40B4-BE49-F238E27FC236}">
                <a16:creationId xmlns:a16="http://schemas.microsoft.com/office/drawing/2014/main" id="{48354892-CB77-B977-324B-7884F2D1AA73}"/>
              </a:ext>
            </a:extLst>
          </p:cNvPr>
          <p:cNvSpPr>
            <a:spLocks noGrp="1"/>
          </p:cNvSpPr>
          <p:nvPr>
            <p:ph sz="quarter" idx="18"/>
          </p:nvPr>
        </p:nvSpPr>
        <p:spPr>
          <a:xfrm>
            <a:off x="515938" y="1700213"/>
            <a:ext cx="3527425" cy="4538662"/>
          </a:xfrm>
          <a:prstGeom prst="rect">
            <a:avLst/>
          </a:prstGeo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a:t>Fünfte Ebene</a:t>
            </a:r>
            <a:endParaRPr lang="de-DE" dirty="0"/>
          </a:p>
        </p:txBody>
      </p:sp>
      <p:sp>
        <p:nvSpPr>
          <p:cNvPr id="17" name="Inhaltsplatzhalter 16">
            <a:extLst>
              <a:ext uri="{FF2B5EF4-FFF2-40B4-BE49-F238E27FC236}">
                <a16:creationId xmlns:a16="http://schemas.microsoft.com/office/drawing/2014/main" id="{7F4D7351-BD17-56A8-6213-4C7410603B6B}"/>
              </a:ext>
            </a:extLst>
          </p:cNvPr>
          <p:cNvSpPr>
            <a:spLocks noGrp="1"/>
          </p:cNvSpPr>
          <p:nvPr>
            <p:ph sz="quarter" idx="19"/>
          </p:nvPr>
        </p:nvSpPr>
        <p:spPr>
          <a:xfrm>
            <a:off x="4332288" y="1700213"/>
            <a:ext cx="3527425" cy="4538662"/>
          </a:xfrm>
          <a:prstGeom prst="rect">
            <a:avLst/>
          </a:prstGeo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a:t>Fünfte Ebene</a:t>
            </a:r>
            <a:endParaRPr lang="de-DE" dirty="0"/>
          </a:p>
        </p:txBody>
      </p:sp>
      <p:sp>
        <p:nvSpPr>
          <p:cNvPr id="19" name="Inhaltsplatzhalter 18">
            <a:extLst>
              <a:ext uri="{FF2B5EF4-FFF2-40B4-BE49-F238E27FC236}">
                <a16:creationId xmlns:a16="http://schemas.microsoft.com/office/drawing/2014/main" id="{D9415977-E640-426C-DA66-44A35A217EAB}"/>
              </a:ext>
            </a:extLst>
          </p:cNvPr>
          <p:cNvSpPr>
            <a:spLocks noGrp="1"/>
          </p:cNvSpPr>
          <p:nvPr>
            <p:ph sz="quarter" idx="20"/>
          </p:nvPr>
        </p:nvSpPr>
        <p:spPr>
          <a:xfrm>
            <a:off x="8148638" y="1700213"/>
            <a:ext cx="3527425" cy="4538662"/>
          </a:xfrm>
          <a:prstGeom prst="rect">
            <a:avLst/>
          </a:prstGeo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a:t>Fünfte Ebene</a:t>
            </a:r>
            <a:endParaRPr lang="de-DE" dirty="0"/>
          </a:p>
        </p:txBody>
      </p:sp>
    </p:spTree>
    <p:extLst>
      <p:ext uri="{BB962C8B-B14F-4D97-AF65-F5344CB8AC3E}">
        <p14:creationId xmlns:p14="http://schemas.microsoft.com/office/powerpoint/2010/main" val="24746951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halt + Muster">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1986D78-5E7A-F4F5-3590-5425129EB3B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2"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Grafik 1">
            <a:extLst>
              <a:ext uri="{FF2B5EF4-FFF2-40B4-BE49-F238E27FC236}">
                <a16:creationId xmlns:a16="http://schemas.microsoft.com/office/drawing/2014/main" id="{24202CB1-D1B5-B17E-E737-C200B26D9E1E}"/>
              </a:ext>
            </a:extLst>
          </p:cNvPr>
          <p:cNvPicPr>
            <a:picLocks noChangeAspect="1"/>
          </p:cNvPicPr>
          <p:nvPr userDrawn="1"/>
        </p:nvPicPr>
        <p:blipFill>
          <a:blip r:embed="rId6">
            <a:extLst>
              <a:ext uri="{96DAC541-7B7A-43D3-8B79-37D633B846F1}">
                <asvg:svgBlip xmlns:asvg="http://schemas.microsoft.com/office/drawing/2016/SVG/main" r:embed="rId7"/>
              </a:ext>
            </a:extLst>
          </a:blip>
          <a:srcRect t="2220" r="7306" b="10784"/>
          <a:stretch>
            <a:fillRect/>
          </a:stretch>
        </p:blipFill>
        <p:spPr>
          <a:xfrm>
            <a:off x="4642424" y="0"/>
            <a:ext cx="7549576" cy="6237288"/>
          </a:xfrm>
          <a:custGeom>
            <a:avLst/>
            <a:gdLst>
              <a:gd name="connsiteX0" fmla="*/ 0 w 7549576"/>
              <a:gd name="connsiteY0" fmla="*/ 0 h 6237288"/>
              <a:gd name="connsiteX1" fmla="*/ 7549576 w 7549576"/>
              <a:gd name="connsiteY1" fmla="*/ 0 h 6237288"/>
              <a:gd name="connsiteX2" fmla="*/ 7549576 w 7549576"/>
              <a:gd name="connsiteY2" fmla="*/ 6237288 h 6237288"/>
              <a:gd name="connsiteX3" fmla="*/ 0 w 7549576"/>
              <a:gd name="connsiteY3" fmla="*/ 6237288 h 6237288"/>
            </a:gdLst>
            <a:ahLst/>
            <a:cxnLst>
              <a:cxn ang="0">
                <a:pos x="connsiteX0" y="connsiteY0"/>
              </a:cxn>
              <a:cxn ang="0">
                <a:pos x="connsiteX1" y="connsiteY1"/>
              </a:cxn>
              <a:cxn ang="0">
                <a:pos x="connsiteX2" y="connsiteY2"/>
              </a:cxn>
              <a:cxn ang="0">
                <a:pos x="connsiteX3" y="connsiteY3"/>
              </a:cxn>
            </a:cxnLst>
            <a:rect l="l" t="t" r="r" b="b"/>
            <a:pathLst>
              <a:path w="7549576" h="6237288">
                <a:moveTo>
                  <a:pt x="0" y="0"/>
                </a:moveTo>
                <a:lnTo>
                  <a:pt x="7549576" y="0"/>
                </a:lnTo>
                <a:lnTo>
                  <a:pt x="7549576" y="6237288"/>
                </a:lnTo>
                <a:lnTo>
                  <a:pt x="0" y="6237288"/>
                </a:lnTo>
                <a:close/>
              </a:path>
            </a:pathLst>
          </a:custGeom>
        </p:spPr>
      </p:pic>
      <p:sp>
        <p:nvSpPr>
          <p:cNvPr id="7" name="Titel 6">
            <a:extLst>
              <a:ext uri="{FF2B5EF4-FFF2-40B4-BE49-F238E27FC236}">
                <a16:creationId xmlns:a16="http://schemas.microsoft.com/office/drawing/2014/main" id="{45C91ACA-CECD-864D-37A0-C62DE2252453}"/>
              </a:ext>
            </a:extLst>
          </p:cNvPr>
          <p:cNvSpPr>
            <a:spLocks noGrp="1"/>
          </p:cNvSpPr>
          <p:nvPr>
            <p:ph type="title"/>
          </p:nvPr>
        </p:nvSpPr>
        <p:spPr/>
        <p:txBody>
          <a:bodyPr vert="horz"/>
          <a:lstStyle/>
          <a:p>
            <a:r>
              <a:rPr lang="de-DE"/>
              <a:t>Mastertitelformat bearbeiten</a:t>
            </a:r>
            <a:endParaRPr lang="de-DE" dirty="0"/>
          </a:p>
        </p:txBody>
      </p:sp>
      <p:sp>
        <p:nvSpPr>
          <p:cNvPr id="9" name="Foliennummernplatzhalter 8">
            <a:extLst>
              <a:ext uri="{FF2B5EF4-FFF2-40B4-BE49-F238E27FC236}">
                <a16:creationId xmlns:a16="http://schemas.microsoft.com/office/drawing/2014/main" id="{9FF71376-DA72-A9DF-6509-C487C5D19149}"/>
              </a:ext>
            </a:extLst>
          </p:cNvPr>
          <p:cNvSpPr>
            <a:spLocks noGrp="1"/>
          </p:cNvSpPr>
          <p:nvPr>
            <p:ph type="sldNum" sz="quarter" idx="10"/>
          </p:nvPr>
        </p:nvSpPr>
        <p:spPr/>
        <p:txBody>
          <a:bodyPr/>
          <a:lstStyle/>
          <a:p>
            <a:fld id="{8C53CBBC-2A40-42BD-8BFF-8879D663E8DB}" type="slidenum">
              <a:rPr/>
              <a:pPr/>
              <a:t>‹Nr.›</a:t>
            </a:fld>
            <a:endParaRPr dirty="0"/>
          </a:p>
        </p:txBody>
      </p:sp>
      <p:sp>
        <p:nvSpPr>
          <p:cNvPr id="10" name="Inhaltsplatzhalter 9">
            <a:extLst>
              <a:ext uri="{FF2B5EF4-FFF2-40B4-BE49-F238E27FC236}">
                <a16:creationId xmlns:a16="http://schemas.microsoft.com/office/drawing/2014/main" id="{01AEFDE9-9FD3-E66F-4171-E24F6851EAEB}"/>
              </a:ext>
            </a:extLst>
          </p:cNvPr>
          <p:cNvSpPr>
            <a:spLocks noGrp="1"/>
          </p:cNvSpPr>
          <p:nvPr>
            <p:ph sz="quarter" idx="11"/>
          </p:nvPr>
        </p:nvSpPr>
        <p:spPr>
          <a:xfrm>
            <a:off x="515938" y="1700213"/>
            <a:ext cx="5435600" cy="4538662"/>
          </a:xfrm>
          <a:prstGeom prst="rect">
            <a:avLst/>
          </a:prstGeo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a:t>Fünfte Ebene</a:t>
            </a:r>
            <a:endParaRPr lang="de-DE" dirty="0"/>
          </a:p>
        </p:txBody>
      </p:sp>
      <p:pic>
        <p:nvPicPr>
          <p:cNvPr id="3" name="Grafik 2" descr="Ein Bild, das Schrift, Screenshot, Grafiken, Grafikdesign enthält.&#10;&#10;Automatisch generierte Beschreibung">
            <a:extLst>
              <a:ext uri="{FF2B5EF4-FFF2-40B4-BE49-F238E27FC236}">
                <a16:creationId xmlns:a16="http://schemas.microsoft.com/office/drawing/2014/main" id="{FB904E2D-7DD8-E064-D737-90916CEFAA40}"/>
              </a:ext>
            </a:extLst>
          </p:cNvPr>
          <p:cNvPicPr>
            <a:picLocks noChangeAspect="1"/>
          </p:cNvPicPr>
          <p:nvPr userDrawn="1"/>
        </p:nvPicPr>
        <p:blipFill>
          <a:blip r:embed="rId8"/>
          <a:stretch>
            <a:fillRect/>
          </a:stretch>
        </p:blipFill>
        <p:spPr>
          <a:xfrm>
            <a:off x="10840760" y="519113"/>
            <a:ext cx="835303" cy="317415"/>
          </a:xfrm>
          <a:prstGeom prst="rect">
            <a:avLst/>
          </a:prstGeom>
        </p:spPr>
      </p:pic>
    </p:spTree>
    <p:extLst>
      <p:ext uri="{BB962C8B-B14F-4D97-AF65-F5344CB8AC3E}">
        <p14:creationId xmlns:p14="http://schemas.microsoft.com/office/powerpoint/2010/main" val="29210487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 Bild ">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1986D78-5E7A-F4F5-3590-5425129EB3B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86"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45C91ACA-CECD-864D-37A0-C62DE2252453}"/>
              </a:ext>
            </a:extLst>
          </p:cNvPr>
          <p:cNvSpPr>
            <a:spLocks noGrp="1"/>
          </p:cNvSpPr>
          <p:nvPr>
            <p:ph type="title"/>
          </p:nvPr>
        </p:nvSpPr>
        <p:spPr/>
        <p:txBody>
          <a:bodyPr vert="horz"/>
          <a:lstStyle/>
          <a:p>
            <a:r>
              <a:rPr lang="de-DE"/>
              <a:t>Mastertitelformat bearbeiten</a:t>
            </a:r>
            <a:endParaRPr lang="de-DE" dirty="0"/>
          </a:p>
        </p:txBody>
      </p:sp>
      <p:sp>
        <p:nvSpPr>
          <p:cNvPr id="9" name="Foliennummernplatzhalter 8">
            <a:extLst>
              <a:ext uri="{FF2B5EF4-FFF2-40B4-BE49-F238E27FC236}">
                <a16:creationId xmlns:a16="http://schemas.microsoft.com/office/drawing/2014/main" id="{9FF71376-DA72-A9DF-6509-C487C5D19149}"/>
              </a:ext>
            </a:extLst>
          </p:cNvPr>
          <p:cNvSpPr>
            <a:spLocks noGrp="1"/>
          </p:cNvSpPr>
          <p:nvPr>
            <p:ph type="sldNum" sz="quarter" idx="10"/>
          </p:nvPr>
        </p:nvSpPr>
        <p:spPr/>
        <p:txBody>
          <a:bodyPr/>
          <a:lstStyle/>
          <a:p>
            <a:fld id="{8C53CBBC-2A40-42BD-8BFF-8879D663E8DB}" type="slidenum">
              <a:rPr/>
              <a:pPr/>
              <a:t>‹Nr.›</a:t>
            </a:fld>
            <a:endParaRPr dirty="0"/>
          </a:p>
        </p:txBody>
      </p:sp>
      <p:sp>
        <p:nvSpPr>
          <p:cNvPr id="3" name="Bildplatzhalter 2">
            <a:extLst>
              <a:ext uri="{FF2B5EF4-FFF2-40B4-BE49-F238E27FC236}">
                <a16:creationId xmlns:a16="http://schemas.microsoft.com/office/drawing/2014/main" id="{90B4EA10-1B86-4C59-285E-3F43CD58577D}"/>
              </a:ext>
            </a:extLst>
          </p:cNvPr>
          <p:cNvSpPr>
            <a:spLocks noGrp="1"/>
          </p:cNvSpPr>
          <p:nvPr>
            <p:ph type="pic" sz="quarter" idx="11"/>
          </p:nvPr>
        </p:nvSpPr>
        <p:spPr>
          <a:xfrm>
            <a:off x="515938" y="1700213"/>
            <a:ext cx="11160125" cy="4538662"/>
          </a:xfrm>
          <a:prstGeom prst="rect">
            <a:avLst/>
          </a:prstGeom>
          <a:solidFill>
            <a:schemeClr val="accent6"/>
          </a:solidFill>
        </p:spPr>
        <p:txBody>
          <a:bodyPr lIns="144000" tIns="144000" rIns="144000" bIns="144000"/>
          <a:lstStyle>
            <a:lvl1pPr marL="0" indent="0">
              <a:buNone/>
              <a:defRPr/>
            </a:lvl1pPr>
          </a:lstStyle>
          <a:p>
            <a:endParaRPr lang="en-US" dirty="0"/>
          </a:p>
        </p:txBody>
      </p:sp>
    </p:spTree>
    <p:extLst>
      <p:ext uri="{BB962C8B-B14F-4D97-AF65-F5344CB8AC3E}">
        <p14:creationId xmlns:p14="http://schemas.microsoft.com/office/powerpoint/2010/main" val="2907807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halt rechts + Bild links">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1986D78-5E7A-F4F5-3590-5425129EB3B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10"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45C91ACA-CECD-864D-37A0-C62DE2252453}"/>
              </a:ext>
            </a:extLst>
          </p:cNvPr>
          <p:cNvSpPr>
            <a:spLocks noGrp="1"/>
          </p:cNvSpPr>
          <p:nvPr>
            <p:ph type="title"/>
          </p:nvPr>
        </p:nvSpPr>
        <p:spPr>
          <a:xfrm>
            <a:off x="6557960" y="1349376"/>
            <a:ext cx="5118099" cy="1107996"/>
          </a:xfrm>
        </p:spPr>
        <p:txBody>
          <a:bodyPr vert="horz">
            <a:spAutoFit/>
          </a:bodyPr>
          <a:lstStyle>
            <a:lvl1pPr>
              <a:defRPr sz="4000"/>
            </a:lvl1pPr>
          </a:lstStyle>
          <a:p>
            <a:r>
              <a:rPr lang="de-DE"/>
              <a:t>Mastertitelformat bearbeiten</a:t>
            </a:r>
            <a:endParaRPr lang="de-DE" dirty="0"/>
          </a:p>
        </p:txBody>
      </p:sp>
      <p:sp>
        <p:nvSpPr>
          <p:cNvPr id="9" name="Foliennummernplatzhalter 8">
            <a:extLst>
              <a:ext uri="{FF2B5EF4-FFF2-40B4-BE49-F238E27FC236}">
                <a16:creationId xmlns:a16="http://schemas.microsoft.com/office/drawing/2014/main" id="{9FF71376-DA72-A9DF-6509-C487C5D19149}"/>
              </a:ext>
            </a:extLst>
          </p:cNvPr>
          <p:cNvSpPr>
            <a:spLocks noGrp="1"/>
          </p:cNvSpPr>
          <p:nvPr>
            <p:ph type="sldNum" sz="quarter" idx="10"/>
          </p:nvPr>
        </p:nvSpPr>
        <p:spPr/>
        <p:txBody>
          <a:bodyPr/>
          <a:lstStyle/>
          <a:p>
            <a:fld id="{8C53CBBC-2A40-42BD-8BFF-8879D663E8DB}" type="slidenum">
              <a:rPr/>
              <a:pPr/>
              <a:t>‹Nr.›</a:t>
            </a:fld>
            <a:endParaRPr dirty="0"/>
          </a:p>
        </p:txBody>
      </p:sp>
      <p:sp>
        <p:nvSpPr>
          <p:cNvPr id="3" name="Bildplatzhalter 2">
            <a:extLst>
              <a:ext uri="{FF2B5EF4-FFF2-40B4-BE49-F238E27FC236}">
                <a16:creationId xmlns:a16="http://schemas.microsoft.com/office/drawing/2014/main" id="{90B4EA10-1B86-4C59-285E-3F43CD58577D}"/>
              </a:ext>
            </a:extLst>
          </p:cNvPr>
          <p:cNvSpPr>
            <a:spLocks noGrp="1"/>
          </p:cNvSpPr>
          <p:nvPr>
            <p:ph type="pic" sz="quarter" idx="11"/>
          </p:nvPr>
        </p:nvSpPr>
        <p:spPr>
          <a:xfrm>
            <a:off x="0" y="0"/>
            <a:ext cx="5951539" cy="6238875"/>
          </a:xfrm>
          <a:prstGeom prst="rect">
            <a:avLst/>
          </a:prstGeom>
          <a:solidFill>
            <a:schemeClr val="accent6"/>
          </a:solidFill>
        </p:spPr>
        <p:txBody>
          <a:bodyPr lIns="144000" tIns="144000" rIns="144000" bIns="144000"/>
          <a:lstStyle>
            <a:lvl1pPr marL="0" indent="0">
              <a:buNone/>
              <a:defRPr/>
            </a:lvl1pPr>
          </a:lstStyle>
          <a:p>
            <a:endParaRPr lang="en-US" dirty="0"/>
          </a:p>
        </p:txBody>
      </p:sp>
      <p:sp>
        <p:nvSpPr>
          <p:cNvPr id="11" name="Inhaltsplatzhalter 10">
            <a:extLst>
              <a:ext uri="{FF2B5EF4-FFF2-40B4-BE49-F238E27FC236}">
                <a16:creationId xmlns:a16="http://schemas.microsoft.com/office/drawing/2014/main" id="{D2DB0A9F-9E4E-3B85-0B19-7AE2D16882F9}"/>
              </a:ext>
            </a:extLst>
          </p:cNvPr>
          <p:cNvSpPr>
            <a:spLocks noGrp="1"/>
          </p:cNvSpPr>
          <p:nvPr>
            <p:ph sz="quarter" idx="13"/>
          </p:nvPr>
        </p:nvSpPr>
        <p:spPr>
          <a:xfrm>
            <a:off x="6557960" y="2760663"/>
            <a:ext cx="5115720" cy="3478292"/>
          </a:xfrm>
          <a:prstGeom prst="rect">
            <a:avLst/>
          </a:prstGeo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a:t>Fünfte Ebene</a:t>
            </a:r>
            <a:endParaRPr lang="de-DE" dirty="0"/>
          </a:p>
        </p:txBody>
      </p:sp>
    </p:spTree>
    <p:extLst>
      <p:ext uri="{BB962C8B-B14F-4D97-AF65-F5344CB8AC3E}">
        <p14:creationId xmlns:p14="http://schemas.microsoft.com/office/powerpoint/2010/main" val="2333795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alt links + Bild rechts">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1986D78-5E7A-F4F5-3590-5425129EB3B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4"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45C91ACA-CECD-864D-37A0-C62DE2252453}"/>
              </a:ext>
            </a:extLst>
          </p:cNvPr>
          <p:cNvSpPr>
            <a:spLocks noGrp="1"/>
          </p:cNvSpPr>
          <p:nvPr>
            <p:ph type="title"/>
          </p:nvPr>
        </p:nvSpPr>
        <p:spPr>
          <a:xfrm>
            <a:off x="515937" y="1349376"/>
            <a:ext cx="5118099" cy="1107996"/>
          </a:xfrm>
        </p:spPr>
        <p:txBody>
          <a:bodyPr vert="horz">
            <a:spAutoFit/>
          </a:bodyPr>
          <a:lstStyle>
            <a:lvl1pPr>
              <a:defRPr sz="4000"/>
            </a:lvl1pPr>
          </a:lstStyle>
          <a:p>
            <a:r>
              <a:rPr lang="de-DE"/>
              <a:t>Mastertitelformat bearbeiten</a:t>
            </a:r>
            <a:endParaRPr lang="de-DE" dirty="0"/>
          </a:p>
        </p:txBody>
      </p:sp>
      <p:sp>
        <p:nvSpPr>
          <p:cNvPr id="9" name="Foliennummernplatzhalter 8">
            <a:extLst>
              <a:ext uri="{FF2B5EF4-FFF2-40B4-BE49-F238E27FC236}">
                <a16:creationId xmlns:a16="http://schemas.microsoft.com/office/drawing/2014/main" id="{9FF71376-DA72-A9DF-6509-C487C5D19149}"/>
              </a:ext>
            </a:extLst>
          </p:cNvPr>
          <p:cNvSpPr>
            <a:spLocks noGrp="1"/>
          </p:cNvSpPr>
          <p:nvPr>
            <p:ph type="sldNum" sz="quarter" idx="10"/>
          </p:nvPr>
        </p:nvSpPr>
        <p:spPr/>
        <p:txBody>
          <a:bodyPr/>
          <a:lstStyle/>
          <a:p>
            <a:fld id="{8C53CBBC-2A40-42BD-8BFF-8879D663E8DB}" type="slidenum">
              <a:rPr/>
              <a:pPr/>
              <a:t>‹Nr.›</a:t>
            </a:fld>
            <a:endParaRPr dirty="0"/>
          </a:p>
        </p:txBody>
      </p:sp>
      <p:sp>
        <p:nvSpPr>
          <p:cNvPr id="3" name="Bildplatzhalter 2">
            <a:extLst>
              <a:ext uri="{FF2B5EF4-FFF2-40B4-BE49-F238E27FC236}">
                <a16:creationId xmlns:a16="http://schemas.microsoft.com/office/drawing/2014/main" id="{90B4EA10-1B86-4C59-285E-3F43CD58577D}"/>
              </a:ext>
            </a:extLst>
          </p:cNvPr>
          <p:cNvSpPr>
            <a:spLocks noGrp="1"/>
          </p:cNvSpPr>
          <p:nvPr>
            <p:ph type="pic" sz="quarter" idx="11"/>
          </p:nvPr>
        </p:nvSpPr>
        <p:spPr>
          <a:xfrm>
            <a:off x="6254750" y="0"/>
            <a:ext cx="5937250" cy="6238875"/>
          </a:xfrm>
          <a:prstGeom prst="rect">
            <a:avLst/>
          </a:prstGeom>
          <a:solidFill>
            <a:schemeClr val="accent6"/>
          </a:solidFill>
        </p:spPr>
        <p:txBody>
          <a:bodyPr lIns="144000" tIns="144000" rIns="144000" bIns="144000"/>
          <a:lstStyle>
            <a:lvl1pPr marL="0" indent="0">
              <a:buNone/>
              <a:defRPr/>
            </a:lvl1pPr>
          </a:lstStyle>
          <a:p>
            <a:endParaRPr lang="en-US" dirty="0"/>
          </a:p>
        </p:txBody>
      </p:sp>
      <p:sp>
        <p:nvSpPr>
          <p:cNvPr id="11" name="Inhaltsplatzhalter 10">
            <a:extLst>
              <a:ext uri="{FF2B5EF4-FFF2-40B4-BE49-F238E27FC236}">
                <a16:creationId xmlns:a16="http://schemas.microsoft.com/office/drawing/2014/main" id="{6F7B80BB-F82D-43BE-D4FB-513E6A5257D9}"/>
              </a:ext>
            </a:extLst>
          </p:cNvPr>
          <p:cNvSpPr>
            <a:spLocks noGrp="1"/>
          </p:cNvSpPr>
          <p:nvPr>
            <p:ph sz="quarter" idx="13"/>
          </p:nvPr>
        </p:nvSpPr>
        <p:spPr>
          <a:xfrm>
            <a:off x="515937" y="2760663"/>
            <a:ext cx="5118099" cy="3478292"/>
          </a:xfrm>
          <a:prstGeom prst="rect">
            <a:avLst/>
          </a:prstGeo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a:t>Fünfte Ebene</a:t>
            </a:r>
            <a:endParaRPr lang="de-DE" dirty="0"/>
          </a:p>
        </p:txBody>
      </p:sp>
    </p:spTree>
    <p:extLst>
      <p:ext uri="{BB962C8B-B14F-4D97-AF65-F5344CB8AC3E}">
        <p14:creationId xmlns:p14="http://schemas.microsoft.com/office/powerpoint/2010/main" val="41105579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Zitatfolie Gold">
    <p:bg>
      <p:bgPr>
        <a:solidFill>
          <a:schemeClr val="accent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1986D78-5E7A-F4F5-3590-5425129EB3B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58"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Foliennummernplatzhalter 8">
            <a:extLst>
              <a:ext uri="{FF2B5EF4-FFF2-40B4-BE49-F238E27FC236}">
                <a16:creationId xmlns:a16="http://schemas.microsoft.com/office/drawing/2014/main" id="{9FF71376-DA72-A9DF-6509-C487C5D19149}"/>
              </a:ext>
            </a:extLst>
          </p:cNvPr>
          <p:cNvSpPr>
            <a:spLocks noGrp="1"/>
          </p:cNvSpPr>
          <p:nvPr>
            <p:ph type="sldNum" sz="quarter" idx="10"/>
          </p:nvPr>
        </p:nvSpPr>
        <p:spPr/>
        <p:txBody>
          <a:bodyPr/>
          <a:lstStyle/>
          <a:p>
            <a:fld id="{8C53CBBC-2A40-42BD-8BFF-8879D663E8DB}" type="slidenum">
              <a:rPr/>
              <a:pPr/>
              <a:t>‹Nr.›</a:t>
            </a:fld>
            <a:endParaRPr dirty="0"/>
          </a:p>
        </p:txBody>
      </p:sp>
      <p:sp>
        <p:nvSpPr>
          <p:cNvPr id="3" name="Textplatzhalter 2">
            <a:extLst>
              <a:ext uri="{FF2B5EF4-FFF2-40B4-BE49-F238E27FC236}">
                <a16:creationId xmlns:a16="http://schemas.microsoft.com/office/drawing/2014/main" id="{B6367CA2-F7B7-292A-A211-E2342C991E8F}"/>
              </a:ext>
            </a:extLst>
          </p:cNvPr>
          <p:cNvSpPr>
            <a:spLocks noGrp="1"/>
          </p:cNvSpPr>
          <p:nvPr>
            <p:ph type="body" sz="quarter" idx="11" hasCustomPrompt="1"/>
          </p:nvPr>
        </p:nvSpPr>
        <p:spPr>
          <a:xfrm>
            <a:off x="2424113" y="1842611"/>
            <a:ext cx="7343775" cy="2769989"/>
          </a:xfrm>
          <a:prstGeom prst="rect">
            <a:avLst/>
          </a:prstGeom>
        </p:spPr>
        <p:txBody>
          <a:bodyPr>
            <a:normAutofit/>
          </a:bodyPr>
          <a:lstStyle>
            <a:lvl1pPr marL="0" indent="0" algn="ctr">
              <a:buNone/>
              <a:defRPr sz="6000">
                <a:solidFill>
                  <a:schemeClr val="tx2"/>
                </a:solidFill>
              </a:defRPr>
            </a:lvl1pPr>
          </a:lstStyle>
          <a:p>
            <a:pPr lvl="0"/>
            <a:r>
              <a:rPr lang="de-DE"/>
              <a:t>Mastertitelformat bearbeiten</a:t>
            </a:r>
            <a:endParaRPr lang="de-DE" dirty="0"/>
          </a:p>
        </p:txBody>
      </p:sp>
      <p:sp>
        <p:nvSpPr>
          <p:cNvPr id="6" name="Textplatzhalter 5">
            <a:extLst>
              <a:ext uri="{FF2B5EF4-FFF2-40B4-BE49-F238E27FC236}">
                <a16:creationId xmlns:a16="http://schemas.microsoft.com/office/drawing/2014/main" id="{28D26821-18FB-E86A-FA40-6737FB6E810C}"/>
              </a:ext>
            </a:extLst>
          </p:cNvPr>
          <p:cNvSpPr>
            <a:spLocks noGrp="1"/>
          </p:cNvSpPr>
          <p:nvPr>
            <p:ph type="body" sz="quarter" idx="12"/>
          </p:nvPr>
        </p:nvSpPr>
        <p:spPr>
          <a:xfrm>
            <a:off x="2424113" y="4741256"/>
            <a:ext cx="7343775" cy="276999"/>
          </a:xfrm>
          <a:prstGeom prst="rect">
            <a:avLst/>
          </a:prstGeom>
        </p:spPr>
        <p:txBody>
          <a:bodyPr>
            <a:spAutoFit/>
          </a:bodyPr>
          <a:lstStyle>
            <a:lvl1pPr marL="0" indent="0" algn="ctr">
              <a:buNone/>
              <a:defRPr>
                <a:solidFill>
                  <a:schemeClr val="tx2"/>
                </a:solidFill>
                <a:latin typeface="+mn-lt"/>
              </a:defRPr>
            </a:lvl1pPr>
            <a:lvl2pPr marL="180000" indent="0">
              <a:buFont typeface="Arial" panose="020B0604020202020204" pitchFamily="34" charset="0"/>
              <a:buNone/>
              <a:defRPr/>
            </a:lvl2pPr>
          </a:lstStyle>
          <a:p>
            <a:pPr lvl="0"/>
            <a:r>
              <a:rPr lang="de-DE" dirty="0"/>
              <a:t>Mastertextformat bearbeiten</a:t>
            </a:r>
          </a:p>
        </p:txBody>
      </p:sp>
      <p:sp>
        <p:nvSpPr>
          <p:cNvPr id="12" name="TextBox 12">
            <a:extLst>
              <a:ext uri="{FF2B5EF4-FFF2-40B4-BE49-F238E27FC236}">
                <a16:creationId xmlns:a16="http://schemas.microsoft.com/office/drawing/2014/main" id="{40D36192-8C28-C07C-9E80-1D2ACC1D60B4}"/>
              </a:ext>
            </a:extLst>
          </p:cNvPr>
          <p:cNvSpPr txBox="1">
            <a:spLocks/>
          </p:cNvSpPr>
          <p:nvPr userDrawn="1"/>
        </p:nvSpPr>
        <p:spPr>
          <a:xfrm>
            <a:off x="2424113" y="948843"/>
            <a:ext cx="1117600" cy="89376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3800" b="1" dirty="0">
                <a:solidFill>
                  <a:srgbClr val="BDA577"/>
                </a:solidFill>
              </a:rPr>
              <a:t>“</a:t>
            </a:r>
          </a:p>
        </p:txBody>
      </p:sp>
      <p:sp>
        <p:nvSpPr>
          <p:cNvPr id="13" name="TextBox 12">
            <a:extLst>
              <a:ext uri="{FF2B5EF4-FFF2-40B4-BE49-F238E27FC236}">
                <a16:creationId xmlns:a16="http://schemas.microsoft.com/office/drawing/2014/main" id="{93DDB876-9434-4EBD-B90B-E3266EFBCCAC}"/>
              </a:ext>
            </a:extLst>
          </p:cNvPr>
          <p:cNvSpPr txBox="1">
            <a:spLocks/>
          </p:cNvSpPr>
          <p:nvPr userDrawn="1"/>
        </p:nvSpPr>
        <p:spPr>
          <a:xfrm>
            <a:off x="8650288" y="4958238"/>
            <a:ext cx="1117600" cy="89376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de-DE" sz="13800" b="1" dirty="0">
                <a:solidFill>
                  <a:srgbClr val="BDA577"/>
                </a:solidFill>
              </a:rPr>
              <a:t>”</a:t>
            </a:r>
          </a:p>
        </p:txBody>
      </p:sp>
    </p:spTree>
    <p:extLst>
      <p:ext uri="{BB962C8B-B14F-4D97-AF65-F5344CB8AC3E}">
        <p14:creationId xmlns:p14="http://schemas.microsoft.com/office/powerpoint/2010/main" val="19381219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Zitatfolie Grün">
    <p:bg>
      <p:bgRef idx="1001">
        <a:schemeClr val="bg2"/>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1986D78-5E7A-F4F5-3590-5425129EB3B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82"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Foliennummernplatzhalter 8">
            <a:extLst>
              <a:ext uri="{FF2B5EF4-FFF2-40B4-BE49-F238E27FC236}">
                <a16:creationId xmlns:a16="http://schemas.microsoft.com/office/drawing/2014/main" id="{9FF71376-DA72-A9DF-6509-C487C5D19149}"/>
              </a:ext>
            </a:extLst>
          </p:cNvPr>
          <p:cNvSpPr>
            <a:spLocks noGrp="1"/>
          </p:cNvSpPr>
          <p:nvPr>
            <p:ph type="sldNum" sz="quarter" idx="10"/>
          </p:nvPr>
        </p:nvSpPr>
        <p:spPr/>
        <p:txBody>
          <a:bodyPr/>
          <a:lstStyle>
            <a:lvl1pPr>
              <a:defRPr>
                <a:solidFill>
                  <a:schemeClr val="tx1"/>
                </a:solidFill>
              </a:defRPr>
            </a:lvl1pPr>
          </a:lstStyle>
          <a:p>
            <a:fld id="{8C53CBBC-2A40-42BD-8BFF-8879D663E8DB}" type="slidenum">
              <a:rPr smtClean="0">
                <a:solidFill>
                  <a:srgbClr val="FFFFFF"/>
                </a:solidFill>
              </a:rPr>
              <a:pPr/>
              <a:t>‹Nr.›</a:t>
            </a:fld>
            <a:endParaRPr dirty="0">
              <a:solidFill>
                <a:srgbClr val="FFFFFF"/>
              </a:solidFill>
            </a:endParaRPr>
          </a:p>
        </p:txBody>
      </p:sp>
      <p:sp>
        <p:nvSpPr>
          <p:cNvPr id="3" name="Textplatzhalter 2">
            <a:extLst>
              <a:ext uri="{FF2B5EF4-FFF2-40B4-BE49-F238E27FC236}">
                <a16:creationId xmlns:a16="http://schemas.microsoft.com/office/drawing/2014/main" id="{B6367CA2-F7B7-292A-A211-E2342C991E8F}"/>
              </a:ext>
            </a:extLst>
          </p:cNvPr>
          <p:cNvSpPr>
            <a:spLocks noGrp="1"/>
          </p:cNvSpPr>
          <p:nvPr>
            <p:ph type="body" sz="quarter" idx="11" hasCustomPrompt="1"/>
          </p:nvPr>
        </p:nvSpPr>
        <p:spPr>
          <a:xfrm>
            <a:off x="2424113" y="1842611"/>
            <a:ext cx="7343775" cy="2769989"/>
          </a:xfrm>
          <a:prstGeom prst="rect">
            <a:avLst/>
          </a:prstGeom>
        </p:spPr>
        <p:txBody>
          <a:bodyPr>
            <a:normAutofit/>
          </a:bodyPr>
          <a:lstStyle>
            <a:lvl1pPr marL="0" indent="0" algn="ctr">
              <a:buNone/>
              <a:defRPr sz="6000">
                <a:solidFill>
                  <a:schemeClr val="tx2"/>
                </a:solidFill>
              </a:defRPr>
            </a:lvl1pPr>
          </a:lstStyle>
          <a:p>
            <a:pPr lvl="0"/>
            <a:r>
              <a:rPr lang="de-DE"/>
              <a:t>Mastertitelformat bearbeiten</a:t>
            </a:r>
            <a:endParaRPr lang="de-DE" dirty="0"/>
          </a:p>
        </p:txBody>
      </p:sp>
      <p:sp>
        <p:nvSpPr>
          <p:cNvPr id="6" name="Textplatzhalter 5">
            <a:extLst>
              <a:ext uri="{FF2B5EF4-FFF2-40B4-BE49-F238E27FC236}">
                <a16:creationId xmlns:a16="http://schemas.microsoft.com/office/drawing/2014/main" id="{28D26821-18FB-E86A-FA40-6737FB6E810C}"/>
              </a:ext>
            </a:extLst>
          </p:cNvPr>
          <p:cNvSpPr>
            <a:spLocks noGrp="1"/>
          </p:cNvSpPr>
          <p:nvPr>
            <p:ph type="body" sz="quarter" idx="12"/>
          </p:nvPr>
        </p:nvSpPr>
        <p:spPr>
          <a:xfrm>
            <a:off x="2424113" y="4741256"/>
            <a:ext cx="7343775" cy="276999"/>
          </a:xfrm>
          <a:prstGeom prst="rect">
            <a:avLst/>
          </a:prstGeom>
        </p:spPr>
        <p:txBody>
          <a:bodyPr>
            <a:spAutoFit/>
          </a:bodyPr>
          <a:lstStyle>
            <a:lvl1pPr marL="0" indent="0" algn="ctr">
              <a:buNone/>
              <a:defRPr>
                <a:solidFill>
                  <a:schemeClr val="tx2"/>
                </a:solidFill>
                <a:latin typeface="+mn-lt"/>
              </a:defRPr>
            </a:lvl1pPr>
            <a:lvl2pPr marL="180000" indent="0">
              <a:buFont typeface="Arial" panose="020B0604020202020204" pitchFamily="34" charset="0"/>
              <a:buNone/>
              <a:defRPr/>
            </a:lvl2pPr>
          </a:lstStyle>
          <a:p>
            <a:pPr lvl="0"/>
            <a:r>
              <a:rPr lang="de-DE" dirty="0"/>
              <a:t>Mastertextformat bearbeiten</a:t>
            </a:r>
          </a:p>
        </p:txBody>
      </p:sp>
      <p:sp>
        <p:nvSpPr>
          <p:cNvPr id="12" name="TextBox 12">
            <a:extLst>
              <a:ext uri="{FF2B5EF4-FFF2-40B4-BE49-F238E27FC236}">
                <a16:creationId xmlns:a16="http://schemas.microsoft.com/office/drawing/2014/main" id="{40D36192-8C28-C07C-9E80-1D2ACC1D60B4}"/>
              </a:ext>
            </a:extLst>
          </p:cNvPr>
          <p:cNvSpPr txBox="1">
            <a:spLocks/>
          </p:cNvSpPr>
          <p:nvPr userDrawn="1"/>
        </p:nvSpPr>
        <p:spPr>
          <a:xfrm>
            <a:off x="2424113" y="948843"/>
            <a:ext cx="1117600" cy="89376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3800" b="1" dirty="0">
                <a:solidFill>
                  <a:srgbClr val="BDA577"/>
                </a:solidFill>
              </a:rPr>
              <a:t>“</a:t>
            </a:r>
          </a:p>
        </p:txBody>
      </p:sp>
      <p:sp>
        <p:nvSpPr>
          <p:cNvPr id="13" name="TextBox 12">
            <a:extLst>
              <a:ext uri="{FF2B5EF4-FFF2-40B4-BE49-F238E27FC236}">
                <a16:creationId xmlns:a16="http://schemas.microsoft.com/office/drawing/2014/main" id="{93DDB876-9434-4EBD-B90B-E3266EFBCCAC}"/>
              </a:ext>
            </a:extLst>
          </p:cNvPr>
          <p:cNvSpPr txBox="1">
            <a:spLocks/>
          </p:cNvSpPr>
          <p:nvPr userDrawn="1"/>
        </p:nvSpPr>
        <p:spPr>
          <a:xfrm>
            <a:off x="8650288" y="4958238"/>
            <a:ext cx="1117600" cy="89376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de-DE" sz="13800" b="1" dirty="0">
                <a:solidFill>
                  <a:srgbClr val="BDA577"/>
                </a:solidFill>
              </a:rPr>
              <a:t>”</a:t>
            </a:r>
          </a:p>
        </p:txBody>
      </p:sp>
      <p:sp>
        <p:nvSpPr>
          <p:cNvPr id="4" name="Rechteck 3">
            <a:extLst>
              <a:ext uri="{FF2B5EF4-FFF2-40B4-BE49-F238E27FC236}">
                <a16:creationId xmlns:a16="http://schemas.microsoft.com/office/drawing/2014/main" id="{697020DB-CC0B-27DC-F7DE-7CA3C3547B9D}"/>
              </a:ext>
            </a:extLst>
          </p:cNvPr>
          <p:cNvSpPr/>
          <p:nvPr userDrawn="1"/>
        </p:nvSpPr>
        <p:spPr>
          <a:xfrm>
            <a:off x="429208" y="6238875"/>
            <a:ext cx="1268963" cy="61912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pic>
        <p:nvPicPr>
          <p:cNvPr id="7" name="Grafik 6" descr="Ein Bild, das Schrift, Text, Screenshot, Grafiken enthält.&#10;&#10;Automatisch generierte Beschreibung">
            <a:extLst>
              <a:ext uri="{FF2B5EF4-FFF2-40B4-BE49-F238E27FC236}">
                <a16:creationId xmlns:a16="http://schemas.microsoft.com/office/drawing/2014/main" id="{74C70284-6E74-DA4C-BEE6-1C069AC6A832}"/>
              </a:ext>
            </a:extLst>
          </p:cNvPr>
          <p:cNvPicPr>
            <a:picLocks noChangeAspect="1"/>
          </p:cNvPicPr>
          <p:nvPr userDrawn="1"/>
        </p:nvPicPr>
        <p:blipFill>
          <a:blip r:embed="rId6"/>
          <a:stretch>
            <a:fillRect/>
          </a:stretch>
        </p:blipFill>
        <p:spPr>
          <a:xfrm>
            <a:off x="10838376" y="512763"/>
            <a:ext cx="835303" cy="317415"/>
          </a:xfrm>
          <a:prstGeom prst="rect">
            <a:avLst/>
          </a:prstGeom>
        </p:spPr>
      </p:pic>
    </p:spTree>
    <p:extLst>
      <p:ext uri="{BB962C8B-B14F-4D97-AF65-F5344CB8AC3E}">
        <p14:creationId xmlns:p14="http://schemas.microsoft.com/office/powerpoint/2010/main" val="162128099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ld vollflächi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E5178FDA-CE71-1AD9-6BEA-F2A54B7E96AA}"/>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06"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Foliennummernplatzhalter 5">
            <a:extLst>
              <a:ext uri="{FF2B5EF4-FFF2-40B4-BE49-F238E27FC236}">
                <a16:creationId xmlns:a16="http://schemas.microsoft.com/office/drawing/2014/main" id="{6EE1CEDF-C82F-A830-61B2-349793790FE4}"/>
              </a:ext>
            </a:extLst>
          </p:cNvPr>
          <p:cNvSpPr>
            <a:spLocks noGrp="1"/>
          </p:cNvSpPr>
          <p:nvPr>
            <p:ph type="sldNum" sz="quarter" idx="10"/>
          </p:nvPr>
        </p:nvSpPr>
        <p:spPr/>
        <p:txBody>
          <a:bodyPr/>
          <a:lstStyle/>
          <a:p>
            <a:fld id="{8C53CBBC-2A40-42BD-8BFF-8879D663E8DB}" type="slidenum">
              <a:rPr/>
              <a:pPr/>
              <a:t>‹Nr.›</a:t>
            </a:fld>
            <a:endParaRPr dirty="0"/>
          </a:p>
        </p:txBody>
      </p:sp>
      <p:sp>
        <p:nvSpPr>
          <p:cNvPr id="9" name="Bildplatzhalter 8">
            <a:extLst>
              <a:ext uri="{FF2B5EF4-FFF2-40B4-BE49-F238E27FC236}">
                <a16:creationId xmlns:a16="http://schemas.microsoft.com/office/drawing/2014/main" id="{3E1D1E5F-4FFE-476E-837B-2F1D84EB5E49}"/>
              </a:ext>
            </a:extLst>
          </p:cNvPr>
          <p:cNvSpPr>
            <a:spLocks noGrp="1"/>
          </p:cNvSpPr>
          <p:nvPr>
            <p:ph type="pic" sz="quarter" idx="11"/>
          </p:nvPr>
        </p:nvSpPr>
        <p:spPr>
          <a:xfrm>
            <a:off x="0" y="0"/>
            <a:ext cx="12192000" cy="6238875"/>
          </a:xfrm>
          <a:prstGeom prst="rect">
            <a:avLst/>
          </a:prstGeom>
          <a:solidFill>
            <a:schemeClr val="accent6"/>
          </a:solidFill>
        </p:spPr>
        <p:txBody>
          <a:bodyPr/>
          <a:lstStyle/>
          <a:p>
            <a:endParaRPr lang="en-US"/>
          </a:p>
        </p:txBody>
      </p:sp>
    </p:spTree>
    <p:extLst>
      <p:ext uri="{BB962C8B-B14F-4D97-AF65-F5344CB8AC3E}">
        <p14:creationId xmlns:p14="http://schemas.microsoft.com/office/powerpoint/2010/main" val="2909581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4_Seitenmaster">
    <p:spTree>
      <p:nvGrpSpPr>
        <p:cNvPr id="1" name=""/>
        <p:cNvGrpSpPr/>
        <p:nvPr/>
      </p:nvGrpSpPr>
      <p:grpSpPr>
        <a:xfrm>
          <a:off x="0" y="0"/>
          <a:ext cx="0" cy="0"/>
          <a:chOff x="0" y="0"/>
          <a:chExt cx="0" cy="0"/>
        </a:xfrm>
      </p:grpSpPr>
      <p:sp>
        <p:nvSpPr>
          <p:cNvPr id="7" name="Textplatzhalter 2"/>
          <p:cNvSpPr>
            <a:spLocks noGrp="1"/>
          </p:cNvSpPr>
          <p:nvPr>
            <p:ph idx="1"/>
          </p:nvPr>
        </p:nvSpPr>
        <p:spPr>
          <a:xfrm>
            <a:off x="410626" y="3673930"/>
            <a:ext cx="11205641" cy="2574470"/>
          </a:xfrm>
          <a:prstGeom prst="rect">
            <a:avLst/>
          </a:prstGeom>
        </p:spPr>
        <p:txBody>
          <a:bodyPr vert="horz" lIns="91440" tIns="45720" rIns="91440" bIns="45720" rtlCol="0">
            <a:normAutofit/>
          </a:bodyPr>
          <a:lstStyle>
            <a:lvl1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1pPr>
            <a:lvl2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2pPr>
            <a:lvl3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3pPr>
            <a:lvl4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4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3" name="Textplatzhalter 2"/>
          <p:cNvSpPr>
            <a:spLocks noGrp="1"/>
          </p:cNvSpPr>
          <p:nvPr>
            <p:ph type="body" sz="quarter" idx="10" hasCustomPrompt="1"/>
          </p:nvPr>
        </p:nvSpPr>
        <p:spPr>
          <a:xfrm>
            <a:off x="410627" y="2922819"/>
            <a:ext cx="11202120" cy="505506"/>
          </a:xfrm>
          <a:prstGeom prst="rect">
            <a:avLst/>
          </a:prstGeom>
        </p:spPr>
        <p:txBody>
          <a:bodyPr anchor="ctr"/>
          <a:lstStyle>
            <a:lvl1pPr marL="0" indent="0">
              <a:buNone/>
              <a:defRPr sz="2400">
                <a:solidFill>
                  <a:srgbClr val="2E4F4C"/>
                </a:solidFill>
                <a:latin typeface="Calibri Light" panose="020F0302020204030204" pitchFamily="34" charset="0"/>
                <a:cs typeface="Calibri Light" panose="020F0302020204030204" pitchFamily="34" charset="0"/>
              </a:defRPr>
            </a:lvl1pPr>
          </a:lstStyle>
          <a:p>
            <a:pPr lvl="0"/>
            <a:r>
              <a:rPr lang="de-DE" dirty="0"/>
              <a:t>Überschrift</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09" t="17702" r="1028" b="2554"/>
          <a:stretch/>
        </p:blipFill>
        <p:spPr>
          <a:xfrm>
            <a:off x="0" y="1"/>
            <a:ext cx="12192000" cy="2774905"/>
          </a:xfrm>
          <a:prstGeom prst="rect">
            <a:avLst/>
          </a:prstGeom>
        </p:spPr>
      </p:pic>
      <p:cxnSp>
        <p:nvCxnSpPr>
          <p:cNvPr id="9" name="Gerader Verbinder 8"/>
          <p:cNvCxnSpPr/>
          <p:nvPr userDrawn="1"/>
        </p:nvCxnSpPr>
        <p:spPr>
          <a:xfrm flipV="1">
            <a:off x="446817" y="3428999"/>
            <a:ext cx="4691240" cy="2523"/>
          </a:xfrm>
          <a:prstGeom prst="line">
            <a:avLst/>
          </a:prstGeom>
          <a:ln w="12700">
            <a:solidFill>
              <a:srgbClr val="2E4F4C"/>
            </a:solidFill>
            <a:prstDash val="solid"/>
          </a:ln>
          <a:effectLst/>
        </p:spPr>
        <p:style>
          <a:lnRef idx="2">
            <a:schemeClr val="accent1"/>
          </a:lnRef>
          <a:fillRef idx="0">
            <a:schemeClr val="accent1"/>
          </a:fillRef>
          <a:effectRef idx="1">
            <a:schemeClr val="accent1"/>
          </a:effectRef>
          <a:fontRef idx="minor">
            <a:schemeClr val="tx1"/>
          </a:fontRef>
        </p:style>
      </p:cxnSp>
      <p:sp>
        <p:nvSpPr>
          <p:cNvPr id="12" name="Foliennummernplatzhalter 5"/>
          <p:cNvSpPr>
            <a:spLocks noGrp="1"/>
          </p:cNvSpPr>
          <p:nvPr>
            <p:ph type="sldNum" sz="quarter" idx="4"/>
          </p:nvPr>
        </p:nvSpPr>
        <p:spPr>
          <a:xfrm>
            <a:off x="11426177" y="6579505"/>
            <a:ext cx="423334" cy="275768"/>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fld id="{DB151344-2787-0F42-9B8B-AE263F6B6993}" type="slidenum">
              <a:rPr lang="de-DE" smtClean="0"/>
              <a:pPr/>
              <a:t>‹Nr.›</a:t>
            </a:fld>
            <a:endParaRPr lang="de-DE" dirty="0"/>
          </a:p>
        </p:txBody>
      </p:sp>
      <p:cxnSp>
        <p:nvCxnSpPr>
          <p:cNvPr id="13" name="Gerader Verbinder 12"/>
          <p:cNvCxnSpPr/>
          <p:nvPr userDrawn="1"/>
        </p:nvCxnSpPr>
        <p:spPr>
          <a:xfrm>
            <a:off x="0" y="6579505"/>
            <a:ext cx="11849509" cy="0"/>
          </a:xfrm>
          <a:prstGeom prst="line">
            <a:avLst/>
          </a:prstGeom>
          <a:ln w="952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33086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chlussfolie Gold mit Muster">
    <p:bg>
      <p:bgRef idx="1001">
        <a:schemeClr val="bg2"/>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60EEADC-63D5-1ABC-4335-438386AC926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30"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hteck 3">
            <a:extLst>
              <a:ext uri="{FF2B5EF4-FFF2-40B4-BE49-F238E27FC236}">
                <a16:creationId xmlns:a16="http://schemas.microsoft.com/office/drawing/2014/main" id="{94470C4B-0C3B-48A5-C136-D3180666868E}"/>
              </a:ext>
            </a:extLst>
          </p:cNvPr>
          <p:cNvSpPr/>
          <p:nvPr userDrawn="1"/>
        </p:nvSpPr>
        <p:spPr>
          <a:xfrm>
            <a:off x="10487025" y="323850"/>
            <a:ext cx="1447800" cy="781050"/>
          </a:xfrm>
          <a:prstGeom prst="rect">
            <a:avLst/>
          </a:prstGeom>
          <a:solidFill>
            <a:schemeClr val="bg2"/>
          </a:solidFill>
          <a:ln w="12700" cap="flat" cmpd="sng" algn="ctr">
            <a:noFill/>
            <a:prstDash val="solid"/>
            <a:miter lim="800000"/>
          </a:ln>
          <a:effectLst/>
        </p:spPr>
        <p:txBody>
          <a:bodyPr lIns="216000" tIns="144000" rIns="216000" bIns="144000" rtlCol="0" anchor="t" anchorCtr="0">
            <a:noAutofit/>
          </a:bodyPr>
          <a:lstStyle/>
          <a:p>
            <a:pPr>
              <a:spcAft>
                <a:spcPts val="300"/>
              </a:spcAft>
              <a:buClr>
                <a:srgbClr val="009999"/>
              </a:buClr>
            </a:pPr>
            <a:endParaRPr lang="en-US" sz="1200" b="1" kern="0" dirty="0">
              <a:solidFill>
                <a:srgbClr val="FFFFFF"/>
              </a:solidFill>
            </a:endParaRPr>
          </a:p>
        </p:txBody>
      </p:sp>
      <p:pic>
        <p:nvPicPr>
          <p:cNvPr id="10" name="Grafik 9" descr="Ein Bild, das Screenshot, Schwarz, Dunkelheit enthält.&#10;&#10;Automatisch generierte Beschreibung">
            <a:extLst>
              <a:ext uri="{FF2B5EF4-FFF2-40B4-BE49-F238E27FC236}">
                <a16:creationId xmlns:a16="http://schemas.microsoft.com/office/drawing/2014/main" id="{25BA9120-9B5F-1487-EF88-08EFF907BAED}"/>
              </a:ext>
            </a:extLst>
          </p:cNvPr>
          <p:cNvPicPr>
            <a:picLocks noChangeAspect="1"/>
          </p:cNvPicPr>
          <p:nvPr userDrawn="1"/>
        </p:nvPicPr>
        <p:blipFill>
          <a:blip r:embed="rId6"/>
          <a:stretch>
            <a:fillRect/>
          </a:stretch>
        </p:blipFill>
        <p:spPr>
          <a:xfrm>
            <a:off x="1876424" y="0"/>
            <a:ext cx="10315576" cy="6858000"/>
          </a:xfrm>
          <a:prstGeom prst="rect">
            <a:avLst/>
          </a:prstGeom>
        </p:spPr>
      </p:pic>
      <p:sp>
        <p:nvSpPr>
          <p:cNvPr id="2" name="Titel 1">
            <a:extLst>
              <a:ext uri="{FF2B5EF4-FFF2-40B4-BE49-F238E27FC236}">
                <a16:creationId xmlns:a16="http://schemas.microsoft.com/office/drawing/2014/main" id="{165535FE-5D54-2DBD-0BB7-F73C1C9A067A}"/>
              </a:ext>
            </a:extLst>
          </p:cNvPr>
          <p:cNvSpPr>
            <a:spLocks noGrp="1"/>
          </p:cNvSpPr>
          <p:nvPr>
            <p:ph type="ctrTitle"/>
          </p:nvPr>
        </p:nvSpPr>
        <p:spPr>
          <a:xfrm>
            <a:off x="515938" y="1980883"/>
            <a:ext cx="7343775" cy="1846659"/>
          </a:xfrm>
          <a:prstGeom prst="rect">
            <a:avLst/>
          </a:prstGeom>
        </p:spPr>
        <p:txBody>
          <a:bodyPr vert="horz"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lang="de-DE" sz="6000" kern="1200" dirty="0">
                <a:solidFill>
                  <a:schemeClr val="tx2"/>
                </a:solidFill>
                <a:latin typeface="+mn-lt"/>
                <a:ea typeface="Calibri bold" panose="020F0702030404030204" pitchFamily="34" charset="0"/>
                <a:cs typeface="Calibri bold" panose="020F0702030404030204" pitchFamily="34" charset="0"/>
              </a:defRPr>
            </a:lvl1pPr>
          </a:lstStyle>
          <a:p>
            <a:r>
              <a:rPr lang="de-DE" dirty="0"/>
              <a:t>Mastertitelformat bearbeiten</a:t>
            </a:r>
          </a:p>
        </p:txBody>
      </p:sp>
      <p:sp>
        <p:nvSpPr>
          <p:cNvPr id="6" name="Textplatzhalter 5">
            <a:extLst>
              <a:ext uri="{FF2B5EF4-FFF2-40B4-BE49-F238E27FC236}">
                <a16:creationId xmlns:a16="http://schemas.microsoft.com/office/drawing/2014/main" id="{D9A55A07-6F39-1E0B-5AC9-3D672A9B4787}"/>
              </a:ext>
            </a:extLst>
          </p:cNvPr>
          <p:cNvSpPr>
            <a:spLocks noGrp="1"/>
          </p:cNvSpPr>
          <p:nvPr>
            <p:ph type="body" sz="quarter" idx="10" hasCustomPrompt="1"/>
          </p:nvPr>
        </p:nvSpPr>
        <p:spPr>
          <a:xfrm>
            <a:off x="515938" y="3900635"/>
            <a:ext cx="2708224" cy="243203"/>
          </a:xfrm>
          <a:prstGeom prst="rect">
            <a:avLst/>
          </a:prstGeom>
          <a:solidFill>
            <a:schemeClr val="tx2"/>
          </a:solidFill>
        </p:spPr>
        <p:txBody>
          <a:bodyPr wrap="none" lIns="72000" tIns="18000" rIns="72000" bIns="18000" anchor="ctr">
            <a:spAutoFit/>
          </a:bodyPr>
          <a:lstStyle>
            <a:lvl1pPr marL="0" indent="0" algn="l" defTabSz="914400" rtl="0" eaLnBrk="1" latinLnBrk="0" hangingPunct="1">
              <a:lnSpc>
                <a:spcPct val="120000"/>
              </a:lnSpc>
              <a:spcBef>
                <a:spcPts val="1000"/>
              </a:spcBef>
              <a:buFont typeface="Arial" panose="020B0604020202020204" pitchFamily="34" charset="0"/>
              <a:buNone/>
              <a:defRPr lang="de-DE" sz="1200" b="1" kern="1200" spc="100" dirty="0" smtClean="0">
                <a:solidFill>
                  <a:schemeClr val="bg1"/>
                </a:solidFill>
                <a:latin typeface="+mn-lt"/>
                <a:ea typeface="+mn-ea"/>
                <a:cs typeface="+mn-cs"/>
              </a:defRPr>
            </a:lvl1pPr>
            <a:lvl2pPr marL="180000" indent="0">
              <a:buNone/>
              <a:defRPr/>
            </a:lvl2pPr>
          </a:lstStyle>
          <a:p>
            <a:pPr lvl="0"/>
            <a:r>
              <a:rPr lang="de-DE" dirty="0"/>
              <a:t>MASTERTEXTFORMAT BEARBEITEN</a:t>
            </a:r>
          </a:p>
        </p:txBody>
      </p:sp>
    </p:spTree>
    <p:extLst>
      <p:ext uri="{BB962C8B-B14F-4D97-AF65-F5344CB8AC3E}">
        <p14:creationId xmlns:p14="http://schemas.microsoft.com/office/powerpoint/2010/main" val="3569349216"/>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hlussfolie Grün mit Muster">
    <p:bg>
      <p:bgRef idx="1001">
        <a:schemeClr val="bg2"/>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60EEADC-63D5-1ABC-4335-438386AC926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54"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Rechteck 8">
            <a:extLst>
              <a:ext uri="{FF2B5EF4-FFF2-40B4-BE49-F238E27FC236}">
                <a16:creationId xmlns:a16="http://schemas.microsoft.com/office/drawing/2014/main" id="{4BC8095B-0AE2-6F30-0990-8543C3F58D4F}"/>
              </a:ext>
            </a:extLst>
          </p:cNvPr>
          <p:cNvSpPr/>
          <p:nvPr userDrawn="1"/>
        </p:nvSpPr>
        <p:spPr>
          <a:xfrm>
            <a:off x="429208" y="6238875"/>
            <a:ext cx="1268963" cy="61912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5" name="Rechteck 4">
            <a:extLst>
              <a:ext uri="{FF2B5EF4-FFF2-40B4-BE49-F238E27FC236}">
                <a16:creationId xmlns:a16="http://schemas.microsoft.com/office/drawing/2014/main" id="{EB8650C7-9CF5-2A13-437C-89BD85CE8DB5}"/>
              </a:ext>
            </a:extLst>
          </p:cNvPr>
          <p:cNvSpPr/>
          <p:nvPr userDrawn="1"/>
        </p:nvSpPr>
        <p:spPr>
          <a:xfrm>
            <a:off x="10791825" y="512763"/>
            <a:ext cx="1095375" cy="496887"/>
          </a:xfrm>
          <a:prstGeom prst="rect">
            <a:avLst/>
          </a:prstGeom>
          <a:solidFill>
            <a:schemeClr val="bg2"/>
          </a:solidFill>
          <a:ln w="12700" cap="flat" cmpd="sng" algn="ctr">
            <a:noFill/>
            <a:prstDash val="solid"/>
            <a:miter lim="800000"/>
          </a:ln>
          <a:effectLst/>
        </p:spPr>
        <p:txBody>
          <a:bodyPr lIns="216000" tIns="144000" rIns="216000" bIns="144000" rtlCol="0" anchor="t" anchorCtr="0">
            <a:noAutofit/>
          </a:bodyPr>
          <a:lstStyle/>
          <a:p>
            <a:pPr>
              <a:spcAft>
                <a:spcPts val="300"/>
              </a:spcAft>
              <a:buClr>
                <a:srgbClr val="009999"/>
              </a:buClr>
            </a:pPr>
            <a:endParaRPr lang="en-US" sz="1200" b="1" kern="0" dirty="0">
              <a:solidFill>
                <a:srgbClr val="000000"/>
              </a:solidFill>
            </a:endParaRPr>
          </a:p>
        </p:txBody>
      </p:sp>
      <p:pic>
        <p:nvPicPr>
          <p:cNvPr id="4" name="Grafik 3" descr="Ein Bild, das Screenshot, Schwarz, Muster enthält.&#10;&#10;Automatisch generierte Beschreibung">
            <a:extLst>
              <a:ext uri="{FF2B5EF4-FFF2-40B4-BE49-F238E27FC236}">
                <a16:creationId xmlns:a16="http://schemas.microsoft.com/office/drawing/2014/main" id="{A4FA88F9-3808-67A9-BA2E-9BE4A9F619E2}"/>
              </a:ext>
            </a:extLst>
          </p:cNvPr>
          <p:cNvPicPr>
            <a:picLocks noChangeAspect="1"/>
          </p:cNvPicPr>
          <p:nvPr userDrawn="1"/>
        </p:nvPicPr>
        <p:blipFill>
          <a:blip r:embed="rId6"/>
          <a:stretch>
            <a:fillRect/>
          </a:stretch>
        </p:blipFill>
        <p:spPr>
          <a:xfrm>
            <a:off x="1876424" y="0"/>
            <a:ext cx="10315576" cy="6858000"/>
          </a:xfrm>
          <a:prstGeom prst="rect">
            <a:avLst/>
          </a:prstGeom>
        </p:spPr>
      </p:pic>
      <p:sp>
        <p:nvSpPr>
          <p:cNvPr id="2" name="Titel 1">
            <a:extLst>
              <a:ext uri="{FF2B5EF4-FFF2-40B4-BE49-F238E27FC236}">
                <a16:creationId xmlns:a16="http://schemas.microsoft.com/office/drawing/2014/main" id="{165535FE-5D54-2DBD-0BB7-F73C1C9A067A}"/>
              </a:ext>
            </a:extLst>
          </p:cNvPr>
          <p:cNvSpPr>
            <a:spLocks noGrp="1"/>
          </p:cNvSpPr>
          <p:nvPr>
            <p:ph type="ctrTitle"/>
          </p:nvPr>
        </p:nvSpPr>
        <p:spPr>
          <a:xfrm>
            <a:off x="515938" y="1980883"/>
            <a:ext cx="7343775" cy="1846659"/>
          </a:xfrm>
          <a:prstGeom prst="rect">
            <a:avLst/>
          </a:prstGeom>
        </p:spPr>
        <p:txBody>
          <a:bodyPr vert="horz" lIns="0" tIns="0" rIns="0" bIns="0" anchor="b">
            <a:noAutofit/>
          </a:bodyPr>
          <a:lstStyle>
            <a:lvl1pPr marL="0" indent="0" algn="l" defTabSz="914400" rtl="0" eaLnBrk="1" latinLnBrk="0" hangingPunct="1">
              <a:lnSpc>
                <a:spcPct val="90000"/>
              </a:lnSpc>
              <a:spcBef>
                <a:spcPts val="1000"/>
              </a:spcBef>
              <a:buFont typeface="Arial" panose="020B0604020202020204" pitchFamily="34" charset="0"/>
              <a:buNone/>
              <a:defRPr lang="de-DE" sz="6000" kern="1200" dirty="0">
                <a:solidFill>
                  <a:schemeClr val="tx1"/>
                </a:solidFill>
                <a:latin typeface="+mn-lt"/>
                <a:ea typeface="Calibri bold" panose="020F0702030404030204" pitchFamily="34" charset="0"/>
                <a:cs typeface="Calibri bold" panose="020F0702030404030204" pitchFamily="34" charset="0"/>
              </a:defRPr>
            </a:lvl1pPr>
          </a:lstStyle>
          <a:p>
            <a:r>
              <a:rPr lang="de-DE" dirty="0"/>
              <a:t>Mastertitelformat bearbeiten</a:t>
            </a:r>
          </a:p>
        </p:txBody>
      </p:sp>
      <p:sp>
        <p:nvSpPr>
          <p:cNvPr id="6" name="Textplatzhalter 5">
            <a:extLst>
              <a:ext uri="{FF2B5EF4-FFF2-40B4-BE49-F238E27FC236}">
                <a16:creationId xmlns:a16="http://schemas.microsoft.com/office/drawing/2014/main" id="{D9A55A07-6F39-1E0B-5AC9-3D672A9B4787}"/>
              </a:ext>
            </a:extLst>
          </p:cNvPr>
          <p:cNvSpPr>
            <a:spLocks noGrp="1"/>
          </p:cNvSpPr>
          <p:nvPr>
            <p:ph type="body" sz="quarter" idx="10" hasCustomPrompt="1"/>
          </p:nvPr>
        </p:nvSpPr>
        <p:spPr>
          <a:xfrm>
            <a:off x="515938" y="3900635"/>
            <a:ext cx="2708224" cy="243203"/>
          </a:xfrm>
          <a:prstGeom prst="rect">
            <a:avLst/>
          </a:prstGeom>
          <a:solidFill>
            <a:schemeClr val="tx2"/>
          </a:solidFill>
        </p:spPr>
        <p:txBody>
          <a:bodyPr wrap="none" lIns="72000" tIns="18000" rIns="72000" bIns="18000" anchor="ctr">
            <a:spAutoFit/>
          </a:bodyPr>
          <a:lstStyle>
            <a:lvl1pPr marL="0" indent="0" algn="l" defTabSz="914400" rtl="0" eaLnBrk="1" latinLnBrk="0" hangingPunct="1">
              <a:lnSpc>
                <a:spcPct val="120000"/>
              </a:lnSpc>
              <a:spcBef>
                <a:spcPts val="1000"/>
              </a:spcBef>
              <a:buFont typeface="Arial" panose="020B0604020202020204" pitchFamily="34" charset="0"/>
              <a:buNone/>
              <a:defRPr lang="de-DE" sz="1200" b="1" kern="1200" spc="100" dirty="0" smtClean="0">
                <a:solidFill>
                  <a:schemeClr val="tx1"/>
                </a:solidFill>
                <a:latin typeface="+mn-lt"/>
                <a:ea typeface="+mn-ea"/>
                <a:cs typeface="+mn-cs"/>
              </a:defRPr>
            </a:lvl1pPr>
            <a:lvl2pPr marL="180000" indent="0">
              <a:buNone/>
              <a:defRPr/>
            </a:lvl2pPr>
          </a:lstStyle>
          <a:p>
            <a:pPr lvl="0"/>
            <a:r>
              <a:rPr lang="de-DE" dirty="0"/>
              <a:t>MASTERTEXTFORMAT BEARBEITEN</a:t>
            </a:r>
          </a:p>
        </p:txBody>
      </p:sp>
    </p:spTree>
    <p:extLst>
      <p:ext uri="{BB962C8B-B14F-4D97-AF65-F5344CB8AC3E}">
        <p14:creationId xmlns:p14="http://schemas.microsoft.com/office/powerpoint/2010/main" val="366872568"/>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hlussfolie Gold mit Bild">
    <p:bg>
      <p:bgRef idx="1001">
        <a:schemeClr val="bg2"/>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60EEADC-63D5-1ABC-4335-438386AC926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578"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165535FE-5D54-2DBD-0BB7-F73C1C9A067A}"/>
              </a:ext>
            </a:extLst>
          </p:cNvPr>
          <p:cNvSpPr>
            <a:spLocks noGrp="1"/>
          </p:cNvSpPr>
          <p:nvPr>
            <p:ph type="ctrTitle" hasCustomPrompt="1"/>
          </p:nvPr>
        </p:nvSpPr>
        <p:spPr>
          <a:xfrm>
            <a:off x="515938" y="1149886"/>
            <a:ext cx="4991100" cy="2492990"/>
          </a:xfrm>
          <a:prstGeom prst="rect">
            <a:avLst/>
          </a:prstGeom>
        </p:spPr>
        <p:txBody>
          <a:bodyPr vert="horz" lIns="0" tIns="0" rIns="0" bIns="0" anchor="b">
            <a:spAutoFit/>
          </a:bodyPr>
          <a:lstStyle>
            <a:lvl1pPr marL="0" indent="0" algn="l" defTabSz="914400" rtl="0" eaLnBrk="1" latinLnBrk="0" hangingPunct="1">
              <a:lnSpc>
                <a:spcPct val="90000"/>
              </a:lnSpc>
              <a:spcBef>
                <a:spcPts val="1000"/>
              </a:spcBef>
              <a:buFont typeface="Arial" panose="020B0604020202020204" pitchFamily="34" charset="0"/>
              <a:buNone/>
              <a:defRPr lang="de-DE" sz="6000" kern="1200" dirty="0">
                <a:solidFill>
                  <a:schemeClr val="tx2"/>
                </a:solidFill>
                <a:latin typeface="+mn-lt"/>
                <a:ea typeface="Calibri bold" panose="020F0702030404030204" pitchFamily="34" charset="0"/>
                <a:cs typeface="Calibri bold" panose="020F0702030404030204" pitchFamily="34" charset="0"/>
              </a:defRPr>
            </a:lvl1pPr>
          </a:lstStyle>
          <a:p>
            <a:r>
              <a:rPr lang="de-DE" dirty="0"/>
              <a:t>Mastertitel-format bearbeiten</a:t>
            </a:r>
          </a:p>
        </p:txBody>
      </p:sp>
      <p:sp>
        <p:nvSpPr>
          <p:cNvPr id="6" name="Textplatzhalter 5">
            <a:extLst>
              <a:ext uri="{FF2B5EF4-FFF2-40B4-BE49-F238E27FC236}">
                <a16:creationId xmlns:a16="http://schemas.microsoft.com/office/drawing/2014/main" id="{D9A55A07-6F39-1E0B-5AC9-3D672A9B4787}"/>
              </a:ext>
            </a:extLst>
          </p:cNvPr>
          <p:cNvSpPr>
            <a:spLocks noGrp="1"/>
          </p:cNvSpPr>
          <p:nvPr>
            <p:ph type="body" sz="quarter" idx="10" hasCustomPrompt="1"/>
          </p:nvPr>
        </p:nvSpPr>
        <p:spPr>
          <a:xfrm>
            <a:off x="515938" y="3900635"/>
            <a:ext cx="2708224" cy="243203"/>
          </a:xfrm>
          <a:prstGeom prst="rect">
            <a:avLst/>
          </a:prstGeom>
          <a:solidFill>
            <a:schemeClr val="tx2"/>
          </a:solidFill>
        </p:spPr>
        <p:txBody>
          <a:bodyPr wrap="none" lIns="72000" tIns="18000" rIns="72000" bIns="18000" anchor="ctr">
            <a:spAutoFit/>
          </a:bodyPr>
          <a:lstStyle>
            <a:lvl1pPr marL="0" indent="0" algn="l" defTabSz="914400" rtl="0" eaLnBrk="1" latinLnBrk="0" hangingPunct="1">
              <a:lnSpc>
                <a:spcPct val="120000"/>
              </a:lnSpc>
              <a:spcBef>
                <a:spcPts val="1000"/>
              </a:spcBef>
              <a:buFont typeface="Arial" panose="020B0604020202020204" pitchFamily="34" charset="0"/>
              <a:buNone/>
              <a:defRPr lang="de-DE" sz="1200" b="1" kern="1200" spc="100" dirty="0" smtClean="0">
                <a:solidFill>
                  <a:schemeClr val="bg1"/>
                </a:solidFill>
                <a:latin typeface="+mn-lt"/>
                <a:ea typeface="+mn-ea"/>
                <a:cs typeface="+mn-cs"/>
              </a:defRPr>
            </a:lvl1pPr>
            <a:lvl2pPr marL="180000" indent="0">
              <a:buNone/>
              <a:defRPr/>
            </a:lvl2pPr>
          </a:lstStyle>
          <a:p>
            <a:pPr lvl="0"/>
            <a:r>
              <a:rPr lang="de-DE" dirty="0"/>
              <a:t>MASTERTEXTFORMAT BEARBEITEN</a:t>
            </a:r>
          </a:p>
        </p:txBody>
      </p:sp>
      <p:sp>
        <p:nvSpPr>
          <p:cNvPr id="4" name="Foliennummernplatzhalter 3">
            <a:extLst>
              <a:ext uri="{FF2B5EF4-FFF2-40B4-BE49-F238E27FC236}">
                <a16:creationId xmlns:a16="http://schemas.microsoft.com/office/drawing/2014/main" id="{6E8E28BC-1CCB-B66B-7617-E37C879A26E2}"/>
              </a:ext>
            </a:extLst>
          </p:cNvPr>
          <p:cNvSpPr>
            <a:spLocks noGrp="1"/>
          </p:cNvSpPr>
          <p:nvPr>
            <p:ph type="sldNum" sz="quarter" idx="11"/>
          </p:nvPr>
        </p:nvSpPr>
        <p:spPr/>
        <p:txBody>
          <a:bodyPr/>
          <a:lstStyle>
            <a:lvl1pPr>
              <a:defRPr>
                <a:solidFill>
                  <a:schemeClr val="bg1"/>
                </a:solidFill>
              </a:defRPr>
            </a:lvl1pPr>
          </a:lstStyle>
          <a:p>
            <a:fld id="{8C53CBBC-2A40-42BD-8BFF-8879D663E8DB}" type="slidenum">
              <a:rPr smtClean="0">
                <a:solidFill>
                  <a:srgbClr val="FFFFFF"/>
                </a:solidFill>
              </a:rPr>
              <a:pPr/>
              <a:t>‹Nr.›</a:t>
            </a:fld>
            <a:endParaRPr dirty="0">
              <a:solidFill>
                <a:srgbClr val="FFFFFF"/>
              </a:solidFill>
            </a:endParaRPr>
          </a:p>
        </p:txBody>
      </p:sp>
      <p:sp>
        <p:nvSpPr>
          <p:cNvPr id="7" name="Bildplatzhalter 6">
            <a:extLst>
              <a:ext uri="{FF2B5EF4-FFF2-40B4-BE49-F238E27FC236}">
                <a16:creationId xmlns:a16="http://schemas.microsoft.com/office/drawing/2014/main" id="{DEC3B198-299A-62A4-C67E-E1C9D7006907}"/>
              </a:ext>
            </a:extLst>
          </p:cNvPr>
          <p:cNvSpPr>
            <a:spLocks noGrp="1"/>
          </p:cNvSpPr>
          <p:nvPr>
            <p:ph type="pic" sz="quarter" idx="12"/>
          </p:nvPr>
        </p:nvSpPr>
        <p:spPr>
          <a:xfrm>
            <a:off x="6254750" y="0"/>
            <a:ext cx="5421313" cy="6238875"/>
          </a:xfrm>
          <a:prstGeom prst="rect">
            <a:avLst/>
          </a:prstGeom>
          <a:solidFill>
            <a:schemeClr val="accent1">
              <a:lumMod val="90000"/>
            </a:schemeClr>
          </a:solidFill>
        </p:spPr>
        <p:txBody>
          <a:bodyPr lIns="144000" tIns="144000" rIns="144000" bIns="144000"/>
          <a:lstStyle>
            <a:lvl1pPr marL="0" indent="0">
              <a:buNone/>
              <a:defRPr/>
            </a:lvl1pPr>
          </a:lstStyle>
          <a:p>
            <a:endParaRPr lang="en-US"/>
          </a:p>
        </p:txBody>
      </p:sp>
      <p:sp>
        <p:nvSpPr>
          <p:cNvPr id="10" name="Rechteck 9">
            <a:extLst>
              <a:ext uri="{FF2B5EF4-FFF2-40B4-BE49-F238E27FC236}">
                <a16:creationId xmlns:a16="http://schemas.microsoft.com/office/drawing/2014/main" id="{E77CB16E-DE4F-01D9-389A-1D0FE3908BA2}"/>
              </a:ext>
            </a:extLst>
          </p:cNvPr>
          <p:cNvSpPr/>
          <p:nvPr userDrawn="1"/>
        </p:nvSpPr>
        <p:spPr>
          <a:xfrm>
            <a:off x="429208" y="6238875"/>
            <a:ext cx="1268963" cy="61912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Tree>
    <p:extLst>
      <p:ext uri="{BB962C8B-B14F-4D97-AF65-F5344CB8AC3E}">
        <p14:creationId xmlns:p14="http://schemas.microsoft.com/office/powerpoint/2010/main" val="2542366196"/>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hlussfolie Grün mit Bild">
    <p:bg>
      <p:bgRef idx="1001">
        <a:schemeClr val="bg2"/>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60EEADC-63D5-1ABC-4335-438386AC926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02"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165535FE-5D54-2DBD-0BB7-F73C1C9A067A}"/>
              </a:ext>
            </a:extLst>
          </p:cNvPr>
          <p:cNvSpPr>
            <a:spLocks noGrp="1"/>
          </p:cNvSpPr>
          <p:nvPr>
            <p:ph type="ctrTitle" hasCustomPrompt="1"/>
          </p:nvPr>
        </p:nvSpPr>
        <p:spPr>
          <a:xfrm>
            <a:off x="515938" y="1149886"/>
            <a:ext cx="4991100" cy="2492990"/>
          </a:xfrm>
          <a:prstGeom prst="rect">
            <a:avLst/>
          </a:prstGeom>
        </p:spPr>
        <p:txBody>
          <a:bodyPr vert="horz" lIns="0" tIns="0" rIns="0" bIns="0" anchor="b">
            <a:spAutoFit/>
          </a:bodyPr>
          <a:lstStyle>
            <a:lvl1pPr marL="0" indent="0" algn="l" defTabSz="914400" rtl="0" eaLnBrk="1" latinLnBrk="0" hangingPunct="1">
              <a:lnSpc>
                <a:spcPct val="90000"/>
              </a:lnSpc>
              <a:spcBef>
                <a:spcPts val="1000"/>
              </a:spcBef>
              <a:buFont typeface="Arial" panose="020B0604020202020204" pitchFamily="34" charset="0"/>
              <a:buNone/>
              <a:defRPr lang="de-DE" sz="6000" kern="1200" dirty="0">
                <a:solidFill>
                  <a:schemeClr val="tx1"/>
                </a:solidFill>
                <a:latin typeface="+mn-lt"/>
                <a:ea typeface="Calibri bold" panose="020F0702030404030204" pitchFamily="34" charset="0"/>
                <a:cs typeface="Calibri bold" panose="020F0702030404030204" pitchFamily="34" charset="0"/>
              </a:defRPr>
            </a:lvl1pPr>
          </a:lstStyle>
          <a:p>
            <a:r>
              <a:rPr lang="de-DE" dirty="0"/>
              <a:t>Mastertitel-format bearbeiten</a:t>
            </a:r>
          </a:p>
        </p:txBody>
      </p:sp>
      <p:sp>
        <p:nvSpPr>
          <p:cNvPr id="6" name="Textplatzhalter 5">
            <a:extLst>
              <a:ext uri="{FF2B5EF4-FFF2-40B4-BE49-F238E27FC236}">
                <a16:creationId xmlns:a16="http://schemas.microsoft.com/office/drawing/2014/main" id="{D9A55A07-6F39-1E0B-5AC9-3D672A9B4787}"/>
              </a:ext>
            </a:extLst>
          </p:cNvPr>
          <p:cNvSpPr>
            <a:spLocks noGrp="1"/>
          </p:cNvSpPr>
          <p:nvPr>
            <p:ph type="body" sz="quarter" idx="10" hasCustomPrompt="1"/>
          </p:nvPr>
        </p:nvSpPr>
        <p:spPr>
          <a:xfrm>
            <a:off x="515938" y="3900635"/>
            <a:ext cx="2708224" cy="243203"/>
          </a:xfrm>
          <a:prstGeom prst="rect">
            <a:avLst/>
          </a:prstGeom>
          <a:solidFill>
            <a:schemeClr val="tx2"/>
          </a:solidFill>
        </p:spPr>
        <p:txBody>
          <a:bodyPr wrap="none" lIns="72000" tIns="18000" rIns="72000" bIns="18000" anchor="ctr">
            <a:spAutoFit/>
          </a:bodyPr>
          <a:lstStyle>
            <a:lvl1pPr marL="0" indent="0" algn="l" defTabSz="914400" rtl="0" eaLnBrk="1" latinLnBrk="0" hangingPunct="1">
              <a:lnSpc>
                <a:spcPct val="120000"/>
              </a:lnSpc>
              <a:spcBef>
                <a:spcPts val="1000"/>
              </a:spcBef>
              <a:buFont typeface="Arial" panose="020B0604020202020204" pitchFamily="34" charset="0"/>
              <a:buNone/>
              <a:defRPr lang="de-DE" sz="1200" b="1" kern="1200" spc="100" dirty="0" smtClean="0">
                <a:solidFill>
                  <a:schemeClr val="tx1"/>
                </a:solidFill>
                <a:latin typeface="+mn-lt"/>
                <a:ea typeface="+mn-ea"/>
                <a:cs typeface="+mn-cs"/>
              </a:defRPr>
            </a:lvl1pPr>
            <a:lvl2pPr marL="180000" indent="0">
              <a:buNone/>
              <a:defRPr/>
            </a:lvl2pPr>
          </a:lstStyle>
          <a:p>
            <a:pPr lvl="0"/>
            <a:r>
              <a:rPr lang="de-DE" dirty="0"/>
              <a:t>MASTERTEXTFORMAT BEARBEITEN</a:t>
            </a:r>
          </a:p>
        </p:txBody>
      </p:sp>
      <p:sp>
        <p:nvSpPr>
          <p:cNvPr id="7" name="Bildplatzhalter 6">
            <a:extLst>
              <a:ext uri="{FF2B5EF4-FFF2-40B4-BE49-F238E27FC236}">
                <a16:creationId xmlns:a16="http://schemas.microsoft.com/office/drawing/2014/main" id="{5CD018FA-A912-E599-768D-0C0D7862F987}"/>
              </a:ext>
            </a:extLst>
          </p:cNvPr>
          <p:cNvSpPr>
            <a:spLocks noGrp="1"/>
          </p:cNvSpPr>
          <p:nvPr>
            <p:ph type="pic" sz="quarter" idx="11"/>
          </p:nvPr>
        </p:nvSpPr>
        <p:spPr>
          <a:xfrm>
            <a:off x="6254751" y="0"/>
            <a:ext cx="5421313" cy="6238875"/>
          </a:xfrm>
          <a:prstGeom prst="rect">
            <a:avLst/>
          </a:prstGeom>
          <a:solidFill>
            <a:schemeClr val="accent2"/>
          </a:solidFill>
        </p:spPr>
        <p:txBody>
          <a:bodyPr lIns="144000" tIns="144000" rIns="144000" bIns="144000"/>
          <a:lstStyle>
            <a:lvl1pPr marL="0" indent="0">
              <a:buNone/>
              <a:defRPr/>
            </a:lvl1pPr>
          </a:lstStyle>
          <a:p>
            <a:endParaRPr lang="en-US"/>
          </a:p>
        </p:txBody>
      </p:sp>
      <p:sp>
        <p:nvSpPr>
          <p:cNvPr id="9" name="Foliennummernplatzhalter 8">
            <a:extLst>
              <a:ext uri="{FF2B5EF4-FFF2-40B4-BE49-F238E27FC236}">
                <a16:creationId xmlns:a16="http://schemas.microsoft.com/office/drawing/2014/main" id="{10B584A3-3276-6B33-3688-F63289B53F7B}"/>
              </a:ext>
            </a:extLst>
          </p:cNvPr>
          <p:cNvSpPr>
            <a:spLocks noGrp="1"/>
          </p:cNvSpPr>
          <p:nvPr>
            <p:ph type="sldNum" sz="quarter" idx="12"/>
          </p:nvPr>
        </p:nvSpPr>
        <p:spPr/>
        <p:txBody>
          <a:bodyPr/>
          <a:lstStyle>
            <a:lvl1pPr>
              <a:defRPr>
                <a:solidFill>
                  <a:schemeClr val="tx1"/>
                </a:solidFill>
              </a:defRPr>
            </a:lvl1pPr>
          </a:lstStyle>
          <a:p>
            <a:fld id="{8C53CBBC-2A40-42BD-8BFF-8879D663E8DB}" type="slidenum">
              <a:rPr smtClean="0">
                <a:solidFill>
                  <a:srgbClr val="FFFFFF"/>
                </a:solidFill>
              </a:rPr>
              <a:pPr/>
              <a:t>‹Nr.›</a:t>
            </a:fld>
            <a:endParaRPr dirty="0">
              <a:solidFill>
                <a:srgbClr val="FFFFFF"/>
              </a:solidFill>
            </a:endParaRPr>
          </a:p>
        </p:txBody>
      </p:sp>
      <p:sp>
        <p:nvSpPr>
          <p:cNvPr id="5" name="Rechteck 4">
            <a:extLst>
              <a:ext uri="{FF2B5EF4-FFF2-40B4-BE49-F238E27FC236}">
                <a16:creationId xmlns:a16="http://schemas.microsoft.com/office/drawing/2014/main" id="{4FE863F3-E428-892B-D53D-FE07A1BFC1EF}"/>
              </a:ext>
            </a:extLst>
          </p:cNvPr>
          <p:cNvSpPr/>
          <p:nvPr userDrawn="1"/>
        </p:nvSpPr>
        <p:spPr>
          <a:xfrm>
            <a:off x="429208" y="6238875"/>
            <a:ext cx="1268963" cy="61912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Tree>
    <p:extLst>
      <p:ext uri="{BB962C8B-B14F-4D97-AF65-F5344CB8AC3E}">
        <p14:creationId xmlns:p14="http://schemas.microsoft.com/office/powerpoint/2010/main" val="762286707"/>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Kontaktfolie mit 3 Inhalten">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84F531E4-7E50-415F-29D0-88B53EA4537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26"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hteck 6">
            <a:extLst>
              <a:ext uri="{FF2B5EF4-FFF2-40B4-BE49-F238E27FC236}">
                <a16:creationId xmlns:a16="http://schemas.microsoft.com/office/drawing/2014/main" id="{D08E1556-8B6A-549D-BA5B-F551D5212AF6}"/>
              </a:ext>
            </a:extLst>
          </p:cNvPr>
          <p:cNvSpPr>
            <a:spLocks/>
          </p:cNvSpPr>
          <p:nvPr userDrawn="1"/>
        </p:nvSpPr>
        <p:spPr>
          <a:xfrm>
            <a:off x="0" y="0"/>
            <a:ext cx="12192000" cy="28194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5" name="Foliennummernplatzhalter 4">
            <a:extLst>
              <a:ext uri="{FF2B5EF4-FFF2-40B4-BE49-F238E27FC236}">
                <a16:creationId xmlns:a16="http://schemas.microsoft.com/office/drawing/2014/main" id="{5FBBD52B-07A6-25DB-41C3-7494A18026D2}"/>
              </a:ext>
            </a:extLst>
          </p:cNvPr>
          <p:cNvSpPr>
            <a:spLocks noGrp="1"/>
          </p:cNvSpPr>
          <p:nvPr>
            <p:ph type="sldNum" sz="quarter" idx="10"/>
          </p:nvPr>
        </p:nvSpPr>
        <p:spPr/>
        <p:txBody>
          <a:bodyPr/>
          <a:lstStyle/>
          <a:p>
            <a:fld id="{8C53CBBC-2A40-42BD-8BFF-8879D663E8DB}" type="slidenum">
              <a:rPr/>
              <a:pPr/>
              <a:t>‹Nr.›</a:t>
            </a:fld>
            <a:endParaRPr dirty="0"/>
          </a:p>
        </p:txBody>
      </p:sp>
      <p:sp>
        <p:nvSpPr>
          <p:cNvPr id="20" name="Textplatzhalter 19">
            <a:extLst>
              <a:ext uri="{FF2B5EF4-FFF2-40B4-BE49-F238E27FC236}">
                <a16:creationId xmlns:a16="http://schemas.microsoft.com/office/drawing/2014/main" id="{1FB60493-5473-CF2D-1015-41293B6D9CEC}"/>
              </a:ext>
            </a:extLst>
          </p:cNvPr>
          <p:cNvSpPr>
            <a:spLocks noGrp="1"/>
          </p:cNvSpPr>
          <p:nvPr>
            <p:ph type="body" sz="quarter" idx="14"/>
          </p:nvPr>
        </p:nvSpPr>
        <p:spPr>
          <a:xfrm>
            <a:off x="515938" y="4551598"/>
            <a:ext cx="3527425" cy="307777"/>
          </a:xfrm>
          <a:prstGeom prst="rect">
            <a:avLst/>
          </a:prstGeom>
        </p:spPr>
        <p:txBody>
          <a:bodyPr anchor="b">
            <a:spAutoFit/>
          </a:bodyPr>
          <a:lstStyle>
            <a:lvl1pPr marL="0" indent="0">
              <a:buNone/>
              <a:defRPr sz="2000">
                <a:solidFill>
                  <a:schemeClr val="tx2"/>
                </a:solidFill>
                <a:latin typeface="+mn-lt"/>
              </a:defRPr>
            </a:lvl1pPr>
          </a:lstStyle>
          <a:p>
            <a:pPr lvl="0"/>
            <a:r>
              <a:rPr lang="de-DE" dirty="0"/>
              <a:t>Mastertextformat bearbeiten</a:t>
            </a:r>
          </a:p>
        </p:txBody>
      </p:sp>
      <p:sp>
        <p:nvSpPr>
          <p:cNvPr id="23" name="Rechteck 22">
            <a:extLst>
              <a:ext uri="{FF2B5EF4-FFF2-40B4-BE49-F238E27FC236}">
                <a16:creationId xmlns:a16="http://schemas.microsoft.com/office/drawing/2014/main" id="{4781AECB-378B-A40E-3808-2C536F165B7C}"/>
              </a:ext>
            </a:extLst>
          </p:cNvPr>
          <p:cNvSpPr>
            <a:spLocks/>
          </p:cNvSpPr>
          <p:nvPr userDrawn="1"/>
        </p:nvSpPr>
        <p:spPr>
          <a:xfrm>
            <a:off x="515938" y="4899080"/>
            <a:ext cx="3527425" cy="3600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30" name="Textplatzhalter 29">
            <a:extLst>
              <a:ext uri="{FF2B5EF4-FFF2-40B4-BE49-F238E27FC236}">
                <a16:creationId xmlns:a16="http://schemas.microsoft.com/office/drawing/2014/main" id="{AD3921CF-BB3C-2B56-27F3-CB544A607DD3}"/>
              </a:ext>
            </a:extLst>
          </p:cNvPr>
          <p:cNvSpPr>
            <a:spLocks noGrp="1"/>
          </p:cNvSpPr>
          <p:nvPr>
            <p:ph type="body" sz="quarter" idx="16"/>
          </p:nvPr>
        </p:nvSpPr>
        <p:spPr>
          <a:xfrm>
            <a:off x="4332288" y="4551363"/>
            <a:ext cx="3527425" cy="276999"/>
          </a:xfrm>
          <a:prstGeom prst="rect">
            <a:avLst/>
          </a:prstGeom>
        </p:spPr>
        <p:txBody>
          <a:bodyPr lIns="0" tIns="0" rIns="0" bIns="0" anchor="b">
            <a:spAutoFit/>
          </a:bodyPr>
          <a:lstStyle>
            <a:lvl1pPr>
              <a:defRPr lang="en-US" sz="2000" kern="1200" dirty="0" smtClean="0">
                <a:solidFill>
                  <a:schemeClr val="tx2"/>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90000"/>
              </a:lnSpc>
              <a:spcBef>
                <a:spcPts val="1000"/>
              </a:spcBef>
              <a:spcAft>
                <a:spcPts val="600"/>
              </a:spcAft>
              <a:buClr>
                <a:srgbClr val="BDA577"/>
              </a:buClr>
              <a:buFont typeface="Wingdings" panose="05000000000000000000" pitchFamily="2" charset="2"/>
              <a:buNone/>
            </a:pPr>
            <a:r>
              <a:rPr lang="de-DE" dirty="0"/>
              <a:t>Mastertextformat bearbeiten</a:t>
            </a:r>
          </a:p>
        </p:txBody>
      </p:sp>
      <p:sp>
        <p:nvSpPr>
          <p:cNvPr id="31" name="Rechteck 30">
            <a:extLst>
              <a:ext uri="{FF2B5EF4-FFF2-40B4-BE49-F238E27FC236}">
                <a16:creationId xmlns:a16="http://schemas.microsoft.com/office/drawing/2014/main" id="{1FA2DF45-F2F0-CB1D-76F5-E8E4B0FB1A3B}"/>
              </a:ext>
            </a:extLst>
          </p:cNvPr>
          <p:cNvSpPr>
            <a:spLocks/>
          </p:cNvSpPr>
          <p:nvPr userDrawn="1"/>
        </p:nvSpPr>
        <p:spPr>
          <a:xfrm>
            <a:off x="4332288" y="4899080"/>
            <a:ext cx="3527425" cy="3600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35" name="Textplatzhalter 34">
            <a:extLst>
              <a:ext uri="{FF2B5EF4-FFF2-40B4-BE49-F238E27FC236}">
                <a16:creationId xmlns:a16="http://schemas.microsoft.com/office/drawing/2014/main" id="{E29648F0-B674-64F8-4A96-B42CD2315E82}"/>
              </a:ext>
            </a:extLst>
          </p:cNvPr>
          <p:cNvSpPr>
            <a:spLocks noGrp="1"/>
          </p:cNvSpPr>
          <p:nvPr>
            <p:ph type="body" sz="quarter" idx="18"/>
          </p:nvPr>
        </p:nvSpPr>
        <p:spPr>
          <a:xfrm>
            <a:off x="8148638" y="4551363"/>
            <a:ext cx="3527425" cy="276999"/>
          </a:xfrm>
          <a:prstGeom prst="rect">
            <a:avLst/>
          </a:prstGeom>
        </p:spPr>
        <p:txBody>
          <a:bodyPr lIns="0" tIns="0" rIns="0" bIns="0" anchor="b">
            <a:spAutoFit/>
          </a:bodyPr>
          <a:lstStyle>
            <a:lvl1pPr>
              <a:defRPr lang="en-US" sz="2000" kern="1200" dirty="0" smtClean="0">
                <a:solidFill>
                  <a:schemeClr val="tx2"/>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90000"/>
              </a:lnSpc>
              <a:spcBef>
                <a:spcPts val="1000"/>
              </a:spcBef>
              <a:spcAft>
                <a:spcPts val="600"/>
              </a:spcAft>
              <a:buClr>
                <a:srgbClr val="BDA577"/>
              </a:buClr>
              <a:buFont typeface="Wingdings" panose="05000000000000000000" pitchFamily="2" charset="2"/>
              <a:buNone/>
            </a:pPr>
            <a:r>
              <a:rPr lang="de-DE" dirty="0"/>
              <a:t>Mastertextformat bearbeiten</a:t>
            </a:r>
          </a:p>
        </p:txBody>
      </p:sp>
      <p:sp>
        <p:nvSpPr>
          <p:cNvPr id="38" name="Rechteck 37">
            <a:extLst>
              <a:ext uri="{FF2B5EF4-FFF2-40B4-BE49-F238E27FC236}">
                <a16:creationId xmlns:a16="http://schemas.microsoft.com/office/drawing/2014/main" id="{B506AE28-9ECA-80D7-5201-12A338DF4B2C}"/>
              </a:ext>
            </a:extLst>
          </p:cNvPr>
          <p:cNvSpPr>
            <a:spLocks/>
          </p:cNvSpPr>
          <p:nvPr userDrawn="1"/>
        </p:nvSpPr>
        <p:spPr>
          <a:xfrm>
            <a:off x="8148638" y="4899080"/>
            <a:ext cx="3527425" cy="3600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16" name="Inhaltsplatzhalter 15">
            <a:extLst>
              <a:ext uri="{FF2B5EF4-FFF2-40B4-BE49-F238E27FC236}">
                <a16:creationId xmlns:a16="http://schemas.microsoft.com/office/drawing/2014/main" id="{EE2D13F3-4819-7E9D-FF21-ABE33BBCDCAF}"/>
              </a:ext>
            </a:extLst>
          </p:cNvPr>
          <p:cNvSpPr>
            <a:spLocks noGrp="1"/>
          </p:cNvSpPr>
          <p:nvPr>
            <p:ph sz="quarter" idx="23"/>
          </p:nvPr>
        </p:nvSpPr>
        <p:spPr>
          <a:xfrm>
            <a:off x="515938" y="4999113"/>
            <a:ext cx="3527425" cy="892552"/>
          </a:xfrm>
          <a:prstGeom prst="rect">
            <a:avLst/>
          </a:prstGeom>
        </p:spPr>
        <p:txBody>
          <a:bodyPr/>
          <a:lstStyle>
            <a:lvl1pPr>
              <a:defRPr sz="1200"/>
            </a:lvl1pPr>
            <a:lvl2pPr>
              <a:defRPr sz="1200"/>
            </a:lvl2pPr>
            <a:lvl3pPr>
              <a:defRPr sz="1200"/>
            </a:lvl3pPr>
            <a:lvl4pPr>
              <a:defRPr sz="1200"/>
            </a:lvl4pPr>
            <a:lvl5pPr>
              <a:defRPr sz="1200"/>
            </a:lvl5pPr>
          </a:lstStyle>
          <a:p>
            <a:pPr lvl="0"/>
            <a:r>
              <a:rPr lang="de-DE" dirty="0"/>
              <a:t>Mastertextformat bearbeiten</a:t>
            </a:r>
          </a:p>
          <a:p>
            <a:pPr lvl="1"/>
            <a:r>
              <a:rPr lang="de-DE" dirty="0"/>
              <a:t>Zweite Ebene</a:t>
            </a:r>
          </a:p>
          <a:p>
            <a:pPr lvl="2"/>
            <a:r>
              <a:rPr lang="de-DE" dirty="0"/>
              <a:t>Dritte Ebene</a:t>
            </a:r>
          </a:p>
        </p:txBody>
      </p:sp>
      <p:sp>
        <p:nvSpPr>
          <p:cNvPr id="19" name="Inhaltsplatzhalter 18">
            <a:extLst>
              <a:ext uri="{FF2B5EF4-FFF2-40B4-BE49-F238E27FC236}">
                <a16:creationId xmlns:a16="http://schemas.microsoft.com/office/drawing/2014/main" id="{64F09296-4BC2-6DBB-0D47-D22FD89B6C39}"/>
              </a:ext>
            </a:extLst>
          </p:cNvPr>
          <p:cNvSpPr>
            <a:spLocks noGrp="1"/>
          </p:cNvSpPr>
          <p:nvPr>
            <p:ph sz="quarter" idx="24"/>
          </p:nvPr>
        </p:nvSpPr>
        <p:spPr>
          <a:xfrm>
            <a:off x="4332288" y="4999113"/>
            <a:ext cx="3527425" cy="892552"/>
          </a:xfrm>
          <a:prstGeom prst="rect">
            <a:avLst/>
          </a:prstGeom>
        </p:spPr>
        <p:txBody>
          <a:bodyPr/>
          <a:lstStyle>
            <a:lvl1pPr>
              <a:defRPr sz="1400"/>
            </a:lvl1pPr>
            <a:lvl2pPr>
              <a:defRPr sz="1400"/>
            </a:lvl2pPr>
            <a:lvl3pPr>
              <a:defRPr sz="1400"/>
            </a:lvl3pPr>
            <a:lvl4pPr>
              <a:defRPr sz="1400"/>
            </a:lvl4pPr>
            <a:lvl5pPr>
              <a:defRPr sz="1400"/>
            </a:lvl5pPr>
          </a:lstStyle>
          <a:p>
            <a:pPr lvl="0"/>
            <a:r>
              <a:rPr lang="de-DE" dirty="0"/>
              <a:t>Mastertextformat bearbeiten</a:t>
            </a:r>
          </a:p>
          <a:p>
            <a:pPr lvl="1"/>
            <a:r>
              <a:rPr lang="de-DE" dirty="0"/>
              <a:t>Zweite Ebene</a:t>
            </a:r>
          </a:p>
          <a:p>
            <a:pPr lvl="2"/>
            <a:r>
              <a:rPr lang="de-DE" dirty="0"/>
              <a:t>Dritte Ebene</a:t>
            </a:r>
          </a:p>
        </p:txBody>
      </p:sp>
      <p:sp>
        <p:nvSpPr>
          <p:cNvPr id="22" name="Inhaltsplatzhalter 21">
            <a:extLst>
              <a:ext uri="{FF2B5EF4-FFF2-40B4-BE49-F238E27FC236}">
                <a16:creationId xmlns:a16="http://schemas.microsoft.com/office/drawing/2014/main" id="{00210C9F-329B-C4C5-9FD4-55B83C014FBD}"/>
              </a:ext>
            </a:extLst>
          </p:cNvPr>
          <p:cNvSpPr>
            <a:spLocks noGrp="1"/>
          </p:cNvSpPr>
          <p:nvPr>
            <p:ph sz="quarter" idx="25"/>
          </p:nvPr>
        </p:nvSpPr>
        <p:spPr>
          <a:xfrm>
            <a:off x="8148638" y="4999113"/>
            <a:ext cx="3527425" cy="892552"/>
          </a:xfrm>
          <a:prstGeom prst="rect">
            <a:avLst/>
          </a:prstGeom>
        </p:spPr>
        <p:txBody>
          <a:bodyPr/>
          <a:lstStyle>
            <a:lvl1pPr>
              <a:defRPr sz="1400"/>
            </a:lvl1pPr>
            <a:lvl2pPr>
              <a:defRPr sz="1400"/>
            </a:lvl2pPr>
            <a:lvl3pPr>
              <a:defRPr sz="1400"/>
            </a:lvl3pPr>
          </a:lstStyle>
          <a:p>
            <a:pPr lvl="0"/>
            <a:r>
              <a:rPr lang="de-DE" dirty="0"/>
              <a:t>Mastertextformat bearbeiten</a:t>
            </a:r>
          </a:p>
          <a:p>
            <a:pPr lvl="1"/>
            <a:r>
              <a:rPr lang="de-DE" dirty="0"/>
              <a:t>Zweite Ebene</a:t>
            </a:r>
          </a:p>
          <a:p>
            <a:pPr lvl="2"/>
            <a:r>
              <a:rPr lang="de-DE" dirty="0"/>
              <a:t>Dritte Ebene</a:t>
            </a:r>
          </a:p>
        </p:txBody>
      </p:sp>
      <p:pic>
        <p:nvPicPr>
          <p:cNvPr id="10" name="Grafik 9">
            <a:extLst>
              <a:ext uri="{FF2B5EF4-FFF2-40B4-BE49-F238E27FC236}">
                <a16:creationId xmlns:a16="http://schemas.microsoft.com/office/drawing/2014/main" id="{89B47323-715E-7DC9-8DC1-17E29D6A154C}"/>
              </a:ext>
            </a:extLst>
          </p:cNvPr>
          <p:cNvPicPr>
            <a:picLocks noChangeAspect="1"/>
          </p:cNvPicPr>
          <p:nvPr userDrawn="1"/>
        </p:nvPicPr>
        <p:blipFill>
          <a:blip r:embed="rId6">
            <a:extLst>
              <a:ext uri="{96DAC541-7B7A-43D3-8B79-37D633B846F1}">
                <asvg:svgBlip xmlns:asvg="http://schemas.microsoft.com/office/drawing/2016/SVG/main" r:embed="rId7"/>
              </a:ext>
            </a:extLst>
          </a:blip>
          <a:srcRect t="25408" r="45940" b="49378"/>
          <a:stretch/>
        </p:blipFill>
        <p:spPr>
          <a:xfrm>
            <a:off x="5322888" y="0"/>
            <a:ext cx="6869112" cy="2819400"/>
          </a:xfrm>
          <a:prstGeom prst="rect">
            <a:avLst/>
          </a:prstGeom>
        </p:spPr>
      </p:pic>
      <p:sp>
        <p:nvSpPr>
          <p:cNvPr id="13" name="Bildplatzhalter 12">
            <a:extLst>
              <a:ext uri="{FF2B5EF4-FFF2-40B4-BE49-F238E27FC236}">
                <a16:creationId xmlns:a16="http://schemas.microsoft.com/office/drawing/2014/main" id="{E3BA053C-1489-34AB-3FA9-B6B98011DFE5}"/>
              </a:ext>
            </a:extLst>
          </p:cNvPr>
          <p:cNvSpPr>
            <a:spLocks noGrp="1"/>
          </p:cNvSpPr>
          <p:nvPr>
            <p:ph type="pic" sz="quarter" idx="11"/>
          </p:nvPr>
        </p:nvSpPr>
        <p:spPr>
          <a:xfrm>
            <a:off x="515938" y="1357313"/>
            <a:ext cx="3527425" cy="2784986"/>
          </a:xfrm>
          <a:prstGeom prst="rect">
            <a:avLst/>
          </a:prstGeom>
          <a:solidFill>
            <a:schemeClr val="accent6"/>
          </a:solidFill>
        </p:spPr>
        <p:txBody>
          <a:bodyPr lIns="144000" tIns="144000" rIns="144000" bIns="144000"/>
          <a:lstStyle>
            <a:lvl1pPr marL="0" indent="0">
              <a:buNone/>
              <a:defRPr/>
            </a:lvl1pPr>
          </a:lstStyle>
          <a:p>
            <a:endParaRPr lang="en-US"/>
          </a:p>
        </p:txBody>
      </p:sp>
      <p:sp>
        <p:nvSpPr>
          <p:cNvPr id="15" name="Bildplatzhalter 14">
            <a:extLst>
              <a:ext uri="{FF2B5EF4-FFF2-40B4-BE49-F238E27FC236}">
                <a16:creationId xmlns:a16="http://schemas.microsoft.com/office/drawing/2014/main" id="{DA76B15C-1DE6-B28D-7875-C76228E995CF}"/>
              </a:ext>
            </a:extLst>
          </p:cNvPr>
          <p:cNvSpPr>
            <a:spLocks noGrp="1"/>
          </p:cNvSpPr>
          <p:nvPr>
            <p:ph type="pic" sz="quarter" idx="12"/>
          </p:nvPr>
        </p:nvSpPr>
        <p:spPr>
          <a:xfrm>
            <a:off x="4332288" y="1357313"/>
            <a:ext cx="3527425" cy="2784986"/>
          </a:xfrm>
          <a:prstGeom prst="rect">
            <a:avLst/>
          </a:prstGeom>
          <a:solidFill>
            <a:schemeClr val="accent6"/>
          </a:solidFill>
        </p:spPr>
        <p:txBody>
          <a:bodyPr lIns="144000" tIns="144000" rIns="144000" bIns="144000"/>
          <a:lstStyle>
            <a:lvl1pPr marL="0" indent="0">
              <a:buNone/>
              <a:defRPr/>
            </a:lvl1pPr>
          </a:lstStyle>
          <a:p>
            <a:endParaRPr lang="en-US"/>
          </a:p>
        </p:txBody>
      </p:sp>
      <p:sp>
        <p:nvSpPr>
          <p:cNvPr id="17" name="Bildplatzhalter 16">
            <a:extLst>
              <a:ext uri="{FF2B5EF4-FFF2-40B4-BE49-F238E27FC236}">
                <a16:creationId xmlns:a16="http://schemas.microsoft.com/office/drawing/2014/main" id="{16507FEA-42C2-FD10-A668-69057C06A63C}"/>
              </a:ext>
            </a:extLst>
          </p:cNvPr>
          <p:cNvSpPr>
            <a:spLocks noGrp="1"/>
          </p:cNvSpPr>
          <p:nvPr>
            <p:ph type="pic" sz="quarter" idx="13"/>
          </p:nvPr>
        </p:nvSpPr>
        <p:spPr>
          <a:xfrm>
            <a:off x="8148638" y="1357313"/>
            <a:ext cx="3527425" cy="2784986"/>
          </a:xfrm>
          <a:prstGeom prst="rect">
            <a:avLst/>
          </a:prstGeom>
          <a:solidFill>
            <a:schemeClr val="accent6"/>
          </a:solidFill>
        </p:spPr>
        <p:txBody>
          <a:bodyPr lIns="144000" tIns="144000" rIns="144000" bIns="144000"/>
          <a:lstStyle>
            <a:lvl1pPr marL="0" indent="0">
              <a:buNone/>
              <a:defRPr/>
            </a:lvl1pPr>
          </a:lstStyle>
          <a:p>
            <a:endParaRPr lang="en-US"/>
          </a:p>
        </p:txBody>
      </p:sp>
      <p:sp>
        <p:nvSpPr>
          <p:cNvPr id="6" name="Titel 5">
            <a:extLst>
              <a:ext uri="{FF2B5EF4-FFF2-40B4-BE49-F238E27FC236}">
                <a16:creationId xmlns:a16="http://schemas.microsoft.com/office/drawing/2014/main" id="{B750683E-0C60-4E86-A88A-73D614BB5F43}"/>
              </a:ext>
            </a:extLst>
          </p:cNvPr>
          <p:cNvSpPr>
            <a:spLocks noGrp="1"/>
          </p:cNvSpPr>
          <p:nvPr>
            <p:ph type="title"/>
          </p:nvPr>
        </p:nvSpPr>
        <p:spPr>
          <a:xfrm>
            <a:off x="515938" y="512763"/>
            <a:ext cx="7343776" cy="387798"/>
          </a:xfrm>
        </p:spPr>
        <p:txBody>
          <a:bodyPr vert="horz"/>
          <a:lstStyle>
            <a:lvl1pPr>
              <a:defRPr>
                <a:solidFill>
                  <a:schemeClr val="bg1"/>
                </a:solidFill>
              </a:defRPr>
            </a:lvl1pPr>
          </a:lstStyle>
          <a:p>
            <a:r>
              <a:rPr lang="de-DE" dirty="0"/>
              <a:t>Mastertitelformat bearbeiten</a:t>
            </a:r>
          </a:p>
        </p:txBody>
      </p:sp>
      <p:pic>
        <p:nvPicPr>
          <p:cNvPr id="3" name="Grafik 2" descr="Ein Bild, das Schrift, Text, Screenshot, Grafiken enthält.&#10;&#10;Automatisch generierte Beschreibung">
            <a:extLst>
              <a:ext uri="{FF2B5EF4-FFF2-40B4-BE49-F238E27FC236}">
                <a16:creationId xmlns:a16="http://schemas.microsoft.com/office/drawing/2014/main" id="{87DB1EA4-3035-CA43-990F-80462AB6F430}"/>
              </a:ext>
            </a:extLst>
          </p:cNvPr>
          <p:cNvPicPr>
            <a:picLocks noChangeAspect="1"/>
          </p:cNvPicPr>
          <p:nvPr userDrawn="1"/>
        </p:nvPicPr>
        <p:blipFill>
          <a:blip r:embed="rId8"/>
          <a:stretch>
            <a:fillRect/>
          </a:stretch>
        </p:blipFill>
        <p:spPr>
          <a:xfrm>
            <a:off x="10838376" y="512763"/>
            <a:ext cx="835303" cy="317415"/>
          </a:xfrm>
          <a:prstGeom prst="rect">
            <a:avLst/>
          </a:prstGeom>
        </p:spPr>
      </p:pic>
    </p:spTree>
    <p:extLst>
      <p:ext uri="{BB962C8B-B14F-4D97-AF65-F5344CB8AC3E}">
        <p14:creationId xmlns:p14="http://schemas.microsoft.com/office/powerpoint/2010/main" val="419196366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ontaktfolie mit 4 Inhalten">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84F531E4-7E50-415F-29D0-88B53EA4537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0" name="think-cell Folie" r:id="rId4" imgW="305" imgH="303" progId="TCLayout.ActiveDocument.1">
                  <p:embed/>
                </p:oleObj>
              </mc:Choice>
              <mc:Fallback>
                <p:oleObj name="think-cell Folie" r:id="rId4" imgW="305" imgH="30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hteck 6">
            <a:extLst>
              <a:ext uri="{FF2B5EF4-FFF2-40B4-BE49-F238E27FC236}">
                <a16:creationId xmlns:a16="http://schemas.microsoft.com/office/drawing/2014/main" id="{D08E1556-8B6A-549D-BA5B-F551D5212AF6}"/>
              </a:ext>
            </a:extLst>
          </p:cNvPr>
          <p:cNvSpPr>
            <a:spLocks/>
          </p:cNvSpPr>
          <p:nvPr userDrawn="1"/>
        </p:nvSpPr>
        <p:spPr>
          <a:xfrm>
            <a:off x="0" y="0"/>
            <a:ext cx="12192000" cy="28194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5" name="Foliennummernplatzhalter 4">
            <a:extLst>
              <a:ext uri="{FF2B5EF4-FFF2-40B4-BE49-F238E27FC236}">
                <a16:creationId xmlns:a16="http://schemas.microsoft.com/office/drawing/2014/main" id="{5FBBD52B-07A6-25DB-41C3-7494A18026D2}"/>
              </a:ext>
            </a:extLst>
          </p:cNvPr>
          <p:cNvSpPr>
            <a:spLocks noGrp="1"/>
          </p:cNvSpPr>
          <p:nvPr>
            <p:ph type="sldNum" sz="quarter" idx="10"/>
          </p:nvPr>
        </p:nvSpPr>
        <p:spPr/>
        <p:txBody>
          <a:bodyPr/>
          <a:lstStyle/>
          <a:p>
            <a:fld id="{8C53CBBC-2A40-42BD-8BFF-8879D663E8DB}" type="slidenum">
              <a:rPr/>
              <a:pPr/>
              <a:t>‹Nr.›</a:t>
            </a:fld>
            <a:endParaRPr dirty="0"/>
          </a:p>
        </p:txBody>
      </p:sp>
      <p:sp>
        <p:nvSpPr>
          <p:cNvPr id="20" name="Textplatzhalter 19">
            <a:extLst>
              <a:ext uri="{FF2B5EF4-FFF2-40B4-BE49-F238E27FC236}">
                <a16:creationId xmlns:a16="http://schemas.microsoft.com/office/drawing/2014/main" id="{1FB60493-5473-CF2D-1015-41293B6D9CEC}"/>
              </a:ext>
            </a:extLst>
          </p:cNvPr>
          <p:cNvSpPr>
            <a:spLocks noGrp="1"/>
          </p:cNvSpPr>
          <p:nvPr>
            <p:ph type="body" sz="quarter" idx="14"/>
          </p:nvPr>
        </p:nvSpPr>
        <p:spPr>
          <a:xfrm>
            <a:off x="515938" y="4182031"/>
            <a:ext cx="2601030" cy="707886"/>
          </a:xfrm>
          <a:prstGeom prst="rect">
            <a:avLst/>
          </a:prstGeom>
        </p:spPr>
        <p:txBody>
          <a:bodyPr lIns="0" tIns="0" rIns="0" bIns="0" anchor="b">
            <a:noAutofit/>
          </a:bodyPr>
          <a:lstStyle>
            <a:lvl1pPr marL="0" indent="0">
              <a:buNone/>
              <a:defRPr sz="2000">
                <a:solidFill>
                  <a:schemeClr val="tx2"/>
                </a:solidFill>
                <a:latin typeface="+mn-lt"/>
              </a:defRPr>
            </a:lvl1pPr>
          </a:lstStyle>
          <a:p>
            <a:pPr lvl="0"/>
            <a:r>
              <a:rPr lang="de-DE" dirty="0"/>
              <a:t>Mastertextformat bearbeiten</a:t>
            </a:r>
          </a:p>
        </p:txBody>
      </p:sp>
      <p:sp>
        <p:nvSpPr>
          <p:cNvPr id="23" name="Rechteck 22">
            <a:extLst>
              <a:ext uri="{FF2B5EF4-FFF2-40B4-BE49-F238E27FC236}">
                <a16:creationId xmlns:a16="http://schemas.microsoft.com/office/drawing/2014/main" id="{4781AECB-378B-A40E-3808-2C536F165B7C}"/>
              </a:ext>
            </a:extLst>
          </p:cNvPr>
          <p:cNvSpPr>
            <a:spLocks/>
          </p:cNvSpPr>
          <p:nvPr userDrawn="1"/>
        </p:nvSpPr>
        <p:spPr>
          <a:xfrm>
            <a:off x="515938" y="4899080"/>
            <a:ext cx="2601030" cy="3600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30" name="Textplatzhalter 29">
            <a:extLst>
              <a:ext uri="{FF2B5EF4-FFF2-40B4-BE49-F238E27FC236}">
                <a16:creationId xmlns:a16="http://schemas.microsoft.com/office/drawing/2014/main" id="{AD3921CF-BB3C-2B56-27F3-CB544A607DD3}"/>
              </a:ext>
            </a:extLst>
          </p:cNvPr>
          <p:cNvSpPr>
            <a:spLocks noGrp="1"/>
          </p:cNvSpPr>
          <p:nvPr>
            <p:ph type="body" sz="quarter" idx="16"/>
          </p:nvPr>
        </p:nvSpPr>
        <p:spPr>
          <a:xfrm>
            <a:off x="3368175" y="4182031"/>
            <a:ext cx="2601030" cy="646331"/>
          </a:xfrm>
          <a:prstGeom prst="rect">
            <a:avLst/>
          </a:prstGeom>
        </p:spPr>
        <p:txBody>
          <a:bodyPr lIns="0" tIns="0" rIns="0" bIns="0" anchor="b">
            <a:noAutofit/>
          </a:bodyPr>
          <a:lstStyle>
            <a:lvl1pPr>
              <a:defRPr lang="en-US" sz="2000" kern="1200" dirty="0" smtClean="0">
                <a:solidFill>
                  <a:schemeClr val="tx2"/>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90000"/>
              </a:lnSpc>
              <a:spcBef>
                <a:spcPts val="1000"/>
              </a:spcBef>
              <a:spcAft>
                <a:spcPts val="600"/>
              </a:spcAft>
              <a:buClr>
                <a:srgbClr val="BDA577"/>
              </a:buClr>
              <a:buFont typeface="Wingdings" panose="05000000000000000000" pitchFamily="2" charset="2"/>
              <a:buNone/>
            </a:pPr>
            <a:r>
              <a:rPr lang="de-DE" dirty="0"/>
              <a:t>Mastertextformat bearbeiten</a:t>
            </a:r>
          </a:p>
        </p:txBody>
      </p:sp>
      <p:sp>
        <p:nvSpPr>
          <p:cNvPr id="31" name="Rechteck 30">
            <a:extLst>
              <a:ext uri="{FF2B5EF4-FFF2-40B4-BE49-F238E27FC236}">
                <a16:creationId xmlns:a16="http://schemas.microsoft.com/office/drawing/2014/main" id="{1FA2DF45-F2F0-CB1D-76F5-E8E4B0FB1A3B}"/>
              </a:ext>
            </a:extLst>
          </p:cNvPr>
          <p:cNvSpPr>
            <a:spLocks/>
          </p:cNvSpPr>
          <p:nvPr userDrawn="1"/>
        </p:nvSpPr>
        <p:spPr>
          <a:xfrm>
            <a:off x="3368175" y="4899080"/>
            <a:ext cx="2601030" cy="3600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35" name="Textplatzhalter 34">
            <a:extLst>
              <a:ext uri="{FF2B5EF4-FFF2-40B4-BE49-F238E27FC236}">
                <a16:creationId xmlns:a16="http://schemas.microsoft.com/office/drawing/2014/main" id="{E29648F0-B674-64F8-4A96-B42CD2315E82}"/>
              </a:ext>
            </a:extLst>
          </p:cNvPr>
          <p:cNvSpPr>
            <a:spLocks noGrp="1"/>
          </p:cNvSpPr>
          <p:nvPr>
            <p:ph type="body" sz="quarter" idx="18"/>
          </p:nvPr>
        </p:nvSpPr>
        <p:spPr>
          <a:xfrm>
            <a:off x="6220412" y="4182031"/>
            <a:ext cx="2601030" cy="646331"/>
          </a:xfrm>
          <a:prstGeom prst="rect">
            <a:avLst/>
          </a:prstGeom>
        </p:spPr>
        <p:txBody>
          <a:bodyPr lIns="0" tIns="0" rIns="0" bIns="0" anchor="b">
            <a:noAutofit/>
          </a:bodyPr>
          <a:lstStyle>
            <a:lvl1pPr>
              <a:defRPr lang="en-US" sz="2000" kern="1200" dirty="0" smtClean="0">
                <a:solidFill>
                  <a:schemeClr val="tx2"/>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90000"/>
              </a:lnSpc>
              <a:spcBef>
                <a:spcPts val="1000"/>
              </a:spcBef>
              <a:spcAft>
                <a:spcPts val="600"/>
              </a:spcAft>
              <a:buClr>
                <a:srgbClr val="BDA577"/>
              </a:buClr>
              <a:buFont typeface="Wingdings" panose="05000000000000000000" pitchFamily="2" charset="2"/>
              <a:buNone/>
            </a:pPr>
            <a:r>
              <a:rPr lang="de-DE" dirty="0"/>
              <a:t>Mastertextformat bearbeiten</a:t>
            </a:r>
          </a:p>
        </p:txBody>
      </p:sp>
      <p:sp>
        <p:nvSpPr>
          <p:cNvPr id="38" name="Rechteck 37">
            <a:extLst>
              <a:ext uri="{FF2B5EF4-FFF2-40B4-BE49-F238E27FC236}">
                <a16:creationId xmlns:a16="http://schemas.microsoft.com/office/drawing/2014/main" id="{B506AE28-9ECA-80D7-5201-12A338DF4B2C}"/>
              </a:ext>
            </a:extLst>
          </p:cNvPr>
          <p:cNvSpPr>
            <a:spLocks/>
          </p:cNvSpPr>
          <p:nvPr userDrawn="1"/>
        </p:nvSpPr>
        <p:spPr>
          <a:xfrm>
            <a:off x="6220412" y="4899080"/>
            <a:ext cx="2601030" cy="3600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10" name="Textplatzhalter 9">
            <a:extLst>
              <a:ext uri="{FF2B5EF4-FFF2-40B4-BE49-F238E27FC236}">
                <a16:creationId xmlns:a16="http://schemas.microsoft.com/office/drawing/2014/main" id="{6449123D-D97A-2BBD-F825-AA222ABF9D93}"/>
              </a:ext>
            </a:extLst>
          </p:cNvPr>
          <p:cNvSpPr>
            <a:spLocks noGrp="1"/>
          </p:cNvSpPr>
          <p:nvPr>
            <p:ph type="body" sz="quarter" idx="21"/>
          </p:nvPr>
        </p:nvSpPr>
        <p:spPr>
          <a:xfrm>
            <a:off x="9072562" y="4182031"/>
            <a:ext cx="2601030" cy="646331"/>
          </a:xfrm>
          <a:prstGeom prst="rect">
            <a:avLst/>
          </a:prstGeom>
        </p:spPr>
        <p:txBody>
          <a:bodyPr lIns="0" tIns="0" rIns="0" bIns="0" anchor="b">
            <a:noAutofit/>
          </a:bodyPr>
          <a:lstStyle>
            <a:lvl1pPr>
              <a:defRPr lang="en-US" sz="2000" kern="1200" dirty="0" smtClean="0">
                <a:solidFill>
                  <a:schemeClr val="tx2"/>
                </a:solidFill>
                <a:latin typeface="+mn-lt"/>
                <a:ea typeface="+mn-ea"/>
                <a:cs typeface="+mn-cs"/>
              </a:defRPr>
            </a:lvl1pPr>
            <a:lvl2pPr>
              <a:defRPr/>
            </a:lvl2pPr>
            <a:lvl3pPr>
              <a:defRPr/>
            </a:lvl3pPr>
            <a:lvl4pPr>
              <a:defRPr/>
            </a:lvl4pPr>
            <a:lvl5pPr>
              <a:defRPr/>
            </a:lvl5pPr>
          </a:lstStyle>
          <a:p>
            <a:pPr marL="0" lvl="0" indent="0" algn="l" defTabSz="914400" rtl="0" eaLnBrk="1" latinLnBrk="0" hangingPunct="1">
              <a:lnSpc>
                <a:spcPct val="90000"/>
              </a:lnSpc>
              <a:spcBef>
                <a:spcPts val="1000"/>
              </a:spcBef>
              <a:spcAft>
                <a:spcPts val="600"/>
              </a:spcAft>
              <a:buClr>
                <a:srgbClr val="BDA577"/>
              </a:buClr>
              <a:buFont typeface="Wingdings" panose="05000000000000000000" pitchFamily="2" charset="2"/>
              <a:buNone/>
            </a:pPr>
            <a:r>
              <a:rPr lang="de-DE" dirty="0"/>
              <a:t>Mastertextformat bearbeiten</a:t>
            </a:r>
          </a:p>
        </p:txBody>
      </p:sp>
      <p:sp>
        <p:nvSpPr>
          <p:cNvPr id="14" name="Rechteck 13">
            <a:extLst>
              <a:ext uri="{FF2B5EF4-FFF2-40B4-BE49-F238E27FC236}">
                <a16:creationId xmlns:a16="http://schemas.microsoft.com/office/drawing/2014/main" id="{6533903E-A6F9-093B-2E76-5A51E56CB306}"/>
              </a:ext>
            </a:extLst>
          </p:cNvPr>
          <p:cNvSpPr>
            <a:spLocks/>
          </p:cNvSpPr>
          <p:nvPr userDrawn="1"/>
        </p:nvSpPr>
        <p:spPr>
          <a:xfrm>
            <a:off x="9072562" y="4899080"/>
            <a:ext cx="2603501" cy="3600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0000"/>
              </a:solidFill>
            </a:endParaRPr>
          </a:p>
        </p:txBody>
      </p:sp>
      <p:sp>
        <p:nvSpPr>
          <p:cNvPr id="3" name="Inhaltsplatzhalter 2">
            <a:extLst>
              <a:ext uri="{FF2B5EF4-FFF2-40B4-BE49-F238E27FC236}">
                <a16:creationId xmlns:a16="http://schemas.microsoft.com/office/drawing/2014/main" id="{3AFC8C96-AB7C-C4A4-55A0-F2CE79E12E7A}"/>
              </a:ext>
            </a:extLst>
          </p:cNvPr>
          <p:cNvSpPr>
            <a:spLocks noGrp="1"/>
          </p:cNvSpPr>
          <p:nvPr>
            <p:ph sz="quarter" idx="23"/>
          </p:nvPr>
        </p:nvSpPr>
        <p:spPr>
          <a:xfrm>
            <a:off x="515938" y="4999113"/>
            <a:ext cx="2601030" cy="799706"/>
          </a:xfrm>
          <a:prstGeom prst="rect">
            <a:avLst/>
          </a:prstGeom>
        </p:spPr>
        <p:txBody>
          <a:bodyPr/>
          <a:lstStyle>
            <a:lvl1pPr>
              <a:defRPr sz="1400"/>
            </a:lvl1pPr>
            <a:lvl2pPr>
              <a:defRPr sz="1400"/>
            </a:lvl2pPr>
            <a:lvl3pPr>
              <a:defRPr sz="1400"/>
            </a:lvl3pPr>
            <a:lvl4pPr>
              <a:defRPr sz="1400"/>
            </a:lvl4pPr>
            <a:lvl5pPr>
              <a:defRPr sz="1400"/>
            </a:lvl5pPr>
          </a:lstStyle>
          <a:p>
            <a:pPr lvl="0"/>
            <a:r>
              <a:rPr lang="de-DE" dirty="0"/>
              <a:t>Mastertextformat bearbeiten</a:t>
            </a:r>
          </a:p>
          <a:p>
            <a:pPr lvl="1"/>
            <a:r>
              <a:rPr lang="de-DE" dirty="0"/>
              <a:t>Zweite Ebene</a:t>
            </a:r>
          </a:p>
          <a:p>
            <a:pPr lvl="2"/>
            <a:r>
              <a:rPr lang="de-DE" dirty="0"/>
              <a:t>Dritte Ebene</a:t>
            </a:r>
          </a:p>
        </p:txBody>
      </p:sp>
      <p:sp>
        <p:nvSpPr>
          <p:cNvPr id="12" name="Inhaltsplatzhalter 11">
            <a:extLst>
              <a:ext uri="{FF2B5EF4-FFF2-40B4-BE49-F238E27FC236}">
                <a16:creationId xmlns:a16="http://schemas.microsoft.com/office/drawing/2014/main" id="{451E9435-06B1-37B1-83BB-A47C639922C9}"/>
              </a:ext>
            </a:extLst>
          </p:cNvPr>
          <p:cNvSpPr>
            <a:spLocks noGrp="1"/>
          </p:cNvSpPr>
          <p:nvPr>
            <p:ph sz="quarter" idx="24"/>
          </p:nvPr>
        </p:nvSpPr>
        <p:spPr>
          <a:xfrm>
            <a:off x="3367971" y="4999114"/>
            <a:ext cx="2601030" cy="799706"/>
          </a:xfrm>
          <a:prstGeom prst="rect">
            <a:avLst/>
          </a:prstGeom>
        </p:spPr>
        <p:txBody>
          <a:bodyPr/>
          <a:lstStyle>
            <a:lvl1pPr>
              <a:defRPr sz="1400"/>
            </a:lvl1pPr>
            <a:lvl2pPr>
              <a:defRPr sz="1400"/>
            </a:lvl2pPr>
            <a:lvl3pPr>
              <a:defRPr sz="1400"/>
            </a:lvl3pPr>
            <a:lvl4pPr>
              <a:defRPr sz="1400"/>
            </a:lvl4pPr>
            <a:lvl5pPr>
              <a:defRPr sz="1400"/>
            </a:lvl5pPr>
          </a:lstStyle>
          <a:p>
            <a:pPr lvl="0"/>
            <a:r>
              <a:rPr lang="de-DE" dirty="0"/>
              <a:t>Mastertextformat bearbeiten</a:t>
            </a:r>
          </a:p>
          <a:p>
            <a:pPr lvl="1"/>
            <a:r>
              <a:rPr lang="de-DE" dirty="0"/>
              <a:t>Zweite Ebene</a:t>
            </a:r>
          </a:p>
          <a:p>
            <a:pPr lvl="2"/>
            <a:r>
              <a:rPr lang="de-DE" dirty="0"/>
              <a:t>Dritte Ebene</a:t>
            </a:r>
          </a:p>
        </p:txBody>
      </p:sp>
      <p:sp>
        <p:nvSpPr>
          <p:cNvPr id="19" name="Inhaltsplatzhalter 18">
            <a:extLst>
              <a:ext uri="{FF2B5EF4-FFF2-40B4-BE49-F238E27FC236}">
                <a16:creationId xmlns:a16="http://schemas.microsoft.com/office/drawing/2014/main" id="{90616D03-D1E2-94A3-D2CB-CA7C407DA094}"/>
              </a:ext>
            </a:extLst>
          </p:cNvPr>
          <p:cNvSpPr>
            <a:spLocks noGrp="1"/>
          </p:cNvSpPr>
          <p:nvPr>
            <p:ph sz="quarter" idx="25"/>
          </p:nvPr>
        </p:nvSpPr>
        <p:spPr>
          <a:xfrm>
            <a:off x="6220412" y="4999114"/>
            <a:ext cx="2601030" cy="799706"/>
          </a:xfrm>
          <a:prstGeom prst="rect">
            <a:avLst/>
          </a:prstGeom>
        </p:spPr>
        <p:txBody>
          <a:bodyPr/>
          <a:lstStyle>
            <a:lvl1pPr>
              <a:defRPr sz="1400"/>
            </a:lvl1pPr>
            <a:lvl2pPr>
              <a:defRPr sz="1400"/>
            </a:lvl2pPr>
            <a:lvl3pPr>
              <a:defRPr sz="1400"/>
            </a:lvl3pPr>
            <a:lvl4pPr>
              <a:defRPr sz="1400"/>
            </a:lvl4pPr>
            <a:lvl5pPr>
              <a:defRPr sz="1400"/>
            </a:lvl5pPr>
          </a:lstStyle>
          <a:p>
            <a:pPr lvl="0"/>
            <a:r>
              <a:rPr lang="de-DE" dirty="0"/>
              <a:t>Mastertextformat bearbeiten</a:t>
            </a:r>
          </a:p>
          <a:p>
            <a:pPr lvl="1"/>
            <a:r>
              <a:rPr lang="de-DE" dirty="0"/>
              <a:t>Zweite Ebene</a:t>
            </a:r>
          </a:p>
          <a:p>
            <a:pPr lvl="2"/>
            <a:r>
              <a:rPr lang="de-DE" dirty="0"/>
              <a:t>Dritte Ebene</a:t>
            </a:r>
          </a:p>
        </p:txBody>
      </p:sp>
      <p:sp>
        <p:nvSpPr>
          <p:cNvPr id="22" name="Inhaltsplatzhalter 21">
            <a:extLst>
              <a:ext uri="{FF2B5EF4-FFF2-40B4-BE49-F238E27FC236}">
                <a16:creationId xmlns:a16="http://schemas.microsoft.com/office/drawing/2014/main" id="{5BB6A9D5-32A3-0DAA-4750-163513540C69}"/>
              </a:ext>
            </a:extLst>
          </p:cNvPr>
          <p:cNvSpPr>
            <a:spLocks noGrp="1"/>
          </p:cNvSpPr>
          <p:nvPr>
            <p:ph sz="quarter" idx="26"/>
          </p:nvPr>
        </p:nvSpPr>
        <p:spPr>
          <a:xfrm>
            <a:off x="9072563" y="5035550"/>
            <a:ext cx="2601030" cy="763588"/>
          </a:xfrm>
          <a:prstGeom prst="rect">
            <a:avLst/>
          </a:prstGeom>
        </p:spPr>
        <p:txBody>
          <a:bodyPr/>
          <a:lstStyle>
            <a:lvl1pPr>
              <a:defRPr sz="1400"/>
            </a:lvl1pPr>
            <a:lvl2pPr>
              <a:defRPr sz="1400"/>
            </a:lvl2pPr>
            <a:lvl3pPr>
              <a:defRPr sz="1400"/>
            </a:lvl3pPr>
            <a:lvl4pPr>
              <a:defRPr sz="1400"/>
            </a:lvl4pPr>
            <a:lvl5pPr>
              <a:defRPr sz="1400"/>
            </a:lvl5pPr>
          </a:lstStyle>
          <a:p>
            <a:pPr lvl="0"/>
            <a:r>
              <a:rPr lang="de-DE" dirty="0"/>
              <a:t>Mastertextformat bearbeiten</a:t>
            </a:r>
          </a:p>
          <a:p>
            <a:pPr lvl="1"/>
            <a:r>
              <a:rPr lang="de-DE" dirty="0"/>
              <a:t>Zweite Ebene</a:t>
            </a:r>
          </a:p>
          <a:p>
            <a:pPr lvl="2"/>
            <a:r>
              <a:rPr lang="de-DE" dirty="0"/>
              <a:t>Dritte Ebene</a:t>
            </a:r>
          </a:p>
        </p:txBody>
      </p:sp>
      <p:pic>
        <p:nvPicPr>
          <p:cNvPr id="8" name="Grafik 7">
            <a:extLst>
              <a:ext uri="{FF2B5EF4-FFF2-40B4-BE49-F238E27FC236}">
                <a16:creationId xmlns:a16="http://schemas.microsoft.com/office/drawing/2014/main" id="{89DA0227-45CF-05CE-E96E-27B7078A6663}"/>
              </a:ext>
            </a:extLst>
          </p:cNvPr>
          <p:cNvPicPr>
            <a:picLocks noChangeAspect="1"/>
          </p:cNvPicPr>
          <p:nvPr userDrawn="1"/>
        </p:nvPicPr>
        <p:blipFill>
          <a:blip r:embed="rId6">
            <a:extLst>
              <a:ext uri="{96DAC541-7B7A-43D3-8B79-37D633B846F1}">
                <asvg:svgBlip xmlns:asvg="http://schemas.microsoft.com/office/drawing/2016/SVG/main" r:embed="rId7"/>
              </a:ext>
            </a:extLst>
          </a:blip>
          <a:srcRect t="25408" r="45940" b="49378"/>
          <a:stretch/>
        </p:blipFill>
        <p:spPr>
          <a:xfrm>
            <a:off x="5322888" y="0"/>
            <a:ext cx="6869112" cy="2819400"/>
          </a:xfrm>
          <a:prstGeom prst="rect">
            <a:avLst/>
          </a:prstGeom>
        </p:spPr>
      </p:pic>
      <p:sp>
        <p:nvSpPr>
          <p:cNvPr id="6" name="Titel 5">
            <a:extLst>
              <a:ext uri="{FF2B5EF4-FFF2-40B4-BE49-F238E27FC236}">
                <a16:creationId xmlns:a16="http://schemas.microsoft.com/office/drawing/2014/main" id="{B750683E-0C60-4E86-A88A-73D614BB5F43}"/>
              </a:ext>
            </a:extLst>
          </p:cNvPr>
          <p:cNvSpPr>
            <a:spLocks noGrp="1"/>
          </p:cNvSpPr>
          <p:nvPr>
            <p:ph type="title"/>
          </p:nvPr>
        </p:nvSpPr>
        <p:spPr>
          <a:xfrm>
            <a:off x="515938" y="512763"/>
            <a:ext cx="7343776" cy="387798"/>
          </a:xfrm>
        </p:spPr>
        <p:txBody>
          <a:bodyPr vert="horz"/>
          <a:lstStyle>
            <a:lvl1pPr>
              <a:defRPr>
                <a:solidFill>
                  <a:schemeClr val="bg1"/>
                </a:solidFill>
              </a:defRPr>
            </a:lvl1pPr>
          </a:lstStyle>
          <a:p>
            <a:r>
              <a:rPr lang="de-DE" dirty="0"/>
              <a:t>Mastertitelformat bearbeiten</a:t>
            </a:r>
          </a:p>
        </p:txBody>
      </p:sp>
      <p:sp>
        <p:nvSpPr>
          <p:cNvPr id="13" name="Bildplatzhalter 12">
            <a:extLst>
              <a:ext uri="{FF2B5EF4-FFF2-40B4-BE49-F238E27FC236}">
                <a16:creationId xmlns:a16="http://schemas.microsoft.com/office/drawing/2014/main" id="{E3BA053C-1489-34AB-3FA9-B6B98011DFE5}"/>
              </a:ext>
            </a:extLst>
          </p:cNvPr>
          <p:cNvSpPr>
            <a:spLocks noGrp="1"/>
          </p:cNvSpPr>
          <p:nvPr>
            <p:ph type="pic" sz="quarter" idx="11"/>
          </p:nvPr>
        </p:nvSpPr>
        <p:spPr>
          <a:xfrm>
            <a:off x="515937" y="1357313"/>
            <a:ext cx="2601030" cy="2784986"/>
          </a:xfrm>
          <a:prstGeom prst="rect">
            <a:avLst/>
          </a:prstGeom>
          <a:solidFill>
            <a:schemeClr val="accent6"/>
          </a:solidFill>
        </p:spPr>
        <p:txBody>
          <a:bodyPr lIns="144000" tIns="144000" rIns="144000" bIns="144000"/>
          <a:lstStyle>
            <a:lvl1pPr marL="0" indent="0">
              <a:buNone/>
              <a:defRPr/>
            </a:lvl1pPr>
          </a:lstStyle>
          <a:p>
            <a:endParaRPr lang="en-US"/>
          </a:p>
        </p:txBody>
      </p:sp>
      <p:sp>
        <p:nvSpPr>
          <p:cNvPr id="15" name="Bildplatzhalter 14">
            <a:extLst>
              <a:ext uri="{FF2B5EF4-FFF2-40B4-BE49-F238E27FC236}">
                <a16:creationId xmlns:a16="http://schemas.microsoft.com/office/drawing/2014/main" id="{DA76B15C-1DE6-B28D-7875-C76228E995CF}"/>
              </a:ext>
            </a:extLst>
          </p:cNvPr>
          <p:cNvSpPr>
            <a:spLocks noGrp="1"/>
          </p:cNvSpPr>
          <p:nvPr>
            <p:ph type="pic" sz="quarter" idx="12"/>
          </p:nvPr>
        </p:nvSpPr>
        <p:spPr>
          <a:xfrm>
            <a:off x="3368175" y="1357313"/>
            <a:ext cx="2601030" cy="2784986"/>
          </a:xfrm>
          <a:prstGeom prst="rect">
            <a:avLst/>
          </a:prstGeom>
          <a:solidFill>
            <a:schemeClr val="accent6"/>
          </a:solidFill>
        </p:spPr>
        <p:txBody>
          <a:bodyPr lIns="144000" tIns="144000" rIns="144000" bIns="144000"/>
          <a:lstStyle>
            <a:lvl1pPr marL="0" indent="0">
              <a:buNone/>
              <a:defRPr/>
            </a:lvl1pPr>
          </a:lstStyle>
          <a:p>
            <a:endParaRPr lang="en-US"/>
          </a:p>
        </p:txBody>
      </p:sp>
      <p:sp>
        <p:nvSpPr>
          <p:cNvPr id="17" name="Bildplatzhalter 16">
            <a:extLst>
              <a:ext uri="{FF2B5EF4-FFF2-40B4-BE49-F238E27FC236}">
                <a16:creationId xmlns:a16="http://schemas.microsoft.com/office/drawing/2014/main" id="{16507FEA-42C2-FD10-A668-69057C06A63C}"/>
              </a:ext>
            </a:extLst>
          </p:cNvPr>
          <p:cNvSpPr>
            <a:spLocks noGrp="1"/>
          </p:cNvSpPr>
          <p:nvPr>
            <p:ph type="pic" sz="quarter" idx="13"/>
          </p:nvPr>
        </p:nvSpPr>
        <p:spPr>
          <a:xfrm>
            <a:off x="6220412" y="1357313"/>
            <a:ext cx="2601030" cy="2784986"/>
          </a:xfrm>
          <a:prstGeom prst="rect">
            <a:avLst/>
          </a:prstGeom>
          <a:solidFill>
            <a:schemeClr val="accent6"/>
          </a:solidFill>
        </p:spPr>
        <p:txBody>
          <a:bodyPr lIns="144000" tIns="144000" rIns="144000" bIns="144000"/>
          <a:lstStyle>
            <a:lvl1pPr marL="0" indent="0">
              <a:buNone/>
              <a:defRPr/>
            </a:lvl1pPr>
          </a:lstStyle>
          <a:p>
            <a:endParaRPr lang="en-US"/>
          </a:p>
        </p:txBody>
      </p:sp>
      <p:sp>
        <p:nvSpPr>
          <p:cNvPr id="4" name="Bildplatzhalter 3">
            <a:extLst>
              <a:ext uri="{FF2B5EF4-FFF2-40B4-BE49-F238E27FC236}">
                <a16:creationId xmlns:a16="http://schemas.microsoft.com/office/drawing/2014/main" id="{1BDC71DF-CD72-1276-D6F1-1D09BF72CBCC}"/>
              </a:ext>
            </a:extLst>
          </p:cNvPr>
          <p:cNvSpPr>
            <a:spLocks noGrp="1"/>
          </p:cNvSpPr>
          <p:nvPr>
            <p:ph type="pic" sz="quarter" idx="20"/>
          </p:nvPr>
        </p:nvSpPr>
        <p:spPr>
          <a:xfrm>
            <a:off x="9072649" y="1357313"/>
            <a:ext cx="2601030" cy="2784986"/>
          </a:xfrm>
          <a:prstGeom prst="rect">
            <a:avLst/>
          </a:prstGeom>
          <a:solidFill>
            <a:schemeClr val="accent6"/>
          </a:solidFill>
        </p:spPr>
        <p:txBody>
          <a:bodyPr vert="horz" lIns="144000" tIns="144000" rIns="144000" bIns="144000" rtlCol="0">
            <a:normAutofit/>
          </a:bodyPr>
          <a:lstStyle>
            <a:lvl1pPr marL="0" indent="0">
              <a:buNone/>
              <a:defRPr lang="en-US"/>
            </a:lvl1pPr>
          </a:lstStyle>
          <a:p>
            <a:pPr lvl="0"/>
            <a:endParaRPr lang="en-US"/>
          </a:p>
        </p:txBody>
      </p:sp>
      <p:pic>
        <p:nvPicPr>
          <p:cNvPr id="2" name="Grafik 1" descr="Ein Bild, das Schrift, Text, Screenshot, Grafiken enthält.&#10;&#10;Automatisch generierte Beschreibung">
            <a:extLst>
              <a:ext uri="{FF2B5EF4-FFF2-40B4-BE49-F238E27FC236}">
                <a16:creationId xmlns:a16="http://schemas.microsoft.com/office/drawing/2014/main" id="{B1AB653B-B8B2-6E62-9AFB-074D33450D9E}"/>
              </a:ext>
            </a:extLst>
          </p:cNvPr>
          <p:cNvPicPr>
            <a:picLocks noChangeAspect="1"/>
          </p:cNvPicPr>
          <p:nvPr userDrawn="1"/>
        </p:nvPicPr>
        <p:blipFill>
          <a:blip r:embed="rId8"/>
          <a:stretch>
            <a:fillRect/>
          </a:stretch>
        </p:blipFill>
        <p:spPr>
          <a:xfrm>
            <a:off x="10838376" y="512763"/>
            <a:ext cx="835303" cy="317415"/>
          </a:xfrm>
          <a:prstGeom prst="rect">
            <a:avLst/>
          </a:prstGeom>
        </p:spPr>
      </p:pic>
    </p:spTree>
    <p:extLst>
      <p:ext uri="{BB962C8B-B14F-4D97-AF65-F5344CB8AC3E}">
        <p14:creationId xmlns:p14="http://schemas.microsoft.com/office/powerpoint/2010/main" val="385721668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Titel und Inhalt">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203B7BB-FDC4-4744-9465-C276FDA74D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91" y="0"/>
            <a:ext cx="12184218" cy="6858000"/>
          </a:xfrm>
          <a:prstGeom prst="rect">
            <a:avLst/>
          </a:prstGeom>
        </p:spPr>
      </p:pic>
    </p:spTree>
    <p:extLst>
      <p:ext uri="{BB962C8B-B14F-4D97-AF65-F5344CB8AC3E}">
        <p14:creationId xmlns:p14="http://schemas.microsoft.com/office/powerpoint/2010/main" val="30452665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3_Seitenmaster">
    <p:spTree>
      <p:nvGrpSpPr>
        <p:cNvPr id="1" name=""/>
        <p:cNvGrpSpPr/>
        <p:nvPr/>
      </p:nvGrpSpPr>
      <p:grpSpPr>
        <a:xfrm>
          <a:off x="0" y="0"/>
          <a:ext cx="0" cy="0"/>
          <a:chOff x="0" y="0"/>
          <a:chExt cx="0" cy="0"/>
        </a:xfrm>
      </p:grpSpPr>
      <p:sp>
        <p:nvSpPr>
          <p:cNvPr id="8" name="Rechteck 7"/>
          <p:cNvSpPr/>
          <p:nvPr userDrawn="1"/>
        </p:nvSpPr>
        <p:spPr>
          <a:xfrm>
            <a:off x="0" y="0"/>
            <a:ext cx="12192000" cy="6858000"/>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schemeClr val="tx1">
                  <a:lumMod val="50000"/>
                  <a:lumOff val="50000"/>
                </a:schemeClr>
              </a:solidFill>
            </a:endParaRPr>
          </a:p>
        </p:txBody>
      </p:sp>
      <p:sp>
        <p:nvSpPr>
          <p:cNvPr id="10" name="Textplatzhalter 2"/>
          <p:cNvSpPr>
            <a:spLocks noGrp="1"/>
          </p:cNvSpPr>
          <p:nvPr>
            <p:ph type="body" sz="quarter" idx="11" hasCustomPrompt="1"/>
          </p:nvPr>
        </p:nvSpPr>
        <p:spPr>
          <a:xfrm>
            <a:off x="385947" y="1163638"/>
            <a:ext cx="11209867" cy="4530725"/>
          </a:xfrm>
          <a:prstGeom prst="rect">
            <a:avLst/>
          </a:prstGeom>
        </p:spPr>
        <p:txBody>
          <a:bodyPr anchor="ctr"/>
          <a:lstStyle>
            <a:lvl1pPr marL="0" indent="0" algn="ctr">
              <a:buNone/>
              <a:defRPr sz="8000">
                <a:solidFill>
                  <a:schemeClr val="bg1"/>
                </a:solidFill>
              </a:defRPr>
            </a:lvl1pPr>
          </a:lstStyle>
          <a:p>
            <a:pPr lvl="0"/>
            <a:r>
              <a:rPr lang="de-DE" dirty="0"/>
              <a:t>Platzhalter-</a:t>
            </a:r>
          </a:p>
          <a:p>
            <a:pPr lvl="0"/>
            <a:r>
              <a:rPr lang="de-DE" dirty="0" err="1"/>
              <a:t>text</a:t>
            </a:r>
            <a:endParaRPr lang="de-DE" dirty="0"/>
          </a:p>
        </p:txBody>
      </p:sp>
    </p:spTree>
    <p:extLst>
      <p:ext uri="{BB962C8B-B14F-4D97-AF65-F5344CB8AC3E}">
        <p14:creationId xmlns:p14="http://schemas.microsoft.com/office/powerpoint/2010/main" val="41792042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Seitenmaster">
    <p:spTree>
      <p:nvGrpSpPr>
        <p:cNvPr id="1" name=""/>
        <p:cNvGrpSpPr/>
        <p:nvPr/>
      </p:nvGrpSpPr>
      <p:grpSpPr>
        <a:xfrm>
          <a:off x="0" y="0"/>
          <a:ext cx="0" cy="0"/>
          <a:chOff x="0" y="0"/>
          <a:chExt cx="0" cy="0"/>
        </a:xfrm>
      </p:grpSpPr>
      <p:sp>
        <p:nvSpPr>
          <p:cNvPr id="7" name="Textplatzhalter 2"/>
          <p:cNvSpPr>
            <a:spLocks noGrp="1"/>
          </p:cNvSpPr>
          <p:nvPr>
            <p:ph idx="1"/>
          </p:nvPr>
        </p:nvSpPr>
        <p:spPr>
          <a:xfrm>
            <a:off x="410626" y="1556792"/>
            <a:ext cx="11205641" cy="4691608"/>
          </a:xfrm>
          <a:prstGeom prst="rect">
            <a:avLst/>
          </a:prstGeom>
        </p:spPr>
        <p:txBody>
          <a:bodyPr vert="horz" lIns="91440" tIns="45720" rIns="91440" bIns="45720" rtlCol="0">
            <a:normAutofit/>
          </a:bodyPr>
          <a:lstStyle>
            <a:lvl1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1pPr>
            <a:lvl2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2pPr>
            <a:lvl3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3pPr>
            <a:lvl4pPr>
              <a:buClr>
                <a:srgbClr val="BDA477"/>
              </a:buClr>
              <a:defRPr>
                <a:solidFill>
                  <a:schemeClr val="bg2">
                    <a:lumMod val="10000"/>
                  </a:schemeClr>
                </a:solidFill>
                <a:latin typeface="Calibri Light" panose="020F0302020204030204" pitchFamily="34" charset="0"/>
                <a:cs typeface="Calibri Light" panose="020F0302020204030204" pitchFamily="34" charset="0"/>
              </a:defRPr>
            </a:lvl4p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3" name="Textplatzhalter 2"/>
          <p:cNvSpPr>
            <a:spLocks noGrp="1"/>
          </p:cNvSpPr>
          <p:nvPr>
            <p:ph type="body" sz="quarter" idx="10" hasCustomPrompt="1"/>
          </p:nvPr>
        </p:nvSpPr>
        <p:spPr>
          <a:xfrm>
            <a:off x="410627" y="209549"/>
            <a:ext cx="11202120" cy="728664"/>
          </a:xfrm>
          <a:prstGeom prst="rect">
            <a:avLst/>
          </a:prstGeom>
        </p:spPr>
        <p:txBody>
          <a:bodyPr anchor="ctr"/>
          <a:lstStyle>
            <a:lvl1pPr marL="0" indent="0">
              <a:buNone/>
              <a:defRPr sz="2400">
                <a:solidFill>
                  <a:srgbClr val="2E4F4C"/>
                </a:solidFill>
                <a:latin typeface="Calibri Light" panose="020F0302020204030204" pitchFamily="34" charset="0"/>
                <a:cs typeface="Calibri Light" panose="020F0302020204030204" pitchFamily="34" charset="0"/>
              </a:defRPr>
            </a:lvl1pPr>
          </a:lstStyle>
          <a:p>
            <a:pPr lvl="0"/>
            <a:r>
              <a:rPr lang="de-DE" dirty="0"/>
              <a:t>Überschrift</a:t>
            </a:r>
          </a:p>
        </p:txBody>
      </p:sp>
      <p:sp>
        <p:nvSpPr>
          <p:cNvPr id="8" name="Foliennummernplatzhalter 5"/>
          <p:cNvSpPr>
            <a:spLocks noGrp="1"/>
          </p:cNvSpPr>
          <p:nvPr>
            <p:ph type="sldNum" sz="quarter" idx="4"/>
          </p:nvPr>
        </p:nvSpPr>
        <p:spPr>
          <a:xfrm>
            <a:off x="11426177" y="6579505"/>
            <a:ext cx="423334" cy="275768"/>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fld id="{DB151344-2787-0F42-9B8B-AE263F6B6993}" type="slidenum">
              <a:rPr lang="de-DE" smtClean="0"/>
              <a:pPr/>
              <a:t>‹Nr.›</a:t>
            </a:fld>
            <a:endParaRPr lang="de-DE" dirty="0"/>
          </a:p>
        </p:txBody>
      </p:sp>
      <p:cxnSp>
        <p:nvCxnSpPr>
          <p:cNvPr id="9" name="Gerader Verbinder 8"/>
          <p:cNvCxnSpPr/>
          <p:nvPr userDrawn="1"/>
        </p:nvCxnSpPr>
        <p:spPr>
          <a:xfrm>
            <a:off x="0" y="6579505"/>
            <a:ext cx="11849509" cy="0"/>
          </a:xfrm>
          <a:prstGeom prst="line">
            <a:avLst/>
          </a:prstGeom>
          <a:ln w="952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9442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Zwischenfolie">
    <p:spTree>
      <p:nvGrpSpPr>
        <p:cNvPr id="1" name=""/>
        <p:cNvGrpSpPr/>
        <p:nvPr/>
      </p:nvGrpSpPr>
      <p:grpSpPr>
        <a:xfrm>
          <a:off x="0" y="0"/>
          <a:ext cx="0" cy="0"/>
          <a:chOff x="0" y="0"/>
          <a:chExt cx="0" cy="0"/>
        </a:xfrm>
      </p:grpSpPr>
      <p:sp>
        <p:nvSpPr>
          <p:cNvPr id="8" name="Rechteck 7"/>
          <p:cNvSpPr/>
          <p:nvPr userDrawn="1"/>
        </p:nvSpPr>
        <p:spPr>
          <a:xfrm>
            <a:off x="0" y="1423989"/>
            <a:ext cx="12192000" cy="453072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schemeClr val="tx1">
                  <a:lumMod val="50000"/>
                  <a:lumOff val="50000"/>
                </a:schemeClr>
              </a:solidFill>
            </a:endParaRPr>
          </a:p>
        </p:txBody>
      </p:sp>
      <p:sp>
        <p:nvSpPr>
          <p:cNvPr id="3" name="Textplatzhalter 2"/>
          <p:cNvSpPr>
            <a:spLocks noGrp="1"/>
          </p:cNvSpPr>
          <p:nvPr>
            <p:ph type="body" sz="quarter" idx="10" hasCustomPrompt="1"/>
          </p:nvPr>
        </p:nvSpPr>
        <p:spPr>
          <a:xfrm>
            <a:off x="402167" y="1423989"/>
            <a:ext cx="11209867" cy="4530725"/>
          </a:xfrm>
          <a:prstGeom prst="rect">
            <a:avLst/>
          </a:prstGeom>
        </p:spPr>
        <p:txBody>
          <a:bodyPr anchor="ctr"/>
          <a:lstStyle>
            <a:lvl1pPr marL="0" indent="0" algn="ctr">
              <a:buNone/>
              <a:defRPr sz="5400">
                <a:solidFill>
                  <a:srgbClr val="BDA477"/>
                </a:solidFill>
              </a:defRPr>
            </a:lvl1pPr>
          </a:lstStyle>
          <a:p>
            <a:pPr lvl="0"/>
            <a:r>
              <a:rPr lang="de-DE" dirty="0"/>
              <a:t>Zwischenfolie</a:t>
            </a:r>
            <a:br>
              <a:rPr lang="de-DE" dirty="0"/>
            </a:br>
            <a:r>
              <a:rPr lang="de-DE" dirty="0"/>
              <a:t>Untertitel</a:t>
            </a:r>
          </a:p>
        </p:txBody>
      </p:sp>
    </p:spTree>
    <p:extLst>
      <p:ext uri="{BB962C8B-B14F-4D97-AF65-F5344CB8AC3E}">
        <p14:creationId xmlns:p14="http://schemas.microsoft.com/office/powerpoint/2010/main" val="2810015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enutzerdefiniertes Layout">
    <p:spTree>
      <p:nvGrpSpPr>
        <p:cNvPr id="1" name=""/>
        <p:cNvGrpSpPr/>
        <p:nvPr/>
      </p:nvGrpSpPr>
      <p:grpSpPr>
        <a:xfrm>
          <a:off x="0" y="0"/>
          <a:ext cx="0" cy="0"/>
          <a:chOff x="0" y="0"/>
          <a:chExt cx="0" cy="0"/>
        </a:xfrm>
      </p:grpSpPr>
      <p:sp>
        <p:nvSpPr>
          <p:cNvPr id="3" name="Foliennummernplatzhalter 2"/>
          <p:cNvSpPr>
            <a:spLocks noGrp="1"/>
          </p:cNvSpPr>
          <p:nvPr>
            <p:ph type="sldNum" sz="quarter" idx="10"/>
          </p:nvPr>
        </p:nvSpPr>
        <p:spPr/>
        <p:txBody>
          <a:bodyPr/>
          <a:lstStyle/>
          <a:p>
            <a:fld id="{DB151344-2787-0F42-9B8B-AE263F6B6993}" type="slidenum">
              <a:rPr lang="de-DE" smtClean="0"/>
              <a:pPr/>
              <a:t>‹Nr.›</a:t>
            </a:fld>
            <a:endParaRPr lang="de-DE" dirty="0"/>
          </a:p>
        </p:txBody>
      </p:sp>
      <p:sp>
        <p:nvSpPr>
          <p:cNvPr id="4" name="Rechteck 3"/>
          <p:cNvSpPr/>
          <p:nvPr userDrawn="1"/>
        </p:nvSpPr>
        <p:spPr>
          <a:xfrm>
            <a:off x="0" y="0"/>
            <a:ext cx="12192000" cy="6858000"/>
          </a:xfrm>
          <a:prstGeom prst="rect">
            <a:avLst/>
          </a:prstGeom>
          <a:solidFill>
            <a:srgbClr val="2E4F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schemeClr val="tx1">
                  <a:lumMod val="50000"/>
                  <a:lumOff val="50000"/>
                </a:schemeClr>
              </a:solidFill>
            </a:endParaRPr>
          </a:p>
        </p:txBody>
      </p:sp>
      <p:sp>
        <p:nvSpPr>
          <p:cNvPr id="5" name="Textplatzhalter 2"/>
          <p:cNvSpPr>
            <a:spLocks noGrp="1"/>
          </p:cNvSpPr>
          <p:nvPr>
            <p:ph type="body" sz="quarter" idx="11" hasCustomPrompt="1"/>
          </p:nvPr>
        </p:nvSpPr>
        <p:spPr>
          <a:xfrm>
            <a:off x="385947" y="1163638"/>
            <a:ext cx="11209867" cy="4530725"/>
          </a:xfrm>
          <a:prstGeom prst="rect">
            <a:avLst/>
          </a:prstGeom>
        </p:spPr>
        <p:txBody>
          <a:bodyPr anchor="ctr"/>
          <a:lstStyle>
            <a:lvl1pPr marL="0" indent="0" algn="ctr">
              <a:buNone/>
              <a:defRPr sz="8000">
                <a:solidFill>
                  <a:schemeClr val="bg1"/>
                </a:solidFill>
              </a:defRPr>
            </a:lvl1pPr>
          </a:lstStyle>
          <a:p>
            <a:pPr lvl="0"/>
            <a:r>
              <a:rPr lang="de-DE" dirty="0"/>
              <a:t>Platzhalter-</a:t>
            </a:r>
          </a:p>
          <a:p>
            <a:pPr lvl="0"/>
            <a:r>
              <a:rPr lang="de-DE" dirty="0" err="1"/>
              <a:t>text</a:t>
            </a:r>
            <a:endParaRPr lang="de-DE" dirty="0"/>
          </a:p>
        </p:txBody>
      </p:sp>
    </p:spTree>
    <p:extLst>
      <p:ext uri="{BB962C8B-B14F-4D97-AF65-F5344CB8AC3E}">
        <p14:creationId xmlns:p14="http://schemas.microsoft.com/office/powerpoint/2010/main" val="2789585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Seitenmaster">
    <p:spTree>
      <p:nvGrpSpPr>
        <p:cNvPr id="1" name=""/>
        <p:cNvGrpSpPr/>
        <p:nvPr/>
      </p:nvGrpSpPr>
      <p:grpSpPr>
        <a:xfrm>
          <a:off x="0" y="0"/>
          <a:ext cx="0" cy="0"/>
          <a:chOff x="0" y="0"/>
          <a:chExt cx="0" cy="0"/>
        </a:xfrm>
      </p:grpSpPr>
      <p:sp>
        <p:nvSpPr>
          <p:cNvPr id="8" name="Rechteck 7"/>
          <p:cNvSpPr/>
          <p:nvPr userDrawn="1"/>
        </p:nvSpPr>
        <p:spPr>
          <a:xfrm>
            <a:off x="0" y="0"/>
            <a:ext cx="12192000" cy="6858000"/>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schemeClr val="tx1">
                  <a:lumMod val="50000"/>
                  <a:lumOff val="50000"/>
                </a:schemeClr>
              </a:solidFill>
            </a:endParaRPr>
          </a:p>
        </p:txBody>
      </p:sp>
      <p:sp>
        <p:nvSpPr>
          <p:cNvPr id="10" name="Textplatzhalter 2"/>
          <p:cNvSpPr>
            <a:spLocks noGrp="1"/>
          </p:cNvSpPr>
          <p:nvPr>
            <p:ph type="body" sz="quarter" idx="11" hasCustomPrompt="1"/>
          </p:nvPr>
        </p:nvSpPr>
        <p:spPr>
          <a:xfrm>
            <a:off x="385947" y="1163638"/>
            <a:ext cx="11209867" cy="4530725"/>
          </a:xfrm>
          <a:prstGeom prst="rect">
            <a:avLst/>
          </a:prstGeom>
        </p:spPr>
        <p:txBody>
          <a:bodyPr anchor="ctr"/>
          <a:lstStyle>
            <a:lvl1pPr marL="0" indent="0" algn="ctr">
              <a:buNone/>
              <a:defRPr sz="8000">
                <a:solidFill>
                  <a:schemeClr val="bg1"/>
                </a:solidFill>
              </a:defRPr>
            </a:lvl1pPr>
          </a:lstStyle>
          <a:p>
            <a:pPr lvl="0"/>
            <a:r>
              <a:rPr lang="de-DE" dirty="0"/>
              <a:t>Platzhalter-</a:t>
            </a:r>
          </a:p>
          <a:p>
            <a:pPr lvl="0"/>
            <a:r>
              <a:rPr lang="de-DE" dirty="0" err="1"/>
              <a:t>text</a:t>
            </a:r>
            <a:endParaRPr lang="de-DE" dirty="0"/>
          </a:p>
        </p:txBody>
      </p:sp>
    </p:spTree>
    <p:extLst>
      <p:ext uri="{BB962C8B-B14F-4D97-AF65-F5344CB8AC3E}">
        <p14:creationId xmlns:p14="http://schemas.microsoft.com/office/powerpoint/2010/main" val="2749787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chlussfolie">
    <p:spTree>
      <p:nvGrpSpPr>
        <p:cNvPr id="1" name=""/>
        <p:cNvGrpSpPr/>
        <p:nvPr/>
      </p:nvGrpSpPr>
      <p:grpSpPr>
        <a:xfrm>
          <a:off x="0" y="0"/>
          <a:ext cx="0" cy="0"/>
          <a:chOff x="0" y="0"/>
          <a:chExt cx="0" cy="0"/>
        </a:xfrm>
      </p:grpSpPr>
      <p:pic>
        <p:nvPicPr>
          <p:cNvPr id="2" name="Grafik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262" b="13962"/>
          <a:stretch/>
        </p:blipFill>
        <p:spPr>
          <a:xfrm>
            <a:off x="-13" y="1298122"/>
            <a:ext cx="12192005" cy="5715000"/>
          </a:xfrm>
          <a:prstGeom prst="rect">
            <a:avLst/>
          </a:prstGeom>
        </p:spPr>
      </p:pic>
      <p:cxnSp>
        <p:nvCxnSpPr>
          <p:cNvPr id="11" name="Gerader Verbinder 10"/>
          <p:cNvCxnSpPr/>
          <p:nvPr userDrawn="1"/>
        </p:nvCxnSpPr>
        <p:spPr>
          <a:xfrm>
            <a:off x="336000" y="1191981"/>
            <a:ext cx="11520000"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 name="Rechteck 9"/>
          <p:cNvSpPr/>
          <p:nvPr userDrawn="1"/>
        </p:nvSpPr>
        <p:spPr>
          <a:xfrm>
            <a:off x="-3" y="3282043"/>
            <a:ext cx="12192003" cy="2228915"/>
          </a:xfrm>
          <a:prstGeom prst="rect">
            <a:avLst/>
          </a:prstGeom>
          <a:solidFill>
            <a:schemeClr val="bg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sp>
        <p:nvSpPr>
          <p:cNvPr id="5" name="Textplatzhalter 4"/>
          <p:cNvSpPr>
            <a:spLocks noGrp="1"/>
          </p:cNvSpPr>
          <p:nvPr>
            <p:ph type="body" sz="quarter" idx="10" hasCustomPrompt="1"/>
          </p:nvPr>
        </p:nvSpPr>
        <p:spPr>
          <a:xfrm>
            <a:off x="-7" y="3282043"/>
            <a:ext cx="12192000" cy="2228915"/>
          </a:xfrm>
          <a:prstGeom prst="rect">
            <a:avLst/>
          </a:prstGeom>
        </p:spPr>
        <p:txBody>
          <a:bodyPr anchor="ctr"/>
          <a:lstStyle>
            <a:lvl1pPr marL="0" indent="0" algn="ctr">
              <a:buNone/>
              <a:defRPr sz="4400" b="1" baseline="0">
                <a:solidFill>
                  <a:srgbClr val="2E4F4C"/>
                </a:solidFill>
              </a:defRPr>
            </a:lvl1pPr>
          </a:lstStyle>
          <a:p>
            <a:pPr lvl="0"/>
            <a:r>
              <a:rPr lang="de-DE" dirty="0"/>
              <a:t>Vielen Dank für </a:t>
            </a:r>
          </a:p>
          <a:p>
            <a:pPr lvl="0"/>
            <a:r>
              <a:rPr lang="de-DE" dirty="0"/>
              <a:t>Ihre Aufmerksamkeit!</a:t>
            </a:r>
          </a:p>
        </p:txBody>
      </p:sp>
      <p:pic>
        <p:nvPicPr>
          <p:cNvPr id="7" name="Grafik 6">
            <a:extLst>
              <a:ext uri="{FF2B5EF4-FFF2-40B4-BE49-F238E27FC236}">
                <a16:creationId xmlns:a16="http://schemas.microsoft.com/office/drawing/2014/main" id="{650BD7E6-3A69-4455-9065-0CD0E2EA0E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15535" y="352829"/>
            <a:ext cx="1560908" cy="612693"/>
          </a:xfrm>
          <a:prstGeom prst="rect">
            <a:avLst/>
          </a:prstGeom>
        </p:spPr>
      </p:pic>
    </p:spTree>
    <p:extLst>
      <p:ext uri="{BB962C8B-B14F-4D97-AF65-F5344CB8AC3E}">
        <p14:creationId xmlns:p14="http://schemas.microsoft.com/office/powerpoint/2010/main" val="3815193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itenmaster">
    <p:spTree>
      <p:nvGrpSpPr>
        <p:cNvPr id="1" name=""/>
        <p:cNvGrpSpPr/>
        <p:nvPr/>
      </p:nvGrpSpPr>
      <p:grpSpPr>
        <a:xfrm>
          <a:off x="0" y="0"/>
          <a:ext cx="0" cy="0"/>
          <a:chOff x="0" y="0"/>
          <a:chExt cx="0" cy="0"/>
        </a:xfrm>
      </p:grpSpPr>
      <p:sp>
        <p:nvSpPr>
          <p:cNvPr id="8" name="Titelplatzhalter 1"/>
          <p:cNvSpPr>
            <a:spLocks noGrp="1"/>
          </p:cNvSpPr>
          <p:nvPr>
            <p:ph type="title"/>
          </p:nvPr>
        </p:nvSpPr>
        <p:spPr>
          <a:xfrm>
            <a:off x="438484" y="262466"/>
            <a:ext cx="8846779" cy="1066800"/>
          </a:xfrm>
          <a:prstGeom prst="rect">
            <a:avLst/>
          </a:prstGeom>
        </p:spPr>
        <p:txBody>
          <a:bodyPr vert="horz" lIns="91440" tIns="45720" rIns="91440" bIns="45720" rtlCol="0" anchor="ctr">
            <a:normAutofit/>
          </a:bodyPr>
          <a:lstStyle/>
          <a:p>
            <a:r>
              <a:rPr lang="de-DE" dirty="0"/>
              <a:t>Mastertitelformat bearbeiten</a:t>
            </a:r>
          </a:p>
        </p:txBody>
      </p:sp>
      <p:sp>
        <p:nvSpPr>
          <p:cNvPr id="7" name="Textplatzhalter 2"/>
          <p:cNvSpPr>
            <a:spLocks noGrp="1"/>
          </p:cNvSpPr>
          <p:nvPr>
            <p:ph idx="1"/>
          </p:nvPr>
        </p:nvSpPr>
        <p:spPr>
          <a:xfrm>
            <a:off x="410626" y="1556792"/>
            <a:ext cx="11205641" cy="469160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
        <p:nvSpPr>
          <p:cNvPr id="9" name="Datumsplatzhalter 3"/>
          <p:cNvSpPr>
            <a:spLocks noGrp="1"/>
          </p:cNvSpPr>
          <p:nvPr>
            <p:ph type="dt" sz="half" idx="2"/>
          </p:nvPr>
        </p:nvSpPr>
        <p:spPr>
          <a:xfrm>
            <a:off x="9005013" y="6492876"/>
            <a:ext cx="1625600"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endParaRPr lang="de-DE" dirty="0"/>
          </a:p>
        </p:txBody>
      </p:sp>
      <p:sp>
        <p:nvSpPr>
          <p:cNvPr id="13" name="Fußzeilenplatzhalter 4"/>
          <p:cNvSpPr>
            <a:spLocks noGrp="1"/>
          </p:cNvSpPr>
          <p:nvPr>
            <p:ph type="ftr" sz="quarter" idx="3"/>
          </p:nvPr>
        </p:nvSpPr>
        <p:spPr>
          <a:xfrm>
            <a:off x="9987147" y="6492876"/>
            <a:ext cx="1625600"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endParaRPr lang="de-DE" dirty="0"/>
          </a:p>
        </p:txBody>
      </p:sp>
      <p:sp>
        <p:nvSpPr>
          <p:cNvPr id="14" name="Foliennummernplatzhalter 5"/>
          <p:cNvSpPr>
            <a:spLocks noGrp="1"/>
          </p:cNvSpPr>
          <p:nvPr>
            <p:ph type="sldNum" sz="quarter" idx="4"/>
          </p:nvPr>
        </p:nvSpPr>
        <p:spPr>
          <a:xfrm>
            <a:off x="11189413" y="6489701"/>
            <a:ext cx="812800"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fld id="{DB151344-2787-0F42-9B8B-AE263F6B6993}" type="slidenum">
              <a:rPr lang="de-DE" smtClean="0"/>
              <a:pPr/>
              <a:t>‹Nr.›</a:t>
            </a:fld>
            <a:endParaRPr lang="de-D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Abschluss 2">
    <p:spTree>
      <p:nvGrpSpPr>
        <p:cNvPr id="1" name=""/>
        <p:cNvGrpSpPr/>
        <p:nvPr/>
      </p:nvGrpSpPr>
      <p:grpSpPr>
        <a:xfrm>
          <a:off x="0" y="0"/>
          <a:ext cx="0" cy="0"/>
          <a:chOff x="0" y="0"/>
          <a:chExt cx="0" cy="0"/>
        </a:xfrm>
      </p:grpSpPr>
      <p:pic>
        <p:nvPicPr>
          <p:cNvPr id="3" name="Grafik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2788" y="-8021"/>
            <a:ext cx="12301183" cy="6906125"/>
          </a:xfrm>
          <a:prstGeom prst="rect">
            <a:avLst/>
          </a:prstGeom>
        </p:spPr>
      </p:pic>
      <p:sp>
        <p:nvSpPr>
          <p:cNvPr id="7" name="Rechteck 6"/>
          <p:cNvSpPr/>
          <p:nvPr userDrawn="1"/>
        </p:nvSpPr>
        <p:spPr>
          <a:xfrm>
            <a:off x="1" y="748866"/>
            <a:ext cx="3273777" cy="936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800">
              <a:solidFill>
                <a:prstClr val="white"/>
              </a:solidFill>
            </a:endParaRPr>
          </a:p>
        </p:txBody>
      </p:sp>
      <p:pic>
        <p:nvPicPr>
          <p:cNvPr id="8" name="RWBGROUP_Logo.eps" descr="/Users/sabinekury/Desktop/RWB/Logos/RWBGROUP_Logo_neues-blau/RWBGROUP_Logo.eps"/>
          <p:cNvPicPr>
            <a:picLocks noChangeAspect="1"/>
          </p:cNvPicPr>
          <p:nvPr userDrawn="1"/>
        </p:nvPicPr>
        <p:blipFill>
          <a:blip r:embed="rId3" r:link="rId4" cstate="screen">
            <a:extLst>
              <a:ext uri="{28A0092B-C50C-407E-A947-70E740481C1C}">
                <a14:useLocalDpi xmlns:a14="http://schemas.microsoft.com/office/drawing/2010/main"/>
              </a:ext>
            </a:extLst>
          </a:blip>
          <a:stretch>
            <a:fillRect/>
          </a:stretch>
        </p:blipFill>
        <p:spPr>
          <a:xfrm>
            <a:off x="295298" y="829402"/>
            <a:ext cx="2683180" cy="720000"/>
          </a:xfrm>
          <a:prstGeom prst="rect">
            <a:avLst/>
          </a:prstGeom>
        </p:spPr>
      </p:pic>
    </p:spTree>
    <p:extLst>
      <p:ext uri="{BB962C8B-B14F-4D97-AF65-F5344CB8AC3E}">
        <p14:creationId xmlns:p14="http://schemas.microsoft.com/office/powerpoint/2010/main" val="2252763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26" Type="http://schemas.openxmlformats.org/officeDocument/2006/relationships/slideLayout" Target="../slideLayouts/slideLayout35.xml"/><Relationship Id="rId3" Type="http://schemas.openxmlformats.org/officeDocument/2006/relationships/slideLayout" Target="../slideLayouts/slideLayout12.xml"/><Relationship Id="rId21" Type="http://schemas.openxmlformats.org/officeDocument/2006/relationships/slideLayout" Target="../slideLayouts/slideLayout30.xml"/><Relationship Id="rId34" Type="http://schemas.openxmlformats.org/officeDocument/2006/relationships/image" Target="../media/image7.emf"/><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slideLayout" Target="../slideLayouts/slideLayout34.xml"/><Relationship Id="rId33" Type="http://schemas.openxmlformats.org/officeDocument/2006/relationships/oleObject" Target="../embeddings/oleObject1.bin"/><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29" Type="http://schemas.openxmlformats.org/officeDocument/2006/relationships/slideLayout" Target="../slideLayouts/slideLayout38.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slideLayout" Target="../slideLayouts/slideLayout33.xml"/><Relationship Id="rId32" Type="http://schemas.openxmlformats.org/officeDocument/2006/relationships/tags" Target="../tags/tag1.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slideLayout" Target="../slideLayouts/slideLayout32.xml"/><Relationship Id="rId28" Type="http://schemas.openxmlformats.org/officeDocument/2006/relationships/slideLayout" Target="../slideLayouts/slideLayout37.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31" Type="http://schemas.openxmlformats.org/officeDocument/2006/relationships/vmlDrawing" Target="../drawings/vmlDrawing1.v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slideLayout" Target="../slideLayouts/slideLayout36.xml"/><Relationship Id="rId30" Type="http://schemas.openxmlformats.org/officeDocument/2006/relationships/theme" Target="../theme/theme2.xml"/><Relationship Id="rId35"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11426177" y="6579505"/>
            <a:ext cx="423334" cy="275768"/>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fld id="{DB151344-2787-0F42-9B8B-AE263F6B6993}" type="slidenum">
              <a:rPr lang="de-DE" smtClean="0"/>
              <a:pPr/>
              <a:t>‹Nr.›</a:t>
            </a:fld>
            <a:endParaRPr lang="de-DE" dirty="0"/>
          </a:p>
        </p:txBody>
      </p:sp>
      <p:cxnSp>
        <p:nvCxnSpPr>
          <p:cNvPr id="15" name="Gerader Verbinder 14"/>
          <p:cNvCxnSpPr/>
          <p:nvPr userDrawn="1"/>
        </p:nvCxnSpPr>
        <p:spPr>
          <a:xfrm>
            <a:off x="0" y="6579505"/>
            <a:ext cx="11849509" cy="0"/>
          </a:xfrm>
          <a:prstGeom prst="line">
            <a:avLst/>
          </a:prstGeom>
          <a:ln w="952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Gerader Verbinder 6">
            <a:extLst>
              <a:ext uri="{FF2B5EF4-FFF2-40B4-BE49-F238E27FC236}">
                <a16:creationId xmlns:a16="http://schemas.microsoft.com/office/drawing/2014/main" id="{5AD4BB59-111C-4D72-ACB5-69A5EABA2EFC}"/>
              </a:ext>
            </a:extLst>
          </p:cNvPr>
          <p:cNvCxnSpPr/>
          <p:nvPr userDrawn="1"/>
        </p:nvCxnSpPr>
        <p:spPr>
          <a:xfrm flipV="1">
            <a:off x="446817" y="898072"/>
            <a:ext cx="4691240" cy="2523"/>
          </a:xfrm>
          <a:prstGeom prst="line">
            <a:avLst/>
          </a:prstGeom>
          <a:ln w="12700">
            <a:solidFill>
              <a:srgbClr val="2E4F4C"/>
            </a:solidFill>
            <a:prstDash val="solid"/>
          </a:ln>
          <a:effectLst/>
        </p:spPr>
        <p:style>
          <a:lnRef idx="2">
            <a:schemeClr val="accent1"/>
          </a:lnRef>
          <a:fillRef idx="0">
            <a:schemeClr val="accent1"/>
          </a:fillRef>
          <a:effectRef idx="1">
            <a:schemeClr val="accent1"/>
          </a:effectRef>
          <a:fontRef idx="minor">
            <a:schemeClr val="tx1"/>
          </a:fontRef>
        </p:style>
      </p:cxnSp>
      <p:pic>
        <p:nvPicPr>
          <p:cNvPr id="3" name="Grafik 2">
            <a:extLst>
              <a:ext uri="{FF2B5EF4-FFF2-40B4-BE49-F238E27FC236}">
                <a16:creationId xmlns:a16="http://schemas.microsoft.com/office/drawing/2014/main" id="{F401A6C9-3FD1-4A2F-B2CC-050E2EF3144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681920" y="296791"/>
            <a:ext cx="1167589" cy="458306"/>
          </a:xfrm>
          <a:prstGeom prst="rect">
            <a:avLst/>
          </a:prstGeom>
        </p:spPr>
      </p:pic>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661" r:id="rId8"/>
    <p:sldLayoutId id="2147483709" r:id="rId9"/>
  </p:sldLayoutIdLst>
  <p:hf hdr="0" ftr="0" dt="0"/>
  <p:txStyles>
    <p:titleStyle>
      <a:lvl1pPr algn="l" defTabSz="457200" rtl="0" eaLnBrk="1" latinLnBrk="0" hangingPunct="1">
        <a:spcBef>
          <a:spcPct val="0"/>
        </a:spcBef>
        <a:buNone/>
        <a:defRPr lang="de-DE" sz="2400" b="1" kern="1200" dirty="0">
          <a:solidFill>
            <a:srgbClr val="7F7F7F"/>
          </a:solidFill>
          <a:latin typeface="+mj-lt"/>
          <a:ea typeface="+mj-ea"/>
          <a:cs typeface="+mj-cs"/>
        </a:defRPr>
      </a:lvl1pPr>
    </p:titleStyle>
    <p:bodyStyle>
      <a:lvl1pPr marL="342900" indent="-342900" algn="l" defTabSz="457200" rtl="0" eaLnBrk="1" latinLnBrk="0" hangingPunct="1">
        <a:spcBef>
          <a:spcPct val="20000"/>
        </a:spcBef>
        <a:buClr>
          <a:srgbClr val="BDA477"/>
        </a:buClr>
        <a:buFont typeface="Wingdings" panose="05000000000000000000" pitchFamily="2" charset="2"/>
        <a:buChar char="§"/>
        <a:defRPr sz="2000" kern="1200">
          <a:solidFill>
            <a:schemeClr val="tx1"/>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BDA477"/>
        </a:buClr>
        <a:buSzPct val="70000"/>
        <a:buFont typeface="Wingdings" panose="05000000000000000000" pitchFamily="2" charset="2"/>
        <a:buChar char="§"/>
        <a:defRPr sz="18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457200" rtl="0" eaLnBrk="1" latinLnBrk="0" hangingPunct="1">
        <a:spcBef>
          <a:spcPct val="20000"/>
        </a:spcBef>
        <a:buClr>
          <a:srgbClr val="BDA477"/>
        </a:buClr>
        <a:buSzPct val="70000"/>
        <a:buFont typeface="Wingdings" panose="05000000000000000000" pitchFamily="2" charset="2"/>
        <a:buChar char="§"/>
        <a:defRPr sz="16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457200" rtl="0" eaLnBrk="1" latinLnBrk="0" hangingPunct="1">
        <a:spcBef>
          <a:spcPct val="20000"/>
        </a:spcBef>
        <a:buClr>
          <a:srgbClr val="BDA477"/>
        </a:buClr>
        <a:buSzPct val="70000"/>
        <a:buFont typeface="Wingdings" panose="05000000000000000000" pitchFamily="2" charset="2"/>
        <a:buChar char="§"/>
        <a:defRPr sz="14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457200" rtl="0" eaLnBrk="1" latinLnBrk="0" hangingPunct="1">
        <a:spcBef>
          <a:spcPct val="20000"/>
        </a:spcBef>
        <a:buClr>
          <a:srgbClr val="BDA477"/>
        </a:buClr>
        <a:buFont typeface="Wingdings" panose="05000000000000000000" pitchFamily="2" charset="2"/>
        <a:buChar char="§"/>
        <a:defRPr sz="20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7317" userDrawn="1">
          <p15:clr>
            <a:srgbClr val="F26B43"/>
          </p15:clr>
        </p15:guide>
        <p15:guide id="4" orient="horz" pos="504" userDrawn="1">
          <p15:clr>
            <a:srgbClr val="F26B43"/>
          </p15:clr>
        </p15:guide>
        <p15:guide id="5" pos="36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B0799A4A-2D39-E5BB-D866-B5799E9F6E53}"/>
              </a:ext>
            </a:extLst>
          </p:cNvPr>
          <p:cNvGraphicFramePr>
            <a:graphicFrameLocks noChangeAspect="1"/>
          </p:cNvGraphicFramePr>
          <p:nvPr userDrawn="1">
            <p:custDataLst>
              <p:tags r:id="rId3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6" name="think-cell Folie" r:id="rId33" imgW="344" imgH="345" progId="TCLayout.ActiveDocument.1">
                  <p:embed/>
                </p:oleObj>
              </mc:Choice>
              <mc:Fallback>
                <p:oleObj name="think-cell Folie" r:id="rId33" imgW="344" imgH="345" progId="TCLayout.ActiveDocument.1">
                  <p:embed/>
                  <p:pic>
                    <p:nvPicPr>
                      <p:cNvPr id="0" name=""/>
                      <p:cNvPicPr/>
                      <p:nvPr/>
                    </p:nvPicPr>
                    <p:blipFill>
                      <a:blip r:embed="rId34"/>
                      <a:stretch>
                        <a:fillRect/>
                      </a:stretch>
                    </p:blipFill>
                    <p:spPr>
                      <a:xfrm>
                        <a:off x="1588" y="1588"/>
                        <a:ext cx="1588" cy="1588"/>
                      </a:xfrm>
                      <a:prstGeom prst="rect">
                        <a:avLst/>
                      </a:prstGeom>
                    </p:spPr>
                  </p:pic>
                </p:oleObj>
              </mc:Fallback>
            </mc:AlternateContent>
          </a:graphicData>
        </a:graphic>
      </p:graphicFrame>
      <p:sp>
        <p:nvSpPr>
          <p:cNvPr id="6" name="Foliennummernplatzhalter 5">
            <a:extLst>
              <a:ext uri="{FF2B5EF4-FFF2-40B4-BE49-F238E27FC236}">
                <a16:creationId xmlns:a16="http://schemas.microsoft.com/office/drawing/2014/main" id="{2467A753-00D3-216A-25CB-F77598EC6C57}"/>
              </a:ext>
            </a:extLst>
          </p:cNvPr>
          <p:cNvSpPr>
            <a:spLocks noGrp="1"/>
          </p:cNvSpPr>
          <p:nvPr>
            <p:ph type="sldNum" sz="quarter" idx="4"/>
          </p:nvPr>
        </p:nvSpPr>
        <p:spPr>
          <a:xfrm>
            <a:off x="11134725" y="6468039"/>
            <a:ext cx="538955" cy="184666"/>
          </a:xfrm>
          <a:prstGeom prst="rect">
            <a:avLst/>
          </a:prstGeom>
        </p:spPr>
        <p:txBody>
          <a:bodyPr vert="horz" lIns="0" tIns="0" rIns="0" bIns="0" rtlCol="0" anchor="ctr">
            <a:noAutofit/>
          </a:bodyPr>
          <a:lstStyle>
            <a:lvl1pPr marL="0" algn="r" defTabSz="914400" rtl="0" eaLnBrk="1" latinLnBrk="0" hangingPunct="1">
              <a:defRPr lang="de-DE" sz="1200" kern="1200" smtClean="0">
                <a:solidFill>
                  <a:srgbClr val="2E4F4C"/>
                </a:solidFill>
                <a:latin typeface="+mj-lt"/>
                <a:ea typeface="Anonymous Pro" panose="02060609030202000504" pitchFamily="49" charset="0"/>
                <a:cs typeface="Arial" panose="020B0604020202020204" pitchFamily="34" charset="0"/>
              </a:defRPr>
            </a:lvl1pPr>
          </a:lstStyle>
          <a:p>
            <a:fld id="{8C53CBBC-2A40-42BD-8BFF-8879D663E8DB}" type="slidenum">
              <a:rPr/>
              <a:pPr/>
              <a:t>‹Nr.›</a:t>
            </a:fld>
            <a:endParaRPr dirty="0"/>
          </a:p>
        </p:txBody>
      </p:sp>
      <p:sp>
        <p:nvSpPr>
          <p:cNvPr id="21" name="Titelplatzhalter 20">
            <a:extLst>
              <a:ext uri="{FF2B5EF4-FFF2-40B4-BE49-F238E27FC236}">
                <a16:creationId xmlns:a16="http://schemas.microsoft.com/office/drawing/2014/main" id="{0277264E-EE2F-4BBE-3BF0-F238F58F2064}"/>
              </a:ext>
            </a:extLst>
          </p:cNvPr>
          <p:cNvSpPr>
            <a:spLocks noGrp="1"/>
          </p:cNvSpPr>
          <p:nvPr>
            <p:ph type="title"/>
          </p:nvPr>
        </p:nvSpPr>
        <p:spPr>
          <a:xfrm>
            <a:off x="515938" y="512763"/>
            <a:ext cx="9540876" cy="387798"/>
          </a:xfrm>
          <a:prstGeom prst="rect">
            <a:avLst/>
          </a:prstGeom>
        </p:spPr>
        <p:txBody>
          <a:bodyPr vert="horz" lIns="0" tIns="0" rIns="0" bIns="0" rtlCol="0" anchor="t">
            <a:noAutofit/>
          </a:bodyPr>
          <a:lstStyle/>
          <a:p>
            <a:r>
              <a:rPr lang="de-DE" dirty="0"/>
              <a:t>Mastertitelformat bearbeiten</a:t>
            </a:r>
          </a:p>
        </p:txBody>
      </p:sp>
      <p:sp>
        <p:nvSpPr>
          <p:cNvPr id="5" name="Textplatzhalter 4">
            <a:extLst>
              <a:ext uri="{FF2B5EF4-FFF2-40B4-BE49-F238E27FC236}">
                <a16:creationId xmlns:a16="http://schemas.microsoft.com/office/drawing/2014/main" id="{53576021-BDAF-CC50-786D-34322A24C361}"/>
              </a:ext>
            </a:extLst>
          </p:cNvPr>
          <p:cNvSpPr>
            <a:spLocks noGrp="1"/>
          </p:cNvSpPr>
          <p:nvPr>
            <p:ph type="body" idx="1"/>
          </p:nvPr>
        </p:nvSpPr>
        <p:spPr>
          <a:xfrm>
            <a:off x="515937" y="1700213"/>
            <a:ext cx="11160125" cy="4538662"/>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a:t>
            </a:r>
          </a:p>
          <a:p>
            <a:pPr lvl="7"/>
            <a:r>
              <a:rPr lang="de-DE" dirty="0"/>
              <a:t>Achte Ebene</a:t>
            </a:r>
          </a:p>
          <a:p>
            <a:pPr lvl="8"/>
            <a:r>
              <a:rPr lang="de-DE" dirty="0"/>
              <a:t>Neunte Ebene</a:t>
            </a:r>
          </a:p>
        </p:txBody>
      </p:sp>
      <p:pic>
        <p:nvPicPr>
          <p:cNvPr id="3" name="Grafik 2" descr="Ein Bild, das Schrift, Screenshot, Grafiken, Grafikdesign enthält.&#10;&#10;Automatisch generierte Beschreibung">
            <a:extLst>
              <a:ext uri="{FF2B5EF4-FFF2-40B4-BE49-F238E27FC236}">
                <a16:creationId xmlns:a16="http://schemas.microsoft.com/office/drawing/2014/main" id="{3C22A376-F9E3-E356-4B42-83CF6FD33437}"/>
              </a:ext>
            </a:extLst>
          </p:cNvPr>
          <p:cNvPicPr>
            <a:picLocks noChangeAspect="1"/>
          </p:cNvPicPr>
          <p:nvPr userDrawn="1"/>
        </p:nvPicPr>
        <p:blipFill>
          <a:blip r:embed="rId35"/>
          <a:stretch>
            <a:fillRect/>
          </a:stretch>
        </p:blipFill>
        <p:spPr>
          <a:xfrm>
            <a:off x="10840760" y="519113"/>
            <a:ext cx="835303" cy="317415"/>
          </a:xfrm>
          <a:prstGeom prst="rect">
            <a:avLst/>
          </a:prstGeom>
        </p:spPr>
      </p:pic>
    </p:spTree>
    <p:extLst>
      <p:ext uri="{BB962C8B-B14F-4D97-AF65-F5344CB8AC3E}">
        <p14:creationId xmlns:p14="http://schemas.microsoft.com/office/powerpoint/2010/main" val="2019619293"/>
      </p:ext>
    </p:extLst>
  </p:cSld>
  <p:clrMap bg1="dk1" tx1="lt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802" r:id="rId27"/>
    <p:sldLayoutId id="2147483803" r:id="rId28"/>
    <p:sldLayoutId id="2147483804" r:id="rId29"/>
  </p:sldLayoutIdLst>
  <p:hf hdr="0" ftr="0" dt="0"/>
  <p:txStyles>
    <p:titleStyle>
      <a:lvl1pPr marL="0" indent="0" algn="l" defTabSz="914400" rtl="0" eaLnBrk="1" latinLnBrk="0" hangingPunct="1">
        <a:lnSpc>
          <a:spcPct val="90000"/>
        </a:lnSpc>
        <a:spcBef>
          <a:spcPts val="0"/>
        </a:spcBef>
        <a:buFont typeface="Arial" panose="020B0604020202020204" pitchFamily="34" charset="0"/>
        <a:buNone/>
        <a:defRPr lang="de-DE" sz="2800" b="0" kern="1200" dirty="0">
          <a:solidFill>
            <a:srgbClr val="2E4F4C"/>
          </a:solidFill>
          <a:latin typeface="+mn-lt"/>
          <a:ea typeface="+mn-ea"/>
          <a:cs typeface="+mn-cs"/>
        </a:defRPr>
      </a:lvl1pPr>
    </p:titleStyle>
    <p:bodyStyle>
      <a:lvl1pPr marL="252000" indent="-180000" algn="l" defTabSz="914400" rtl="0" eaLnBrk="1" latinLnBrk="0" hangingPunct="1">
        <a:lnSpc>
          <a:spcPct val="100000"/>
        </a:lnSpc>
        <a:spcBef>
          <a:spcPts val="0"/>
        </a:spcBef>
        <a:spcAft>
          <a:spcPts val="600"/>
        </a:spcAft>
        <a:buClr>
          <a:srgbClr val="BDA577"/>
        </a:buClr>
        <a:buFont typeface="Wingdings" panose="05000000000000000000" pitchFamily="2" charset="2"/>
        <a:buChar char="§"/>
        <a:defRPr lang="de-DE" sz="1800" kern="1200" dirty="0" smtClean="0">
          <a:solidFill>
            <a:schemeClr val="tx1"/>
          </a:solidFill>
          <a:latin typeface="+mj-lt"/>
          <a:ea typeface="+mn-ea"/>
          <a:cs typeface="+mn-cs"/>
        </a:defRPr>
      </a:lvl1pPr>
      <a:lvl2pPr marL="504000" indent="-180000" algn="l" defTabSz="914400" rtl="0" eaLnBrk="1" latinLnBrk="0" hangingPunct="1">
        <a:lnSpc>
          <a:spcPct val="100000"/>
        </a:lnSpc>
        <a:spcBef>
          <a:spcPts val="0"/>
        </a:spcBef>
        <a:spcAft>
          <a:spcPts val="600"/>
        </a:spcAft>
        <a:buClr>
          <a:srgbClr val="BDA577"/>
        </a:buClr>
        <a:buFont typeface="Courier New" panose="02070309020205020404" pitchFamily="49" charset="0"/>
        <a:buChar char="o"/>
        <a:defRPr lang="de-DE" sz="1600" b="0" kern="1200" dirty="0" smtClean="0">
          <a:solidFill>
            <a:schemeClr val="tx1"/>
          </a:solidFill>
          <a:latin typeface="+mj-lt"/>
          <a:ea typeface="+mn-ea"/>
          <a:cs typeface="+mn-cs"/>
        </a:defRPr>
      </a:lvl2pPr>
      <a:lvl3pPr marL="756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400" kern="1200" dirty="0" smtClean="0">
          <a:solidFill>
            <a:schemeClr val="tx1"/>
          </a:solidFill>
          <a:latin typeface="+mj-lt"/>
          <a:ea typeface="+mn-ea"/>
          <a:cs typeface="+mn-cs"/>
        </a:defRPr>
      </a:lvl3pPr>
      <a:lvl4pPr marL="1008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200" kern="1200" dirty="0" smtClean="0">
          <a:solidFill>
            <a:schemeClr val="tx1"/>
          </a:solidFill>
          <a:latin typeface="+mj-lt"/>
          <a:ea typeface="+mn-ea"/>
          <a:cs typeface="+mn-cs"/>
        </a:defRPr>
      </a:lvl4pPr>
      <a:lvl5pPr marL="1260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200" kern="1200" dirty="0">
          <a:solidFill>
            <a:schemeClr val="tx1"/>
          </a:solidFill>
          <a:latin typeface="+mj-lt"/>
          <a:ea typeface="+mn-ea"/>
          <a:cs typeface="+mn-cs"/>
        </a:defRPr>
      </a:lvl5pPr>
      <a:lvl6pPr marL="1512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6pPr>
      <a:lvl7pPr marL="1764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7pPr>
      <a:lvl8pPr marL="2016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8pPr>
      <a:lvl9pPr marL="2268000" indent="-180000" algn="l" defTabSz="914400" rtl="0" eaLnBrk="1" latinLnBrk="0" hangingPunct="1">
        <a:lnSpc>
          <a:spcPct val="9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3">
          <p15:clr>
            <a:srgbClr val="F26B43"/>
          </p15:clr>
        </p15:guide>
        <p15:guide id="2" pos="325">
          <p15:clr>
            <a:srgbClr val="F26B43"/>
          </p15:clr>
        </p15:guide>
        <p15:guide id="3" pos="7355">
          <p15:clr>
            <a:srgbClr val="F26B43"/>
          </p15:clr>
        </p15:guide>
        <p15:guide id="4" orient="horz" pos="3930">
          <p15:clr>
            <a:srgbClr val="F26B43"/>
          </p15:clr>
        </p15:guide>
        <p15:guide id="5" orient="horz" pos="845">
          <p15:clr>
            <a:srgbClr val="F26B43"/>
          </p15:clr>
        </p15:guide>
        <p15:guide id="6" orient="horz" pos="1071">
          <p15:clr>
            <a:srgbClr val="F26B43"/>
          </p15:clr>
        </p15:guide>
        <p15:guide id="7" pos="3931">
          <p15:clr>
            <a:srgbClr val="A4A3A4"/>
          </p15:clr>
        </p15:guide>
        <p15:guide id="8" pos="6153">
          <p15:clr>
            <a:srgbClr val="A4A3A4"/>
          </p15:clr>
        </p15:guide>
        <p15:guide id="9" pos="3749">
          <p15:clr>
            <a:srgbClr val="A4A3A4"/>
          </p15:clr>
        </p15:guide>
        <p15:guide id="10" pos="6335">
          <p15:clr>
            <a:srgbClr val="A4A3A4"/>
          </p15:clr>
        </p15:guide>
        <p15:guide id="11" pos="2547">
          <p15:clr>
            <a:srgbClr val="A4A3A4"/>
          </p15:clr>
        </p15:guide>
        <p15:guide id="12" pos="5133">
          <p15:clr>
            <a:srgbClr val="A4A3A4"/>
          </p15:clr>
        </p15:guide>
        <p15:guide id="13" pos="4951">
          <p15:clr>
            <a:srgbClr val="A4A3A4"/>
          </p15:clr>
        </p15:guide>
        <p15:guide id="14" pos="2729">
          <p15:clr>
            <a:srgbClr val="A4A3A4"/>
          </p15:clr>
        </p15:guide>
        <p15:guide id="15" orient="horz" pos="2160">
          <p15:clr>
            <a:srgbClr val="A4A3A4"/>
          </p15:clr>
        </p15:guide>
        <p15:guide id="16" pos="1345">
          <p15:clr>
            <a:srgbClr val="A4A3A4"/>
          </p15:clr>
        </p15:guide>
        <p15:guide id="17" pos="1527">
          <p15:clr>
            <a:srgbClr val="A4A3A4"/>
          </p15:clr>
        </p15:guide>
        <p15:guide id="18"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21.sv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8.xml"/><Relationship Id="rId1" Type="http://schemas.openxmlformats.org/officeDocument/2006/relationships/vmlDrawing" Target="../drawings/vmlDrawing28.vml"/><Relationship Id="rId6" Type="http://schemas.openxmlformats.org/officeDocument/2006/relationships/image" Target="../media/image48.png"/><Relationship Id="rId5" Type="http://schemas.openxmlformats.org/officeDocument/2006/relationships/image" Target="../media/image9.emf"/><Relationship Id="rId4" Type="http://schemas.openxmlformats.org/officeDocument/2006/relationships/oleObject" Target="../embeddings/oleObject27.bin"/></Relationships>
</file>

<file path=ppt/slides/_rels/slide1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20.xml"/><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9.xml"/><Relationship Id="rId1" Type="http://schemas.openxmlformats.org/officeDocument/2006/relationships/vmlDrawing" Target="../drawings/vmlDrawing29.vml"/><Relationship Id="rId6" Type="http://schemas.openxmlformats.org/officeDocument/2006/relationships/image" Target="../media/image61.png"/><Relationship Id="rId5" Type="http://schemas.openxmlformats.org/officeDocument/2006/relationships/image" Target="../media/image9.emf"/><Relationship Id="rId4" Type="http://schemas.openxmlformats.org/officeDocument/2006/relationships/oleObject" Target="../embeddings/oleObject27.bin"/></Relationships>
</file>

<file path=ppt/slides/_rels/slide2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77.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0" Type="http://schemas.openxmlformats.org/officeDocument/2006/relationships/image" Target="../media/image75.jpg"/><Relationship Id="rId4" Type="http://schemas.openxmlformats.org/officeDocument/2006/relationships/image" Target="../media/image69.png"/><Relationship Id="rId9" Type="http://schemas.openxmlformats.org/officeDocument/2006/relationships/image" Target="../media/image74.png"/></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8.xml"/><Relationship Id="rId4" Type="http://schemas.openxmlformats.org/officeDocument/2006/relationships/image" Target="../media/image27.jpeg"/></Relationships>
</file>

<file path=ppt/slides/_rels/slide3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png"/><Relationship Id="rId3" Type="http://schemas.openxmlformats.org/officeDocument/2006/relationships/slideLayout" Target="../slideLayouts/slideLayout20.xml"/><Relationship Id="rId7" Type="http://schemas.openxmlformats.org/officeDocument/2006/relationships/image" Target="../media/image80.png"/><Relationship Id="rId12" Type="http://schemas.openxmlformats.org/officeDocument/2006/relationships/image" Target="../media/image85.png"/><Relationship Id="rId2" Type="http://schemas.openxmlformats.org/officeDocument/2006/relationships/tags" Target="../tags/tag30.xml"/><Relationship Id="rId1" Type="http://schemas.openxmlformats.org/officeDocument/2006/relationships/vmlDrawing" Target="../drawings/vmlDrawing30.vml"/><Relationship Id="rId6" Type="http://schemas.openxmlformats.org/officeDocument/2006/relationships/image" Target="../media/image9.emf"/><Relationship Id="rId11" Type="http://schemas.openxmlformats.org/officeDocument/2006/relationships/image" Target="../media/image84.png"/><Relationship Id="rId5" Type="http://schemas.openxmlformats.org/officeDocument/2006/relationships/oleObject" Target="../embeddings/oleObject28.bin"/><Relationship Id="rId10" Type="http://schemas.openxmlformats.org/officeDocument/2006/relationships/image" Target="../media/image83.png"/><Relationship Id="rId4" Type="http://schemas.openxmlformats.org/officeDocument/2006/relationships/notesSlide" Target="../notesSlides/notesSlide9.xml"/><Relationship Id="rId9" Type="http://schemas.openxmlformats.org/officeDocument/2006/relationships/image" Target="../media/image82.png"/><Relationship Id="rId14" Type="http://schemas.openxmlformats.org/officeDocument/2006/relationships/image" Target="../media/image87.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89.jpeg"/><Relationship Id="rId2" Type="http://schemas.openxmlformats.org/officeDocument/2006/relationships/tags" Target="../tags/tag31.xml"/><Relationship Id="rId1" Type="http://schemas.openxmlformats.org/officeDocument/2006/relationships/vmlDrawing" Target="../drawings/vmlDrawing31.vml"/><Relationship Id="rId6" Type="http://schemas.openxmlformats.org/officeDocument/2006/relationships/image" Target="../media/image88.jpeg"/><Relationship Id="rId5" Type="http://schemas.openxmlformats.org/officeDocument/2006/relationships/image" Target="../media/image9.emf"/><Relationship Id="rId4" Type="http://schemas.openxmlformats.org/officeDocument/2006/relationships/oleObject" Target="../embeddings/oleObject27.bin"/></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32.xml"/><Relationship Id="rId1" Type="http://schemas.openxmlformats.org/officeDocument/2006/relationships/vmlDrawing" Target="../drawings/vmlDrawing32.vml"/><Relationship Id="rId5" Type="http://schemas.openxmlformats.org/officeDocument/2006/relationships/image" Target="../media/image9.emf"/><Relationship Id="rId4" Type="http://schemas.openxmlformats.org/officeDocument/2006/relationships/oleObject" Target="../embeddings/oleObject27.bin"/></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33.xml"/><Relationship Id="rId1" Type="http://schemas.openxmlformats.org/officeDocument/2006/relationships/vmlDrawing" Target="../drawings/vmlDrawing33.vml"/><Relationship Id="rId5" Type="http://schemas.openxmlformats.org/officeDocument/2006/relationships/image" Target="../media/image9.emf"/><Relationship Id="rId4" Type="http://schemas.openxmlformats.org/officeDocument/2006/relationships/oleObject" Target="../embeddings/oleObject29.bin"/></Relationships>
</file>

<file path=ppt/slides/_rels/slide35.xml.rels><?xml version="1.0" encoding="UTF-8" standalone="yes"?>
<Relationships xmlns="http://schemas.openxmlformats.org/package/2006/relationships"><Relationship Id="rId2" Type="http://schemas.openxmlformats.org/officeDocument/2006/relationships/hyperlink" Target="http://www.munich-pe.com/mpe-international-9" TargetMode="Externa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77.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0" Type="http://schemas.openxmlformats.org/officeDocument/2006/relationships/image" Target="../media/image75.jpg"/><Relationship Id="rId4" Type="http://schemas.openxmlformats.org/officeDocument/2006/relationships/image" Target="../media/image69.png"/><Relationship Id="rId9" Type="http://schemas.openxmlformats.org/officeDocument/2006/relationships/image" Target="../media/image90.png"/></Relationships>
</file>

<file path=ppt/slides/_rels/slide39.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image" Target="../media/image92.png"/></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4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8" Type="http://schemas.openxmlformats.org/officeDocument/2006/relationships/hyperlink" Target="http://www.munich-pe.com/mpe-direct-return-6" TargetMode="External"/><Relationship Id="rId3" Type="http://schemas.openxmlformats.org/officeDocument/2006/relationships/slideLayout" Target="../slideLayouts/slideLayout20.xml"/><Relationship Id="rId7" Type="http://schemas.openxmlformats.org/officeDocument/2006/relationships/image" Target="../media/image96.png"/><Relationship Id="rId2" Type="http://schemas.openxmlformats.org/officeDocument/2006/relationships/tags" Target="../tags/tag34.xml"/><Relationship Id="rId1" Type="http://schemas.openxmlformats.org/officeDocument/2006/relationships/vmlDrawing" Target="../drawings/vmlDrawing34.vml"/><Relationship Id="rId6" Type="http://schemas.openxmlformats.org/officeDocument/2006/relationships/image" Target="../media/image9.emf"/><Relationship Id="rId5" Type="http://schemas.openxmlformats.org/officeDocument/2006/relationships/oleObject" Target="../embeddings/oleObject29.bin"/><Relationship Id="rId4" Type="http://schemas.openxmlformats.org/officeDocument/2006/relationships/notesSlide" Target="../notesSlides/notesSlide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0.xml"/><Relationship Id="rId4" Type="http://schemas.openxmlformats.org/officeDocument/2006/relationships/image" Target="../media/image100.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35.xml"/><Relationship Id="rId1" Type="http://schemas.openxmlformats.org/officeDocument/2006/relationships/vmlDrawing" Target="../drawings/vmlDrawing35.vml"/><Relationship Id="rId5" Type="http://schemas.openxmlformats.org/officeDocument/2006/relationships/image" Target="../media/image9.emf"/><Relationship Id="rId4" Type="http://schemas.openxmlformats.org/officeDocument/2006/relationships/oleObject" Target="../embeddings/oleObject27.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8" Type="http://schemas.openxmlformats.org/officeDocument/2006/relationships/image" Target="../media/image102.svg"/><Relationship Id="rId13" Type="http://schemas.openxmlformats.org/officeDocument/2006/relationships/image" Target="../media/image107.png"/><Relationship Id="rId18" Type="http://schemas.openxmlformats.org/officeDocument/2006/relationships/image" Target="../media/image112.svg"/><Relationship Id="rId26" Type="http://schemas.openxmlformats.org/officeDocument/2006/relationships/image" Target="../media/image120.svg"/><Relationship Id="rId3" Type="http://schemas.openxmlformats.org/officeDocument/2006/relationships/slideLayout" Target="../slideLayouts/slideLayout23.xml"/><Relationship Id="rId21" Type="http://schemas.openxmlformats.org/officeDocument/2006/relationships/image" Target="../media/image115.png"/><Relationship Id="rId7" Type="http://schemas.openxmlformats.org/officeDocument/2006/relationships/image" Target="../media/image101.png"/><Relationship Id="rId12" Type="http://schemas.openxmlformats.org/officeDocument/2006/relationships/image" Target="../media/image106.svg"/><Relationship Id="rId17" Type="http://schemas.openxmlformats.org/officeDocument/2006/relationships/image" Target="../media/image111.png"/><Relationship Id="rId25" Type="http://schemas.openxmlformats.org/officeDocument/2006/relationships/image" Target="../media/image119.png"/><Relationship Id="rId2" Type="http://schemas.openxmlformats.org/officeDocument/2006/relationships/tags" Target="../tags/tag36.xml"/><Relationship Id="rId16" Type="http://schemas.openxmlformats.org/officeDocument/2006/relationships/image" Target="../media/image110.svg"/><Relationship Id="rId20" Type="http://schemas.openxmlformats.org/officeDocument/2006/relationships/image" Target="../media/image114.svg"/><Relationship Id="rId1" Type="http://schemas.openxmlformats.org/officeDocument/2006/relationships/vmlDrawing" Target="../drawings/vmlDrawing36.vml"/><Relationship Id="rId6" Type="http://schemas.openxmlformats.org/officeDocument/2006/relationships/image" Target="../media/image9.emf"/><Relationship Id="rId11" Type="http://schemas.openxmlformats.org/officeDocument/2006/relationships/image" Target="../media/image105.png"/><Relationship Id="rId24" Type="http://schemas.openxmlformats.org/officeDocument/2006/relationships/image" Target="../media/image118.svg"/><Relationship Id="rId5" Type="http://schemas.openxmlformats.org/officeDocument/2006/relationships/oleObject" Target="../embeddings/oleObject30.bin"/><Relationship Id="rId15" Type="http://schemas.openxmlformats.org/officeDocument/2006/relationships/image" Target="../media/image109.png"/><Relationship Id="rId23" Type="http://schemas.openxmlformats.org/officeDocument/2006/relationships/image" Target="../media/image117.png"/><Relationship Id="rId10" Type="http://schemas.openxmlformats.org/officeDocument/2006/relationships/image" Target="../media/image104.svg"/><Relationship Id="rId19" Type="http://schemas.openxmlformats.org/officeDocument/2006/relationships/image" Target="../media/image113.png"/><Relationship Id="rId4" Type="http://schemas.openxmlformats.org/officeDocument/2006/relationships/notesSlide" Target="../notesSlides/notesSlide16.xml"/><Relationship Id="rId9" Type="http://schemas.openxmlformats.org/officeDocument/2006/relationships/image" Target="../media/image103.png"/><Relationship Id="rId14" Type="http://schemas.openxmlformats.org/officeDocument/2006/relationships/image" Target="../media/image108.svg"/><Relationship Id="rId22" Type="http://schemas.openxmlformats.org/officeDocument/2006/relationships/image" Target="../media/image116.svg"/></Relationships>
</file>

<file path=ppt/slides/_rels/slide5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124.svg"/><Relationship Id="rId5" Type="http://schemas.openxmlformats.org/officeDocument/2006/relationships/image" Target="../media/image123.png"/><Relationship Id="rId4" Type="http://schemas.openxmlformats.org/officeDocument/2006/relationships/image" Target="../media/image122.svg"/></Relationships>
</file>

<file path=ppt/slides/_rels/slide53.xml.rels><?xml version="1.0" encoding="UTF-8" standalone="yes"?>
<Relationships xmlns="http://schemas.openxmlformats.org/package/2006/relationships"><Relationship Id="rId8" Type="http://schemas.openxmlformats.org/officeDocument/2006/relationships/image" Target="../media/image126.jpg"/><Relationship Id="rId3" Type="http://schemas.openxmlformats.org/officeDocument/2006/relationships/slideLayout" Target="../slideLayouts/slideLayout20.xml"/><Relationship Id="rId7" Type="http://schemas.openxmlformats.org/officeDocument/2006/relationships/image" Target="../media/image9.emf"/><Relationship Id="rId2" Type="http://schemas.openxmlformats.org/officeDocument/2006/relationships/tags" Target="../tags/tag37.xml"/><Relationship Id="rId1" Type="http://schemas.openxmlformats.org/officeDocument/2006/relationships/vmlDrawing" Target="../drawings/vmlDrawing37.vml"/><Relationship Id="rId6" Type="http://schemas.openxmlformats.org/officeDocument/2006/relationships/oleObject" Target="../embeddings/oleObject27.bin"/><Relationship Id="rId5" Type="http://schemas.openxmlformats.org/officeDocument/2006/relationships/image" Target="../media/image125.png"/><Relationship Id="rId4" Type="http://schemas.openxmlformats.org/officeDocument/2006/relationships/notesSlide" Target="../notesSlides/notesSlide18.xml"/><Relationship Id="rId9" Type="http://schemas.openxmlformats.org/officeDocument/2006/relationships/image" Target="../media/image127.png"/></Relationships>
</file>

<file path=ppt/slides/_rels/slide5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2.xml"/><Relationship Id="rId5" Type="http://schemas.openxmlformats.org/officeDocument/2006/relationships/image" Target="../media/image131.png"/><Relationship Id="rId4" Type="http://schemas.openxmlformats.org/officeDocument/2006/relationships/image" Target="../media/image130.png"/></Relationships>
</file>

<file path=ppt/slides/_rels/slide5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18.xml"/><Relationship Id="rId4" Type="http://schemas.openxmlformats.org/officeDocument/2006/relationships/image" Target="../media/image134.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57.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slideLayout" Target="../slideLayouts/slideLayout20.xml"/><Relationship Id="rId7" Type="http://schemas.openxmlformats.org/officeDocument/2006/relationships/image" Target="../media/image136.png"/><Relationship Id="rId2" Type="http://schemas.openxmlformats.org/officeDocument/2006/relationships/tags" Target="../tags/tag38.xml"/><Relationship Id="rId1" Type="http://schemas.openxmlformats.org/officeDocument/2006/relationships/vmlDrawing" Target="../drawings/vmlDrawing38.vml"/><Relationship Id="rId6" Type="http://schemas.openxmlformats.org/officeDocument/2006/relationships/image" Target="../media/image135.png"/><Relationship Id="rId5" Type="http://schemas.openxmlformats.org/officeDocument/2006/relationships/image" Target="../media/image9.emf"/><Relationship Id="rId4" Type="http://schemas.openxmlformats.org/officeDocument/2006/relationships/oleObject" Target="../embeddings/oleObject27.bin"/></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D239CF-B065-3187-5812-5086D5EB025F}"/>
              </a:ext>
            </a:extLst>
          </p:cNvPr>
          <p:cNvSpPr>
            <a:spLocks noGrp="1"/>
          </p:cNvSpPr>
          <p:nvPr>
            <p:ph type="ctrTitle"/>
          </p:nvPr>
        </p:nvSpPr>
        <p:spPr>
          <a:xfrm>
            <a:off x="515938" y="3646543"/>
            <a:ext cx="9896792" cy="1846659"/>
          </a:xfrm>
        </p:spPr>
        <p:txBody>
          <a:bodyPr/>
          <a:lstStyle/>
          <a:p>
            <a:r>
              <a:rPr lang="de-DE" sz="4800" b="0" dirty="0"/>
              <a:t>Investieren wie professionelle Anleger</a:t>
            </a:r>
            <a:br>
              <a:rPr lang="de-DE" sz="4800" b="0" dirty="0"/>
            </a:br>
            <a:r>
              <a:rPr lang="de-DE" sz="4800" b="0" dirty="0"/>
              <a:t>mit Private Equity</a:t>
            </a:r>
            <a:endParaRPr lang="de-DE" sz="4800" dirty="0"/>
          </a:p>
        </p:txBody>
      </p:sp>
      <p:sp>
        <p:nvSpPr>
          <p:cNvPr id="3" name="Untertitel 2">
            <a:extLst>
              <a:ext uri="{FF2B5EF4-FFF2-40B4-BE49-F238E27FC236}">
                <a16:creationId xmlns:a16="http://schemas.microsoft.com/office/drawing/2014/main" id="{F6415623-2181-F311-B6BD-3BE7F180A87E}"/>
              </a:ext>
            </a:extLst>
          </p:cNvPr>
          <p:cNvSpPr>
            <a:spLocks noGrp="1"/>
          </p:cNvSpPr>
          <p:nvPr>
            <p:ph type="subTitle" idx="1"/>
          </p:nvPr>
        </p:nvSpPr>
        <p:spPr>
          <a:xfrm>
            <a:off x="515938" y="5623322"/>
            <a:ext cx="8090851" cy="615553"/>
          </a:xfrm>
        </p:spPr>
        <p:txBody>
          <a:bodyPr/>
          <a:lstStyle/>
          <a:p>
            <a:r>
              <a:rPr lang="de-DE" dirty="0"/>
              <a:t>Markus Dittmer – Vertriebsdirektor</a:t>
            </a:r>
          </a:p>
        </p:txBody>
      </p:sp>
      <p:pic>
        <p:nvPicPr>
          <p:cNvPr id="12" name="Bildplatzhalter 11" descr="Ein Bild, das Im Haus, Kleidung, Bautechnik, Industrie enthält.&#10;&#10;Automatisch generierte Beschreibung">
            <a:extLst>
              <a:ext uri="{FF2B5EF4-FFF2-40B4-BE49-F238E27FC236}">
                <a16:creationId xmlns:a16="http://schemas.microsoft.com/office/drawing/2014/main" id="{6053953B-E515-0505-6F08-20E6B49206A4}"/>
              </a:ext>
            </a:extLst>
          </p:cNvPr>
          <p:cNvPicPr>
            <a:picLocks noGrp="1" noChangeAspect="1"/>
          </p:cNvPicPr>
          <p:nvPr>
            <p:ph type="pic" sz="quarter" idx="10"/>
          </p:nvPr>
        </p:nvPicPr>
        <p:blipFill>
          <a:blip r:embed="rId3"/>
          <a:srcRect t="27578" b="30552"/>
          <a:stretch/>
        </p:blipFill>
        <p:spPr>
          <a:xfrm>
            <a:off x="0" y="1"/>
            <a:ext cx="12192000" cy="3429000"/>
          </a:xfrm>
        </p:spPr>
      </p:pic>
      <p:pic>
        <p:nvPicPr>
          <p:cNvPr id="4" name="Grafik 3">
            <a:extLst>
              <a:ext uri="{FF2B5EF4-FFF2-40B4-BE49-F238E27FC236}">
                <a16:creationId xmlns:a16="http://schemas.microsoft.com/office/drawing/2014/main" id="{853F51C3-1222-D96D-F578-5E28EF7E2F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20816" y="2156505"/>
            <a:ext cx="1946865" cy="1946865"/>
          </a:xfrm>
          <a:prstGeom prst="rect">
            <a:avLst/>
          </a:prstGeom>
        </p:spPr>
      </p:pic>
    </p:spTree>
    <p:extLst>
      <p:ext uri="{BB962C8B-B14F-4D97-AF65-F5344CB8AC3E}">
        <p14:creationId xmlns:p14="http://schemas.microsoft.com/office/powerpoint/2010/main" val="2662214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D3499A-4143-4E9E-9ABE-381EF8E441EB}"/>
              </a:ext>
            </a:extLst>
          </p:cNvPr>
          <p:cNvSpPr>
            <a:spLocks noGrp="1"/>
          </p:cNvSpPr>
          <p:nvPr>
            <p:ph type="title"/>
          </p:nvPr>
        </p:nvSpPr>
        <p:spPr/>
        <p:txBody>
          <a:bodyPr/>
          <a:lstStyle/>
          <a:p>
            <a:r>
              <a:rPr lang="de-DE" dirty="0"/>
              <a:t>99% der Wirtschaft spielen sich abseits der Börse ab</a:t>
            </a:r>
          </a:p>
        </p:txBody>
      </p:sp>
      <p:sp>
        <p:nvSpPr>
          <p:cNvPr id="3" name="Foliennummernplatzhalter 2">
            <a:extLst>
              <a:ext uri="{FF2B5EF4-FFF2-40B4-BE49-F238E27FC236}">
                <a16:creationId xmlns:a16="http://schemas.microsoft.com/office/drawing/2014/main" id="{5AFCE246-44AC-43F8-AB5A-5D02BBDD7CA2}"/>
              </a:ext>
            </a:extLst>
          </p:cNvPr>
          <p:cNvSpPr>
            <a:spLocks noGrp="1"/>
          </p:cNvSpPr>
          <p:nvPr>
            <p:ph type="sldNum" sz="quarter" idx="10"/>
          </p:nvPr>
        </p:nvSpPr>
        <p:spPr/>
        <p:txBody>
          <a:bodyPr/>
          <a:lstStyle/>
          <a:p>
            <a:fld id="{8C53CBBC-2A40-42BD-8BFF-8879D663E8DB}" type="slidenum">
              <a:rPr/>
              <a:pPr/>
              <a:t>10</a:t>
            </a:fld>
            <a:endParaRPr dirty="0"/>
          </a:p>
        </p:txBody>
      </p:sp>
      <p:sp>
        <p:nvSpPr>
          <p:cNvPr id="4" name="Textplatzhalter 3">
            <a:extLst>
              <a:ext uri="{FF2B5EF4-FFF2-40B4-BE49-F238E27FC236}">
                <a16:creationId xmlns:a16="http://schemas.microsoft.com/office/drawing/2014/main" id="{E95F55B5-9816-4440-AF1E-2159D81BCDE0}"/>
              </a:ext>
            </a:extLst>
          </p:cNvPr>
          <p:cNvSpPr>
            <a:spLocks noGrp="1"/>
          </p:cNvSpPr>
          <p:nvPr>
            <p:ph type="body" sz="quarter" idx="11"/>
          </p:nvPr>
        </p:nvSpPr>
        <p:spPr/>
        <p:txBody>
          <a:bodyPr/>
          <a:lstStyle/>
          <a:p>
            <a:r>
              <a:rPr lang="de-DE" dirty="0"/>
              <a:t>Am Beispiel Deutschlands</a:t>
            </a:r>
          </a:p>
        </p:txBody>
      </p:sp>
      <p:pic>
        <p:nvPicPr>
          <p:cNvPr id="6" name="Grafik 5">
            <a:extLst>
              <a:ext uri="{FF2B5EF4-FFF2-40B4-BE49-F238E27FC236}">
                <a16:creationId xmlns:a16="http://schemas.microsoft.com/office/drawing/2014/main" id="{4E57241C-753A-486F-B0C8-6D8C032C15F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6762"/>
          <a:stretch/>
        </p:blipFill>
        <p:spPr>
          <a:xfrm>
            <a:off x="515938" y="1700213"/>
            <a:ext cx="10256565" cy="4511932"/>
          </a:xfrm>
          <a:prstGeom prst="rect">
            <a:avLst/>
          </a:prstGeom>
        </p:spPr>
      </p:pic>
      <p:sp>
        <p:nvSpPr>
          <p:cNvPr id="7" name="Textfeld 6">
            <a:extLst>
              <a:ext uri="{FF2B5EF4-FFF2-40B4-BE49-F238E27FC236}">
                <a16:creationId xmlns:a16="http://schemas.microsoft.com/office/drawing/2014/main" id="{1A7AE29D-2758-491A-BE67-A9C5B28171B4}"/>
              </a:ext>
            </a:extLst>
          </p:cNvPr>
          <p:cNvSpPr txBox="1"/>
          <p:nvPr/>
        </p:nvSpPr>
        <p:spPr>
          <a:xfrm>
            <a:off x="523875" y="6248273"/>
            <a:ext cx="9532939" cy="230832"/>
          </a:xfrm>
          <a:prstGeom prst="rect">
            <a:avLst/>
          </a:prstGeom>
          <a:noFill/>
        </p:spPr>
        <p:txBody>
          <a:bodyPr wrap="square" rtlCol="0">
            <a:spAutoFit/>
          </a:bodyPr>
          <a:lstStyle/>
          <a:p>
            <a:r>
              <a:rPr lang="de-DE" sz="900" dirty="0">
                <a:solidFill>
                  <a:prstClr val="black"/>
                </a:solidFill>
                <a:latin typeface="Calibri Light"/>
                <a:cs typeface="Calibri Light" panose="020F0302020204030204" pitchFamily="34" charset="0"/>
              </a:rPr>
              <a:t>Quelle: Statista, 2023 &amp; 2024; Firmen mit &gt;50 Mio. € Umsatz und &gt;250 Mitarbeiterinnen und Mitarbeitern</a:t>
            </a:r>
          </a:p>
        </p:txBody>
      </p:sp>
    </p:spTree>
    <p:extLst>
      <p:ext uri="{BB962C8B-B14F-4D97-AF65-F5344CB8AC3E}">
        <p14:creationId xmlns:p14="http://schemas.microsoft.com/office/powerpoint/2010/main" val="2407735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D3499A-4143-4E9E-9ABE-381EF8E441EB}"/>
              </a:ext>
            </a:extLst>
          </p:cNvPr>
          <p:cNvSpPr>
            <a:spLocks noGrp="1"/>
          </p:cNvSpPr>
          <p:nvPr>
            <p:ph type="title"/>
          </p:nvPr>
        </p:nvSpPr>
        <p:spPr/>
        <p:txBody>
          <a:bodyPr/>
          <a:lstStyle/>
          <a:p>
            <a:r>
              <a:rPr lang="de-DE" dirty="0"/>
              <a:t>USA: Firmen mit mehr als 100 Mio. US-Dollar Umsatz</a:t>
            </a:r>
          </a:p>
        </p:txBody>
      </p:sp>
      <p:sp>
        <p:nvSpPr>
          <p:cNvPr id="3" name="Foliennummernplatzhalter 2">
            <a:extLst>
              <a:ext uri="{FF2B5EF4-FFF2-40B4-BE49-F238E27FC236}">
                <a16:creationId xmlns:a16="http://schemas.microsoft.com/office/drawing/2014/main" id="{5AFCE246-44AC-43F8-AB5A-5D02BBDD7CA2}"/>
              </a:ext>
            </a:extLst>
          </p:cNvPr>
          <p:cNvSpPr>
            <a:spLocks noGrp="1"/>
          </p:cNvSpPr>
          <p:nvPr>
            <p:ph type="sldNum" sz="quarter" idx="10"/>
          </p:nvPr>
        </p:nvSpPr>
        <p:spPr/>
        <p:txBody>
          <a:bodyPr/>
          <a:lstStyle/>
          <a:p>
            <a:fld id="{8C53CBBC-2A40-42BD-8BFF-8879D663E8DB}" type="slidenum">
              <a:rPr/>
              <a:pPr/>
              <a:t>11</a:t>
            </a:fld>
            <a:endParaRPr dirty="0"/>
          </a:p>
        </p:txBody>
      </p:sp>
      <p:sp>
        <p:nvSpPr>
          <p:cNvPr id="4" name="Textplatzhalter 3">
            <a:extLst>
              <a:ext uri="{FF2B5EF4-FFF2-40B4-BE49-F238E27FC236}">
                <a16:creationId xmlns:a16="http://schemas.microsoft.com/office/drawing/2014/main" id="{E95F55B5-9816-4440-AF1E-2159D81BCDE0}"/>
              </a:ext>
            </a:extLst>
          </p:cNvPr>
          <p:cNvSpPr>
            <a:spLocks noGrp="1"/>
          </p:cNvSpPr>
          <p:nvPr>
            <p:ph type="body" sz="quarter" idx="11"/>
          </p:nvPr>
        </p:nvSpPr>
        <p:spPr/>
        <p:txBody>
          <a:bodyPr/>
          <a:lstStyle/>
          <a:p>
            <a:endParaRPr lang="de-DE" dirty="0"/>
          </a:p>
        </p:txBody>
      </p:sp>
      <p:sp>
        <p:nvSpPr>
          <p:cNvPr id="7" name="Textfeld 6">
            <a:extLst>
              <a:ext uri="{FF2B5EF4-FFF2-40B4-BE49-F238E27FC236}">
                <a16:creationId xmlns:a16="http://schemas.microsoft.com/office/drawing/2014/main" id="{1A7AE29D-2758-491A-BE67-A9C5B28171B4}"/>
              </a:ext>
            </a:extLst>
          </p:cNvPr>
          <p:cNvSpPr txBox="1"/>
          <p:nvPr/>
        </p:nvSpPr>
        <p:spPr>
          <a:xfrm>
            <a:off x="523875" y="6248273"/>
            <a:ext cx="9532939" cy="230832"/>
          </a:xfrm>
          <a:prstGeom prst="rect">
            <a:avLst/>
          </a:prstGeom>
          <a:noFill/>
        </p:spPr>
        <p:txBody>
          <a:bodyPr wrap="square" rtlCol="0">
            <a:spAutoFit/>
          </a:bodyPr>
          <a:lstStyle/>
          <a:p>
            <a:r>
              <a:rPr lang="de-DE" sz="900" dirty="0">
                <a:solidFill>
                  <a:prstClr val="black"/>
                </a:solidFill>
                <a:latin typeface="Calibri Light"/>
                <a:cs typeface="Calibri Light" panose="020F0302020204030204" pitchFamily="34" charset="0"/>
              </a:rPr>
              <a:t>Quelle: Bain &amp; Company, 2023: Global Private Equity Report 2023</a:t>
            </a:r>
          </a:p>
        </p:txBody>
      </p:sp>
      <p:pic>
        <p:nvPicPr>
          <p:cNvPr id="8" name="Grafik 7">
            <a:extLst>
              <a:ext uri="{FF2B5EF4-FFF2-40B4-BE49-F238E27FC236}">
                <a16:creationId xmlns:a16="http://schemas.microsoft.com/office/drawing/2014/main" id="{3219C648-A9F6-4234-AF18-A63A14AFB0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9533" y="1208443"/>
            <a:ext cx="7789862" cy="5188345"/>
          </a:xfrm>
          <a:prstGeom prst="rect">
            <a:avLst/>
          </a:prstGeom>
        </p:spPr>
      </p:pic>
      <p:sp>
        <p:nvSpPr>
          <p:cNvPr id="9" name="Textfeld 8">
            <a:extLst>
              <a:ext uri="{FF2B5EF4-FFF2-40B4-BE49-F238E27FC236}">
                <a16:creationId xmlns:a16="http://schemas.microsoft.com/office/drawing/2014/main" id="{3E2AFBE9-F3AF-4005-A8D4-4350AFFFC4F6}"/>
              </a:ext>
            </a:extLst>
          </p:cNvPr>
          <p:cNvSpPr txBox="1"/>
          <p:nvPr/>
        </p:nvSpPr>
        <p:spPr>
          <a:xfrm>
            <a:off x="9616149" y="1832724"/>
            <a:ext cx="2033569" cy="1846659"/>
          </a:xfrm>
          <a:prstGeom prst="rect">
            <a:avLst/>
          </a:prstGeom>
          <a:noFill/>
        </p:spPr>
        <p:txBody>
          <a:bodyPr wrap="none" rtlCol="0">
            <a:spAutoFit/>
          </a:bodyPr>
          <a:lstStyle/>
          <a:p>
            <a:pPr algn="r"/>
            <a:r>
              <a:rPr lang="de-DE" sz="4400" dirty="0">
                <a:solidFill>
                  <a:srgbClr val="2E4F4C"/>
                </a:solidFill>
                <a:ea typeface="Calibri Light" panose="020F0302020204030204" pitchFamily="34" charset="0"/>
                <a:cs typeface="Calibri Light" panose="020F0302020204030204" pitchFamily="34" charset="0"/>
              </a:rPr>
              <a:t>15%</a:t>
            </a:r>
            <a:r>
              <a:rPr lang="de-DE" sz="1600" dirty="0">
                <a:solidFill>
                  <a:srgbClr val="000000"/>
                </a:solidFill>
                <a:ea typeface="Calibri Light" panose="020F0302020204030204" pitchFamily="34" charset="0"/>
                <a:cs typeface="Calibri Light" panose="020F0302020204030204" pitchFamily="34" charset="0"/>
              </a:rPr>
              <a:t> </a:t>
            </a:r>
          </a:p>
          <a:p>
            <a:pPr algn="r"/>
            <a:r>
              <a:rPr lang="de-DE" sz="2400" dirty="0">
                <a:solidFill>
                  <a:srgbClr val="000000"/>
                </a:solidFill>
                <a:latin typeface="Calibri Light" panose="020F0302020204030204" pitchFamily="34" charset="0"/>
                <a:cs typeface="Calibri Light" panose="020F0302020204030204" pitchFamily="34" charset="0"/>
              </a:rPr>
              <a:t>börsennotierte</a:t>
            </a:r>
          </a:p>
          <a:p>
            <a:pPr algn="r"/>
            <a:r>
              <a:rPr lang="de-DE" sz="2400" dirty="0">
                <a:solidFill>
                  <a:srgbClr val="000000"/>
                </a:solidFill>
                <a:latin typeface="Calibri Light" panose="020F0302020204030204" pitchFamily="34" charset="0"/>
                <a:cs typeface="Calibri Light" panose="020F0302020204030204" pitchFamily="34" charset="0"/>
              </a:rPr>
              <a:t>Unternehmen</a:t>
            </a:r>
          </a:p>
          <a:p>
            <a:pPr algn="r"/>
            <a:endParaRPr lang="de-DE" dirty="0">
              <a:solidFill>
                <a:srgbClr val="000000"/>
              </a:solidFill>
            </a:endParaRPr>
          </a:p>
        </p:txBody>
      </p:sp>
      <p:sp>
        <p:nvSpPr>
          <p:cNvPr id="10" name="Textfeld 9">
            <a:extLst>
              <a:ext uri="{FF2B5EF4-FFF2-40B4-BE49-F238E27FC236}">
                <a16:creationId xmlns:a16="http://schemas.microsoft.com/office/drawing/2014/main" id="{2FB94E0B-C2E7-4533-9EA5-A3E82EE4E4DF}"/>
              </a:ext>
            </a:extLst>
          </p:cNvPr>
          <p:cNvSpPr txBox="1"/>
          <p:nvPr/>
        </p:nvSpPr>
        <p:spPr>
          <a:xfrm>
            <a:off x="478095" y="3450413"/>
            <a:ext cx="2814360" cy="1508105"/>
          </a:xfrm>
          <a:prstGeom prst="rect">
            <a:avLst/>
          </a:prstGeom>
          <a:noFill/>
        </p:spPr>
        <p:txBody>
          <a:bodyPr wrap="none" rtlCol="0">
            <a:spAutoFit/>
          </a:bodyPr>
          <a:lstStyle/>
          <a:p>
            <a:r>
              <a:rPr lang="de-DE" sz="4400" b="1" dirty="0">
                <a:solidFill>
                  <a:srgbClr val="2E4F4C"/>
                </a:solidFill>
                <a:ea typeface="Calibri Light" panose="020F0302020204030204" pitchFamily="34" charset="0"/>
                <a:cs typeface="Calibri Light" panose="020F0302020204030204" pitchFamily="34" charset="0"/>
              </a:rPr>
              <a:t>85%</a:t>
            </a:r>
          </a:p>
          <a:p>
            <a:r>
              <a:rPr lang="de-DE" sz="2400" dirty="0">
                <a:solidFill>
                  <a:srgbClr val="000000"/>
                </a:solidFill>
                <a:latin typeface="Calibri Light" panose="020F0302020204030204" pitchFamily="34" charset="0"/>
                <a:cs typeface="Calibri Light" panose="020F0302020204030204" pitchFamily="34" charset="0"/>
              </a:rPr>
              <a:t>nicht-börsennotierte </a:t>
            </a:r>
          </a:p>
          <a:p>
            <a:r>
              <a:rPr lang="de-DE" sz="2400" dirty="0">
                <a:solidFill>
                  <a:srgbClr val="000000"/>
                </a:solidFill>
                <a:latin typeface="Calibri Light" panose="020F0302020204030204" pitchFamily="34" charset="0"/>
                <a:cs typeface="Calibri Light" panose="020F0302020204030204" pitchFamily="34" charset="0"/>
              </a:rPr>
              <a:t>Unternehmen</a:t>
            </a:r>
            <a:endParaRPr lang="de-DE" dirty="0">
              <a:solidFill>
                <a:srgbClr val="000000"/>
              </a:solidFill>
            </a:endParaRPr>
          </a:p>
        </p:txBody>
      </p:sp>
      <p:cxnSp>
        <p:nvCxnSpPr>
          <p:cNvPr id="11" name="Gerader Verbinder 10">
            <a:extLst>
              <a:ext uri="{FF2B5EF4-FFF2-40B4-BE49-F238E27FC236}">
                <a16:creationId xmlns:a16="http://schemas.microsoft.com/office/drawing/2014/main" id="{1B01574D-1A1A-48B9-A203-9783BFF8F1F4}"/>
              </a:ext>
            </a:extLst>
          </p:cNvPr>
          <p:cNvCxnSpPr/>
          <p:nvPr/>
        </p:nvCxnSpPr>
        <p:spPr>
          <a:xfrm>
            <a:off x="515938" y="4958518"/>
            <a:ext cx="4476750" cy="0"/>
          </a:xfrm>
          <a:prstGeom prst="line">
            <a:avLst/>
          </a:prstGeom>
          <a:ln w="19050">
            <a:solidFill>
              <a:srgbClr val="BDA477"/>
            </a:solidFill>
          </a:ln>
          <a:effectLst/>
        </p:spPr>
        <p:style>
          <a:lnRef idx="2">
            <a:schemeClr val="accent1"/>
          </a:lnRef>
          <a:fillRef idx="0">
            <a:schemeClr val="accent1"/>
          </a:fillRef>
          <a:effectRef idx="1">
            <a:schemeClr val="accent1"/>
          </a:effectRef>
          <a:fontRef idx="minor">
            <a:schemeClr val="tx1"/>
          </a:fontRef>
        </p:style>
      </p:cxnSp>
      <p:cxnSp>
        <p:nvCxnSpPr>
          <p:cNvPr id="12" name="Gerader Verbinder 11">
            <a:extLst>
              <a:ext uri="{FF2B5EF4-FFF2-40B4-BE49-F238E27FC236}">
                <a16:creationId xmlns:a16="http://schemas.microsoft.com/office/drawing/2014/main" id="{69540C21-89CC-4402-868C-71700B1A6411}"/>
              </a:ext>
            </a:extLst>
          </p:cNvPr>
          <p:cNvCxnSpPr/>
          <p:nvPr/>
        </p:nvCxnSpPr>
        <p:spPr>
          <a:xfrm>
            <a:off x="7161094" y="1825129"/>
            <a:ext cx="4476750" cy="0"/>
          </a:xfrm>
          <a:prstGeom prst="line">
            <a:avLst/>
          </a:prstGeom>
          <a:ln w="19050">
            <a:solidFill>
              <a:srgbClr val="BDA477"/>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1509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3C69F-86EA-1EEF-0859-E416FD44830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CD49ECD-49F3-CCA4-29EF-EC377E2744A9}"/>
              </a:ext>
            </a:extLst>
          </p:cNvPr>
          <p:cNvSpPr>
            <a:spLocks noGrp="1"/>
          </p:cNvSpPr>
          <p:nvPr>
            <p:ph type="ctrTitle"/>
          </p:nvPr>
        </p:nvSpPr>
        <p:spPr>
          <a:xfrm>
            <a:off x="515938" y="1980883"/>
            <a:ext cx="10329540" cy="1846659"/>
          </a:xfrm>
        </p:spPr>
        <p:txBody>
          <a:bodyPr/>
          <a:lstStyle/>
          <a:p>
            <a:pPr algn="ctr"/>
            <a:br>
              <a:rPr lang="de-DE" dirty="0"/>
            </a:br>
            <a:br>
              <a:rPr lang="de-DE" dirty="0"/>
            </a:br>
            <a:br>
              <a:rPr lang="de-DE" dirty="0"/>
            </a:br>
            <a:r>
              <a:rPr lang="de-DE" dirty="0"/>
              <a:t>DIVERSIFIKATION</a:t>
            </a:r>
            <a:br>
              <a:rPr lang="de-DE" dirty="0"/>
            </a:br>
            <a:r>
              <a:rPr lang="de-DE" sz="6000" dirty="0">
                <a:solidFill>
                  <a:srgbClr val="BDA477"/>
                </a:solidFill>
              </a:rPr>
              <a:t>…finden Sie heute woanders als früher!</a:t>
            </a:r>
          </a:p>
        </p:txBody>
      </p:sp>
    </p:spTree>
    <p:extLst>
      <p:ext uri="{BB962C8B-B14F-4D97-AF65-F5344CB8AC3E}">
        <p14:creationId xmlns:p14="http://schemas.microsoft.com/office/powerpoint/2010/main" val="451251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FAF985-782A-4912-B5C2-C051C3026443}"/>
              </a:ext>
            </a:extLst>
          </p:cNvPr>
          <p:cNvSpPr>
            <a:spLocks noGrp="1"/>
          </p:cNvSpPr>
          <p:nvPr>
            <p:ph type="title"/>
          </p:nvPr>
        </p:nvSpPr>
        <p:spPr/>
        <p:txBody>
          <a:bodyPr/>
          <a:lstStyle/>
          <a:p>
            <a:r>
              <a:rPr lang="de-DE" dirty="0"/>
              <a:t>Repräsentiert die Börse noch die gesamte Wirtschaft?</a:t>
            </a:r>
          </a:p>
        </p:txBody>
      </p:sp>
      <p:sp>
        <p:nvSpPr>
          <p:cNvPr id="3" name="Foliennummernplatzhalter 2">
            <a:extLst>
              <a:ext uri="{FF2B5EF4-FFF2-40B4-BE49-F238E27FC236}">
                <a16:creationId xmlns:a16="http://schemas.microsoft.com/office/drawing/2014/main" id="{601342E1-8FA3-4986-B459-C042F88A447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6" name="Textfeld 5">
            <a:extLst>
              <a:ext uri="{FF2B5EF4-FFF2-40B4-BE49-F238E27FC236}">
                <a16:creationId xmlns:a16="http://schemas.microsoft.com/office/drawing/2014/main" id="{893C6F71-77F7-4EDA-AE36-84A203AB45D1}"/>
              </a:ext>
            </a:extLst>
          </p:cNvPr>
          <p:cNvSpPr txBox="1"/>
          <p:nvPr/>
        </p:nvSpPr>
        <p:spPr>
          <a:xfrm>
            <a:off x="523875" y="6248273"/>
            <a:ext cx="5354411"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prstClr val="black"/>
                </a:solidFill>
                <a:effectLst/>
                <a:uLnTx/>
                <a:uFillTx/>
                <a:latin typeface="Calibri Light"/>
                <a:ea typeface="+mn-ea"/>
                <a:cs typeface="Calibri Light" panose="020F0302020204030204" pitchFamily="34" charset="0"/>
              </a:rPr>
              <a:t>Quelle: statista.com</a:t>
            </a:r>
          </a:p>
        </p:txBody>
      </p:sp>
      <p:pic>
        <p:nvPicPr>
          <p:cNvPr id="13" name="Grafik 12">
            <a:extLst>
              <a:ext uri="{FF2B5EF4-FFF2-40B4-BE49-F238E27FC236}">
                <a16:creationId xmlns:a16="http://schemas.microsoft.com/office/drawing/2014/main" id="{23811483-C77A-49E1-92B0-40810D13BC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952" y="1186989"/>
            <a:ext cx="11340000" cy="4962384"/>
          </a:xfrm>
          <a:prstGeom prst="rect">
            <a:avLst/>
          </a:prstGeom>
        </p:spPr>
      </p:pic>
    </p:spTree>
    <p:extLst>
      <p:ext uri="{BB962C8B-B14F-4D97-AF65-F5344CB8AC3E}">
        <p14:creationId xmlns:p14="http://schemas.microsoft.com/office/powerpoint/2010/main" val="2445725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B03E5A0-749E-4012-35CA-96AFE8DEB83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674" name="think-cell Folie" r:id="rId4" imgW="305" imgH="303" progId="TCLayout.ActiveDocument.1">
                  <p:embed/>
                </p:oleObj>
              </mc:Choice>
              <mc:Fallback>
                <p:oleObj name="think-cell Folie" r:id="rId4" imgW="305" imgH="303" progId="TCLayout.ActiveDocument.1">
                  <p:embed/>
                  <p:pic>
                    <p:nvPicPr>
                      <p:cNvPr id="7" name="think-cell data - do not delete" hidden="1">
                        <a:extLst>
                          <a:ext uri="{FF2B5EF4-FFF2-40B4-BE49-F238E27FC236}">
                            <a16:creationId xmlns:a16="http://schemas.microsoft.com/office/drawing/2014/main" id="{5B03E5A0-749E-4012-35CA-96AFE8DEB83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AE9650B-5C36-000C-7DFF-1A83B96223D0}"/>
              </a:ext>
            </a:extLst>
          </p:cNvPr>
          <p:cNvSpPr>
            <a:spLocks noGrp="1"/>
          </p:cNvSpPr>
          <p:nvPr>
            <p:ph type="title"/>
          </p:nvPr>
        </p:nvSpPr>
        <p:spPr/>
        <p:txBody>
          <a:bodyPr/>
          <a:lstStyle/>
          <a:p>
            <a:r>
              <a:rPr lang="de-DE" dirty="0"/>
              <a:t>Börse zieht </a:t>
            </a:r>
            <a:r>
              <a:rPr lang="de-DE" dirty="0" err="1"/>
              <a:t>Hypefirmen</a:t>
            </a:r>
            <a:r>
              <a:rPr lang="de-DE" dirty="0"/>
              <a:t> an / Fundament der Wirtschaft eher abseits der Börse</a:t>
            </a:r>
            <a:br>
              <a:rPr lang="de-DE" dirty="0"/>
            </a:br>
            <a:endParaRPr lang="en-US" dirty="0"/>
          </a:p>
        </p:txBody>
      </p:sp>
      <p:sp>
        <p:nvSpPr>
          <p:cNvPr id="3" name="Foliennummernplatzhalter 2">
            <a:extLst>
              <a:ext uri="{FF2B5EF4-FFF2-40B4-BE49-F238E27FC236}">
                <a16:creationId xmlns:a16="http://schemas.microsoft.com/office/drawing/2014/main" id="{7D6B8D7B-4FD3-11BF-5FFE-6DDD9A7B8F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pic>
        <p:nvPicPr>
          <p:cNvPr id="5" name="Grafik 4">
            <a:extLst>
              <a:ext uri="{FF2B5EF4-FFF2-40B4-BE49-F238E27FC236}">
                <a16:creationId xmlns:a16="http://schemas.microsoft.com/office/drawing/2014/main" id="{92B03722-B54B-43FD-A78B-14E93CE377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317899"/>
            <a:ext cx="12192000" cy="5334806"/>
          </a:xfrm>
          <a:prstGeom prst="rect">
            <a:avLst/>
          </a:prstGeom>
        </p:spPr>
      </p:pic>
    </p:spTree>
    <p:extLst>
      <p:ext uri="{BB962C8B-B14F-4D97-AF65-F5344CB8AC3E}">
        <p14:creationId xmlns:p14="http://schemas.microsoft.com/office/powerpoint/2010/main" val="1883791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EB1103-726E-4582-A528-DC049E617A04}"/>
              </a:ext>
            </a:extLst>
          </p:cNvPr>
          <p:cNvSpPr>
            <a:spLocks noGrp="1"/>
          </p:cNvSpPr>
          <p:nvPr>
            <p:ph type="title"/>
          </p:nvPr>
        </p:nvSpPr>
        <p:spPr/>
        <p:txBody>
          <a:bodyPr/>
          <a:lstStyle/>
          <a:p>
            <a:r>
              <a:rPr lang="de-DE" dirty="0"/>
              <a:t>Private Equity: Niedrigere Volatilität als an der Börse</a:t>
            </a:r>
          </a:p>
        </p:txBody>
      </p:sp>
      <p:sp>
        <p:nvSpPr>
          <p:cNvPr id="3" name="Foliennummernplatzhalter 2">
            <a:extLst>
              <a:ext uri="{FF2B5EF4-FFF2-40B4-BE49-F238E27FC236}">
                <a16:creationId xmlns:a16="http://schemas.microsoft.com/office/drawing/2014/main" id="{5CBD7E89-587D-4B53-B19A-C10EE72AC118}"/>
              </a:ext>
            </a:extLst>
          </p:cNvPr>
          <p:cNvSpPr>
            <a:spLocks noGrp="1"/>
          </p:cNvSpPr>
          <p:nvPr>
            <p:ph type="sldNum" sz="quarter" idx="10"/>
          </p:nvPr>
        </p:nvSpPr>
        <p:spPr/>
        <p:txBody>
          <a:bodyPr/>
          <a:lstStyle/>
          <a:p>
            <a:fld id="{8C53CBBC-2A40-42BD-8BFF-8879D663E8DB}" type="slidenum">
              <a:rPr lang="de-DE" smtClean="0"/>
              <a:pPr/>
              <a:t>15</a:t>
            </a:fld>
            <a:endParaRPr lang="de-DE" dirty="0"/>
          </a:p>
        </p:txBody>
      </p:sp>
      <p:pic>
        <p:nvPicPr>
          <p:cNvPr id="4" name="Grafik 3">
            <a:extLst>
              <a:ext uri="{FF2B5EF4-FFF2-40B4-BE49-F238E27FC236}">
                <a16:creationId xmlns:a16="http://schemas.microsoft.com/office/drawing/2014/main" id="{B1D6B0D8-8BEF-4802-BABD-FB0AC7669D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293" y="1700213"/>
            <a:ext cx="9861898" cy="4555673"/>
          </a:xfrm>
          <a:prstGeom prst="rect">
            <a:avLst/>
          </a:prstGeom>
        </p:spPr>
      </p:pic>
      <p:sp>
        <p:nvSpPr>
          <p:cNvPr id="5" name="Textfeld 4">
            <a:extLst>
              <a:ext uri="{FF2B5EF4-FFF2-40B4-BE49-F238E27FC236}">
                <a16:creationId xmlns:a16="http://schemas.microsoft.com/office/drawing/2014/main" id="{0A6BEC4C-D315-43E6-99AD-D0D2C8D5477B}"/>
              </a:ext>
            </a:extLst>
          </p:cNvPr>
          <p:cNvSpPr txBox="1"/>
          <p:nvPr/>
        </p:nvSpPr>
        <p:spPr>
          <a:xfrm>
            <a:off x="523875" y="6248273"/>
            <a:ext cx="9532939" cy="230832"/>
          </a:xfrm>
          <a:prstGeom prst="rect">
            <a:avLst/>
          </a:prstGeom>
          <a:noFill/>
        </p:spPr>
        <p:txBody>
          <a:bodyPr wrap="square" rtlCol="0">
            <a:spAutoFit/>
          </a:bodyPr>
          <a:lstStyle/>
          <a:p>
            <a:r>
              <a:rPr lang="de-DE" sz="900" dirty="0">
                <a:solidFill>
                  <a:prstClr val="black"/>
                </a:solidFill>
                <a:latin typeface="+mj-lt"/>
                <a:cs typeface="Calibri Light" panose="020F0302020204030204" pitchFamily="34" charset="0"/>
              </a:rPr>
              <a:t>Quelle: Cambridge Associates, 2021: US Private Equity Index and Selected Benchmark </a:t>
            </a:r>
            <a:r>
              <a:rPr lang="de-DE" sz="900" dirty="0" err="1">
                <a:solidFill>
                  <a:prstClr val="black"/>
                </a:solidFill>
                <a:latin typeface="+mj-lt"/>
                <a:cs typeface="Calibri Light" panose="020F0302020204030204" pitchFamily="34" charset="0"/>
              </a:rPr>
              <a:t>Statistics</a:t>
            </a:r>
            <a:endParaRPr lang="de-DE" sz="900" dirty="0">
              <a:solidFill>
                <a:prstClr val="black"/>
              </a:solidFill>
              <a:latin typeface="+mj-lt"/>
              <a:cs typeface="Calibri Light" panose="020F0302020204030204" pitchFamily="34" charset="0"/>
            </a:endParaRPr>
          </a:p>
        </p:txBody>
      </p:sp>
    </p:spTree>
    <p:extLst>
      <p:ext uri="{BB962C8B-B14F-4D97-AF65-F5344CB8AC3E}">
        <p14:creationId xmlns:p14="http://schemas.microsoft.com/office/powerpoint/2010/main" val="581275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6B200-FB3C-7146-B3FF-769F4C37FF6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F332CD5-8543-AB2A-5AC2-E9284D909160}"/>
              </a:ext>
            </a:extLst>
          </p:cNvPr>
          <p:cNvSpPr>
            <a:spLocks noGrp="1"/>
          </p:cNvSpPr>
          <p:nvPr>
            <p:ph type="ctrTitle"/>
          </p:nvPr>
        </p:nvSpPr>
        <p:spPr>
          <a:xfrm>
            <a:off x="515938" y="1980883"/>
            <a:ext cx="9251950" cy="1846659"/>
          </a:xfrm>
        </p:spPr>
        <p:txBody>
          <a:bodyPr/>
          <a:lstStyle/>
          <a:p>
            <a:r>
              <a:rPr lang="de-DE" dirty="0"/>
              <a:t>„Hidden Champions“ aus dem weltweiten Mittelstand</a:t>
            </a:r>
          </a:p>
        </p:txBody>
      </p:sp>
      <p:sp>
        <p:nvSpPr>
          <p:cNvPr id="3" name="Textplatzhalter 2">
            <a:extLst>
              <a:ext uri="{FF2B5EF4-FFF2-40B4-BE49-F238E27FC236}">
                <a16:creationId xmlns:a16="http://schemas.microsoft.com/office/drawing/2014/main" id="{938502EB-E65A-FF63-286F-03C7A6B41380}"/>
              </a:ext>
            </a:extLst>
          </p:cNvPr>
          <p:cNvSpPr>
            <a:spLocks noGrp="1"/>
          </p:cNvSpPr>
          <p:nvPr>
            <p:ph type="body" sz="quarter" idx="10"/>
          </p:nvPr>
        </p:nvSpPr>
        <p:spPr>
          <a:xfrm>
            <a:off x="515938" y="3944187"/>
            <a:ext cx="2735603" cy="381061"/>
          </a:xfrm>
        </p:spPr>
        <p:txBody>
          <a:bodyPr/>
          <a:lstStyle/>
          <a:p>
            <a:r>
              <a:rPr lang="de-DE" sz="2000" dirty="0"/>
              <a:t>UNSER ANLAGEFOKUS</a:t>
            </a:r>
          </a:p>
        </p:txBody>
      </p:sp>
    </p:spTree>
    <p:extLst>
      <p:ext uri="{BB962C8B-B14F-4D97-AF65-F5344CB8AC3E}">
        <p14:creationId xmlns:p14="http://schemas.microsoft.com/office/powerpoint/2010/main" val="1482352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hteck 21">
            <a:extLst>
              <a:ext uri="{FF2B5EF4-FFF2-40B4-BE49-F238E27FC236}">
                <a16:creationId xmlns:a16="http://schemas.microsoft.com/office/drawing/2014/main" id="{2C08ACD1-A946-4197-C7DD-A93CFE6BBD35}"/>
              </a:ext>
            </a:extLst>
          </p:cNvPr>
          <p:cNvSpPr/>
          <p:nvPr/>
        </p:nvSpPr>
        <p:spPr>
          <a:xfrm>
            <a:off x="8107732" y="4912551"/>
            <a:ext cx="3572850" cy="1032438"/>
          </a:xfrm>
          <a:prstGeom prst="rect">
            <a:avLst/>
          </a:prstGeom>
          <a:solidFill>
            <a:schemeClr val="bg1">
              <a:lumMod val="95000"/>
            </a:schemeClr>
          </a:solidFill>
          <a:ln w="12700" cap="flat" cmpd="sng" algn="ctr">
            <a:noFill/>
            <a:prstDash val="solid"/>
            <a:miter lim="800000"/>
          </a:ln>
          <a:effectLst/>
        </p:spPr>
        <p:txBody>
          <a:bodyPr lIns="216000" tIns="144000" rIns="216000" bIns="144000" rtlCol="0" anchor="t" anchorCtr="0">
            <a:noAutofit/>
          </a:bodyPr>
          <a:lstStyle/>
          <a:p>
            <a:pPr marL="0" marR="0" indent="0" algn="l" defTabSz="914400" eaLnBrk="1" fontAlgn="auto" latinLnBrk="0" hangingPunct="1">
              <a:lnSpc>
                <a:spcPct val="100000"/>
              </a:lnSpc>
              <a:spcBef>
                <a:spcPts val="0"/>
              </a:spcBef>
              <a:spcAft>
                <a:spcPts val="300"/>
              </a:spcAft>
              <a:buClr>
                <a:srgbClr val="009999"/>
              </a:buClr>
              <a:buSzTx/>
              <a:buFontTx/>
              <a:buNone/>
              <a:tabLst/>
            </a:pPr>
            <a:endParaRPr kumimoji="0" lang="de-DE" sz="1200" b="1" i="0" u="none" strike="noStrike" kern="0" cap="none" spc="0" normalizeH="0" baseline="0" noProof="0" dirty="0">
              <a:ln>
                <a:noFill/>
              </a:ln>
              <a:solidFill>
                <a:schemeClr val="bg1"/>
              </a:solidFill>
              <a:effectLst/>
              <a:uLnTx/>
              <a:uFillTx/>
              <a:ea typeface="+mn-ea"/>
              <a:cs typeface="+mn-cs"/>
            </a:endParaRPr>
          </a:p>
        </p:txBody>
      </p:sp>
      <p:sp>
        <p:nvSpPr>
          <p:cNvPr id="21" name="Rechteck 20">
            <a:extLst>
              <a:ext uri="{FF2B5EF4-FFF2-40B4-BE49-F238E27FC236}">
                <a16:creationId xmlns:a16="http://schemas.microsoft.com/office/drawing/2014/main" id="{1D4259A1-F199-DE8A-7B96-756E48301709}"/>
              </a:ext>
            </a:extLst>
          </p:cNvPr>
          <p:cNvSpPr/>
          <p:nvPr/>
        </p:nvSpPr>
        <p:spPr>
          <a:xfrm>
            <a:off x="515938" y="4893651"/>
            <a:ext cx="3535363" cy="1032438"/>
          </a:xfrm>
          <a:prstGeom prst="rect">
            <a:avLst/>
          </a:prstGeom>
          <a:solidFill>
            <a:schemeClr val="bg1">
              <a:lumMod val="95000"/>
            </a:schemeClr>
          </a:solidFill>
          <a:ln w="12700" cap="flat" cmpd="sng" algn="ctr">
            <a:noFill/>
            <a:prstDash val="solid"/>
            <a:miter lim="800000"/>
          </a:ln>
          <a:effectLst/>
        </p:spPr>
        <p:txBody>
          <a:bodyPr lIns="216000" tIns="144000" rIns="216000" bIns="144000" rtlCol="0" anchor="t" anchorCtr="0">
            <a:noAutofit/>
          </a:bodyPr>
          <a:lstStyle/>
          <a:p>
            <a:pPr marL="0" marR="0" indent="0" algn="l" defTabSz="914400" eaLnBrk="1" fontAlgn="auto" latinLnBrk="0" hangingPunct="1">
              <a:lnSpc>
                <a:spcPct val="100000"/>
              </a:lnSpc>
              <a:spcBef>
                <a:spcPts val="0"/>
              </a:spcBef>
              <a:spcAft>
                <a:spcPts val="300"/>
              </a:spcAft>
              <a:buClr>
                <a:srgbClr val="009999"/>
              </a:buClr>
              <a:buSzTx/>
              <a:buFontTx/>
              <a:buNone/>
              <a:tabLst/>
            </a:pPr>
            <a:endParaRPr kumimoji="0" lang="de-DE" sz="1200" b="1" i="0" u="none" strike="noStrike" kern="0" cap="none" spc="0" normalizeH="0" baseline="0" noProof="0" dirty="0">
              <a:ln>
                <a:noFill/>
              </a:ln>
              <a:solidFill>
                <a:schemeClr val="bg1"/>
              </a:solidFill>
              <a:effectLst/>
              <a:uLnTx/>
              <a:uFillTx/>
              <a:ea typeface="+mn-ea"/>
              <a:cs typeface="+mn-cs"/>
            </a:endParaRPr>
          </a:p>
        </p:txBody>
      </p:sp>
      <p:sp>
        <p:nvSpPr>
          <p:cNvPr id="19" name="Rechteck 18" descr="PresentationLoad.com">
            <a:extLst>
              <a:ext uri="{FF2B5EF4-FFF2-40B4-BE49-F238E27FC236}">
                <a16:creationId xmlns:a16="http://schemas.microsoft.com/office/drawing/2014/main" id="{1BF2E45C-56D0-7F1A-CF69-C7619F158F41}"/>
              </a:ext>
            </a:extLst>
          </p:cNvPr>
          <p:cNvSpPr/>
          <p:nvPr/>
        </p:nvSpPr>
        <p:spPr>
          <a:xfrm>
            <a:off x="4185006" y="1423144"/>
            <a:ext cx="3821987" cy="50140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r>
              <a:rPr lang="de-DE" sz="2000" cap="all" dirty="0">
                <a:solidFill>
                  <a:schemeClr val="bg1"/>
                </a:solidFill>
              </a:rPr>
              <a:t>Der MPE Ansatz</a:t>
            </a:r>
          </a:p>
        </p:txBody>
      </p:sp>
      <p:sp>
        <p:nvSpPr>
          <p:cNvPr id="2" name="Titel 1">
            <a:extLst>
              <a:ext uri="{FF2B5EF4-FFF2-40B4-BE49-F238E27FC236}">
                <a16:creationId xmlns:a16="http://schemas.microsoft.com/office/drawing/2014/main" id="{B4DF608F-96A2-48B7-8A0B-3D5064571797}"/>
              </a:ext>
            </a:extLst>
          </p:cNvPr>
          <p:cNvSpPr>
            <a:spLocks noGrp="1"/>
          </p:cNvSpPr>
          <p:nvPr>
            <p:ph type="title"/>
          </p:nvPr>
        </p:nvSpPr>
        <p:spPr>
          <a:xfrm>
            <a:off x="515938" y="512763"/>
            <a:ext cx="9540876" cy="410532"/>
          </a:xfrm>
        </p:spPr>
        <p:txBody>
          <a:bodyPr/>
          <a:lstStyle/>
          <a:p>
            <a:r>
              <a:rPr lang="de-DE" sz="2400" dirty="0"/>
              <a:t>Unternehmensbeteiligungen: Unterschiedliches Chancen-Risiko-Profil</a:t>
            </a:r>
          </a:p>
        </p:txBody>
      </p:sp>
      <p:sp>
        <p:nvSpPr>
          <p:cNvPr id="3" name="Foliennummernplatzhalter 2">
            <a:extLst>
              <a:ext uri="{FF2B5EF4-FFF2-40B4-BE49-F238E27FC236}">
                <a16:creationId xmlns:a16="http://schemas.microsoft.com/office/drawing/2014/main" id="{C66F7D6B-7F73-46B0-932E-0B0C1B12DEE8}"/>
              </a:ext>
            </a:extLst>
          </p:cNvPr>
          <p:cNvSpPr>
            <a:spLocks noGrp="1"/>
          </p:cNvSpPr>
          <p:nvPr>
            <p:ph type="sldNum" sz="quarter" idx="10"/>
          </p:nvPr>
        </p:nvSpPr>
        <p:spPr/>
        <p:txBody>
          <a:bodyPr/>
          <a:lstStyle/>
          <a:p>
            <a:fld id="{8C53CBBC-2A40-42BD-8BFF-8879D663E8DB}" type="slidenum">
              <a:rPr lang="de-DE" smtClean="0"/>
              <a:pPr/>
              <a:t>17</a:t>
            </a:fld>
            <a:endParaRPr lang="de-DE" dirty="0"/>
          </a:p>
        </p:txBody>
      </p:sp>
      <p:sp>
        <p:nvSpPr>
          <p:cNvPr id="4" name="Rechteck 3" descr="PresentationLoad.com">
            <a:extLst>
              <a:ext uri="{FF2B5EF4-FFF2-40B4-BE49-F238E27FC236}">
                <a16:creationId xmlns:a16="http://schemas.microsoft.com/office/drawing/2014/main" id="{6D97F6EE-5A25-4B8D-A33E-63CBFDAF9D82}"/>
              </a:ext>
            </a:extLst>
          </p:cNvPr>
          <p:cNvSpPr/>
          <p:nvPr/>
        </p:nvSpPr>
        <p:spPr>
          <a:xfrm>
            <a:off x="4181582" y="1501144"/>
            <a:ext cx="3821987" cy="50140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endParaRPr lang="de-DE" sz="1600" cap="all" dirty="0">
              <a:solidFill>
                <a:schemeClr val="bg1"/>
              </a:solidFill>
            </a:endParaRPr>
          </a:p>
          <a:p>
            <a:pPr algn="ctr"/>
            <a:r>
              <a:rPr lang="de-DE" sz="2000" cap="all" dirty="0">
                <a:solidFill>
                  <a:schemeClr val="bg1"/>
                </a:solidFill>
              </a:rPr>
              <a:t>Der MPE Ansatz</a:t>
            </a:r>
          </a:p>
        </p:txBody>
      </p:sp>
      <p:pic>
        <p:nvPicPr>
          <p:cNvPr id="5" name="Picture 4" descr="Accountant calculating profit with financial analysis graphs">
            <a:extLst>
              <a:ext uri="{FF2B5EF4-FFF2-40B4-BE49-F238E27FC236}">
                <a16:creationId xmlns:a16="http://schemas.microsoft.com/office/drawing/2014/main" id="{966A1832-6F20-4F96-BD9E-2B8A683011C8}"/>
              </a:ext>
            </a:extLst>
          </p:cNvPr>
          <p:cNvPicPr>
            <a:picLocks noChangeArrowheads="1"/>
          </p:cNvPicPr>
          <p:nvPr/>
        </p:nvPicPr>
        <p:blipFill rotWithShape="1">
          <a:blip r:embed="rId3">
            <a:extLst>
              <a:ext uri="{28A0092B-C50C-407E-A947-70E740481C1C}">
                <a14:useLocalDpi xmlns:a14="http://schemas.microsoft.com/office/drawing/2010/main" val="0"/>
              </a:ext>
            </a:extLst>
          </a:blip>
          <a:srcRect r="6820"/>
          <a:stretch/>
        </p:blipFill>
        <p:spPr bwMode="auto">
          <a:xfrm>
            <a:off x="8111156" y="2424179"/>
            <a:ext cx="3569426" cy="248400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uppieren 5">
            <a:extLst>
              <a:ext uri="{FF2B5EF4-FFF2-40B4-BE49-F238E27FC236}">
                <a16:creationId xmlns:a16="http://schemas.microsoft.com/office/drawing/2014/main" id="{F4F0F64A-4867-4E82-8F7D-C2BB0BF8450D}"/>
              </a:ext>
            </a:extLst>
          </p:cNvPr>
          <p:cNvGrpSpPr/>
          <p:nvPr/>
        </p:nvGrpSpPr>
        <p:grpSpPr>
          <a:xfrm>
            <a:off x="518274" y="1577976"/>
            <a:ext cx="3535363" cy="4348113"/>
            <a:chOff x="410627" y="1558933"/>
            <a:chExt cx="3528000" cy="4348113"/>
          </a:xfrm>
        </p:grpSpPr>
        <p:sp>
          <p:nvSpPr>
            <p:cNvPr id="7" name="Rectangle 19">
              <a:extLst>
                <a:ext uri="{FF2B5EF4-FFF2-40B4-BE49-F238E27FC236}">
                  <a16:creationId xmlns:a16="http://schemas.microsoft.com/office/drawing/2014/main" id="{EA76D5A2-0C1D-4FAB-B686-830A3B95DC5F}"/>
                </a:ext>
              </a:extLst>
            </p:cNvPr>
            <p:cNvSpPr>
              <a:spLocks noChangeArrowheads="1"/>
            </p:cNvSpPr>
            <p:nvPr/>
          </p:nvSpPr>
          <p:spPr bwMode="gray">
            <a:xfrm>
              <a:off x="410627" y="4874608"/>
              <a:ext cx="3528000" cy="1032438"/>
            </a:xfrm>
            <a:prstGeom prst="rect">
              <a:avLst/>
            </a:prstGeom>
            <a:noFill/>
            <a:ln w="12700">
              <a:noFill/>
              <a:miter lim="800000"/>
              <a:headEnd/>
              <a:tailEnd/>
            </a:ln>
            <a:effectLst/>
          </p:spPr>
          <p:txBody>
            <a:bodyPr lIns="252000" tIns="252000" rIns="144000" bIns="144000"/>
            <a:lstStyle/>
            <a:p>
              <a:pPr algn="ctr">
                <a:lnSpc>
                  <a:spcPct val="95000"/>
                </a:lnSpc>
                <a:spcAft>
                  <a:spcPts val="800"/>
                </a:spcAft>
                <a:buClr>
                  <a:srgbClr val="CBB48D"/>
                </a:buClr>
              </a:pPr>
              <a:r>
                <a:rPr lang="de-DE" sz="1680" b="1" noProof="1">
                  <a:solidFill>
                    <a:schemeClr val="bg2">
                      <a:lumMod val="10000"/>
                    </a:schemeClr>
                  </a:solidFill>
                  <a:cs typeface="Calibri Light" panose="020F0302020204030204" pitchFamily="34" charset="0"/>
                </a:rPr>
                <a:t>Unternehmensgründung, Start-Ups</a:t>
              </a:r>
            </a:p>
            <a:p>
              <a:pPr algn="ctr">
                <a:lnSpc>
                  <a:spcPct val="95000"/>
                </a:lnSpc>
                <a:spcAft>
                  <a:spcPts val="800"/>
                </a:spcAft>
                <a:buClr>
                  <a:srgbClr val="CBB48D"/>
                </a:buClr>
              </a:pPr>
              <a:r>
                <a:rPr lang="de-DE" i="1" noProof="1">
                  <a:solidFill>
                    <a:schemeClr val="bg2">
                      <a:lumMod val="10000"/>
                    </a:schemeClr>
                  </a:solidFill>
                  <a:latin typeface="Calibri Light" panose="020F0302020204030204" pitchFamily="34" charset="0"/>
                  <a:cs typeface="Calibri Light" panose="020F0302020204030204" pitchFamily="34" charset="0"/>
                </a:rPr>
                <a:t>Frühphasenfinanzierung</a:t>
              </a:r>
            </a:p>
          </p:txBody>
        </p:sp>
        <p:sp>
          <p:nvSpPr>
            <p:cNvPr id="8" name="Rechteck 7" descr="PresentationLoad.com">
              <a:extLst>
                <a:ext uri="{FF2B5EF4-FFF2-40B4-BE49-F238E27FC236}">
                  <a16:creationId xmlns:a16="http://schemas.microsoft.com/office/drawing/2014/main" id="{A3657758-8A37-4D4F-A34A-40FBC1F23114}"/>
                </a:ext>
              </a:extLst>
            </p:cNvPr>
            <p:cNvSpPr/>
            <p:nvPr/>
          </p:nvSpPr>
          <p:spPr>
            <a:xfrm>
              <a:off x="410627" y="1558933"/>
              <a:ext cx="3528000" cy="848716"/>
            </a:xfrm>
            <a:prstGeom prst="rect">
              <a:avLst/>
            </a:prstGeom>
            <a:solidFill>
              <a:srgbClr val="8E4750"/>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r>
                <a:rPr lang="de-DE" cap="all" dirty="0">
                  <a:solidFill>
                    <a:schemeClr val="bg1"/>
                  </a:solidFill>
                </a:rPr>
                <a:t>Business Angels &amp; </a:t>
              </a:r>
              <a:r>
                <a:rPr lang="de-DE" cap="all" dirty="0" err="1">
                  <a:solidFill>
                    <a:schemeClr val="bg1"/>
                  </a:solidFill>
                </a:rPr>
                <a:t>venture</a:t>
              </a:r>
              <a:endParaRPr lang="de-DE" cap="all" dirty="0">
                <a:solidFill>
                  <a:schemeClr val="bg1"/>
                </a:solidFill>
              </a:endParaRPr>
            </a:p>
            <a:p>
              <a:pPr algn="ctr"/>
              <a:r>
                <a:rPr lang="de-DE" sz="1600" dirty="0">
                  <a:solidFill>
                    <a:schemeClr val="bg1"/>
                  </a:solidFill>
                  <a:latin typeface="+mj-lt"/>
                </a:rPr>
                <a:t>„Höhle der Löwen“</a:t>
              </a:r>
            </a:p>
          </p:txBody>
        </p:sp>
      </p:grpSp>
      <p:grpSp>
        <p:nvGrpSpPr>
          <p:cNvPr id="9" name="Gruppieren 8">
            <a:extLst>
              <a:ext uri="{FF2B5EF4-FFF2-40B4-BE49-F238E27FC236}">
                <a16:creationId xmlns:a16="http://schemas.microsoft.com/office/drawing/2014/main" id="{87C9E29F-C597-449D-9FD2-4CF080CE5EC6}"/>
              </a:ext>
            </a:extLst>
          </p:cNvPr>
          <p:cNvGrpSpPr/>
          <p:nvPr/>
        </p:nvGrpSpPr>
        <p:grpSpPr>
          <a:xfrm>
            <a:off x="8111156" y="1582249"/>
            <a:ext cx="3569426" cy="4363209"/>
            <a:chOff x="8259637" y="1559721"/>
            <a:chExt cx="3528000" cy="4363209"/>
          </a:xfrm>
        </p:grpSpPr>
        <p:sp>
          <p:nvSpPr>
            <p:cNvPr id="10" name="Rectangle 19">
              <a:extLst>
                <a:ext uri="{FF2B5EF4-FFF2-40B4-BE49-F238E27FC236}">
                  <a16:creationId xmlns:a16="http://schemas.microsoft.com/office/drawing/2014/main" id="{A560F4DF-B6D1-4365-A152-DAFBDAA67DC8}"/>
                </a:ext>
              </a:extLst>
            </p:cNvPr>
            <p:cNvSpPr>
              <a:spLocks noChangeArrowheads="1"/>
            </p:cNvSpPr>
            <p:nvPr/>
          </p:nvSpPr>
          <p:spPr bwMode="gray">
            <a:xfrm>
              <a:off x="8259637" y="4889554"/>
              <a:ext cx="3528000" cy="1033376"/>
            </a:xfrm>
            <a:prstGeom prst="rect">
              <a:avLst/>
            </a:prstGeom>
            <a:noFill/>
            <a:ln w="12700">
              <a:noFill/>
              <a:miter lim="800000"/>
              <a:headEnd/>
              <a:tailEnd/>
            </a:ln>
            <a:effectLst/>
          </p:spPr>
          <p:txBody>
            <a:bodyPr lIns="252000" tIns="252000" rIns="144000" bIns="144000"/>
            <a:lstStyle/>
            <a:p>
              <a:pPr algn="ctr">
                <a:lnSpc>
                  <a:spcPct val="95000"/>
                </a:lnSpc>
                <a:spcAft>
                  <a:spcPts val="800"/>
                </a:spcAft>
                <a:buClr>
                  <a:srgbClr val="CBB48D"/>
                </a:buClr>
              </a:pPr>
              <a:r>
                <a:rPr lang="de-DE" sz="1700" b="1" noProof="1">
                  <a:solidFill>
                    <a:schemeClr val="bg2">
                      <a:lumMod val="10000"/>
                    </a:schemeClr>
                  </a:solidFill>
                  <a:cs typeface="Calibri Light" panose="020F0302020204030204" pitchFamily="34" charset="0"/>
                </a:rPr>
                <a:t>Reife, große Unternehmen</a:t>
              </a:r>
            </a:p>
            <a:p>
              <a:pPr algn="ctr">
                <a:lnSpc>
                  <a:spcPct val="95000"/>
                </a:lnSpc>
                <a:spcAft>
                  <a:spcPts val="800"/>
                </a:spcAft>
                <a:buClr>
                  <a:srgbClr val="CBB48D"/>
                </a:buClr>
              </a:pPr>
              <a:r>
                <a:rPr lang="de-DE" i="1" noProof="1">
                  <a:solidFill>
                    <a:schemeClr val="bg2">
                      <a:lumMod val="10000"/>
                    </a:schemeClr>
                  </a:solidFill>
                  <a:latin typeface="Calibri Light" panose="020F0302020204030204" pitchFamily="34" charset="0"/>
                  <a:cs typeface="Calibri Light" panose="020F0302020204030204" pitchFamily="34" charset="0"/>
                </a:rPr>
                <a:t>Stetige Entwicklung</a:t>
              </a:r>
            </a:p>
          </p:txBody>
        </p:sp>
        <p:sp>
          <p:nvSpPr>
            <p:cNvPr id="11" name="Rechteck 10" descr="PresentationLoad.com">
              <a:extLst>
                <a:ext uri="{FF2B5EF4-FFF2-40B4-BE49-F238E27FC236}">
                  <a16:creationId xmlns:a16="http://schemas.microsoft.com/office/drawing/2014/main" id="{70696AF4-CD15-4CF1-B55C-02E443F5A5AC}"/>
                </a:ext>
              </a:extLst>
            </p:cNvPr>
            <p:cNvSpPr/>
            <p:nvPr/>
          </p:nvSpPr>
          <p:spPr>
            <a:xfrm>
              <a:off x="8259637" y="1559721"/>
              <a:ext cx="3528000" cy="847423"/>
            </a:xfrm>
            <a:prstGeom prst="rect">
              <a:avLst/>
            </a:prstGeom>
            <a:solidFill>
              <a:srgbClr val="3B547C"/>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r>
                <a:rPr lang="de-DE" cap="all" dirty="0">
                  <a:solidFill>
                    <a:schemeClr val="bg1"/>
                  </a:solidFill>
                </a:rPr>
                <a:t>Investition über die Börse</a:t>
              </a:r>
            </a:p>
            <a:p>
              <a:pPr algn="ctr"/>
              <a:r>
                <a:rPr lang="de-DE" sz="1600" cap="all" dirty="0">
                  <a:solidFill>
                    <a:schemeClr val="bg1"/>
                  </a:solidFill>
                  <a:latin typeface="+mj-lt"/>
                </a:rPr>
                <a:t>„Börsenstars“</a:t>
              </a:r>
            </a:p>
          </p:txBody>
        </p:sp>
      </p:grpSp>
      <p:grpSp>
        <p:nvGrpSpPr>
          <p:cNvPr id="12" name="Gruppieren 11">
            <a:extLst>
              <a:ext uri="{FF2B5EF4-FFF2-40B4-BE49-F238E27FC236}">
                <a16:creationId xmlns:a16="http://schemas.microsoft.com/office/drawing/2014/main" id="{0B64C1BB-24B1-4DB6-9D80-2E26321AAC79}"/>
              </a:ext>
            </a:extLst>
          </p:cNvPr>
          <p:cNvGrpSpPr/>
          <p:nvPr/>
        </p:nvGrpSpPr>
        <p:grpSpPr>
          <a:xfrm>
            <a:off x="4328868" y="1577976"/>
            <a:ext cx="3528000" cy="4356729"/>
            <a:chOff x="4414937" y="1559721"/>
            <a:chExt cx="3528000" cy="4356729"/>
          </a:xfrm>
        </p:grpSpPr>
        <p:sp>
          <p:nvSpPr>
            <p:cNvPr id="13" name="Rectangle 19">
              <a:extLst>
                <a:ext uri="{FF2B5EF4-FFF2-40B4-BE49-F238E27FC236}">
                  <a16:creationId xmlns:a16="http://schemas.microsoft.com/office/drawing/2014/main" id="{4BDF2113-87B8-4580-BF96-D3C397DE5E73}"/>
                </a:ext>
              </a:extLst>
            </p:cNvPr>
            <p:cNvSpPr>
              <a:spLocks noChangeArrowheads="1"/>
            </p:cNvSpPr>
            <p:nvPr/>
          </p:nvSpPr>
          <p:spPr bwMode="gray">
            <a:xfrm>
              <a:off x="4414937" y="4883074"/>
              <a:ext cx="3528000" cy="1033376"/>
            </a:xfrm>
            <a:prstGeom prst="rect">
              <a:avLst/>
            </a:prstGeom>
            <a:solidFill>
              <a:schemeClr val="bg1">
                <a:lumMod val="95000"/>
              </a:schemeClr>
            </a:solidFill>
            <a:ln w="12700">
              <a:noFill/>
              <a:miter lim="800000"/>
              <a:headEnd/>
              <a:tailEnd/>
            </a:ln>
            <a:effectLst/>
          </p:spPr>
          <p:txBody>
            <a:bodyPr lIns="252000" tIns="252000" rIns="144000" bIns="144000"/>
            <a:lstStyle/>
            <a:p>
              <a:pPr algn="ctr">
                <a:lnSpc>
                  <a:spcPct val="95000"/>
                </a:lnSpc>
                <a:spcAft>
                  <a:spcPts val="800"/>
                </a:spcAft>
                <a:buClr>
                  <a:srgbClr val="CBB48D"/>
                </a:buClr>
              </a:pPr>
              <a:r>
                <a:rPr lang="de-DE" sz="1700" b="1" noProof="1">
                  <a:solidFill>
                    <a:schemeClr val="bg2">
                      <a:lumMod val="10000"/>
                    </a:schemeClr>
                  </a:solidFill>
                  <a:cs typeface="Calibri Light" panose="020F0302020204030204" pitchFamily="34" charset="0"/>
                </a:rPr>
                <a:t>Etablierte Geschäftsmodelle</a:t>
              </a:r>
            </a:p>
            <a:p>
              <a:pPr algn="ctr">
                <a:lnSpc>
                  <a:spcPct val="95000"/>
                </a:lnSpc>
                <a:spcAft>
                  <a:spcPts val="800"/>
                </a:spcAft>
                <a:buClr>
                  <a:srgbClr val="CBB48D"/>
                </a:buClr>
              </a:pPr>
              <a:r>
                <a:rPr lang="de-DE" i="1" noProof="1">
                  <a:solidFill>
                    <a:schemeClr val="bg2">
                      <a:lumMod val="10000"/>
                    </a:schemeClr>
                  </a:solidFill>
                  <a:latin typeface="Calibri Light" panose="020F0302020204030204" pitchFamily="34" charset="0"/>
                  <a:cs typeface="Calibri Light" panose="020F0302020204030204" pitchFamily="34" charset="0"/>
                </a:rPr>
                <a:t>Wachstumsfinanzierung</a:t>
              </a:r>
            </a:p>
          </p:txBody>
        </p:sp>
        <p:sp>
          <p:nvSpPr>
            <p:cNvPr id="14" name="Rechteck 13" descr="PresentationLoad.com">
              <a:extLst>
                <a:ext uri="{FF2B5EF4-FFF2-40B4-BE49-F238E27FC236}">
                  <a16:creationId xmlns:a16="http://schemas.microsoft.com/office/drawing/2014/main" id="{ECFA96EA-6678-4654-A173-99D75525461F}"/>
                </a:ext>
              </a:extLst>
            </p:cNvPr>
            <p:cNvSpPr/>
            <p:nvPr/>
          </p:nvSpPr>
          <p:spPr>
            <a:xfrm>
              <a:off x="4414937" y="1559721"/>
              <a:ext cx="3528000" cy="847423"/>
            </a:xfrm>
            <a:prstGeom prst="rect">
              <a:avLst/>
            </a:prstGeom>
            <a:solidFill>
              <a:srgbClr val="2E4F4C"/>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pPr algn="ctr"/>
              <a:r>
                <a:rPr lang="de-DE" cap="all" dirty="0">
                  <a:solidFill>
                    <a:schemeClr val="bg1"/>
                  </a:solidFill>
                </a:rPr>
                <a:t>Private-Equity (</a:t>
              </a:r>
              <a:r>
                <a:rPr lang="de-DE" cap="all" dirty="0" err="1">
                  <a:solidFill>
                    <a:schemeClr val="bg1"/>
                  </a:solidFill>
                </a:rPr>
                <a:t>mid</a:t>
              </a:r>
              <a:r>
                <a:rPr lang="de-DE" cap="all" dirty="0">
                  <a:solidFill>
                    <a:schemeClr val="bg1"/>
                  </a:solidFill>
                </a:rPr>
                <a:t> </a:t>
              </a:r>
              <a:r>
                <a:rPr lang="de-DE" cap="all" dirty="0" err="1">
                  <a:solidFill>
                    <a:schemeClr val="bg1"/>
                  </a:solidFill>
                </a:rPr>
                <a:t>market</a:t>
              </a:r>
              <a:r>
                <a:rPr lang="de-DE" cap="all" dirty="0">
                  <a:solidFill>
                    <a:schemeClr val="bg1"/>
                  </a:solidFill>
                </a:rPr>
                <a:t>)</a:t>
              </a:r>
            </a:p>
            <a:p>
              <a:pPr algn="ctr"/>
              <a:r>
                <a:rPr lang="de-DE" sz="1600" cap="all" dirty="0">
                  <a:solidFill>
                    <a:schemeClr val="bg1"/>
                  </a:solidFill>
                  <a:latin typeface="+mj-lt"/>
                </a:rPr>
                <a:t>„</a:t>
              </a:r>
              <a:r>
                <a:rPr lang="de-DE" sz="1600" cap="all" dirty="0" err="1">
                  <a:solidFill>
                    <a:schemeClr val="bg1"/>
                  </a:solidFill>
                  <a:latin typeface="+mj-lt"/>
                </a:rPr>
                <a:t>HidDen</a:t>
              </a:r>
              <a:r>
                <a:rPr lang="de-DE" sz="1600" cap="all" dirty="0">
                  <a:solidFill>
                    <a:schemeClr val="bg1"/>
                  </a:solidFill>
                  <a:latin typeface="+mj-lt"/>
                </a:rPr>
                <a:t> Champions“</a:t>
              </a:r>
            </a:p>
          </p:txBody>
        </p:sp>
        <p:pic>
          <p:nvPicPr>
            <p:cNvPr id="15" name="Grafik 14">
              <a:extLst>
                <a:ext uri="{FF2B5EF4-FFF2-40B4-BE49-F238E27FC236}">
                  <a16:creationId xmlns:a16="http://schemas.microsoft.com/office/drawing/2014/main" id="{4931CE24-77F0-4855-A265-849AB7FA03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4001" y="2746434"/>
              <a:ext cx="1944000" cy="1931162"/>
            </a:xfrm>
            <a:prstGeom prst="rect">
              <a:avLst/>
            </a:prstGeom>
          </p:spPr>
        </p:pic>
      </p:grpSp>
      <p:pic>
        <p:nvPicPr>
          <p:cNvPr id="16" name="Picture 2" descr="Construction plans with yellow helmet and drawing tools on bluep Free Photo">
            <a:extLst>
              <a:ext uri="{FF2B5EF4-FFF2-40B4-BE49-F238E27FC236}">
                <a16:creationId xmlns:a16="http://schemas.microsoft.com/office/drawing/2014/main" id="{0F5DAEAD-A51D-42D6-B09C-3AEB046E0A17}"/>
              </a:ext>
            </a:extLst>
          </p:cNvPr>
          <p:cNvPicPr>
            <a:picLocks noChangeArrowheads="1"/>
          </p:cNvPicPr>
          <p:nvPr/>
        </p:nvPicPr>
        <p:blipFill rotWithShape="1">
          <a:blip r:embed="rId5">
            <a:extLst>
              <a:ext uri="{28A0092B-C50C-407E-A947-70E740481C1C}">
                <a14:useLocalDpi xmlns:a14="http://schemas.microsoft.com/office/drawing/2010/main" val="0"/>
              </a:ext>
            </a:extLst>
          </a:blip>
          <a:srcRect l="7941" t="902" r="1813" b="-902"/>
          <a:stretch/>
        </p:blipFill>
        <p:spPr bwMode="auto">
          <a:xfrm>
            <a:off x="510204" y="2426692"/>
            <a:ext cx="3533159" cy="2484000"/>
          </a:xfrm>
          <a:prstGeom prst="rect">
            <a:avLst/>
          </a:prstGeom>
          <a:noFill/>
          <a:extLst>
            <a:ext uri="{909E8E84-426E-40DD-AFC4-6F175D3DCCD1}">
              <a14:hiddenFill xmlns:a14="http://schemas.microsoft.com/office/drawing/2010/main">
                <a:solidFill>
                  <a:srgbClr val="FFFFFF"/>
                </a:solidFill>
              </a14:hiddenFill>
            </a:ext>
          </a:extLst>
        </p:spPr>
      </p:pic>
      <p:pic>
        <p:nvPicPr>
          <p:cNvPr id="17" name="Grafik 16">
            <a:extLst>
              <a:ext uri="{FF2B5EF4-FFF2-40B4-BE49-F238E27FC236}">
                <a16:creationId xmlns:a16="http://schemas.microsoft.com/office/drawing/2014/main" id="{D1380B91-E541-42BD-AB57-DD65D2E51CBE}"/>
              </a:ext>
            </a:extLst>
          </p:cNvPr>
          <p:cNvPicPr>
            <a:picLocks/>
          </p:cNvPicPr>
          <p:nvPr/>
        </p:nvPicPr>
        <p:blipFill rotWithShape="1">
          <a:blip r:embed="rId6" cstate="print">
            <a:extLst>
              <a:ext uri="{28A0092B-C50C-407E-A947-70E740481C1C}">
                <a14:useLocalDpi xmlns:a14="http://schemas.microsoft.com/office/drawing/2010/main" val="0"/>
              </a:ext>
            </a:extLst>
          </a:blip>
          <a:srcRect l="21482" r="16806"/>
          <a:stretch/>
        </p:blipFill>
        <p:spPr>
          <a:xfrm>
            <a:off x="4328870" y="2420317"/>
            <a:ext cx="3528000" cy="2484000"/>
          </a:xfrm>
          <a:prstGeom prst="rect">
            <a:avLst/>
          </a:prstGeom>
        </p:spPr>
      </p:pic>
      <p:sp>
        <p:nvSpPr>
          <p:cNvPr id="18" name="Titel 1">
            <a:extLst>
              <a:ext uri="{FF2B5EF4-FFF2-40B4-BE49-F238E27FC236}">
                <a16:creationId xmlns:a16="http://schemas.microsoft.com/office/drawing/2014/main" id="{37865D4F-2721-D1A5-AC8D-535FACFE4639}"/>
              </a:ext>
            </a:extLst>
          </p:cNvPr>
          <p:cNvSpPr txBox="1">
            <a:spLocks/>
          </p:cNvSpPr>
          <p:nvPr/>
        </p:nvSpPr>
        <p:spPr>
          <a:xfrm>
            <a:off x="507588" y="910814"/>
            <a:ext cx="9540876" cy="283658"/>
          </a:xfrm>
          <a:prstGeom prst="rect">
            <a:avLst/>
          </a:prstGeom>
        </p:spPr>
        <p:txBody>
          <a:bodyPr vert="horz" lIns="0" tIns="0" rIns="0" bIns="0" rtlCol="0" anchor="t">
            <a:noAutofit/>
          </a:bodyPr>
          <a:lstStyle>
            <a:lvl1pPr marL="0" indent="0" algn="l" defTabSz="914400" rtl="0" eaLnBrk="1" latinLnBrk="0" hangingPunct="1">
              <a:lnSpc>
                <a:spcPct val="90000"/>
              </a:lnSpc>
              <a:spcBef>
                <a:spcPts val="0"/>
              </a:spcBef>
              <a:buFont typeface="Arial" panose="020B0604020202020204" pitchFamily="34" charset="0"/>
              <a:buNone/>
              <a:defRPr lang="de-DE" sz="2800" b="0" kern="1200" dirty="0">
                <a:solidFill>
                  <a:srgbClr val="2E4F4C"/>
                </a:solidFill>
                <a:latin typeface="+mn-lt"/>
                <a:ea typeface="+mn-ea"/>
                <a:cs typeface="+mn-cs"/>
              </a:defRPr>
            </a:lvl1pPr>
          </a:lstStyle>
          <a:p>
            <a:r>
              <a:rPr lang="de-DE" sz="1600" dirty="0">
                <a:latin typeface="+mj-lt"/>
              </a:rPr>
              <a:t>Unternehmensbeteiligungen: Unterschiedliches Chancen-Risiko-Profil</a:t>
            </a:r>
          </a:p>
        </p:txBody>
      </p:sp>
    </p:spTree>
    <p:extLst>
      <p:ext uri="{BB962C8B-B14F-4D97-AF65-F5344CB8AC3E}">
        <p14:creationId xmlns:p14="http://schemas.microsoft.com/office/powerpoint/2010/main" val="1176880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0D101-AD2D-9A87-C365-48B5F5775879}"/>
            </a:ext>
          </a:extLst>
        </p:cNvPr>
        <p:cNvGrpSpPr/>
        <p:nvPr/>
      </p:nvGrpSpPr>
      <p:grpSpPr>
        <a:xfrm>
          <a:off x="0" y="0"/>
          <a:ext cx="0" cy="0"/>
          <a:chOff x="0" y="0"/>
          <a:chExt cx="0" cy="0"/>
        </a:xfrm>
      </p:grpSpPr>
      <p:sp>
        <p:nvSpPr>
          <p:cNvPr id="14" name="Gleichschenkliges Dreieck 13">
            <a:extLst>
              <a:ext uri="{FF2B5EF4-FFF2-40B4-BE49-F238E27FC236}">
                <a16:creationId xmlns:a16="http://schemas.microsoft.com/office/drawing/2014/main" id="{3265CFEF-2471-BDED-5C19-C7764BFE804B}"/>
              </a:ext>
            </a:extLst>
          </p:cNvPr>
          <p:cNvSpPr/>
          <p:nvPr/>
        </p:nvSpPr>
        <p:spPr>
          <a:xfrm rot="16200000">
            <a:off x="2289113" y="3104960"/>
            <a:ext cx="4897435" cy="1370391"/>
          </a:xfrm>
          <a:prstGeom prst="triangle">
            <a:avLst/>
          </a:prstGeom>
          <a:solidFill>
            <a:schemeClr val="bg1">
              <a:lumMod val="95000"/>
            </a:schemeClr>
          </a:solidFill>
          <a:ln w="12700" cap="flat" cmpd="sng" algn="ctr">
            <a:noFill/>
            <a:prstDash val="solid"/>
            <a:miter lim="800000"/>
          </a:ln>
          <a:effectLst/>
        </p:spPr>
        <p:txBody>
          <a:bodyPr lIns="216000" tIns="144000" rIns="216000" bIns="144000" rtlCol="0" anchor="t" anchorCtr="0">
            <a:noAutofit/>
          </a:bodyPr>
          <a:lstStyle/>
          <a:p>
            <a:pPr marL="0" marR="0" indent="0" algn="l" defTabSz="914400" eaLnBrk="1" fontAlgn="auto" latinLnBrk="0" hangingPunct="1">
              <a:lnSpc>
                <a:spcPct val="100000"/>
              </a:lnSpc>
              <a:spcBef>
                <a:spcPts val="0"/>
              </a:spcBef>
              <a:spcAft>
                <a:spcPts val="300"/>
              </a:spcAft>
              <a:buClr>
                <a:srgbClr val="009999"/>
              </a:buClr>
              <a:buSzTx/>
              <a:buFontTx/>
              <a:buNone/>
              <a:tabLst/>
            </a:pPr>
            <a:endParaRPr kumimoji="0" lang="de-DE" sz="1200" b="1" i="0" u="none" strike="noStrike" kern="0" cap="none" spc="0" normalizeH="0" baseline="0" noProof="0" dirty="0">
              <a:ln>
                <a:noFill/>
              </a:ln>
              <a:solidFill>
                <a:schemeClr val="bg1"/>
              </a:solidFill>
              <a:effectLst/>
              <a:uLnTx/>
              <a:uFillTx/>
              <a:ea typeface="+mn-ea"/>
              <a:cs typeface="+mn-cs"/>
            </a:endParaRPr>
          </a:p>
        </p:txBody>
      </p:sp>
      <p:sp>
        <p:nvSpPr>
          <p:cNvPr id="13" name="Rechteck 12">
            <a:extLst>
              <a:ext uri="{FF2B5EF4-FFF2-40B4-BE49-F238E27FC236}">
                <a16:creationId xmlns:a16="http://schemas.microsoft.com/office/drawing/2014/main" id="{8DB93FEC-D8BB-AD67-628B-5289418335E9}"/>
              </a:ext>
            </a:extLst>
          </p:cNvPr>
          <p:cNvSpPr/>
          <p:nvPr/>
        </p:nvSpPr>
        <p:spPr>
          <a:xfrm>
            <a:off x="5423026" y="1341439"/>
            <a:ext cx="6778118" cy="489743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A943220D-29F7-6A93-A9F9-31F9603C9594}"/>
              </a:ext>
            </a:extLst>
          </p:cNvPr>
          <p:cNvSpPr>
            <a:spLocks noGrp="1"/>
          </p:cNvSpPr>
          <p:nvPr>
            <p:ph type="title"/>
          </p:nvPr>
        </p:nvSpPr>
        <p:spPr/>
        <p:txBody>
          <a:bodyPr/>
          <a:lstStyle/>
          <a:p>
            <a:r>
              <a:rPr lang="de-DE" dirty="0"/>
              <a:t>Unser Fokus – Hidden Champions</a:t>
            </a:r>
          </a:p>
        </p:txBody>
      </p:sp>
      <p:sp>
        <p:nvSpPr>
          <p:cNvPr id="3" name="Foliennummernplatzhalter 2">
            <a:extLst>
              <a:ext uri="{FF2B5EF4-FFF2-40B4-BE49-F238E27FC236}">
                <a16:creationId xmlns:a16="http://schemas.microsoft.com/office/drawing/2014/main" id="{CAE15A01-E353-06D3-E205-B3E3C1B3603B}"/>
              </a:ext>
            </a:extLst>
          </p:cNvPr>
          <p:cNvSpPr>
            <a:spLocks noGrp="1"/>
          </p:cNvSpPr>
          <p:nvPr>
            <p:ph type="sldNum" sz="quarter" idx="10"/>
          </p:nvPr>
        </p:nvSpPr>
        <p:spPr/>
        <p:txBody>
          <a:bodyPr/>
          <a:lstStyle/>
          <a:p>
            <a:fld id="{8C53CBBC-2A40-42BD-8BFF-8879D663E8DB}" type="slidenum">
              <a:rPr lang="de-DE" smtClean="0"/>
              <a:pPr/>
              <a:t>18</a:t>
            </a:fld>
            <a:endParaRPr lang="de-DE" dirty="0"/>
          </a:p>
        </p:txBody>
      </p:sp>
      <p:pic>
        <p:nvPicPr>
          <p:cNvPr id="8" name="Picture 2">
            <a:extLst>
              <a:ext uri="{FF2B5EF4-FFF2-40B4-BE49-F238E27FC236}">
                <a16:creationId xmlns:a16="http://schemas.microsoft.com/office/drawing/2014/main" id="{3A6BF00F-1DB1-A0E1-7653-9CA0D171004C}"/>
              </a:ext>
            </a:extLst>
          </p:cNvPr>
          <p:cNvPicPr>
            <a:picLocks noChangeAspect="1" noChangeArrowheads="1"/>
          </p:cNvPicPr>
          <p:nvPr/>
        </p:nvPicPr>
        <p:blipFill>
          <a:blip r:embed="rId3"/>
          <a:srcRect/>
          <a:stretch/>
        </p:blipFill>
        <p:spPr bwMode="auto">
          <a:xfrm>
            <a:off x="4651780" y="1060582"/>
            <a:ext cx="4484661" cy="44738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Lvmh Logo - Lvmh Moet Hennessy Louis Vuitton Logo, HD Png Download ,  Transparent Png Image - PNGitem">
            <a:extLst>
              <a:ext uri="{FF2B5EF4-FFF2-40B4-BE49-F238E27FC236}">
                <a16:creationId xmlns:a16="http://schemas.microsoft.com/office/drawing/2014/main" id="{39814072-8524-8296-231C-E699C67675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1538" y="5558726"/>
            <a:ext cx="1479755" cy="57985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a:extLst>
              <a:ext uri="{FF2B5EF4-FFF2-40B4-BE49-F238E27FC236}">
                <a16:creationId xmlns:a16="http://schemas.microsoft.com/office/drawing/2014/main" id="{DF573F77-6C9B-644F-CA96-72B844529215}"/>
              </a:ext>
            </a:extLst>
          </p:cNvPr>
          <p:cNvPicPr>
            <a:picLocks noChangeAspect="1" noChangeArrowheads="1"/>
          </p:cNvPicPr>
          <p:nvPr/>
        </p:nvPicPr>
        <p:blipFill>
          <a:blip r:embed="rId5"/>
          <a:srcRect l="203" r="203"/>
          <a:stretch/>
        </p:blipFill>
        <p:spPr bwMode="auto">
          <a:xfrm>
            <a:off x="64634" y="2956413"/>
            <a:ext cx="4254338" cy="151081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s://www.aldi-nord.de/content/dam/aldi/germany/angebote/2022/kw40/produkte/4012_40-2022_FerreroNutella-01_ON.png/_jcr_content/renditions/opt.1250w.png.res/1663915074709/opt.1250w.png">
            <a:extLst>
              <a:ext uri="{FF2B5EF4-FFF2-40B4-BE49-F238E27FC236}">
                <a16:creationId xmlns:a16="http://schemas.microsoft.com/office/drawing/2014/main" id="{5643FBC0-E9C7-7B72-42BD-85209A26967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99964" y="3038515"/>
            <a:ext cx="2495946" cy="2495946"/>
          </a:xfrm>
          <a:prstGeom prst="rect">
            <a:avLst/>
          </a:prstGeom>
          <a:noFill/>
          <a:extLst>
            <a:ext uri="{909E8E84-426E-40DD-AFC4-6F175D3DCCD1}">
              <a14:hiddenFill xmlns:a14="http://schemas.microsoft.com/office/drawing/2010/main">
                <a:solidFill>
                  <a:srgbClr val="FFFFFF"/>
                </a:solidFill>
              </a14:hiddenFill>
            </a:ext>
          </a:extLst>
        </p:spPr>
      </p:pic>
      <p:pic>
        <p:nvPicPr>
          <p:cNvPr id="12" name="Grafik 11">
            <a:extLst>
              <a:ext uri="{FF2B5EF4-FFF2-40B4-BE49-F238E27FC236}">
                <a16:creationId xmlns:a16="http://schemas.microsoft.com/office/drawing/2014/main" id="{6F42E060-5D1F-FE99-EF6D-B2C770FD3781}"/>
              </a:ext>
            </a:extLst>
          </p:cNvPr>
          <p:cNvPicPr>
            <a:picLocks noChangeAspect="1"/>
          </p:cNvPicPr>
          <p:nvPr/>
        </p:nvPicPr>
        <p:blipFill>
          <a:blip r:embed="rId7"/>
          <a:srcRect/>
          <a:stretch/>
        </p:blipFill>
        <p:spPr>
          <a:xfrm>
            <a:off x="9425699" y="5638541"/>
            <a:ext cx="1790507" cy="353553"/>
          </a:xfrm>
          <a:prstGeom prst="rect">
            <a:avLst/>
          </a:prstGeom>
        </p:spPr>
      </p:pic>
    </p:spTree>
    <p:extLst>
      <p:ext uri="{BB962C8B-B14F-4D97-AF65-F5344CB8AC3E}">
        <p14:creationId xmlns:p14="http://schemas.microsoft.com/office/powerpoint/2010/main" val="389884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DED107-581E-42CA-85B3-8BAE3B4E3A00}"/>
              </a:ext>
            </a:extLst>
          </p:cNvPr>
          <p:cNvSpPr>
            <a:spLocks noGrp="1"/>
          </p:cNvSpPr>
          <p:nvPr>
            <p:ph type="title"/>
          </p:nvPr>
        </p:nvSpPr>
        <p:spPr/>
        <p:txBody>
          <a:bodyPr/>
          <a:lstStyle/>
          <a:p>
            <a:r>
              <a:rPr lang="de-DE" dirty="0"/>
              <a:t>Die Preismacht der Schlümpfe</a:t>
            </a:r>
          </a:p>
        </p:txBody>
      </p:sp>
      <p:sp>
        <p:nvSpPr>
          <p:cNvPr id="3" name="Foliennummernplatzhalter 2">
            <a:extLst>
              <a:ext uri="{FF2B5EF4-FFF2-40B4-BE49-F238E27FC236}">
                <a16:creationId xmlns:a16="http://schemas.microsoft.com/office/drawing/2014/main" id="{6713C438-7F7C-4F1A-8DB5-645F40190E6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pic>
        <p:nvPicPr>
          <p:cNvPr id="4" name="Picture 2" descr="https://m.media-amazon.com/images/I/61-onxn0GCL._AC_SL1200_.jpg">
            <a:extLst>
              <a:ext uri="{FF2B5EF4-FFF2-40B4-BE49-F238E27FC236}">
                <a16:creationId xmlns:a16="http://schemas.microsoft.com/office/drawing/2014/main" id="{D4046AC7-12A9-4D1E-8C5F-81BF756A92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5025" y="2174041"/>
            <a:ext cx="2062660" cy="23825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m.media-amazon.com/images/I/61-onxn0GCL._AC_SL1200_.jpg">
            <a:extLst>
              <a:ext uri="{FF2B5EF4-FFF2-40B4-BE49-F238E27FC236}">
                <a16:creationId xmlns:a16="http://schemas.microsoft.com/office/drawing/2014/main" id="{1AF27847-6DF1-475E-96E4-D25821D36D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07964" y="2174041"/>
            <a:ext cx="2062660" cy="23825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Datei:Schleich (Unternehmen) Logo.svg – Wikipedia">
            <a:extLst>
              <a:ext uri="{FF2B5EF4-FFF2-40B4-BE49-F238E27FC236}">
                <a16:creationId xmlns:a16="http://schemas.microsoft.com/office/drawing/2014/main" id="{AEAC3C93-36C9-4374-87D5-507D772C186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8797" y="1340871"/>
            <a:ext cx="2876305" cy="728664"/>
          </a:xfrm>
          <a:prstGeom prst="rect">
            <a:avLst/>
          </a:prstGeom>
          <a:noFill/>
          <a:extLst>
            <a:ext uri="{909E8E84-426E-40DD-AFC4-6F175D3DCCD1}">
              <a14:hiddenFill xmlns:a14="http://schemas.microsoft.com/office/drawing/2010/main">
                <a:solidFill>
                  <a:srgbClr val="FFFFFF"/>
                </a:solidFill>
              </a14:hiddenFill>
            </a:ext>
          </a:extLst>
        </p:spPr>
      </p:pic>
      <p:sp>
        <p:nvSpPr>
          <p:cNvPr id="7" name="Richtungspfeil 9">
            <a:extLst>
              <a:ext uri="{FF2B5EF4-FFF2-40B4-BE49-F238E27FC236}">
                <a16:creationId xmlns:a16="http://schemas.microsoft.com/office/drawing/2014/main" id="{3B6395F7-95A9-4715-A2EC-83E0C161F550}"/>
              </a:ext>
            </a:extLst>
          </p:cNvPr>
          <p:cNvSpPr/>
          <p:nvPr/>
        </p:nvSpPr>
        <p:spPr>
          <a:xfrm>
            <a:off x="0" y="4685697"/>
            <a:ext cx="10946586" cy="540000"/>
          </a:xfrm>
          <a:prstGeom prst="homePlate">
            <a:avLst/>
          </a:prstGeom>
          <a:solidFill>
            <a:srgbClr val="2E4F4C"/>
          </a:solidFill>
          <a:ln w="22225">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bold"/>
                <a:ea typeface="+mn-ea"/>
                <a:cs typeface="+mn-cs"/>
              </a:rPr>
              <a:t>                           2019 = 5,34 Euro			       2024 = 8,80 Euro</a:t>
            </a:r>
          </a:p>
        </p:txBody>
      </p:sp>
      <p:sp>
        <p:nvSpPr>
          <p:cNvPr id="8" name="Eingekerbter Richtungspfeil 10">
            <a:extLst>
              <a:ext uri="{FF2B5EF4-FFF2-40B4-BE49-F238E27FC236}">
                <a16:creationId xmlns:a16="http://schemas.microsoft.com/office/drawing/2014/main" id="{D569489A-56A4-4CC6-BB0A-A5516B9F2D3C}"/>
              </a:ext>
            </a:extLst>
          </p:cNvPr>
          <p:cNvSpPr/>
          <p:nvPr/>
        </p:nvSpPr>
        <p:spPr>
          <a:xfrm>
            <a:off x="10787419" y="4667648"/>
            <a:ext cx="572708" cy="540000"/>
          </a:xfrm>
          <a:prstGeom prst="chevron">
            <a:avLst/>
          </a:prstGeom>
          <a:solidFill>
            <a:srgbClr val="2E4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bold"/>
              <a:ea typeface="+mn-ea"/>
              <a:cs typeface="+mn-cs"/>
            </a:endParaRPr>
          </a:p>
        </p:txBody>
      </p:sp>
      <p:sp>
        <p:nvSpPr>
          <p:cNvPr id="9" name="Eingekerbter Richtungspfeil 12">
            <a:extLst>
              <a:ext uri="{FF2B5EF4-FFF2-40B4-BE49-F238E27FC236}">
                <a16:creationId xmlns:a16="http://schemas.microsoft.com/office/drawing/2014/main" id="{FF8395E4-0DF3-43CA-9989-2FE728381CC4}"/>
              </a:ext>
            </a:extLst>
          </p:cNvPr>
          <p:cNvSpPr/>
          <p:nvPr/>
        </p:nvSpPr>
        <p:spPr>
          <a:xfrm>
            <a:off x="11214568" y="4667648"/>
            <a:ext cx="572708" cy="540000"/>
          </a:xfrm>
          <a:prstGeom prst="chevron">
            <a:avLst/>
          </a:prstGeom>
          <a:solidFill>
            <a:srgbClr val="2E4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bold"/>
              <a:ea typeface="+mn-ea"/>
              <a:cs typeface="+mn-cs"/>
            </a:endParaRPr>
          </a:p>
        </p:txBody>
      </p:sp>
      <p:sp>
        <p:nvSpPr>
          <p:cNvPr id="10" name="Eingekerbter Richtungspfeil 13">
            <a:extLst>
              <a:ext uri="{FF2B5EF4-FFF2-40B4-BE49-F238E27FC236}">
                <a16:creationId xmlns:a16="http://schemas.microsoft.com/office/drawing/2014/main" id="{6B5DFE29-9E39-41EC-857D-6EFEA9E536BD}"/>
              </a:ext>
            </a:extLst>
          </p:cNvPr>
          <p:cNvSpPr/>
          <p:nvPr/>
        </p:nvSpPr>
        <p:spPr>
          <a:xfrm>
            <a:off x="11628109" y="4667648"/>
            <a:ext cx="572708" cy="540000"/>
          </a:xfrm>
          <a:prstGeom prst="chevron">
            <a:avLst/>
          </a:prstGeom>
          <a:solidFill>
            <a:srgbClr val="2E4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bold"/>
              <a:ea typeface="+mn-ea"/>
              <a:cs typeface="+mn-cs"/>
            </a:endParaRPr>
          </a:p>
        </p:txBody>
      </p:sp>
      <p:sp>
        <p:nvSpPr>
          <p:cNvPr id="11" name="Textfeld 10">
            <a:extLst>
              <a:ext uri="{FF2B5EF4-FFF2-40B4-BE49-F238E27FC236}">
                <a16:creationId xmlns:a16="http://schemas.microsoft.com/office/drawing/2014/main" id="{9B3291D2-9438-4F5C-B792-48F7DA3EAE28}"/>
              </a:ext>
            </a:extLst>
          </p:cNvPr>
          <p:cNvSpPr txBox="1"/>
          <p:nvPr/>
        </p:nvSpPr>
        <p:spPr>
          <a:xfrm>
            <a:off x="2388435" y="5489808"/>
            <a:ext cx="6723572"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srgbClr val="2E4F4C"/>
                </a:solidFill>
                <a:effectLst/>
                <a:uLnTx/>
                <a:uFillTx/>
                <a:latin typeface="Calibri bold"/>
                <a:ea typeface="+mn-ea"/>
                <a:cs typeface="+mn-cs"/>
              </a:rPr>
              <a:t>Preissteigerung von 10,5% pro Jahr</a:t>
            </a:r>
          </a:p>
        </p:txBody>
      </p:sp>
    </p:spTree>
    <p:extLst>
      <p:ext uri="{BB962C8B-B14F-4D97-AF65-F5344CB8AC3E}">
        <p14:creationId xmlns:p14="http://schemas.microsoft.com/office/powerpoint/2010/main" val="1339486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5CBD7E89-587D-4B53-B19A-C10EE72AC118}"/>
              </a:ext>
            </a:extLst>
          </p:cNvPr>
          <p:cNvSpPr>
            <a:spLocks noGrp="1"/>
          </p:cNvSpPr>
          <p:nvPr>
            <p:ph type="sldNum" sz="quarter" idx="10"/>
          </p:nvPr>
        </p:nvSpPr>
        <p:spPr/>
        <p:txBody>
          <a:bodyPr/>
          <a:lstStyle/>
          <a:p>
            <a:fld id="{8C53CBBC-2A40-42BD-8BFF-8879D663E8DB}" type="slidenum">
              <a:rPr/>
              <a:pPr/>
              <a:t>2</a:t>
            </a:fld>
            <a:endParaRPr dirty="0"/>
          </a:p>
        </p:txBody>
      </p:sp>
      <p:sp>
        <p:nvSpPr>
          <p:cNvPr id="10" name="Textplatzhalter 3">
            <a:extLst>
              <a:ext uri="{FF2B5EF4-FFF2-40B4-BE49-F238E27FC236}">
                <a16:creationId xmlns:a16="http://schemas.microsoft.com/office/drawing/2014/main" id="{7E122BC0-8AB8-B1C4-770F-BCFADF0CB88A}"/>
              </a:ext>
            </a:extLst>
          </p:cNvPr>
          <p:cNvSpPr>
            <a:spLocks noGrp="1"/>
          </p:cNvSpPr>
          <p:nvPr>
            <p:ph type="title"/>
          </p:nvPr>
        </p:nvSpPr>
        <p:spPr>
          <a:xfrm>
            <a:off x="515938" y="512763"/>
            <a:ext cx="9540875" cy="387350"/>
          </a:xfrm>
        </p:spPr>
        <p:txBody>
          <a:bodyPr/>
          <a:lstStyle/>
          <a:p>
            <a:r>
              <a:rPr lang="de-DE" u="sng" dirty="0"/>
              <a:t>Ihr heutiger Referent</a:t>
            </a:r>
          </a:p>
        </p:txBody>
      </p:sp>
      <p:grpSp>
        <p:nvGrpSpPr>
          <p:cNvPr id="11" name="Gruppieren 10">
            <a:extLst>
              <a:ext uri="{FF2B5EF4-FFF2-40B4-BE49-F238E27FC236}">
                <a16:creationId xmlns:a16="http://schemas.microsoft.com/office/drawing/2014/main" id="{2F20A18B-367B-F96A-7B17-4C160168204A}"/>
              </a:ext>
            </a:extLst>
          </p:cNvPr>
          <p:cNvGrpSpPr/>
          <p:nvPr/>
        </p:nvGrpSpPr>
        <p:grpSpPr>
          <a:xfrm>
            <a:off x="402657" y="3722622"/>
            <a:ext cx="4549488" cy="2528924"/>
            <a:chOff x="402656" y="3559465"/>
            <a:chExt cx="4660411" cy="2282535"/>
          </a:xfrm>
        </p:grpSpPr>
        <p:sp>
          <p:nvSpPr>
            <p:cNvPr id="12" name="Rectangle 19">
              <a:extLst>
                <a:ext uri="{FF2B5EF4-FFF2-40B4-BE49-F238E27FC236}">
                  <a16:creationId xmlns:a16="http://schemas.microsoft.com/office/drawing/2014/main" id="{8C585790-6B34-CBA1-0BC9-107695F395C7}"/>
                </a:ext>
              </a:extLst>
            </p:cNvPr>
            <p:cNvSpPr>
              <a:spLocks noChangeArrowheads="1"/>
            </p:cNvSpPr>
            <p:nvPr/>
          </p:nvSpPr>
          <p:spPr bwMode="gray">
            <a:xfrm>
              <a:off x="402656" y="4087906"/>
              <a:ext cx="4660411" cy="1754094"/>
            </a:xfrm>
            <a:prstGeom prst="rect">
              <a:avLst/>
            </a:prstGeom>
            <a:solidFill>
              <a:schemeClr val="bg1">
                <a:lumMod val="95000"/>
              </a:schemeClr>
            </a:solidFill>
            <a:ln w="12700">
              <a:noFill/>
              <a:miter lim="800000"/>
              <a:headEnd/>
              <a:tailEnd/>
            </a:ln>
            <a:effectLst/>
          </p:spPr>
          <p:txBody>
            <a:bodyPr lIns="252000" tIns="252000" rIns="144000" bIns="144000"/>
            <a:lstStyle/>
            <a:p>
              <a:pPr marL="180975" indent="-180975">
                <a:lnSpc>
                  <a:spcPct val="95000"/>
                </a:lnSpc>
                <a:spcAft>
                  <a:spcPts val="800"/>
                </a:spcAft>
                <a:buClr>
                  <a:srgbClr val="CBB48D"/>
                </a:buClr>
                <a:buFont typeface="Wingdings" panose="05000000000000000000" pitchFamily="2" charset="2"/>
                <a:buChar char="§"/>
              </a:pPr>
              <a:r>
                <a:rPr lang="de-DE" sz="1400" noProof="1">
                  <a:solidFill>
                    <a:schemeClr val="bg2">
                      <a:lumMod val="10000"/>
                    </a:schemeClr>
                  </a:solidFill>
                  <a:latin typeface="Calibri Light" panose="020F0302020204030204" pitchFamily="34" charset="0"/>
                  <a:cs typeface="Calibri Light" panose="020F0302020204030204" pitchFamily="34" charset="0"/>
                </a:rPr>
                <a:t>Seit 2023 bei der Unternehmensgruppe</a:t>
              </a:r>
            </a:p>
            <a:p>
              <a:pPr marL="180975" indent="-180975">
                <a:lnSpc>
                  <a:spcPct val="95000"/>
                </a:lnSpc>
                <a:spcAft>
                  <a:spcPts val="800"/>
                </a:spcAft>
                <a:buClr>
                  <a:srgbClr val="CBB48D"/>
                </a:buClr>
                <a:buFont typeface="Wingdings" panose="05000000000000000000" pitchFamily="2" charset="2"/>
                <a:buChar char="§"/>
              </a:pPr>
              <a:r>
                <a:rPr lang="de-DE" sz="1400" noProof="1">
                  <a:solidFill>
                    <a:schemeClr val="bg2">
                      <a:lumMod val="10000"/>
                    </a:schemeClr>
                  </a:solidFill>
                  <a:latin typeface="Calibri Light" panose="020F0302020204030204" pitchFamily="34" charset="0"/>
                  <a:cs typeface="Calibri Light" panose="020F0302020204030204" pitchFamily="34" charset="0"/>
                </a:rPr>
                <a:t>Vertriebsdirekor bei MPE </a:t>
              </a:r>
            </a:p>
            <a:p>
              <a:pPr marL="180975" indent="-180975">
                <a:lnSpc>
                  <a:spcPct val="95000"/>
                </a:lnSpc>
                <a:spcAft>
                  <a:spcPts val="800"/>
                </a:spcAft>
                <a:buClr>
                  <a:srgbClr val="CBB48D"/>
                </a:buClr>
                <a:buFont typeface="Wingdings" panose="05000000000000000000" pitchFamily="2" charset="2"/>
                <a:buChar char="§"/>
              </a:pPr>
              <a:r>
                <a:rPr lang="de-DE" sz="1400" noProof="1">
                  <a:solidFill>
                    <a:schemeClr val="bg2">
                      <a:lumMod val="10000"/>
                    </a:schemeClr>
                  </a:solidFill>
                  <a:latin typeface="Calibri Light" panose="020F0302020204030204" pitchFamily="34" charset="0"/>
                  <a:cs typeface="Calibri Light" panose="020F0302020204030204" pitchFamily="34" charset="0"/>
                </a:rPr>
                <a:t>2014 - 2023 LBBW</a:t>
              </a:r>
            </a:p>
            <a:p>
              <a:pPr marL="180975" indent="-180975">
                <a:lnSpc>
                  <a:spcPct val="95000"/>
                </a:lnSpc>
                <a:spcAft>
                  <a:spcPts val="800"/>
                </a:spcAft>
                <a:buClr>
                  <a:srgbClr val="CBB48D"/>
                </a:buClr>
                <a:buFont typeface="Wingdings" panose="05000000000000000000" pitchFamily="2" charset="2"/>
                <a:buChar char="§"/>
              </a:pPr>
              <a:r>
                <a:rPr lang="de-DE" sz="1400" noProof="1">
                  <a:solidFill>
                    <a:schemeClr val="bg2">
                      <a:lumMod val="10000"/>
                    </a:schemeClr>
                  </a:solidFill>
                  <a:latin typeface="Calibri Light" panose="020F0302020204030204" pitchFamily="34" charset="0"/>
                  <a:cs typeface="Calibri Light" panose="020F0302020204030204" pitchFamily="34" charset="0"/>
                </a:rPr>
                <a:t>2002 - 2014 Soldat auf Zeit  </a:t>
              </a:r>
            </a:p>
          </p:txBody>
        </p:sp>
        <p:sp>
          <p:nvSpPr>
            <p:cNvPr id="13" name="Rechteck 12" descr="PresentationLoad.com">
              <a:extLst>
                <a:ext uri="{FF2B5EF4-FFF2-40B4-BE49-F238E27FC236}">
                  <a16:creationId xmlns:a16="http://schemas.microsoft.com/office/drawing/2014/main" id="{9A966E75-BD4D-2589-01A2-C0269EEF9098}"/>
                </a:ext>
              </a:extLst>
            </p:cNvPr>
            <p:cNvSpPr/>
            <p:nvPr/>
          </p:nvSpPr>
          <p:spPr>
            <a:xfrm>
              <a:off x="402656" y="3559465"/>
              <a:ext cx="4660411" cy="528442"/>
            </a:xfrm>
            <a:prstGeom prst="rect">
              <a:avLst/>
            </a:prstGeom>
            <a:solidFill>
              <a:srgbClr val="2E4F4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144000" rIns="144000" bIns="144000" rtlCol="0" anchor="ctr"/>
            <a:lstStyle/>
            <a:p>
              <a:r>
                <a:rPr lang="de-DE" sz="2000" cap="all" dirty="0">
                  <a:solidFill>
                    <a:schemeClr val="bg1"/>
                  </a:solidFill>
                </a:rPr>
                <a:t>Markus Dittmer</a:t>
              </a:r>
            </a:p>
            <a:p>
              <a:r>
                <a:rPr lang="de-DE" sz="1200" dirty="0">
                  <a:solidFill>
                    <a:schemeClr val="bg1"/>
                  </a:solidFill>
                </a:rPr>
                <a:t>Vertriebsdirektor bei MPE Consulting GmbH</a:t>
              </a:r>
            </a:p>
          </p:txBody>
        </p:sp>
      </p:grpSp>
      <p:pic>
        <p:nvPicPr>
          <p:cNvPr id="14" name="Grafik 13">
            <a:extLst>
              <a:ext uri="{FF2B5EF4-FFF2-40B4-BE49-F238E27FC236}">
                <a16:creationId xmlns:a16="http://schemas.microsoft.com/office/drawing/2014/main" id="{B0B76977-6BC4-77CE-8C5E-3C9FEC4B35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8395" y="1187850"/>
            <a:ext cx="4398316" cy="1662925"/>
          </a:xfrm>
          <a:prstGeom prst="rect">
            <a:avLst/>
          </a:prstGeom>
        </p:spPr>
      </p:pic>
      <p:pic>
        <p:nvPicPr>
          <p:cNvPr id="15" name="Grafik 3" descr="Dittmer_Markus">
            <a:extLst>
              <a:ext uri="{FF2B5EF4-FFF2-40B4-BE49-F238E27FC236}">
                <a16:creationId xmlns:a16="http://schemas.microsoft.com/office/drawing/2014/main" id="{10642F14-94B6-1E1F-43DD-56F7D77822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1071" y="1074088"/>
            <a:ext cx="2512659" cy="2512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k 15">
            <a:extLst>
              <a:ext uri="{FF2B5EF4-FFF2-40B4-BE49-F238E27FC236}">
                <a16:creationId xmlns:a16="http://schemas.microsoft.com/office/drawing/2014/main" id="{A0B7D503-0CB3-8A1A-EBCC-5993F4243B7B}"/>
              </a:ext>
            </a:extLst>
          </p:cNvPr>
          <p:cNvPicPr>
            <a:picLocks noChangeAspect="1"/>
          </p:cNvPicPr>
          <p:nvPr/>
        </p:nvPicPr>
        <p:blipFill>
          <a:blip r:embed="rId4"/>
          <a:stretch>
            <a:fillRect/>
          </a:stretch>
        </p:blipFill>
        <p:spPr>
          <a:xfrm>
            <a:off x="6798395" y="3722622"/>
            <a:ext cx="4398317" cy="1649369"/>
          </a:xfrm>
          <a:prstGeom prst="rect">
            <a:avLst/>
          </a:prstGeom>
        </p:spPr>
      </p:pic>
    </p:spTree>
    <p:extLst>
      <p:ext uri="{BB962C8B-B14F-4D97-AF65-F5344CB8AC3E}">
        <p14:creationId xmlns:p14="http://schemas.microsoft.com/office/powerpoint/2010/main" val="2130435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B03E5A0-749E-4012-35CA-96AFE8DEB83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698" name="think-cell Folie" r:id="rId4" imgW="305" imgH="303" progId="TCLayout.ActiveDocument.1">
                  <p:embed/>
                </p:oleObj>
              </mc:Choice>
              <mc:Fallback>
                <p:oleObj name="think-cell Folie" r:id="rId4" imgW="305" imgH="303" progId="TCLayout.ActiveDocument.1">
                  <p:embed/>
                  <p:pic>
                    <p:nvPicPr>
                      <p:cNvPr id="7" name="think-cell data - do not delete" hidden="1">
                        <a:extLst>
                          <a:ext uri="{FF2B5EF4-FFF2-40B4-BE49-F238E27FC236}">
                            <a16:creationId xmlns:a16="http://schemas.microsoft.com/office/drawing/2014/main" id="{5B03E5A0-749E-4012-35CA-96AFE8DEB83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AE9650B-5C36-000C-7DFF-1A83B96223D0}"/>
              </a:ext>
            </a:extLst>
          </p:cNvPr>
          <p:cNvSpPr>
            <a:spLocks noGrp="1"/>
          </p:cNvSpPr>
          <p:nvPr>
            <p:ph type="title"/>
          </p:nvPr>
        </p:nvSpPr>
        <p:spPr/>
        <p:txBody>
          <a:bodyPr/>
          <a:lstStyle/>
          <a:p>
            <a:r>
              <a:rPr lang="de-DE" dirty="0"/>
              <a:t>Warum wir das Segment „Lower Mid-Market“ lieben</a:t>
            </a:r>
            <a:br>
              <a:rPr lang="de-DE" dirty="0"/>
            </a:br>
            <a:endParaRPr lang="en-US" dirty="0"/>
          </a:p>
        </p:txBody>
      </p:sp>
      <p:sp>
        <p:nvSpPr>
          <p:cNvPr id="3" name="Foliennummernplatzhalter 2">
            <a:extLst>
              <a:ext uri="{FF2B5EF4-FFF2-40B4-BE49-F238E27FC236}">
                <a16:creationId xmlns:a16="http://schemas.microsoft.com/office/drawing/2014/main" id="{7D6B8D7B-4FD3-11BF-5FFE-6DDD9A7B8F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4" name="Rechteck: abgerundete Ecken 3">
            <a:extLst>
              <a:ext uri="{FF2B5EF4-FFF2-40B4-BE49-F238E27FC236}">
                <a16:creationId xmlns:a16="http://schemas.microsoft.com/office/drawing/2014/main" id="{03F19ACC-06B3-8788-8123-3D4D9D558EE8}"/>
              </a:ext>
            </a:extLst>
          </p:cNvPr>
          <p:cNvSpPr/>
          <p:nvPr/>
        </p:nvSpPr>
        <p:spPr>
          <a:xfrm>
            <a:off x="315715" y="1503722"/>
            <a:ext cx="3960000" cy="1800000"/>
          </a:xfrm>
          <a:prstGeom prst="round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de-DE" sz="2000" b="1" dirty="0">
                <a:solidFill>
                  <a:srgbClr val="2E4F4C"/>
                </a:solidFill>
              </a:rPr>
              <a:t>Gute Einkaufschancen</a:t>
            </a:r>
          </a:p>
          <a:p>
            <a:endParaRPr lang="de-DE" dirty="0">
              <a:solidFill>
                <a:schemeClr val="tx1"/>
              </a:solidFill>
            </a:endParaRPr>
          </a:p>
          <a:p>
            <a:r>
              <a:rPr lang="de-DE" sz="1600" dirty="0">
                <a:solidFill>
                  <a:schemeClr val="tx1"/>
                </a:solidFill>
                <a:latin typeface="+mj-lt"/>
              </a:rPr>
              <a:t>Viele „Targets“ stehen verhältnismäßig wenig Kapital gegenüber: Niedrigere Bewertungen sind die Folge.</a:t>
            </a:r>
          </a:p>
        </p:txBody>
      </p:sp>
      <p:sp>
        <p:nvSpPr>
          <p:cNvPr id="5" name="Rechteck: abgerundete Ecken 4">
            <a:extLst>
              <a:ext uri="{FF2B5EF4-FFF2-40B4-BE49-F238E27FC236}">
                <a16:creationId xmlns:a16="http://schemas.microsoft.com/office/drawing/2014/main" id="{C53CF1E1-1AEF-5818-98C8-377955EEE4FE}"/>
              </a:ext>
            </a:extLst>
          </p:cNvPr>
          <p:cNvSpPr/>
          <p:nvPr/>
        </p:nvSpPr>
        <p:spPr>
          <a:xfrm>
            <a:off x="315716" y="4038172"/>
            <a:ext cx="3960000" cy="1769830"/>
          </a:xfrm>
          <a:prstGeom prst="round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de-DE" sz="2000" b="1" dirty="0">
                <a:solidFill>
                  <a:srgbClr val="2E4F4C"/>
                </a:solidFill>
              </a:rPr>
              <a:t>Firmen noch nicht so „poliert“</a:t>
            </a:r>
            <a:endParaRPr lang="de-DE" sz="2000" dirty="0">
              <a:solidFill>
                <a:srgbClr val="2E4F4C"/>
              </a:solidFill>
            </a:endParaRPr>
          </a:p>
          <a:p>
            <a:endParaRPr lang="de-DE" dirty="0">
              <a:solidFill>
                <a:schemeClr val="tx1"/>
              </a:solidFill>
            </a:endParaRPr>
          </a:p>
          <a:p>
            <a:r>
              <a:rPr lang="de-DE" sz="1600" dirty="0">
                <a:solidFill>
                  <a:schemeClr val="tx1"/>
                </a:solidFill>
                <a:latin typeface="+mj-lt"/>
              </a:rPr>
              <a:t>PE-Fonds können durch Professionalisierungsmaßnahmen einfacher Werte generieren und Firmen verbessern.</a:t>
            </a:r>
          </a:p>
        </p:txBody>
      </p:sp>
      <p:sp>
        <p:nvSpPr>
          <p:cNvPr id="6" name="Rechteck: abgerundete Ecken 5">
            <a:extLst>
              <a:ext uri="{FF2B5EF4-FFF2-40B4-BE49-F238E27FC236}">
                <a16:creationId xmlns:a16="http://schemas.microsoft.com/office/drawing/2014/main" id="{28283E19-EDEE-CDCF-F3B1-EA83D6D7DD65}"/>
              </a:ext>
            </a:extLst>
          </p:cNvPr>
          <p:cNvSpPr/>
          <p:nvPr/>
        </p:nvSpPr>
        <p:spPr>
          <a:xfrm>
            <a:off x="7889511" y="1503722"/>
            <a:ext cx="3960000" cy="1800000"/>
          </a:xfrm>
          <a:prstGeom prst="round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de-DE" sz="2000" b="1" dirty="0">
                <a:solidFill>
                  <a:srgbClr val="2E4F4C"/>
                </a:solidFill>
              </a:rPr>
              <a:t>Wachstum ist einfacher möglich</a:t>
            </a:r>
          </a:p>
          <a:p>
            <a:endParaRPr lang="de-DE" dirty="0">
              <a:solidFill>
                <a:schemeClr val="tx1"/>
              </a:solidFill>
            </a:endParaRPr>
          </a:p>
          <a:p>
            <a:r>
              <a:rPr lang="de-DE" sz="1600" dirty="0">
                <a:solidFill>
                  <a:schemeClr val="tx1"/>
                </a:solidFill>
                <a:latin typeface="+mj-lt"/>
              </a:rPr>
              <a:t>Bei kleineren Firmen ist organisches Wachstum einfacher und gezielte kleinere Add-On-Akquisitionen dienen als Hebel.  </a:t>
            </a:r>
          </a:p>
        </p:txBody>
      </p:sp>
      <p:sp>
        <p:nvSpPr>
          <p:cNvPr id="8" name="Rechteck: abgerundete Ecken 7">
            <a:extLst>
              <a:ext uri="{FF2B5EF4-FFF2-40B4-BE49-F238E27FC236}">
                <a16:creationId xmlns:a16="http://schemas.microsoft.com/office/drawing/2014/main" id="{3B5870ED-8670-A318-7F03-BC9B6770C4BA}"/>
              </a:ext>
            </a:extLst>
          </p:cNvPr>
          <p:cNvSpPr/>
          <p:nvPr/>
        </p:nvSpPr>
        <p:spPr>
          <a:xfrm>
            <a:off x="7889511" y="4041613"/>
            <a:ext cx="3960000" cy="1800000"/>
          </a:xfrm>
          <a:prstGeom prst="round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de-DE" sz="2000" b="1" dirty="0">
                <a:solidFill>
                  <a:srgbClr val="2E4F4C"/>
                </a:solidFill>
              </a:rPr>
              <a:t>Weniger abhängig von Zinsmarkt</a:t>
            </a:r>
          </a:p>
          <a:p>
            <a:endParaRPr lang="de-DE" dirty="0">
              <a:solidFill>
                <a:schemeClr val="tx1"/>
              </a:solidFill>
            </a:endParaRPr>
          </a:p>
          <a:p>
            <a:r>
              <a:rPr lang="de-DE" sz="1600" dirty="0">
                <a:solidFill>
                  <a:schemeClr val="tx1"/>
                </a:solidFill>
                <a:latin typeface="+mj-lt"/>
              </a:rPr>
              <a:t>Deals werden mit weniger Fremdkapital finanziert.</a:t>
            </a:r>
          </a:p>
          <a:p>
            <a:endParaRPr lang="de-DE" sz="1600" dirty="0">
              <a:solidFill>
                <a:schemeClr val="tx1"/>
              </a:solidFill>
              <a:latin typeface="+mj-lt"/>
            </a:endParaRPr>
          </a:p>
        </p:txBody>
      </p:sp>
      <p:sp>
        <p:nvSpPr>
          <p:cNvPr id="9" name="Ellipse 8">
            <a:extLst>
              <a:ext uri="{FF2B5EF4-FFF2-40B4-BE49-F238E27FC236}">
                <a16:creationId xmlns:a16="http://schemas.microsoft.com/office/drawing/2014/main" id="{C37EFF2F-51F2-4904-1826-D25CA206F8F4}"/>
              </a:ext>
            </a:extLst>
          </p:cNvPr>
          <p:cNvSpPr/>
          <p:nvPr/>
        </p:nvSpPr>
        <p:spPr>
          <a:xfrm>
            <a:off x="4678949" y="2110251"/>
            <a:ext cx="2772000" cy="2772000"/>
          </a:xfrm>
          <a:prstGeom prst="ellipse">
            <a:avLst/>
          </a:prstGeom>
          <a:solidFill>
            <a:srgbClr val="2E4F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A325EA37-2E60-32CD-C011-28495391D698}"/>
              </a:ext>
            </a:extLst>
          </p:cNvPr>
          <p:cNvSpPr/>
          <p:nvPr/>
        </p:nvSpPr>
        <p:spPr>
          <a:xfrm>
            <a:off x="4176852" y="2859613"/>
            <a:ext cx="3838294" cy="1015663"/>
          </a:xfrm>
          <a:prstGeom prst="rect">
            <a:avLst/>
          </a:prstGeom>
        </p:spPr>
        <p:txBody>
          <a:bodyPr wrap="none">
            <a:normAutofit fontScale="85000" lnSpcReduction="20000"/>
          </a:bodyPr>
          <a:lstStyle/>
          <a:p>
            <a:pPr algn="ctr"/>
            <a:r>
              <a:rPr lang="de-DE" sz="3200" dirty="0">
                <a:solidFill>
                  <a:schemeClr val="bg1"/>
                </a:solidFill>
              </a:rPr>
              <a:t>„</a:t>
            </a:r>
            <a:r>
              <a:rPr lang="de-DE" sz="3200" b="1" dirty="0">
                <a:solidFill>
                  <a:schemeClr val="bg1"/>
                </a:solidFill>
              </a:rPr>
              <a:t>Lower </a:t>
            </a:r>
          </a:p>
          <a:p>
            <a:pPr algn="ctr"/>
            <a:r>
              <a:rPr lang="de-DE" sz="3200" b="1" dirty="0">
                <a:solidFill>
                  <a:schemeClr val="bg1"/>
                </a:solidFill>
              </a:rPr>
              <a:t>Mid-Market“</a:t>
            </a:r>
          </a:p>
          <a:p>
            <a:pPr algn="ctr"/>
            <a:r>
              <a:rPr lang="de-DE" sz="1200" b="1" dirty="0">
                <a:solidFill>
                  <a:schemeClr val="bg1"/>
                </a:solidFill>
              </a:rPr>
              <a:t>EBITDA: 5-25m USD</a:t>
            </a:r>
          </a:p>
          <a:p>
            <a:pPr algn="ctr"/>
            <a:r>
              <a:rPr lang="de-DE" sz="1200" b="1" dirty="0">
                <a:solidFill>
                  <a:schemeClr val="bg1"/>
                </a:solidFill>
              </a:rPr>
              <a:t>Fondsgröße: 200-1.500m USD</a:t>
            </a:r>
          </a:p>
        </p:txBody>
      </p:sp>
      <p:pic>
        <p:nvPicPr>
          <p:cNvPr id="11" name="Grafik 10">
            <a:extLst>
              <a:ext uri="{FF2B5EF4-FFF2-40B4-BE49-F238E27FC236}">
                <a16:creationId xmlns:a16="http://schemas.microsoft.com/office/drawing/2014/main" id="{1B7A01F5-2B29-7D1D-AD75-B25CE67484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4551" y="2278445"/>
            <a:ext cx="627494" cy="2603805"/>
          </a:xfrm>
          <a:prstGeom prst="rect">
            <a:avLst/>
          </a:prstGeom>
        </p:spPr>
      </p:pic>
      <p:pic>
        <p:nvPicPr>
          <p:cNvPr id="12" name="Grafik 11">
            <a:extLst>
              <a:ext uri="{FF2B5EF4-FFF2-40B4-BE49-F238E27FC236}">
                <a16:creationId xmlns:a16="http://schemas.microsoft.com/office/drawing/2014/main" id="{F9967A13-139B-61EB-D0AC-7F8CE996A4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137202" y="2278444"/>
            <a:ext cx="627494" cy="2603805"/>
          </a:xfrm>
          <a:prstGeom prst="rect">
            <a:avLst/>
          </a:prstGeom>
        </p:spPr>
      </p:pic>
      <p:sp>
        <p:nvSpPr>
          <p:cNvPr id="13" name="Ellipse 12">
            <a:extLst>
              <a:ext uri="{FF2B5EF4-FFF2-40B4-BE49-F238E27FC236}">
                <a16:creationId xmlns:a16="http://schemas.microsoft.com/office/drawing/2014/main" id="{D73C136C-03C3-D9C0-CC35-BBE354998068}"/>
              </a:ext>
            </a:extLst>
          </p:cNvPr>
          <p:cNvSpPr/>
          <p:nvPr/>
        </p:nvSpPr>
        <p:spPr>
          <a:xfrm>
            <a:off x="4384550" y="2702498"/>
            <a:ext cx="341309" cy="341309"/>
          </a:xfrm>
          <a:prstGeom prst="ellipse">
            <a:avLst/>
          </a:prstGeom>
          <a:solidFill>
            <a:srgbClr val="BDA477"/>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Ellipse 13">
            <a:extLst>
              <a:ext uri="{FF2B5EF4-FFF2-40B4-BE49-F238E27FC236}">
                <a16:creationId xmlns:a16="http://schemas.microsoft.com/office/drawing/2014/main" id="{05BAC08E-015E-D624-165C-5BB888744870}"/>
              </a:ext>
            </a:extLst>
          </p:cNvPr>
          <p:cNvSpPr/>
          <p:nvPr/>
        </p:nvSpPr>
        <p:spPr>
          <a:xfrm>
            <a:off x="4426232" y="4189881"/>
            <a:ext cx="341309" cy="341309"/>
          </a:xfrm>
          <a:prstGeom prst="ellipse">
            <a:avLst/>
          </a:prstGeom>
          <a:solidFill>
            <a:srgbClr val="BDA477"/>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Ellipse 14">
            <a:extLst>
              <a:ext uri="{FF2B5EF4-FFF2-40B4-BE49-F238E27FC236}">
                <a16:creationId xmlns:a16="http://schemas.microsoft.com/office/drawing/2014/main" id="{782C21F4-1506-09ED-4214-37A8E97F9587}"/>
              </a:ext>
            </a:extLst>
          </p:cNvPr>
          <p:cNvSpPr/>
          <p:nvPr/>
        </p:nvSpPr>
        <p:spPr>
          <a:xfrm>
            <a:off x="7400086" y="2702497"/>
            <a:ext cx="341309" cy="341309"/>
          </a:xfrm>
          <a:prstGeom prst="ellipse">
            <a:avLst/>
          </a:prstGeom>
          <a:solidFill>
            <a:srgbClr val="BDA477"/>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6" name="Ellipse 15">
            <a:extLst>
              <a:ext uri="{FF2B5EF4-FFF2-40B4-BE49-F238E27FC236}">
                <a16:creationId xmlns:a16="http://schemas.microsoft.com/office/drawing/2014/main" id="{164CE4B0-E628-7320-E896-156383744866}"/>
              </a:ext>
            </a:extLst>
          </p:cNvPr>
          <p:cNvSpPr/>
          <p:nvPr/>
        </p:nvSpPr>
        <p:spPr>
          <a:xfrm>
            <a:off x="7423387" y="4189881"/>
            <a:ext cx="341309" cy="341309"/>
          </a:xfrm>
          <a:prstGeom prst="ellipse">
            <a:avLst/>
          </a:prstGeom>
          <a:solidFill>
            <a:srgbClr val="BDA477"/>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87930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4F3FD-A799-45B4-9516-5B628768870B}"/>
              </a:ext>
            </a:extLst>
          </p:cNvPr>
          <p:cNvSpPr>
            <a:spLocks noGrp="1"/>
          </p:cNvSpPr>
          <p:nvPr>
            <p:ph type="title"/>
          </p:nvPr>
        </p:nvSpPr>
        <p:spPr/>
        <p:txBody>
          <a:bodyPr/>
          <a:lstStyle/>
          <a:p>
            <a:r>
              <a:rPr lang="de-DE" dirty="0"/>
              <a:t>Mit der Erfahrung aus mehr als 25 Jahren Private Equity</a:t>
            </a:r>
          </a:p>
        </p:txBody>
      </p:sp>
      <p:sp>
        <p:nvSpPr>
          <p:cNvPr id="3" name="Foliennummernplatzhalter 2">
            <a:extLst>
              <a:ext uri="{FF2B5EF4-FFF2-40B4-BE49-F238E27FC236}">
                <a16:creationId xmlns:a16="http://schemas.microsoft.com/office/drawing/2014/main" id="{7C368AA3-A0CD-4FD2-89F5-0E557E4746D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4" name="Textplatzhalter 3">
            <a:extLst>
              <a:ext uri="{FF2B5EF4-FFF2-40B4-BE49-F238E27FC236}">
                <a16:creationId xmlns:a16="http://schemas.microsoft.com/office/drawing/2014/main" id="{6AFB8993-66D5-403C-A5EA-C03D84DEBFFB}"/>
              </a:ext>
            </a:extLst>
          </p:cNvPr>
          <p:cNvSpPr>
            <a:spLocks noGrp="1"/>
          </p:cNvSpPr>
          <p:nvPr>
            <p:ph type="body" sz="quarter" idx="11"/>
          </p:nvPr>
        </p:nvSpPr>
        <p:spPr/>
        <p:txBody>
          <a:bodyPr/>
          <a:lstStyle/>
          <a:p>
            <a:r>
              <a:rPr lang="de-DE" dirty="0"/>
              <a:t>Eine Auswahl der über 4.000 bislang getätigten Unternehmensbeteiligungen über MPE Dachfonds</a:t>
            </a:r>
          </a:p>
        </p:txBody>
      </p:sp>
      <p:sp>
        <p:nvSpPr>
          <p:cNvPr id="7" name="Freeform 25" descr="© INSCALE GmbH, 05.05.2010&#10;http://www.presentationload.com/">
            <a:extLst>
              <a:ext uri="{FF2B5EF4-FFF2-40B4-BE49-F238E27FC236}">
                <a16:creationId xmlns:a16="http://schemas.microsoft.com/office/drawing/2014/main" id="{B4E35FDE-3E3C-4F51-8794-EFDFB0DB2A76}"/>
              </a:ext>
            </a:extLst>
          </p:cNvPr>
          <p:cNvSpPr>
            <a:spLocks noEditPoints="1"/>
          </p:cNvSpPr>
          <p:nvPr/>
        </p:nvSpPr>
        <p:spPr bwMode="gray">
          <a:xfrm>
            <a:off x="619124" y="1249551"/>
            <a:ext cx="10398977" cy="5281223"/>
          </a:xfrm>
          <a:custGeom>
            <a:avLst/>
            <a:gdLst/>
            <a:ahLst/>
            <a:cxnLst>
              <a:cxn ang="0">
                <a:pos x="12567" y="4507"/>
              </a:cxn>
              <a:cxn ang="0">
                <a:pos x="12615" y="3599"/>
              </a:cxn>
              <a:cxn ang="0">
                <a:pos x="12955" y="4387"/>
              </a:cxn>
              <a:cxn ang="0">
                <a:pos x="14370" y="4743"/>
              </a:cxn>
              <a:cxn ang="0">
                <a:pos x="11595" y="4123"/>
              </a:cxn>
              <a:cxn ang="0">
                <a:pos x="13115" y="4845"/>
              </a:cxn>
              <a:cxn ang="0">
                <a:pos x="12813" y="5921"/>
              </a:cxn>
              <a:cxn ang="0">
                <a:pos x="13808" y="4702"/>
              </a:cxn>
              <a:cxn ang="0">
                <a:pos x="14204" y="6531"/>
              </a:cxn>
              <a:cxn ang="0">
                <a:pos x="6579" y="1308"/>
              </a:cxn>
              <a:cxn ang="0">
                <a:pos x="7277" y="156"/>
              </a:cxn>
              <a:cxn ang="0">
                <a:pos x="6766" y="1129"/>
              </a:cxn>
              <a:cxn ang="0">
                <a:pos x="8669" y="354"/>
              </a:cxn>
              <a:cxn ang="0">
                <a:pos x="6919" y="2081"/>
              </a:cxn>
              <a:cxn ang="0">
                <a:pos x="3201" y="260"/>
              </a:cxn>
              <a:cxn ang="0">
                <a:pos x="3918" y="266"/>
              </a:cxn>
              <a:cxn ang="0">
                <a:pos x="3704" y="3212"/>
              </a:cxn>
              <a:cxn ang="0">
                <a:pos x="4506" y="577"/>
              </a:cxn>
              <a:cxn ang="0">
                <a:pos x="4479" y="849"/>
              </a:cxn>
              <a:cxn ang="0">
                <a:pos x="4935" y="28"/>
              </a:cxn>
              <a:cxn ang="0">
                <a:pos x="6231" y="323"/>
              </a:cxn>
              <a:cxn ang="0">
                <a:pos x="4952" y="273"/>
              </a:cxn>
              <a:cxn ang="0">
                <a:pos x="5238" y="964"/>
              </a:cxn>
              <a:cxn ang="0">
                <a:pos x="1633" y="1135"/>
              </a:cxn>
              <a:cxn ang="0">
                <a:pos x="3763" y="6942"/>
              </a:cxn>
              <a:cxn ang="0">
                <a:pos x="4601" y="4273"/>
              </a:cxn>
              <a:cxn ang="0">
                <a:pos x="2802" y="3614"/>
              </a:cxn>
              <a:cxn ang="0">
                <a:pos x="2976" y="2751"/>
              </a:cxn>
              <a:cxn ang="0">
                <a:pos x="4101" y="1735"/>
              </a:cxn>
              <a:cxn ang="0">
                <a:pos x="3952" y="934"/>
              </a:cxn>
              <a:cxn ang="0">
                <a:pos x="3542" y="625"/>
              </a:cxn>
              <a:cxn ang="0">
                <a:pos x="920" y="841"/>
              </a:cxn>
              <a:cxn ang="0">
                <a:pos x="1594" y="1085"/>
              </a:cxn>
              <a:cxn ang="0">
                <a:pos x="1517" y="2702"/>
              </a:cxn>
              <a:cxn ang="0">
                <a:pos x="3084" y="3997"/>
              </a:cxn>
              <a:cxn ang="0">
                <a:pos x="3629" y="6707"/>
              </a:cxn>
              <a:cxn ang="0">
                <a:pos x="4235" y="6222"/>
              </a:cxn>
              <a:cxn ang="0">
                <a:pos x="3029" y="1846"/>
              </a:cxn>
              <a:cxn ang="0">
                <a:pos x="2864" y="1316"/>
              </a:cxn>
              <a:cxn ang="0">
                <a:pos x="3603" y="6577"/>
              </a:cxn>
              <a:cxn ang="0">
                <a:pos x="9474" y="423"/>
              </a:cxn>
              <a:cxn ang="0">
                <a:pos x="7946" y="2117"/>
              </a:cxn>
              <a:cxn ang="0">
                <a:pos x="12856" y="1722"/>
              </a:cxn>
              <a:cxn ang="0">
                <a:pos x="11889" y="3476"/>
              </a:cxn>
              <a:cxn ang="0">
                <a:pos x="12287" y="2121"/>
              </a:cxn>
              <a:cxn ang="0">
                <a:pos x="12718" y="949"/>
              </a:cxn>
              <a:cxn ang="0">
                <a:pos x="13020" y="569"/>
              </a:cxn>
              <a:cxn ang="0">
                <a:pos x="10366" y="417"/>
              </a:cxn>
              <a:cxn ang="0">
                <a:pos x="9233" y="610"/>
              </a:cxn>
              <a:cxn ang="0">
                <a:pos x="7484" y="592"/>
              </a:cxn>
              <a:cxn ang="0">
                <a:pos x="7477" y="1130"/>
              </a:cxn>
              <a:cxn ang="0">
                <a:pos x="7148" y="1232"/>
              </a:cxn>
              <a:cxn ang="0">
                <a:pos x="7072" y="1879"/>
              </a:cxn>
              <a:cxn ang="0">
                <a:pos x="8129" y="2238"/>
              </a:cxn>
              <a:cxn ang="0">
                <a:pos x="6068" y="2828"/>
              </a:cxn>
              <a:cxn ang="0">
                <a:pos x="7212" y="4048"/>
              </a:cxn>
              <a:cxn ang="0">
                <a:pos x="8660" y="5019"/>
              </a:cxn>
              <a:cxn ang="0">
                <a:pos x="8760" y="3314"/>
              </a:cxn>
              <a:cxn ang="0">
                <a:pos x="10182" y="3284"/>
              </a:cxn>
              <a:cxn ang="0">
                <a:pos x="8386" y="4771"/>
              </a:cxn>
              <a:cxn ang="0">
                <a:pos x="8380" y="1764"/>
              </a:cxn>
              <a:cxn ang="0">
                <a:pos x="9070" y="1793"/>
              </a:cxn>
              <a:cxn ang="0">
                <a:pos x="11176" y="1331"/>
              </a:cxn>
            </a:cxnLst>
            <a:rect l="0" t="0" r="r" b="b"/>
            <a:pathLst>
              <a:path w="14677" h="7159">
                <a:moveTo>
                  <a:pt x="12864" y="4079"/>
                </a:moveTo>
                <a:cubicBezTo>
                  <a:pt x="12879" y="4067"/>
                  <a:pt x="12873" y="4060"/>
                  <a:pt x="12860" y="4056"/>
                </a:cubicBezTo>
                <a:cubicBezTo>
                  <a:pt x="12847" y="4052"/>
                  <a:pt x="12841" y="4057"/>
                  <a:pt x="12841" y="4057"/>
                </a:cubicBezTo>
                <a:cubicBezTo>
                  <a:pt x="12841" y="4057"/>
                  <a:pt x="12856" y="4087"/>
                  <a:pt x="12864" y="4079"/>
                </a:cubicBezTo>
                <a:close/>
                <a:moveTo>
                  <a:pt x="12798" y="4178"/>
                </a:moveTo>
                <a:cubicBezTo>
                  <a:pt x="12801" y="4187"/>
                  <a:pt x="12790" y="4195"/>
                  <a:pt x="12798" y="4203"/>
                </a:cubicBezTo>
                <a:cubicBezTo>
                  <a:pt x="12807" y="4210"/>
                  <a:pt x="12845" y="4244"/>
                  <a:pt x="12854" y="4241"/>
                </a:cubicBezTo>
                <a:cubicBezTo>
                  <a:pt x="12863" y="4238"/>
                  <a:pt x="12853" y="4225"/>
                  <a:pt x="12842" y="4219"/>
                </a:cubicBezTo>
                <a:cubicBezTo>
                  <a:pt x="12832" y="4213"/>
                  <a:pt x="12826" y="4201"/>
                  <a:pt x="12836" y="4191"/>
                </a:cubicBezTo>
                <a:cubicBezTo>
                  <a:pt x="12847" y="4181"/>
                  <a:pt x="12866" y="4191"/>
                  <a:pt x="12866" y="4191"/>
                </a:cubicBezTo>
                <a:cubicBezTo>
                  <a:pt x="12875" y="4184"/>
                  <a:pt x="12875" y="4184"/>
                  <a:pt x="12875" y="4184"/>
                </a:cubicBezTo>
                <a:cubicBezTo>
                  <a:pt x="12858" y="4173"/>
                  <a:pt x="12858" y="4173"/>
                  <a:pt x="12858" y="4173"/>
                </a:cubicBezTo>
                <a:cubicBezTo>
                  <a:pt x="12858" y="4173"/>
                  <a:pt x="12872" y="4166"/>
                  <a:pt x="12875" y="4154"/>
                </a:cubicBezTo>
                <a:cubicBezTo>
                  <a:pt x="12878" y="4143"/>
                  <a:pt x="12863" y="4135"/>
                  <a:pt x="12853" y="4134"/>
                </a:cubicBezTo>
                <a:cubicBezTo>
                  <a:pt x="12842" y="4132"/>
                  <a:pt x="12832" y="4159"/>
                  <a:pt x="12820" y="4160"/>
                </a:cubicBezTo>
                <a:cubicBezTo>
                  <a:pt x="12809" y="4162"/>
                  <a:pt x="12812" y="4135"/>
                  <a:pt x="12812" y="4135"/>
                </a:cubicBezTo>
                <a:cubicBezTo>
                  <a:pt x="12812" y="4135"/>
                  <a:pt x="12822" y="4122"/>
                  <a:pt x="12825" y="4112"/>
                </a:cubicBezTo>
                <a:cubicBezTo>
                  <a:pt x="12828" y="4101"/>
                  <a:pt x="12822" y="4096"/>
                  <a:pt x="12822" y="4096"/>
                </a:cubicBezTo>
                <a:cubicBezTo>
                  <a:pt x="12831" y="4069"/>
                  <a:pt x="12831" y="4069"/>
                  <a:pt x="12831" y="4069"/>
                </a:cubicBezTo>
                <a:cubicBezTo>
                  <a:pt x="12803" y="4096"/>
                  <a:pt x="12803" y="4096"/>
                  <a:pt x="12803" y="4096"/>
                </a:cubicBezTo>
                <a:cubicBezTo>
                  <a:pt x="12803" y="4115"/>
                  <a:pt x="12803" y="4115"/>
                  <a:pt x="12803" y="4115"/>
                </a:cubicBezTo>
                <a:cubicBezTo>
                  <a:pt x="12803" y="4115"/>
                  <a:pt x="12780" y="4125"/>
                  <a:pt x="12782" y="4150"/>
                </a:cubicBezTo>
                <a:cubicBezTo>
                  <a:pt x="12784" y="4166"/>
                  <a:pt x="12795" y="4169"/>
                  <a:pt x="12798" y="4178"/>
                </a:cubicBezTo>
                <a:close/>
                <a:moveTo>
                  <a:pt x="12824" y="4278"/>
                </a:moveTo>
                <a:cubicBezTo>
                  <a:pt x="12816" y="4268"/>
                  <a:pt x="12797" y="4255"/>
                  <a:pt x="12797" y="4255"/>
                </a:cubicBezTo>
                <a:cubicBezTo>
                  <a:pt x="12795" y="4285"/>
                  <a:pt x="12795" y="4285"/>
                  <a:pt x="12795" y="4285"/>
                </a:cubicBezTo>
                <a:cubicBezTo>
                  <a:pt x="12807" y="4293"/>
                  <a:pt x="12833" y="4289"/>
                  <a:pt x="12824" y="4278"/>
                </a:cubicBezTo>
                <a:close/>
                <a:moveTo>
                  <a:pt x="12907" y="4323"/>
                </a:moveTo>
                <a:cubicBezTo>
                  <a:pt x="12929" y="4314"/>
                  <a:pt x="12927" y="4298"/>
                  <a:pt x="12927" y="4298"/>
                </a:cubicBezTo>
                <a:cubicBezTo>
                  <a:pt x="12882" y="4297"/>
                  <a:pt x="12882" y="4297"/>
                  <a:pt x="12882" y="4297"/>
                </a:cubicBezTo>
                <a:cubicBezTo>
                  <a:pt x="12882" y="4297"/>
                  <a:pt x="12885" y="4332"/>
                  <a:pt x="12907" y="4323"/>
                </a:cubicBezTo>
                <a:close/>
                <a:moveTo>
                  <a:pt x="12597" y="4755"/>
                </a:moveTo>
                <a:cubicBezTo>
                  <a:pt x="12608" y="4764"/>
                  <a:pt x="12648" y="4727"/>
                  <a:pt x="12663" y="4713"/>
                </a:cubicBezTo>
                <a:cubicBezTo>
                  <a:pt x="12666" y="4710"/>
                  <a:pt x="12668" y="4708"/>
                  <a:pt x="12668" y="4708"/>
                </a:cubicBezTo>
                <a:cubicBezTo>
                  <a:pt x="12678" y="4705"/>
                  <a:pt x="12678" y="4705"/>
                  <a:pt x="12678" y="4705"/>
                </a:cubicBezTo>
                <a:cubicBezTo>
                  <a:pt x="12700" y="4689"/>
                  <a:pt x="12700" y="4689"/>
                  <a:pt x="12700" y="4689"/>
                </a:cubicBezTo>
                <a:cubicBezTo>
                  <a:pt x="12700" y="4689"/>
                  <a:pt x="12709" y="4698"/>
                  <a:pt x="12722" y="4695"/>
                </a:cubicBezTo>
                <a:cubicBezTo>
                  <a:pt x="12735" y="4692"/>
                  <a:pt x="12779" y="4645"/>
                  <a:pt x="12779" y="4645"/>
                </a:cubicBezTo>
                <a:cubicBezTo>
                  <a:pt x="12763" y="4636"/>
                  <a:pt x="12763" y="4636"/>
                  <a:pt x="12763" y="4636"/>
                </a:cubicBezTo>
                <a:cubicBezTo>
                  <a:pt x="12750" y="4650"/>
                  <a:pt x="12750" y="4650"/>
                  <a:pt x="12750" y="4650"/>
                </a:cubicBezTo>
                <a:cubicBezTo>
                  <a:pt x="12750" y="4650"/>
                  <a:pt x="12707" y="4651"/>
                  <a:pt x="12695" y="4651"/>
                </a:cubicBezTo>
                <a:cubicBezTo>
                  <a:pt x="12684" y="4651"/>
                  <a:pt x="12678" y="4669"/>
                  <a:pt x="12678" y="4669"/>
                </a:cubicBezTo>
                <a:cubicBezTo>
                  <a:pt x="12678" y="4669"/>
                  <a:pt x="12672" y="4668"/>
                  <a:pt x="12664" y="4669"/>
                </a:cubicBezTo>
                <a:cubicBezTo>
                  <a:pt x="12664" y="4669"/>
                  <a:pt x="12664" y="4669"/>
                  <a:pt x="12664" y="4669"/>
                </a:cubicBezTo>
                <a:cubicBezTo>
                  <a:pt x="12659" y="4670"/>
                  <a:pt x="12652" y="4671"/>
                  <a:pt x="12647" y="4675"/>
                </a:cubicBezTo>
                <a:cubicBezTo>
                  <a:pt x="12643" y="4677"/>
                  <a:pt x="12640" y="4681"/>
                  <a:pt x="12639" y="4684"/>
                </a:cubicBezTo>
                <a:cubicBezTo>
                  <a:pt x="12639" y="4684"/>
                  <a:pt x="12639" y="4684"/>
                  <a:pt x="12639" y="4684"/>
                </a:cubicBezTo>
                <a:cubicBezTo>
                  <a:pt x="12622" y="4683"/>
                  <a:pt x="12622" y="4683"/>
                  <a:pt x="12622" y="4683"/>
                </a:cubicBezTo>
                <a:cubicBezTo>
                  <a:pt x="12611" y="4694"/>
                  <a:pt x="12611" y="4694"/>
                  <a:pt x="12611" y="4694"/>
                </a:cubicBezTo>
                <a:cubicBezTo>
                  <a:pt x="12615" y="4703"/>
                  <a:pt x="12615" y="4703"/>
                  <a:pt x="12615" y="4703"/>
                </a:cubicBezTo>
                <a:cubicBezTo>
                  <a:pt x="12614" y="4703"/>
                  <a:pt x="12613" y="4704"/>
                  <a:pt x="12612" y="4705"/>
                </a:cubicBezTo>
                <a:cubicBezTo>
                  <a:pt x="12600" y="4717"/>
                  <a:pt x="12577" y="4740"/>
                  <a:pt x="12597" y="4755"/>
                </a:cubicBezTo>
                <a:close/>
                <a:moveTo>
                  <a:pt x="12470" y="4507"/>
                </a:moveTo>
                <a:cubicBezTo>
                  <a:pt x="12451" y="4541"/>
                  <a:pt x="12451" y="4541"/>
                  <a:pt x="12451" y="4541"/>
                </a:cubicBezTo>
                <a:cubicBezTo>
                  <a:pt x="12465" y="4540"/>
                  <a:pt x="12465" y="4540"/>
                  <a:pt x="12465" y="4540"/>
                </a:cubicBezTo>
                <a:cubicBezTo>
                  <a:pt x="12473" y="4522"/>
                  <a:pt x="12473" y="4522"/>
                  <a:pt x="12473" y="4522"/>
                </a:cubicBezTo>
                <a:lnTo>
                  <a:pt x="12470" y="4507"/>
                </a:lnTo>
                <a:close/>
                <a:moveTo>
                  <a:pt x="12469" y="4666"/>
                </a:moveTo>
                <a:cubicBezTo>
                  <a:pt x="12531" y="4665"/>
                  <a:pt x="12531" y="4665"/>
                  <a:pt x="12531" y="4665"/>
                </a:cubicBezTo>
                <a:cubicBezTo>
                  <a:pt x="12563" y="4660"/>
                  <a:pt x="12563" y="4660"/>
                  <a:pt x="12563" y="4660"/>
                </a:cubicBezTo>
                <a:cubicBezTo>
                  <a:pt x="12589" y="4637"/>
                  <a:pt x="12589" y="4637"/>
                  <a:pt x="12589" y="4637"/>
                </a:cubicBezTo>
                <a:cubicBezTo>
                  <a:pt x="12588" y="4627"/>
                  <a:pt x="12588" y="4627"/>
                  <a:pt x="12588" y="4627"/>
                </a:cubicBezTo>
                <a:cubicBezTo>
                  <a:pt x="12567" y="4636"/>
                  <a:pt x="12567" y="4636"/>
                  <a:pt x="12567" y="4636"/>
                </a:cubicBezTo>
                <a:cubicBezTo>
                  <a:pt x="12548" y="4652"/>
                  <a:pt x="12548" y="4652"/>
                  <a:pt x="12548" y="4652"/>
                </a:cubicBezTo>
                <a:cubicBezTo>
                  <a:pt x="12548" y="4652"/>
                  <a:pt x="12537" y="4640"/>
                  <a:pt x="12526" y="4641"/>
                </a:cubicBezTo>
                <a:cubicBezTo>
                  <a:pt x="12516" y="4643"/>
                  <a:pt x="12504" y="4656"/>
                  <a:pt x="12504" y="4656"/>
                </a:cubicBezTo>
                <a:cubicBezTo>
                  <a:pt x="12504" y="4656"/>
                  <a:pt x="12494" y="4630"/>
                  <a:pt x="12476" y="4633"/>
                </a:cubicBezTo>
                <a:cubicBezTo>
                  <a:pt x="12459" y="4636"/>
                  <a:pt x="12437" y="4662"/>
                  <a:pt x="12437" y="4662"/>
                </a:cubicBezTo>
                <a:cubicBezTo>
                  <a:pt x="12413" y="4660"/>
                  <a:pt x="12413" y="4660"/>
                  <a:pt x="12413" y="4660"/>
                </a:cubicBezTo>
                <a:cubicBezTo>
                  <a:pt x="12406" y="4672"/>
                  <a:pt x="12406" y="4672"/>
                  <a:pt x="12406" y="4672"/>
                </a:cubicBezTo>
                <a:cubicBezTo>
                  <a:pt x="12422" y="4669"/>
                  <a:pt x="12422" y="4669"/>
                  <a:pt x="12422" y="4669"/>
                </a:cubicBezTo>
                <a:cubicBezTo>
                  <a:pt x="12422" y="4669"/>
                  <a:pt x="12434" y="4675"/>
                  <a:pt x="12446" y="4680"/>
                </a:cubicBezTo>
                <a:cubicBezTo>
                  <a:pt x="12457" y="4684"/>
                  <a:pt x="12469" y="4666"/>
                  <a:pt x="12469" y="4666"/>
                </a:cubicBezTo>
                <a:close/>
                <a:moveTo>
                  <a:pt x="12599" y="4459"/>
                </a:moveTo>
                <a:cubicBezTo>
                  <a:pt x="12600" y="4443"/>
                  <a:pt x="12596" y="4431"/>
                  <a:pt x="12596" y="4431"/>
                </a:cubicBezTo>
                <a:cubicBezTo>
                  <a:pt x="12596" y="4431"/>
                  <a:pt x="12556" y="4399"/>
                  <a:pt x="12558" y="4387"/>
                </a:cubicBezTo>
                <a:cubicBezTo>
                  <a:pt x="12560" y="4375"/>
                  <a:pt x="12579" y="4362"/>
                  <a:pt x="12568" y="4352"/>
                </a:cubicBezTo>
                <a:cubicBezTo>
                  <a:pt x="12556" y="4342"/>
                  <a:pt x="12547" y="4339"/>
                  <a:pt x="12546" y="4331"/>
                </a:cubicBezTo>
                <a:cubicBezTo>
                  <a:pt x="12546" y="4322"/>
                  <a:pt x="12559" y="4303"/>
                  <a:pt x="12545" y="4297"/>
                </a:cubicBezTo>
                <a:cubicBezTo>
                  <a:pt x="12532" y="4292"/>
                  <a:pt x="12512" y="4275"/>
                  <a:pt x="12512" y="4275"/>
                </a:cubicBezTo>
                <a:cubicBezTo>
                  <a:pt x="12512" y="4275"/>
                  <a:pt x="12534" y="4280"/>
                  <a:pt x="12544" y="4270"/>
                </a:cubicBezTo>
                <a:cubicBezTo>
                  <a:pt x="12553" y="4261"/>
                  <a:pt x="12563" y="4239"/>
                  <a:pt x="12563" y="4239"/>
                </a:cubicBezTo>
                <a:cubicBezTo>
                  <a:pt x="12563" y="4239"/>
                  <a:pt x="12602" y="4241"/>
                  <a:pt x="12603" y="4233"/>
                </a:cubicBezTo>
                <a:cubicBezTo>
                  <a:pt x="12604" y="4224"/>
                  <a:pt x="12593" y="4209"/>
                  <a:pt x="12583" y="4208"/>
                </a:cubicBezTo>
                <a:cubicBezTo>
                  <a:pt x="12572" y="4208"/>
                  <a:pt x="12565" y="4226"/>
                  <a:pt x="12565" y="4226"/>
                </a:cubicBezTo>
                <a:cubicBezTo>
                  <a:pt x="12565" y="4226"/>
                  <a:pt x="12536" y="4218"/>
                  <a:pt x="12524" y="4222"/>
                </a:cubicBezTo>
                <a:cubicBezTo>
                  <a:pt x="12513" y="4225"/>
                  <a:pt x="12507" y="4254"/>
                  <a:pt x="12495" y="4255"/>
                </a:cubicBezTo>
                <a:cubicBezTo>
                  <a:pt x="12484" y="4255"/>
                  <a:pt x="12485" y="4235"/>
                  <a:pt x="12468" y="4225"/>
                </a:cubicBezTo>
                <a:cubicBezTo>
                  <a:pt x="12451" y="4215"/>
                  <a:pt x="12443" y="4218"/>
                  <a:pt x="12443" y="4218"/>
                </a:cubicBezTo>
                <a:cubicBezTo>
                  <a:pt x="12443" y="4218"/>
                  <a:pt x="12448" y="4159"/>
                  <a:pt x="12464" y="4158"/>
                </a:cubicBezTo>
                <a:cubicBezTo>
                  <a:pt x="12480" y="4157"/>
                  <a:pt x="12510" y="4168"/>
                  <a:pt x="12524" y="4164"/>
                </a:cubicBezTo>
                <a:cubicBezTo>
                  <a:pt x="12537" y="4161"/>
                  <a:pt x="12528" y="4149"/>
                  <a:pt x="12539" y="4151"/>
                </a:cubicBezTo>
                <a:cubicBezTo>
                  <a:pt x="12551" y="4152"/>
                  <a:pt x="12604" y="4178"/>
                  <a:pt x="12614" y="4179"/>
                </a:cubicBezTo>
                <a:cubicBezTo>
                  <a:pt x="12625" y="4179"/>
                  <a:pt x="12627" y="4170"/>
                  <a:pt x="12634" y="4166"/>
                </a:cubicBezTo>
                <a:cubicBezTo>
                  <a:pt x="12641" y="4162"/>
                  <a:pt x="12654" y="4168"/>
                  <a:pt x="12663" y="4163"/>
                </a:cubicBezTo>
                <a:cubicBezTo>
                  <a:pt x="12672" y="4157"/>
                  <a:pt x="12661" y="4152"/>
                  <a:pt x="12670" y="4143"/>
                </a:cubicBezTo>
                <a:cubicBezTo>
                  <a:pt x="12678" y="4134"/>
                  <a:pt x="12698" y="4125"/>
                  <a:pt x="12698" y="4125"/>
                </a:cubicBezTo>
                <a:cubicBezTo>
                  <a:pt x="12691" y="4105"/>
                  <a:pt x="12691" y="4105"/>
                  <a:pt x="12691" y="4105"/>
                </a:cubicBezTo>
                <a:cubicBezTo>
                  <a:pt x="12639" y="4127"/>
                  <a:pt x="12639" y="4127"/>
                  <a:pt x="12639" y="4127"/>
                </a:cubicBezTo>
                <a:cubicBezTo>
                  <a:pt x="12639" y="4127"/>
                  <a:pt x="12651" y="4140"/>
                  <a:pt x="12636" y="4141"/>
                </a:cubicBezTo>
                <a:cubicBezTo>
                  <a:pt x="12621" y="4142"/>
                  <a:pt x="12608" y="4133"/>
                  <a:pt x="12599" y="4133"/>
                </a:cubicBezTo>
                <a:cubicBezTo>
                  <a:pt x="12591" y="4133"/>
                  <a:pt x="12576" y="4146"/>
                  <a:pt x="12566" y="4144"/>
                </a:cubicBezTo>
                <a:cubicBezTo>
                  <a:pt x="12555" y="4141"/>
                  <a:pt x="12530" y="4129"/>
                  <a:pt x="12523" y="4129"/>
                </a:cubicBezTo>
                <a:cubicBezTo>
                  <a:pt x="12516" y="4129"/>
                  <a:pt x="12500" y="4129"/>
                  <a:pt x="12500" y="4129"/>
                </a:cubicBezTo>
                <a:cubicBezTo>
                  <a:pt x="12508" y="4117"/>
                  <a:pt x="12508" y="4117"/>
                  <a:pt x="12508" y="4117"/>
                </a:cubicBezTo>
                <a:cubicBezTo>
                  <a:pt x="12508" y="4117"/>
                  <a:pt x="12481" y="4110"/>
                  <a:pt x="12478" y="4113"/>
                </a:cubicBezTo>
                <a:cubicBezTo>
                  <a:pt x="12474" y="4117"/>
                  <a:pt x="12479" y="4134"/>
                  <a:pt x="12467" y="4141"/>
                </a:cubicBezTo>
                <a:cubicBezTo>
                  <a:pt x="12456" y="4148"/>
                  <a:pt x="12434" y="4146"/>
                  <a:pt x="12434" y="4152"/>
                </a:cubicBezTo>
                <a:cubicBezTo>
                  <a:pt x="12434" y="4158"/>
                  <a:pt x="12433" y="4172"/>
                  <a:pt x="12433" y="4172"/>
                </a:cubicBezTo>
                <a:cubicBezTo>
                  <a:pt x="12419" y="4174"/>
                  <a:pt x="12419" y="4174"/>
                  <a:pt x="12419" y="4174"/>
                </a:cubicBezTo>
                <a:cubicBezTo>
                  <a:pt x="12429" y="4221"/>
                  <a:pt x="12429" y="4221"/>
                  <a:pt x="12429" y="4221"/>
                </a:cubicBezTo>
                <a:cubicBezTo>
                  <a:pt x="12419" y="4220"/>
                  <a:pt x="12419" y="4220"/>
                  <a:pt x="12419" y="4220"/>
                </a:cubicBezTo>
                <a:cubicBezTo>
                  <a:pt x="12419" y="4220"/>
                  <a:pt x="12402" y="4245"/>
                  <a:pt x="12400" y="4255"/>
                </a:cubicBezTo>
                <a:cubicBezTo>
                  <a:pt x="12397" y="4265"/>
                  <a:pt x="12416" y="4285"/>
                  <a:pt x="12408" y="4294"/>
                </a:cubicBezTo>
                <a:cubicBezTo>
                  <a:pt x="12400" y="4303"/>
                  <a:pt x="12377" y="4309"/>
                  <a:pt x="12375" y="4322"/>
                </a:cubicBezTo>
                <a:cubicBezTo>
                  <a:pt x="12374" y="4336"/>
                  <a:pt x="12385" y="4349"/>
                  <a:pt x="12385" y="4349"/>
                </a:cubicBezTo>
                <a:cubicBezTo>
                  <a:pt x="12385" y="4349"/>
                  <a:pt x="12369" y="4363"/>
                  <a:pt x="12379" y="4370"/>
                </a:cubicBezTo>
                <a:cubicBezTo>
                  <a:pt x="12390" y="4377"/>
                  <a:pt x="12408" y="4362"/>
                  <a:pt x="12412" y="4374"/>
                </a:cubicBezTo>
                <a:cubicBezTo>
                  <a:pt x="12416" y="4386"/>
                  <a:pt x="12408" y="4395"/>
                  <a:pt x="12408" y="4395"/>
                </a:cubicBezTo>
                <a:cubicBezTo>
                  <a:pt x="12419" y="4409"/>
                  <a:pt x="12419" y="4409"/>
                  <a:pt x="12419" y="4409"/>
                </a:cubicBezTo>
                <a:cubicBezTo>
                  <a:pt x="12413" y="4453"/>
                  <a:pt x="12413" y="4453"/>
                  <a:pt x="12413" y="4453"/>
                </a:cubicBezTo>
                <a:cubicBezTo>
                  <a:pt x="12413" y="4453"/>
                  <a:pt x="12389" y="4467"/>
                  <a:pt x="12401" y="4491"/>
                </a:cubicBezTo>
                <a:cubicBezTo>
                  <a:pt x="12412" y="4515"/>
                  <a:pt x="12428" y="4515"/>
                  <a:pt x="12446" y="4497"/>
                </a:cubicBezTo>
                <a:cubicBezTo>
                  <a:pt x="12463" y="4480"/>
                  <a:pt x="12443" y="4451"/>
                  <a:pt x="12443" y="4451"/>
                </a:cubicBezTo>
                <a:cubicBezTo>
                  <a:pt x="12443" y="4451"/>
                  <a:pt x="12464" y="4436"/>
                  <a:pt x="12464" y="4415"/>
                </a:cubicBezTo>
                <a:cubicBezTo>
                  <a:pt x="12463" y="4393"/>
                  <a:pt x="12472" y="4374"/>
                  <a:pt x="12465" y="4361"/>
                </a:cubicBezTo>
                <a:cubicBezTo>
                  <a:pt x="12457" y="4349"/>
                  <a:pt x="12453" y="4324"/>
                  <a:pt x="12455" y="4319"/>
                </a:cubicBezTo>
                <a:cubicBezTo>
                  <a:pt x="12456" y="4314"/>
                  <a:pt x="12462" y="4286"/>
                  <a:pt x="12472" y="4304"/>
                </a:cubicBezTo>
                <a:cubicBezTo>
                  <a:pt x="12483" y="4322"/>
                  <a:pt x="12483" y="4353"/>
                  <a:pt x="12483" y="4353"/>
                </a:cubicBezTo>
                <a:cubicBezTo>
                  <a:pt x="12506" y="4379"/>
                  <a:pt x="12506" y="4379"/>
                  <a:pt x="12506" y="4379"/>
                </a:cubicBezTo>
                <a:cubicBezTo>
                  <a:pt x="12503" y="4414"/>
                  <a:pt x="12503" y="4414"/>
                  <a:pt x="12503" y="4414"/>
                </a:cubicBezTo>
                <a:cubicBezTo>
                  <a:pt x="12520" y="4436"/>
                  <a:pt x="12520" y="4436"/>
                  <a:pt x="12520" y="4436"/>
                </a:cubicBezTo>
                <a:cubicBezTo>
                  <a:pt x="12521" y="4460"/>
                  <a:pt x="12521" y="4460"/>
                  <a:pt x="12521" y="4460"/>
                </a:cubicBezTo>
                <a:cubicBezTo>
                  <a:pt x="12530" y="4509"/>
                  <a:pt x="12530" y="4509"/>
                  <a:pt x="12530" y="4509"/>
                </a:cubicBezTo>
                <a:cubicBezTo>
                  <a:pt x="12540" y="4499"/>
                  <a:pt x="12540" y="4499"/>
                  <a:pt x="12540" y="4499"/>
                </a:cubicBezTo>
                <a:cubicBezTo>
                  <a:pt x="12567" y="4507"/>
                  <a:pt x="12567" y="4507"/>
                  <a:pt x="12567" y="4507"/>
                </a:cubicBezTo>
                <a:cubicBezTo>
                  <a:pt x="12567" y="4507"/>
                  <a:pt x="12569" y="4490"/>
                  <a:pt x="12568" y="4477"/>
                </a:cubicBezTo>
                <a:cubicBezTo>
                  <a:pt x="12567" y="4464"/>
                  <a:pt x="12574" y="4457"/>
                  <a:pt x="12574" y="4457"/>
                </a:cubicBezTo>
                <a:cubicBezTo>
                  <a:pt x="12580" y="4473"/>
                  <a:pt x="12580" y="4473"/>
                  <a:pt x="12580" y="4473"/>
                </a:cubicBezTo>
                <a:cubicBezTo>
                  <a:pt x="12580" y="4473"/>
                  <a:pt x="12597" y="4475"/>
                  <a:pt x="12599" y="4459"/>
                </a:cubicBezTo>
                <a:close/>
                <a:moveTo>
                  <a:pt x="12583" y="4272"/>
                </a:moveTo>
                <a:cubicBezTo>
                  <a:pt x="12583" y="4285"/>
                  <a:pt x="12583" y="4285"/>
                  <a:pt x="12583" y="4285"/>
                </a:cubicBezTo>
                <a:cubicBezTo>
                  <a:pt x="12583" y="4285"/>
                  <a:pt x="12598" y="4297"/>
                  <a:pt x="12605" y="4280"/>
                </a:cubicBezTo>
                <a:cubicBezTo>
                  <a:pt x="12613" y="4264"/>
                  <a:pt x="12583" y="4272"/>
                  <a:pt x="12583" y="4272"/>
                </a:cubicBezTo>
                <a:close/>
                <a:moveTo>
                  <a:pt x="13088" y="6319"/>
                </a:moveTo>
                <a:cubicBezTo>
                  <a:pt x="13081" y="6346"/>
                  <a:pt x="13081" y="6346"/>
                  <a:pt x="13081" y="6346"/>
                </a:cubicBezTo>
                <a:cubicBezTo>
                  <a:pt x="13115" y="6314"/>
                  <a:pt x="13115" y="6314"/>
                  <a:pt x="13115" y="6314"/>
                </a:cubicBezTo>
                <a:lnTo>
                  <a:pt x="13088" y="6319"/>
                </a:lnTo>
                <a:close/>
                <a:moveTo>
                  <a:pt x="11727" y="4185"/>
                </a:moveTo>
                <a:cubicBezTo>
                  <a:pt x="11710" y="4172"/>
                  <a:pt x="11710" y="4172"/>
                  <a:pt x="11710" y="4172"/>
                </a:cubicBezTo>
                <a:cubicBezTo>
                  <a:pt x="11708" y="4195"/>
                  <a:pt x="11708" y="4195"/>
                  <a:pt x="11708" y="4195"/>
                </a:cubicBezTo>
                <a:cubicBezTo>
                  <a:pt x="11727" y="4206"/>
                  <a:pt x="11727" y="4206"/>
                  <a:pt x="11727" y="4206"/>
                </a:cubicBezTo>
                <a:lnTo>
                  <a:pt x="11727" y="4185"/>
                </a:lnTo>
                <a:close/>
                <a:moveTo>
                  <a:pt x="11714" y="4134"/>
                </a:moveTo>
                <a:cubicBezTo>
                  <a:pt x="11709" y="4122"/>
                  <a:pt x="11695" y="4129"/>
                  <a:pt x="11705" y="4145"/>
                </a:cubicBezTo>
                <a:cubicBezTo>
                  <a:pt x="11716" y="4164"/>
                  <a:pt x="11719" y="4146"/>
                  <a:pt x="11714" y="4134"/>
                </a:cubicBezTo>
                <a:close/>
                <a:moveTo>
                  <a:pt x="11565" y="4097"/>
                </a:moveTo>
                <a:cubicBezTo>
                  <a:pt x="11569" y="4111"/>
                  <a:pt x="11594" y="4094"/>
                  <a:pt x="11582" y="4085"/>
                </a:cubicBezTo>
                <a:cubicBezTo>
                  <a:pt x="11570" y="4075"/>
                  <a:pt x="11559" y="4081"/>
                  <a:pt x="11565" y="4097"/>
                </a:cubicBezTo>
                <a:close/>
                <a:moveTo>
                  <a:pt x="11290" y="4037"/>
                </a:moveTo>
                <a:cubicBezTo>
                  <a:pt x="11285" y="4042"/>
                  <a:pt x="11283" y="4058"/>
                  <a:pt x="11295" y="4059"/>
                </a:cubicBezTo>
                <a:cubicBezTo>
                  <a:pt x="11307" y="4061"/>
                  <a:pt x="11310" y="4074"/>
                  <a:pt x="11321" y="4066"/>
                </a:cubicBezTo>
                <a:cubicBezTo>
                  <a:pt x="11328" y="4060"/>
                  <a:pt x="11295" y="4031"/>
                  <a:pt x="11290" y="4037"/>
                </a:cubicBezTo>
                <a:close/>
                <a:moveTo>
                  <a:pt x="12963" y="4199"/>
                </a:moveTo>
                <a:cubicBezTo>
                  <a:pt x="12946" y="4196"/>
                  <a:pt x="12935" y="4201"/>
                  <a:pt x="12935" y="4201"/>
                </a:cubicBezTo>
                <a:cubicBezTo>
                  <a:pt x="12939" y="4219"/>
                  <a:pt x="12939" y="4219"/>
                  <a:pt x="12939" y="4219"/>
                </a:cubicBezTo>
                <a:cubicBezTo>
                  <a:pt x="12948" y="4218"/>
                  <a:pt x="12976" y="4213"/>
                  <a:pt x="12976" y="4213"/>
                </a:cubicBezTo>
                <a:cubicBezTo>
                  <a:pt x="12976" y="4213"/>
                  <a:pt x="12980" y="4201"/>
                  <a:pt x="12963" y="4199"/>
                </a:cubicBezTo>
                <a:close/>
                <a:moveTo>
                  <a:pt x="11713" y="4250"/>
                </a:moveTo>
                <a:cubicBezTo>
                  <a:pt x="11710" y="4216"/>
                  <a:pt x="11710" y="4216"/>
                  <a:pt x="11710" y="4216"/>
                </a:cubicBezTo>
                <a:cubicBezTo>
                  <a:pt x="11696" y="4229"/>
                  <a:pt x="11696" y="4229"/>
                  <a:pt x="11696" y="4229"/>
                </a:cubicBezTo>
                <a:lnTo>
                  <a:pt x="11713" y="4250"/>
                </a:lnTo>
                <a:close/>
                <a:moveTo>
                  <a:pt x="12415" y="4728"/>
                </a:moveTo>
                <a:cubicBezTo>
                  <a:pt x="12428" y="4728"/>
                  <a:pt x="12418" y="4737"/>
                  <a:pt x="12428" y="4747"/>
                </a:cubicBezTo>
                <a:cubicBezTo>
                  <a:pt x="12439" y="4757"/>
                  <a:pt x="12459" y="4748"/>
                  <a:pt x="12459" y="4748"/>
                </a:cubicBezTo>
                <a:cubicBezTo>
                  <a:pt x="12459" y="4748"/>
                  <a:pt x="12455" y="4729"/>
                  <a:pt x="12442" y="4712"/>
                </a:cubicBezTo>
                <a:cubicBezTo>
                  <a:pt x="12428" y="4694"/>
                  <a:pt x="12403" y="4707"/>
                  <a:pt x="12403" y="4707"/>
                </a:cubicBezTo>
                <a:cubicBezTo>
                  <a:pt x="12380" y="4700"/>
                  <a:pt x="12380" y="4700"/>
                  <a:pt x="12380" y="4700"/>
                </a:cubicBezTo>
                <a:cubicBezTo>
                  <a:pt x="12373" y="4706"/>
                  <a:pt x="12374" y="4707"/>
                  <a:pt x="12384" y="4723"/>
                </a:cubicBezTo>
                <a:cubicBezTo>
                  <a:pt x="12395" y="4739"/>
                  <a:pt x="12402" y="4728"/>
                  <a:pt x="12415" y="4728"/>
                </a:cubicBezTo>
                <a:close/>
                <a:moveTo>
                  <a:pt x="11858" y="4331"/>
                </a:moveTo>
                <a:cubicBezTo>
                  <a:pt x="11839" y="4332"/>
                  <a:pt x="11845" y="4351"/>
                  <a:pt x="11851" y="4369"/>
                </a:cubicBezTo>
                <a:cubicBezTo>
                  <a:pt x="11866" y="4363"/>
                  <a:pt x="11866" y="4363"/>
                  <a:pt x="11866" y="4363"/>
                </a:cubicBezTo>
                <a:cubicBezTo>
                  <a:pt x="11879" y="4376"/>
                  <a:pt x="11879" y="4376"/>
                  <a:pt x="11879" y="4376"/>
                </a:cubicBezTo>
                <a:cubicBezTo>
                  <a:pt x="11885" y="4359"/>
                  <a:pt x="11885" y="4359"/>
                  <a:pt x="11885" y="4359"/>
                </a:cubicBezTo>
                <a:cubicBezTo>
                  <a:pt x="11885" y="4359"/>
                  <a:pt x="11877" y="4329"/>
                  <a:pt x="11858" y="4331"/>
                </a:cubicBezTo>
                <a:close/>
                <a:moveTo>
                  <a:pt x="11735" y="4304"/>
                </a:moveTo>
                <a:cubicBezTo>
                  <a:pt x="11762" y="4303"/>
                  <a:pt x="11762" y="4303"/>
                  <a:pt x="11762" y="4303"/>
                </a:cubicBezTo>
                <a:cubicBezTo>
                  <a:pt x="11762" y="4303"/>
                  <a:pt x="11767" y="4332"/>
                  <a:pt x="11778" y="4344"/>
                </a:cubicBezTo>
                <a:cubicBezTo>
                  <a:pt x="11788" y="4356"/>
                  <a:pt x="11814" y="4356"/>
                  <a:pt x="11814" y="4356"/>
                </a:cubicBezTo>
                <a:cubicBezTo>
                  <a:pt x="11813" y="4328"/>
                  <a:pt x="11813" y="4328"/>
                  <a:pt x="11813" y="4328"/>
                </a:cubicBezTo>
                <a:cubicBezTo>
                  <a:pt x="11801" y="4320"/>
                  <a:pt x="11801" y="4320"/>
                  <a:pt x="11801" y="4320"/>
                </a:cubicBezTo>
                <a:cubicBezTo>
                  <a:pt x="11800" y="4300"/>
                  <a:pt x="11800" y="4300"/>
                  <a:pt x="11800" y="4300"/>
                </a:cubicBezTo>
                <a:cubicBezTo>
                  <a:pt x="11800" y="4300"/>
                  <a:pt x="11785" y="4275"/>
                  <a:pt x="11763" y="4269"/>
                </a:cubicBezTo>
                <a:cubicBezTo>
                  <a:pt x="11741" y="4263"/>
                  <a:pt x="11742" y="4288"/>
                  <a:pt x="11742" y="4288"/>
                </a:cubicBezTo>
                <a:cubicBezTo>
                  <a:pt x="11742" y="4288"/>
                  <a:pt x="11728" y="4284"/>
                  <a:pt x="11735" y="4304"/>
                </a:cubicBezTo>
                <a:close/>
                <a:moveTo>
                  <a:pt x="12723" y="3710"/>
                </a:moveTo>
                <a:cubicBezTo>
                  <a:pt x="12712" y="3705"/>
                  <a:pt x="12687" y="3669"/>
                  <a:pt x="12678" y="3677"/>
                </a:cubicBezTo>
                <a:cubicBezTo>
                  <a:pt x="12670" y="3685"/>
                  <a:pt x="12702" y="3708"/>
                  <a:pt x="12695" y="3712"/>
                </a:cubicBezTo>
                <a:cubicBezTo>
                  <a:pt x="12688" y="3715"/>
                  <a:pt x="12658" y="3718"/>
                  <a:pt x="12658" y="3718"/>
                </a:cubicBezTo>
                <a:cubicBezTo>
                  <a:pt x="12658" y="3739"/>
                  <a:pt x="12658" y="3739"/>
                  <a:pt x="12658" y="3739"/>
                </a:cubicBezTo>
                <a:cubicBezTo>
                  <a:pt x="12644" y="3738"/>
                  <a:pt x="12644" y="3738"/>
                  <a:pt x="12644" y="3738"/>
                </a:cubicBezTo>
                <a:cubicBezTo>
                  <a:pt x="12640" y="3753"/>
                  <a:pt x="12640" y="3753"/>
                  <a:pt x="12640" y="3753"/>
                </a:cubicBezTo>
                <a:cubicBezTo>
                  <a:pt x="12623" y="3762"/>
                  <a:pt x="12623" y="3762"/>
                  <a:pt x="12623" y="3762"/>
                </a:cubicBezTo>
                <a:cubicBezTo>
                  <a:pt x="12623" y="3762"/>
                  <a:pt x="12598" y="3746"/>
                  <a:pt x="12589" y="3754"/>
                </a:cubicBezTo>
                <a:cubicBezTo>
                  <a:pt x="12581" y="3762"/>
                  <a:pt x="12565" y="3790"/>
                  <a:pt x="12565" y="3790"/>
                </a:cubicBezTo>
                <a:cubicBezTo>
                  <a:pt x="12565" y="3790"/>
                  <a:pt x="12555" y="3771"/>
                  <a:pt x="12550" y="3780"/>
                </a:cubicBezTo>
                <a:cubicBezTo>
                  <a:pt x="12545" y="3790"/>
                  <a:pt x="12533" y="3813"/>
                  <a:pt x="12533" y="3813"/>
                </a:cubicBezTo>
                <a:cubicBezTo>
                  <a:pt x="12546" y="3826"/>
                  <a:pt x="12546" y="3826"/>
                  <a:pt x="12546" y="3826"/>
                </a:cubicBezTo>
                <a:cubicBezTo>
                  <a:pt x="12560" y="3813"/>
                  <a:pt x="12560" y="3813"/>
                  <a:pt x="12560" y="3813"/>
                </a:cubicBezTo>
                <a:cubicBezTo>
                  <a:pt x="12569" y="3829"/>
                  <a:pt x="12569" y="3829"/>
                  <a:pt x="12569" y="3829"/>
                </a:cubicBezTo>
                <a:cubicBezTo>
                  <a:pt x="12569" y="3829"/>
                  <a:pt x="12596" y="3807"/>
                  <a:pt x="12603" y="3807"/>
                </a:cubicBezTo>
                <a:cubicBezTo>
                  <a:pt x="12610" y="3807"/>
                  <a:pt x="12632" y="3828"/>
                  <a:pt x="12632" y="3828"/>
                </a:cubicBezTo>
                <a:cubicBezTo>
                  <a:pt x="12632" y="3828"/>
                  <a:pt x="12622" y="3834"/>
                  <a:pt x="12622" y="3843"/>
                </a:cubicBezTo>
                <a:cubicBezTo>
                  <a:pt x="12622" y="3851"/>
                  <a:pt x="12640" y="3887"/>
                  <a:pt x="12649" y="3890"/>
                </a:cubicBezTo>
                <a:cubicBezTo>
                  <a:pt x="12658" y="3893"/>
                  <a:pt x="12682" y="3900"/>
                  <a:pt x="12682" y="3900"/>
                </a:cubicBezTo>
                <a:cubicBezTo>
                  <a:pt x="12695" y="3887"/>
                  <a:pt x="12695" y="3887"/>
                  <a:pt x="12695" y="3887"/>
                </a:cubicBezTo>
                <a:cubicBezTo>
                  <a:pt x="12697" y="3903"/>
                  <a:pt x="12697" y="3903"/>
                  <a:pt x="12697" y="3903"/>
                </a:cubicBezTo>
                <a:cubicBezTo>
                  <a:pt x="12711" y="3905"/>
                  <a:pt x="12711" y="3905"/>
                  <a:pt x="12711" y="3905"/>
                </a:cubicBezTo>
                <a:cubicBezTo>
                  <a:pt x="12712" y="3879"/>
                  <a:pt x="12712" y="3879"/>
                  <a:pt x="12712" y="3879"/>
                </a:cubicBezTo>
                <a:cubicBezTo>
                  <a:pt x="12712" y="3879"/>
                  <a:pt x="12692" y="3857"/>
                  <a:pt x="12697" y="3844"/>
                </a:cubicBezTo>
                <a:cubicBezTo>
                  <a:pt x="12702" y="3831"/>
                  <a:pt x="12709" y="3828"/>
                  <a:pt x="12709" y="3828"/>
                </a:cubicBezTo>
                <a:cubicBezTo>
                  <a:pt x="12726" y="3862"/>
                  <a:pt x="12726" y="3862"/>
                  <a:pt x="12726" y="3862"/>
                </a:cubicBezTo>
                <a:cubicBezTo>
                  <a:pt x="12726" y="3862"/>
                  <a:pt x="12745" y="3836"/>
                  <a:pt x="12745" y="3820"/>
                </a:cubicBezTo>
                <a:cubicBezTo>
                  <a:pt x="12745" y="3803"/>
                  <a:pt x="12733" y="3785"/>
                  <a:pt x="12733" y="3785"/>
                </a:cubicBezTo>
                <a:cubicBezTo>
                  <a:pt x="12733" y="3746"/>
                  <a:pt x="12733" y="3746"/>
                  <a:pt x="12733" y="3746"/>
                </a:cubicBezTo>
                <a:cubicBezTo>
                  <a:pt x="12733" y="3746"/>
                  <a:pt x="12733" y="3715"/>
                  <a:pt x="12723" y="3710"/>
                </a:cubicBezTo>
                <a:close/>
                <a:moveTo>
                  <a:pt x="12682" y="4300"/>
                </a:moveTo>
                <a:cubicBezTo>
                  <a:pt x="12735" y="4290"/>
                  <a:pt x="12735" y="4290"/>
                  <a:pt x="12735" y="4290"/>
                </a:cubicBezTo>
                <a:cubicBezTo>
                  <a:pt x="12682" y="4288"/>
                  <a:pt x="12682" y="4288"/>
                  <a:pt x="12682" y="4288"/>
                </a:cubicBezTo>
                <a:cubicBezTo>
                  <a:pt x="12682" y="4288"/>
                  <a:pt x="12660" y="4276"/>
                  <a:pt x="12653" y="4279"/>
                </a:cubicBezTo>
                <a:cubicBezTo>
                  <a:pt x="12647" y="4282"/>
                  <a:pt x="12644" y="4291"/>
                  <a:pt x="12644" y="4291"/>
                </a:cubicBezTo>
                <a:cubicBezTo>
                  <a:pt x="12651" y="4305"/>
                  <a:pt x="12682" y="4300"/>
                  <a:pt x="12682" y="4300"/>
                </a:cubicBezTo>
                <a:close/>
                <a:moveTo>
                  <a:pt x="12655" y="4644"/>
                </a:moveTo>
                <a:cubicBezTo>
                  <a:pt x="12655" y="4625"/>
                  <a:pt x="12655" y="4625"/>
                  <a:pt x="12655" y="4625"/>
                </a:cubicBezTo>
                <a:cubicBezTo>
                  <a:pt x="12634" y="4639"/>
                  <a:pt x="12634" y="4639"/>
                  <a:pt x="12634" y="4639"/>
                </a:cubicBezTo>
                <a:lnTo>
                  <a:pt x="12655" y="4644"/>
                </a:lnTo>
                <a:close/>
                <a:moveTo>
                  <a:pt x="12704" y="4603"/>
                </a:moveTo>
                <a:cubicBezTo>
                  <a:pt x="12692" y="4625"/>
                  <a:pt x="12692" y="4625"/>
                  <a:pt x="12692" y="4625"/>
                </a:cubicBezTo>
                <a:cubicBezTo>
                  <a:pt x="12742" y="4613"/>
                  <a:pt x="12742" y="4613"/>
                  <a:pt x="12742" y="4613"/>
                </a:cubicBezTo>
                <a:lnTo>
                  <a:pt x="12704" y="4603"/>
                </a:lnTo>
                <a:close/>
                <a:moveTo>
                  <a:pt x="12769" y="3949"/>
                </a:moveTo>
                <a:cubicBezTo>
                  <a:pt x="12758" y="3949"/>
                  <a:pt x="12758" y="3949"/>
                  <a:pt x="12758" y="3949"/>
                </a:cubicBezTo>
                <a:cubicBezTo>
                  <a:pt x="12754" y="3968"/>
                  <a:pt x="12754" y="3968"/>
                  <a:pt x="12754" y="3968"/>
                </a:cubicBezTo>
                <a:cubicBezTo>
                  <a:pt x="12757" y="3987"/>
                  <a:pt x="12757" y="3987"/>
                  <a:pt x="12757" y="3987"/>
                </a:cubicBezTo>
                <a:cubicBezTo>
                  <a:pt x="12769" y="3977"/>
                  <a:pt x="12769" y="3977"/>
                  <a:pt x="12769" y="3977"/>
                </a:cubicBezTo>
                <a:lnTo>
                  <a:pt x="12769" y="3949"/>
                </a:lnTo>
                <a:close/>
                <a:moveTo>
                  <a:pt x="12514" y="3620"/>
                </a:moveTo>
                <a:cubicBezTo>
                  <a:pt x="12519" y="3630"/>
                  <a:pt x="12527" y="3640"/>
                  <a:pt x="12527" y="3640"/>
                </a:cubicBezTo>
                <a:cubicBezTo>
                  <a:pt x="12527" y="3640"/>
                  <a:pt x="12543" y="3623"/>
                  <a:pt x="12548" y="3627"/>
                </a:cubicBezTo>
                <a:cubicBezTo>
                  <a:pt x="12553" y="3630"/>
                  <a:pt x="12553" y="3649"/>
                  <a:pt x="12553" y="3649"/>
                </a:cubicBezTo>
                <a:cubicBezTo>
                  <a:pt x="12562" y="3658"/>
                  <a:pt x="12562" y="3658"/>
                  <a:pt x="12562" y="3658"/>
                </a:cubicBezTo>
                <a:cubicBezTo>
                  <a:pt x="12562" y="3658"/>
                  <a:pt x="12539" y="3692"/>
                  <a:pt x="12539" y="3699"/>
                </a:cubicBezTo>
                <a:cubicBezTo>
                  <a:pt x="12539" y="3705"/>
                  <a:pt x="12539" y="3725"/>
                  <a:pt x="12555" y="3721"/>
                </a:cubicBezTo>
                <a:cubicBezTo>
                  <a:pt x="12570" y="3718"/>
                  <a:pt x="12593" y="3713"/>
                  <a:pt x="12584" y="3699"/>
                </a:cubicBezTo>
                <a:cubicBezTo>
                  <a:pt x="12575" y="3684"/>
                  <a:pt x="12574" y="3672"/>
                  <a:pt x="12582" y="3649"/>
                </a:cubicBezTo>
                <a:cubicBezTo>
                  <a:pt x="12591" y="3627"/>
                  <a:pt x="12584" y="3610"/>
                  <a:pt x="12577" y="3617"/>
                </a:cubicBezTo>
                <a:cubicBezTo>
                  <a:pt x="12570" y="3623"/>
                  <a:pt x="12557" y="3631"/>
                  <a:pt x="12557" y="3623"/>
                </a:cubicBezTo>
                <a:cubicBezTo>
                  <a:pt x="12557" y="3615"/>
                  <a:pt x="12577" y="3584"/>
                  <a:pt x="12565" y="3581"/>
                </a:cubicBezTo>
                <a:cubicBezTo>
                  <a:pt x="12553" y="3577"/>
                  <a:pt x="12531" y="3564"/>
                  <a:pt x="12531" y="3564"/>
                </a:cubicBezTo>
                <a:cubicBezTo>
                  <a:pt x="12531" y="3564"/>
                  <a:pt x="12510" y="3559"/>
                  <a:pt x="12509" y="3566"/>
                </a:cubicBezTo>
                <a:cubicBezTo>
                  <a:pt x="12507" y="3573"/>
                  <a:pt x="12521" y="3584"/>
                  <a:pt x="12521" y="3584"/>
                </a:cubicBezTo>
                <a:cubicBezTo>
                  <a:pt x="12521" y="3584"/>
                  <a:pt x="12509" y="3610"/>
                  <a:pt x="12514" y="3620"/>
                </a:cubicBezTo>
                <a:close/>
                <a:moveTo>
                  <a:pt x="12541" y="3865"/>
                </a:moveTo>
                <a:cubicBezTo>
                  <a:pt x="12526" y="3854"/>
                  <a:pt x="12526" y="3854"/>
                  <a:pt x="12526" y="3854"/>
                </a:cubicBezTo>
                <a:cubicBezTo>
                  <a:pt x="12514" y="3870"/>
                  <a:pt x="12514" y="3870"/>
                  <a:pt x="12514" y="3870"/>
                </a:cubicBezTo>
                <a:cubicBezTo>
                  <a:pt x="12539" y="3892"/>
                  <a:pt x="12539" y="3892"/>
                  <a:pt x="12539" y="3892"/>
                </a:cubicBezTo>
                <a:lnTo>
                  <a:pt x="12541" y="3865"/>
                </a:lnTo>
                <a:close/>
                <a:moveTo>
                  <a:pt x="12673" y="3627"/>
                </a:moveTo>
                <a:cubicBezTo>
                  <a:pt x="12654" y="3620"/>
                  <a:pt x="12654" y="3620"/>
                  <a:pt x="12654" y="3620"/>
                </a:cubicBezTo>
                <a:cubicBezTo>
                  <a:pt x="12654" y="3620"/>
                  <a:pt x="12646" y="3610"/>
                  <a:pt x="12642" y="3602"/>
                </a:cubicBezTo>
                <a:cubicBezTo>
                  <a:pt x="12639" y="3594"/>
                  <a:pt x="12615" y="3599"/>
                  <a:pt x="12615" y="3599"/>
                </a:cubicBezTo>
                <a:cubicBezTo>
                  <a:pt x="12618" y="3628"/>
                  <a:pt x="12618" y="3628"/>
                  <a:pt x="12618" y="3628"/>
                </a:cubicBezTo>
                <a:cubicBezTo>
                  <a:pt x="12634" y="3622"/>
                  <a:pt x="12634" y="3622"/>
                  <a:pt x="12634" y="3622"/>
                </a:cubicBezTo>
                <a:cubicBezTo>
                  <a:pt x="12640" y="3638"/>
                  <a:pt x="12640" y="3638"/>
                  <a:pt x="12640" y="3638"/>
                </a:cubicBezTo>
                <a:cubicBezTo>
                  <a:pt x="12673" y="3663"/>
                  <a:pt x="12673" y="3663"/>
                  <a:pt x="12673" y="3663"/>
                </a:cubicBezTo>
                <a:lnTo>
                  <a:pt x="12673" y="3627"/>
                </a:lnTo>
                <a:close/>
                <a:moveTo>
                  <a:pt x="12737" y="4360"/>
                </a:moveTo>
                <a:cubicBezTo>
                  <a:pt x="12737" y="4360"/>
                  <a:pt x="12730" y="4379"/>
                  <a:pt x="12744" y="4388"/>
                </a:cubicBezTo>
                <a:cubicBezTo>
                  <a:pt x="12757" y="4398"/>
                  <a:pt x="12776" y="4394"/>
                  <a:pt x="12776" y="4394"/>
                </a:cubicBezTo>
                <a:cubicBezTo>
                  <a:pt x="12784" y="4383"/>
                  <a:pt x="12772" y="4356"/>
                  <a:pt x="12772" y="4356"/>
                </a:cubicBezTo>
                <a:cubicBezTo>
                  <a:pt x="12760" y="4359"/>
                  <a:pt x="12760" y="4359"/>
                  <a:pt x="12760" y="4359"/>
                </a:cubicBezTo>
                <a:cubicBezTo>
                  <a:pt x="12751" y="4349"/>
                  <a:pt x="12751" y="4349"/>
                  <a:pt x="12751" y="4349"/>
                </a:cubicBezTo>
                <a:lnTo>
                  <a:pt x="12737" y="4360"/>
                </a:lnTo>
                <a:close/>
                <a:moveTo>
                  <a:pt x="12681" y="3971"/>
                </a:moveTo>
                <a:cubicBezTo>
                  <a:pt x="12692" y="3949"/>
                  <a:pt x="12692" y="3949"/>
                  <a:pt x="12692" y="3949"/>
                </a:cubicBezTo>
                <a:cubicBezTo>
                  <a:pt x="12677" y="3944"/>
                  <a:pt x="12677" y="3944"/>
                  <a:pt x="12677" y="3944"/>
                </a:cubicBezTo>
                <a:lnTo>
                  <a:pt x="12681" y="3971"/>
                </a:lnTo>
                <a:close/>
                <a:moveTo>
                  <a:pt x="12619" y="3680"/>
                </a:moveTo>
                <a:cubicBezTo>
                  <a:pt x="12640" y="3678"/>
                  <a:pt x="12640" y="3678"/>
                  <a:pt x="12640" y="3678"/>
                </a:cubicBezTo>
                <a:cubicBezTo>
                  <a:pt x="12643" y="3661"/>
                  <a:pt x="12643" y="3661"/>
                  <a:pt x="12643" y="3661"/>
                </a:cubicBezTo>
                <a:cubicBezTo>
                  <a:pt x="12625" y="3655"/>
                  <a:pt x="12625" y="3655"/>
                  <a:pt x="12625" y="3655"/>
                </a:cubicBezTo>
                <a:lnTo>
                  <a:pt x="12619" y="3680"/>
                </a:lnTo>
                <a:close/>
                <a:moveTo>
                  <a:pt x="12387" y="4660"/>
                </a:moveTo>
                <a:cubicBezTo>
                  <a:pt x="12392" y="4643"/>
                  <a:pt x="12391" y="4631"/>
                  <a:pt x="12382" y="4628"/>
                </a:cubicBezTo>
                <a:cubicBezTo>
                  <a:pt x="12373" y="4625"/>
                  <a:pt x="12366" y="4631"/>
                  <a:pt x="12366" y="4631"/>
                </a:cubicBezTo>
                <a:cubicBezTo>
                  <a:pt x="12335" y="4624"/>
                  <a:pt x="12335" y="4624"/>
                  <a:pt x="12335" y="4624"/>
                </a:cubicBezTo>
                <a:cubicBezTo>
                  <a:pt x="12354" y="4651"/>
                  <a:pt x="12354" y="4651"/>
                  <a:pt x="12354" y="4651"/>
                </a:cubicBezTo>
                <a:cubicBezTo>
                  <a:pt x="12354" y="4651"/>
                  <a:pt x="12381" y="4678"/>
                  <a:pt x="12387" y="4660"/>
                </a:cubicBezTo>
                <a:close/>
                <a:moveTo>
                  <a:pt x="12297" y="4695"/>
                </a:moveTo>
                <a:cubicBezTo>
                  <a:pt x="12312" y="4693"/>
                  <a:pt x="12312" y="4693"/>
                  <a:pt x="12312" y="4693"/>
                </a:cubicBezTo>
                <a:cubicBezTo>
                  <a:pt x="12318" y="4679"/>
                  <a:pt x="12318" y="4679"/>
                  <a:pt x="12318" y="4679"/>
                </a:cubicBezTo>
                <a:cubicBezTo>
                  <a:pt x="12337" y="4690"/>
                  <a:pt x="12337" y="4690"/>
                  <a:pt x="12337" y="4690"/>
                </a:cubicBezTo>
                <a:cubicBezTo>
                  <a:pt x="12356" y="4668"/>
                  <a:pt x="12356" y="4668"/>
                  <a:pt x="12356" y="4668"/>
                </a:cubicBezTo>
                <a:cubicBezTo>
                  <a:pt x="12322" y="4656"/>
                  <a:pt x="12322" y="4656"/>
                  <a:pt x="12322" y="4656"/>
                </a:cubicBezTo>
                <a:cubicBezTo>
                  <a:pt x="12311" y="4659"/>
                  <a:pt x="12311" y="4659"/>
                  <a:pt x="12311" y="4659"/>
                </a:cubicBezTo>
                <a:cubicBezTo>
                  <a:pt x="12311" y="4659"/>
                  <a:pt x="12297" y="4644"/>
                  <a:pt x="12289" y="4646"/>
                </a:cubicBezTo>
                <a:cubicBezTo>
                  <a:pt x="12280" y="4647"/>
                  <a:pt x="12261" y="4676"/>
                  <a:pt x="12261" y="4676"/>
                </a:cubicBezTo>
                <a:cubicBezTo>
                  <a:pt x="12296" y="4681"/>
                  <a:pt x="12296" y="4681"/>
                  <a:pt x="12296" y="4681"/>
                </a:cubicBezTo>
                <a:lnTo>
                  <a:pt x="12297" y="4695"/>
                </a:lnTo>
                <a:close/>
                <a:moveTo>
                  <a:pt x="12293" y="3762"/>
                </a:moveTo>
                <a:cubicBezTo>
                  <a:pt x="12313" y="3743"/>
                  <a:pt x="12313" y="3743"/>
                  <a:pt x="12313" y="3743"/>
                </a:cubicBezTo>
                <a:cubicBezTo>
                  <a:pt x="12313" y="3743"/>
                  <a:pt x="12310" y="3728"/>
                  <a:pt x="12318" y="3728"/>
                </a:cubicBezTo>
                <a:cubicBezTo>
                  <a:pt x="12327" y="3728"/>
                  <a:pt x="12337" y="3725"/>
                  <a:pt x="12344" y="3720"/>
                </a:cubicBezTo>
                <a:cubicBezTo>
                  <a:pt x="12351" y="3715"/>
                  <a:pt x="12344" y="3699"/>
                  <a:pt x="12353" y="3689"/>
                </a:cubicBezTo>
                <a:cubicBezTo>
                  <a:pt x="12361" y="3679"/>
                  <a:pt x="12409" y="3664"/>
                  <a:pt x="12409" y="3653"/>
                </a:cubicBezTo>
                <a:cubicBezTo>
                  <a:pt x="12409" y="3641"/>
                  <a:pt x="12399" y="3630"/>
                  <a:pt x="12397" y="3620"/>
                </a:cubicBezTo>
                <a:cubicBezTo>
                  <a:pt x="12396" y="3610"/>
                  <a:pt x="12399" y="3589"/>
                  <a:pt x="12399" y="3589"/>
                </a:cubicBezTo>
                <a:cubicBezTo>
                  <a:pt x="12389" y="3574"/>
                  <a:pt x="12389" y="3574"/>
                  <a:pt x="12389" y="3574"/>
                </a:cubicBezTo>
                <a:cubicBezTo>
                  <a:pt x="12385" y="3591"/>
                  <a:pt x="12385" y="3591"/>
                  <a:pt x="12385" y="3591"/>
                </a:cubicBezTo>
                <a:cubicBezTo>
                  <a:pt x="12385" y="3591"/>
                  <a:pt x="12366" y="3607"/>
                  <a:pt x="12373" y="3622"/>
                </a:cubicBezTo>
                <a:cubicBezTo>
                  <a:pt x="12380" y="3636"/>
                  <a:pt x="12397" y="3636"/>
                  <a:pt x="12387" y="3643"/>
                </a:cubicBezTo>
                <a:cubicBezTo>
                  <a:pt x="12377" y="3649"/>
                  <a:pt x="12361" y="3658"/>
                  <a:pt x="12361" y="3658"/>
                </a:cubicBezTo>
                <a:cubicBezTo>
                  <a:pt x="12354" y="3676"/>
                  <a:pt x="12354" y="3676"/>
                  <a:pt x="12354" y="3676"/>
                </a:cubicBezTo>
                <a:cubicBezTo>
                  <a:pt x="12339" y="3685"/>
                  <a:pt x="12339" y="3685"/>
                  <a:pt x="12339" y="3685"/>
                </a:cubicBezTo>
                <a:cubicBezTo>
                  <a:pt x="12339" y="3685"/>
                  <a:pt x="12344" y="3694"/>
                  <a:pt x="12337" y="3700"/>
                </a:cubicBezTo>
                <a:cubicBezTo>
                  <a:pt x="12330" y="3707"/>
                  <a:pt x="12305" y="3718"/>
                  <a:pt x="12305" y="3718"/>
                </a:cubicBezTo>
                <a:cubicBezTo>
                  <a:pt x="12305" y="3718"/>
                  <a:pt x="12282" y="3754"/>
                  <a:pt x="12293" y="3762"/>
                </a:cubicBezTo>
                <a:close/>
                <a:moveTo>
                  <a:pt x="12382" y="3239"/>
                </a:moveTo>
                <a:cubicBezTo>
                  <a:pt x="12374" y="3251"/>
                  <a:pt x="12376" y="3243"/>
                  <a:pt x="12383" y="3255"/>
                </a:cubicBezTo>
                <a:cubicBezTo>
                  <a:pt x="12386" y="3260"/>
                  <a:pt x="12390" y="3269"/>
                  <a:pt x="12392" y="3275"/>
                </a:cubicBezTo>
                <a:cubicBezTo>
                  <a:pt x="12394" y="3281"/>
                  <a:pt x="12395" y="3288"/>
                  <a:pt x="12394" y="3295"/>
                </a:cubicBezTo>
                <a:cubicBezTo>
                  <a:pt x="12393" y="3302"/>
                  <a:pt x="12385" y="3308"/>
                  <a:pt x="12385" y="3313"/>
                </a:cubicBezTo>
                <a:cubicBezTo>
                  <a:pt x="12385" y="3321"/>
                  <a:pt x="12396" y="3323"/>
                  <a:pt x="12392" y="3331"/>
                </a:cubicBezTo>
                <a:cubicBezTo>
                  <a:pt x="12390" y="3336"/>
                  <a:pt x="12378" y="3339"/>
                  <a:pt x="12374" y="3338"/>
                </a:cubicBezTo>
                <a:cubicBezTo>
                  <a:pt x="12374" y="3332"/>
                  <a:pt x="12372" y="3326"/>
                  <a:pt x="12367" y="3324"/>
                </a:cubicBezTo>
                <a:cubicBezTo>
                  <a:pt x="12366" y="3347"/>
                  <a:pt x="12369" y="3361"/>
                  <a:pt x="12385" y="3380"/>
                </a:cubicBezTo>
                <a:cubicBezTo>
                  <a:pt x="12397" y="3393"/>
                  <a:pt x="12409" y="3403"/>
                  <a:pt x="12417" y="3419"/>
                </a:cubicBezTo>
                <a:cubicBezTo>
                  <a:pt x="12422" y="3431"/>
                  <a:pt x="12438" y="3461"/>
                  <a:pt x="12453" y="3460"/>
                </a:cubicBezTo>
                <a:cubicBezTo>
                  <a:pt x="12463" y="3459"/>
                  <a:pt x="12467" y="3446"/>
                  <a:pt x="12478" y="3445"/>
                </a:cubicBezTo>
                <a:cubicBezTo>
                  <a:pt x="12489" y="3444"/>
                  <a:pt x="12494" y="3454"/>
                  <a:pt x="12501" y="3460"/>
                </a:cubicBezTo>
                <a:cubicBezTo>
                  <a:pt x="12523" y="3479"/>
                  <a:pt x="12522" y="3461"/>
                  <a:pt x="12512" y="3444"/>
                </a:cubicBezTo>
                <a:cubicBezTo>
                  <a:pt x="12530" y="3442"/>
                  <a:pt x="12537" y="3451"/>
                  <a:pt x="12541" y="3465"/>
                </a:cubicBezTo>
                <a:cubicBezTo>
                  <a:pt x="12544" y="3477"/>
                  <a:pt x="12554" y="3489"/>
                  <a:pt x="12568" y="3495"/>
                </a:cubicBezTo>
                <a:cubicBezTo>
                  <a:pt x="12593" y="3508"/>
                  <a:pt x="12595" y="3447"/>
                  <a:pt x="12564" y="3450"/>
                </a:cubicBezTo>
                <a:cubicBezTo>
                  <a:pt x="12563" y="3444"/>
                  <a:pt x="12568" y="3442"/>
                  <a:pt x="12570" y="3437"/>
                </a:cubicBezTo>
                <a:cubicBezTo>
                  <a:pt x="12558" y="3436"/>
                  <a:pt x="12554" y="3422"/>
                  <a:pt x="12541" y="3426"/>
                </a:cubicBezTo>
                <a:cubicBezTo>
                  <a:pt x="12533" y="3443"/>
                  <a:pt x="12518" y="3422"/>
                  <a:pt x="12506" y="3422"/>
                </a:cubicBezTo>
                <a:cubicBezTo>
                  <a:pt x="12490" y="3421"/>
                  <a:pt x="12483" y="3445"/>
                  <a:pt x="12470" y="3425"/>
                </a:cubicBezTo>
                <a:cubicBezTo>
                  <a:pt x="12463" y="3414"/>
                  <a:pt x="12466" y="3399"/>
                  <a:pt x="12466" y="3387"/>
                </a:cubicBezTo>
                <a:cubicBezTo>
                  <a:pt x="12466" y="3375"/>
                  <a:pt x="12462" y="3356"/>
                  <a:pt x="12467" y="3345"/>
                </a:cubicBezTo>
                <a:cubicBezTo>
                  <a:pt x="12474" y="3329"/>
                  <a:pt x="12485" y="3334"/>
                  <a:pt x="12484" y="3314"/>
                </a:cubicBezTo>
                <a:cubicBezTo>
                  <a:pt x="12484" y="3300"/>
                  <a:pt x="12473" y="3291"/>
                  <a:pt x="12475" y="3279"/>
                </a:cubicBezTo>
                <a:cubicBezTo>
                  <a:pt x="12476" y="3266"/>
                  <a:pt x="12484" y="3250"/>
                  <a:pt x="12480" y="3236"/>
                </a:cubicBezTo>
                <a:cubicBezTo>
                  <a:pt x="12477" y="3230"/>
                  <a:pt x="12470" y="3227"/>
                  <a:pt x="12467" y="3221"/>
                </a:cubicBezTo>
                <a:cubicBezTo>
                  <a:pt x="12464" y="3215"/>
                  <a:pt x="12467" y="3208"/>
                  <a:pt x="12466" y="3202"/>
                </a:cubicBezTo>
                <a:cubicBezTo>
                  <a:pt x="12465" y="3197"/>
                  <a:pt x="12463" y="3186"/>
                  <a:pt x="12454" y="3186"/>
                </a:cubicBezTo>
                <a:cubicBezTo>
                  <a:pt x="12449" y="3187"/>
                  <a:pt x="12447" y="3195"/>
                  <a:pt x="12444" y="3198"/>
                </a:cubicBezTo>
                <a:cubicBezTo>
                  <a:pt x="12427" y="3212"/>
                  <a:pt x="12424" y="3195"/>
                  <a:pt x="12408" y="3196"/>
                </a:cubicBezTo>
                <a:cubicBezTo>
                  <a:pt x="12399" y="3199"/>
                  <a:pt x="12399" y="3199"/>
                  <a:pt x="12399" y="3199"/>
                </a:cubicBezTo>
                <a:cubicBezTo>
                  <a:pt x="12396" y="3206"/>
                  <a:pt x="12399" y="3213"/>
                  <a:pt x="12397" y="3220"/>
                </a:cubicBezTo>
                <a:cubicBezTo>
                  <a:pt x="12395" y="3227"/>
                  <a:pt x="12386" y="3233"/>
                  <a:pt x="12382" y="3239"/>
                </a:cubicBezTo>
                <a:close/>
                <a:moveTo>
                  <a:pt x="12457" y="3879"/>
                </a:moveTo>
                <a:cubicBezTo>
                  <a:pt x="12469" y="3886"/>
                  <a:pt x="12469" y="3886"/>
                  <a:pt x="12469" y="3886"/>
                </a:cubicBezTo>
                <a:cubicBezTo>
                  <a:pt x="12481" y="3868"/>
                  <a:pt x="12481" y="3868"/>
                  <a:pt x="12481" y="3868"/>
                </a:cubicBezTo>
                <a:cubicBezTo>
                  <a:pt x="12464" y="3858"/>
                  <a:pt x="12464" y="3858"/>
                  <a:pt x="12464" y="3858"/>
                </a:cubicBezTo>
                <a:lnTo>
                  <a:pt x="12457" y="3879"/>
                </a:lnTo>
                <a:close/>
                <a:moveTo>
                  <a:pt x="12603" y="3523"/>
                </a:moveTo>
                <a:cubicBezTo>
                  <a:pt x="12594" y="3543"/>
                  <a:pt x="12627" y="3558"/>
                  <a:pt x="12627" y="3558"/>
                </a:cubicBezTo>
                <a:cubicBezTo>
                  <a:pt x="12652" y="3571"/>
                  <a:pt x="12652" y="3571"/>
                  <a:pt x="12652" y="3571"/>
                </a:cubicBezTo>
                <a:cubicBezTo>
                  <a:pt x="12652" y="3587"/>
                  <a:pt x="12628" y="3579"/>
                  <a:pt x="12628" y="3579"/>
                </a:cubicBezTo>
                <a:cubicBezTo>
                  <a:pt x="12671" y="3613"/>
                  <a:pt x="12671" y="3613"/>
                  <a:pt x="12671" y="3613"/>
                </a:cubicBezTo>
                <a:cubicBezTo>
                  <a:pt x="12673" y="3599"/>
                  <a:pt x="12673" y="3599"/>
                  <a:pt x="12673" y="3599"/>
                </a:cubicBezTo>
                <a:cubicBezTo>
                  <a:pt x="12690" y="3604"/>
                  <a:pt x="12690" y="3604"/>
                  <a:pt x="12690" y="3604"/>
                </a:cubicBezTo>
                <a:cubicBezTo>
                  <a:pt x="12676" y="3581"/>
                  <a:pt x="12676" y="3581"/>
                  <a:pt x="12676" y="3581"/>
                </a:cubicBezTo>
                <a:cubicBezTo>
                  <a:pt x="12676" y="3581"/>
                  <a:pt x="12673" y="3556"/>
                  <a:pt x="12661" y="3543"/>
                </a:cubicBezTo>
                <a:cubicBezTo>
                  <a:pt x="12649" y="3530"/>
                  <a:pt x="12610" y="3507"/>
                  <a:pt x="12603" y="3523"/>
                </a:cubicBezTo>
                <a:close/>
                <a:moveTo>
                  <a:pt x="12473" y="3501"/>
                </a:moveTo>
                <a:cubicBezTo>
                  <a:pt x="12473" y="3501"/>
                  <a:pt x="12471" y="3481"/>
                  <a:pt x="12464" y="3474"/>
                </a:cubicBezTo>
                <a:cubicBezTo>
                  <a:pt x="12457" y="3468"/>
                  <a:pt x="12428" y="3471"/>
                  <a:pt x="12428" y="3471"/>
                </a:cubicBezTo>
                <a:cubicBezTo>
                  <a:pt x="12449" y="3499"/>
                  <a:pt x="12449" y="3499"/>
                  <a:pt x="12449" y="3499"/>
                </a:cubicBezTo>
                <a:cubicBezTo>
                  <a:pt x="12462" y="3543"/>
                  <a:pt x="12462" y="3543"/>
                  <a:pt x="12462" y="3543"/>
                </a:cubicBezTo>
                <a:cubicBezTo>
                  <a:pt x="12462" y="3543"/>
                  <a:pt x="12474" y="3533"/>
                  <a:pt x="12479" y="3525"/>
                </a:cubicBezTo>
                <a:cubicBezTo>
                  <a:pt x="12485" y="3517"/>
                  <a:pt x="12473" y="3501"/>
                  <a:pt x="12473" y="3501"/>
                </a:cubicBezTo>
                <a:close/>
                <a:moveTo>
                  <a:pt x="12600" y="3631"/>
                </a:moveTo>
                <a:cubicBezTo>
                  <a:pt x="12607" y="3685"/>
                  <a:pt x="12607" y="3685"/>
                  <a:pt x="12607" y="3685"/>
                </a:cubicBezTo>
                <a:cubicBezTo>
                  <a:pt x="12615" y="3635"/>
                  <a:pt x="12615" y="3635"/>
                  <a:pt x="12615" y="3635"/>
                </a:cubicBezTo>
                <a:cubicBezTo>
                  <a:pt x="12598" y="3600"/>
                  <a:pt x="12598" y="3600"/>
                  <a:pt x="12598" y="3600"/>
                </a:cubicBezTo>
                <a:cubicBezTo>
                  <a:pt x="12583" y="3600"/>
                  <a:pt x="12583" y="3600"/>
                  <a:pt x="12583" y="3600"/>
                </a:cubicBezTo>
                <a:lnTo>
                  <a:pt x="12600" y="3631"/>
                </a:lnTo>
                <a:close/>
                <a:moveTo>
                  <a:pt x="11367" y="4106"/>
                </a:moveTo>
                <a:cubicBezTo>
                  <a:pt x="11359" y="4106"/>
                  <a:pt x="11349" y="4119"/>
                  <a:pt x="11361" y="4127"/>
                </a:cubicBezTo>
                <a:cubicBezTo>
                  <a:pt x="11373" y="4135"/>
                  <a:pt x="11377" y="4165"/>
                  <a:pt x="11389" y="4165"/>
                </a:cubicBezTo>
                <a:cubicBezTo>
                  <a:pt x="11396" y="4165"/>
                  <a:pt x="11397" y="4134"/>
                  <a:pt x="11393" y="4130"/>
                </a:cubicBezTo>
                <a:cubicBezTo>
                  <a:pt x="11389" y="4126"/>
                  <a:pt x="11375" y="4106"/>
                  <a:pt x="11367" y="4106"/>
                </a:cubicBezTo>
                <a:close/>
                <a:moveTo>
                  <a:pt x="12889" y="4333"/>
                </a:moveTo>
                <a:cubicBezTo>
                  <a:pt x="12873" y="4329"/>
                  <a:pt x="12863" y="4339"/>
                  <a:pt x="12852" y="4344"/>
                </a:cubicBezTo>
                <a:cubicBezTo>
                  <a:pt x="12846" y="4346"/>
                  <a:pt x="12838" y="4342"/>
                  <a:pt x="12834" y="4345"/>
                </a:cubicBezTo>
                <a:cubicBezTo>
                  <a:pt x="12821" y="4353"/>
                  <a:pt x="12817" y="4369"/>
                  <a:pt x="12821" y="4372"/>
                </a:cubicBezTo>
                <a:cubicBezTo>
                  <a:pt x="12828" y="4378"/>
                  <a:pt x="12835" y="4364"/>
                  <a:pt x="12835" y="4364"/>
                </a:cubicBezTo>
                <a:cubicBezTo>
                  <a:pt x="12835" y="4364"/>
                  <a:pt x="12835" y="4380"/>
                  <a:pt x="12846" y="4382"/>
                </a:cubicBezTo>
                <a:cubicBezTo>
                  <a:pt x="12857" y="4383"/>
                  <a:pt x="12859" y="4363"/>
                  <a:pt x="12859" y="4363"/>
                </a:cubicBezTo>
                <a:cubicBezTo>
                  <a:pt x="12859" y="4363"/>
                  <a:pt x="12867" y="4374"/>
                  <a:pt x="12874" y="4374"/>
                </a:cubicBezTo>
                <a:cubicBezTo>
                  <a:pt x="12881" y="4374"/>
                  <a:pt x="12899" y="4359"/>
                  <a:pt x="12899" y="4359"/>
                </a:cubicBezTo>
                <a:cubicBezTo>
                  <a:pt x="12909" y="4394"/>
                  <a:pt x="12909" y="4394"/>
                  <a:pt x="12909" y="4394"/>
                </a:cubicBezTo>
                <a:cubicBezTo>
                  <a:pt x="12928" y="4380"/>
                  <a:pt x="12928" y="4380"/>
                  <a:pt x="12928" y="4380"/>
                </a:cubicBezTo>
                <a:cubicBezTo>
                  <a:pt x="12950" y="4404"/>
                  <a:pt x="12950" y="4404"/>
                  <a:pt x="12950" y="4404"/>
                </a:cubicBezTo>
                <a:cubicBezTo>
                  <a:pt x="12955" y="4387"/>
                  <a:pt x="12955" y="4387"/>
                  <a:pt x="12955" y="4387"/>
                </a:cubicBezTo>
                <a:cubicBezTo>
                  <a:pt x="12941" y="4375"/>
                  <a:pt x="12941" y="4375"/>
                  <a:pt x="12941" y="4375"/>
                </a:cubicBezTo>
                <a:cubicBezTo>
                  <a:pt x="12942" y="4364"/>
                  <a:pt x="12942" y="4364"/>
                  <a:pt x="12942" y="4364"/>
                </a:cubicBezTo>
                <a:cubicBezTo>
                  <a:pt x="12942" y="4364"/>
                  <a:pt x="12936" y="4343"/>
                  <a:pt x="12889" y="4333"/>
                </a:cubicBezTo>
                <a:close/>
                <a:moveTo>
                  <a:pt x="14187" y="4617"/>
                </a:moveTo>
                <a:cubicBezTo>
                  <a:pt x="14165" y="4620"/>
                  <a:pt x="14165" y="4620"/>
                  <a:pt x="14165" y="4620"/>
                </a:cubicBezTo>
                <a:cubicBezTo>
                  <a:pt x="14165" y="4634"/>
                  <a:pt x="14165" y="4634"/>
                  <a:pt x="14165" y="4634"/>
                </a:cubicBezTo>
                <a:cubicBezTo>
                  <a:pt x="14178" y="4639"/>
                  <a:pt x="14178" y="4639"/>
                  <a:pt x="14178" y="4639"/>
                </a:cubicBezTo>
                <a:lnTo>
                  <a:pt x="14187" y="4617"/>
                </a:lnTo>
                <a:close/>
                <a:moveTo>
                  <a:pt x="13173" y="4238"/>
                </a:moveTo>
                <a:cubicBezTo>
                  <a:pt x="13192" y="4247"/>
                  <a:pt x="13200" y="4238"/>
                  <a:pt x="13185" y="4231"/>
                </a:cubicBezTo>
                <a:cubicBezTo>
                  <a:pt x="13171" y="4225"/>
                  <a:pt x="13165" y="4234"/>
                  <a:pt x="13173" y="4238"/>
                </a:cubicBezTo>
                <a:close/>
                <a:moveTo>
                  <a:pt x="14186" y="4564"/>
                </a:moveTo>
                <a:cubicBezTo>
                  <a:pt x="14174" y="4550"/>
                  <a:pt x="14174" y="4550"/>
                  <a:pt x="14174" y="4550"/>
                </a:cubicBezTo>
                <a:cubicBezTo>
                  <a:pt x="14167" y="4566"/>
                  <a:pt x="14167" y="4566"/>
                  <a:pt x="14167" y="4566"/>
                </a:cubicBezTo>
                <a:cubicBezTo>
                  <a:pt x="14180" y="4582"/>
                  <a:pt x="14180" y="4582"/>
                  <a:pt x="14180" y="4582"/>
                </a:cubicBezTo>
                <a:lnTo>
                  <a:pt x="14186" y="4564"/>
                </a:lnTo>
                <a:close/>
                <a:moveTo>
                  <a:pt x="13241" y="4291"/>
                </a:moveTo>
                <a:cubicBezTo>
                  <a:pt x="13241" y="4291"/>
                  <a:pt x="13217" y="4281"/>
                  <a:pt x="13212" y="4280"/>
                </a:cubicBezTo>
                <a:cubicBezTo>
                  <a:pt x="13208" y="4279"/>
                  <a:pt x="13179" y="4285"/>
                  <a:pt x="13179" y="4285"/>
                </a:cubicBezTo>
                <a:cubicBezTo>
                  <a:pt x="13179" y="4285"/>
                  <a:pt x="13195" y="4298"/>
                  <a:pt x="13205" y="4298"/>
                </a:cubicBezTo>
                <a:cubicBezTo>
                  <a:pt x="13214" y="4298"/>
                  <a:pt x="13241" y="4291"/>
                  <a:pt x="13241" y="4291"/>
                </a:cubicBezTo>
                <a:close/>
                <a:moveTo>
                  <a:pt x="14072" y="4509"/>
                </a:moveTo>
                <a:cubicBezTo>
                  <a:pt x="14089" y="4541"/>
                  <a:pt x="14089" y="4541"/>
                  <a:pt x="14089" y="4541"/>
                </a:cubicBezTo>
                <a:cubicBezTo>
                  <a:pt x="14132" y="4584"/>
                  <a:pt x="14132" y="4584"/>
                  <a:pt x="14132" y="4584"/>
                </a:cubicBezTo>
                <a:cubicBezTo>
                  <a:pt x="14130" y="4533"/>
                  <a:pt x="14130" y="4533"/>
                  <a:pt x="14130" y="4533"/>
                </a:cubicBezTo>
                <a:cubicBezTo>
                  <a:pt x="14089" y="4486"/>
                  <a:pt x="14089" y="4486"/>
                  <a:pt x="14089" y="4486"/>
                </a:cubicBezTo>
                <a:cubicBezTo>
                  <a:pt x="14089" y="4486"/>
                  <a:pt x="14085" y="4461"/>
                  <a:pt x="14066" y="4469"/>
                </a:cubicBezTo>
                <a:cubicBezTo>
                  <a:pt x="14055" y="4474"/>
                  <a:pt x="14061" y="4490"/>
                  <a:pt x="14061" y="4490"/>
                </a:cubicBezTo>
                <a:lnTo>
                  <a:pt x="14072" y="4509"/>
                </a:lnTo>
                <a:close/>
                <a:moveTo>
                  <a:pt x="14665" y="6212"/>
                </a:moveTo>
                <a:cubicBezTo>
                  <a:pt x="14657" y="6204"/>
                  <a:pt x="14647" y="6222"/>
                  <a:pt x="14647" y="6222"/>
                </a:cubicBezTo>
                <a:cubicBezTo>
                  <a:pt x="14647" y="6222"/>
                  <a:pt x="14641" y="6222"/>
                  <a:pt x="14632" y="6220"/>
                </a:cubicBezTo>
                <a:cubicBezTo>
                  <a:pt x="14624" y="6217"/>
                  <a:pt x="14606" y="6231"/>
                  <a:pt x="14594" y="6228"/>
                </a:cubicBezTo>
                <a:cubicBezTo>
                  <a:pt x="14582" y="6225"/>
                  <a:pt x="14587" y="6181"/>
                  <a:pt x="14587" y="6181"/>
                </a:cubicBezTo>
                <a:cubicBezTo>
                  <a:pt x="14603" y="6156"/>
                  <a:pt x="14603" y="6156"/>
                  <a:pt x="14603" y="6156"/>
                </a:cubicBezTo>
                <a:cubicBezTo>
                  <a:pt x="14603" y="6156"/>
                  <a:pt x="14603" y="6138"/>
                  <a:pt x="14593" y="6139"/>
                </a:cubicBezTo>
                <a:cubicBezTo>
                  <a:pt x="14582" y="6139"/>
                  <a:pt x="14582" y="6155"/>
                  <a:pt x="14582" y="6165"/>
                </a:cubicBezTo>
                <a:cubicBezTo>
                  <a:pt x="14581" y="6174"/>
                  <a:pt x="14569" y="6182"/>
                  <a:pt x="14569" y="6182"/>
                </a:cubicBezTo>
                <a:cubicBezTo>
                  <a:pt x="14566" y="6162"/>
                  <a:pt x="14566" y="6162"/>
                  <a:pt x="14566" y="6162"/>
                </a:cubicBezTo>
                <a:cubicBezTo>
                  <a:pt x="14552" y="6149"/>
                  <a:pt x="14552" y="6149"/>
                  <a:pt x="14552" y="6149"/>
                </a:cubicBezTo>
                <a:cubicBezTo>
                  <a:pt x="14552" y="6149"/>
                  <a:pt x="14576" y="6118"/>
                  <a:pt x="14576" y="6098"/>
                </a:cubicBezTo>
                <a:cubicBezTo>
                  <a:pt x="14577" y="6078"/>
                  <a:pt x="14543" y="6077"/>
                  <a:pt x="14543" y="6077"/>
                </a:cubicBezTo>
                <a:cubicBezTo>
                  <a:pt x="14546" y="6063"/>
                  <a:pt x="14546" y="6063"/>
                  <a:pt x="14546" y="6063"/>
                </a:cubicBezTo>
                <a:cubicBezTo>
                  <a:pt x="14533" y="6061"/>
                  <a:pt x="14533" y="6061"/>
                  <a:pt x="14533" y="6061"/>
                </a:cubicBezTo>
                <a:cubicBezTo>
                  <a:pt x="14518" y="6047"/>
                  <a:pt x="14518" y="6047"/>
                  <a:pt x="14518" y="6047"/>
                </a:cubicBezTo>
                <a:cubicBezTo>
                  <a:pt x="14525" y="6036"/>
                  <a:pt x="14525" y="6036"/>
                  <a:pt x="14525" y="6036"/>
                </a:cubicBezTo>
                <a:cubicBezTo>
                  <a:pt x="14505" y="6048"/>
                  <a:pt x="14505" y="6048"/>
                  <a:pt x="14505" y="6048"/>
                </a:cubicBezTo>
                <a:cubicBezTo>
                  <a:pt x="14518" y="6071"/>
                  <a:pt x="14518" y="6071"/>
                  <a:pt x="14518" y="6071"/>
                </a:cubicBezTo>
                <a:cubicBezTo>
                  <a:pt x="14512" y="6096"/>
                  <a:pt x="14512" y="6096"/>
                  <a:pt x="14512" y="6096"/>
                </a:cubicBezTo>
                <a:cubicBezTo>
                  <a:pt x="14527" y="6102"/>
                  <a:pt x="14527" y="6102"/>
                  <a:pt x="14527" y="6102"/>
                </a:cubicBezTo>
                <a:cubicBezTo>
                  <a:pt x="14518" y="6106"/>
                  <a:pt x="14518" y="6106"/>
                  <a:pt x="14518" y="6106"/>
                </a:cubicBezTo>
                <a:cubicBezTo>
                  <a:pt x="14522" y="6120"/>
                  <a:pt x="14522" y="6120"/>
                  <a:pt x="14522" y="6120"/>
                </a:cubicBezTo>
                <a:cubicBezTo>
                  <a:pt x="14538" y="6125"/>
                  <a:pt x="14538" y="6125"/>
                  <a:pt x="14538" y="6125"/>
                </a:cubicBezTo>
                <a:cubicBezTo>
                  <a:pt x="14522" y="6133"/>
                  <a:pt x="14522" y="6133"/>
                  <a:pt x="14522" y="6133"/>
                </a:cubicBezTo>
                <a:cubicBezTo>
                  <a:pt x="14531" y="6138"/>
                  <a:pt x="14531" y="6138"/>
                  <a:pt x="14531" y="6138"/>
                </a:cubicBezTo>
                <a:cubicBezTo>
                  <a:pt x="14531" y="6138"/>
                  <a:pt x="14528" y="6152"/>
                  <a:pt x="14528" y="6158"/>
                </a:cubicBezTo>
                <a:cubicBezTo>
                  <a:pt x="14528" y="6165"/>
                  <a:pt x="14541" y="6172"/>
                  <a:pt x="14541" y="6172"/>
                </a:cubicBezTo>
                <a:cubicBezTo>
                  <a:pt x="14528" y="6174"/>
                  <a:pt x="14528" y="6174"/>
                  <a:pt x="14528" y="6174"/>
                </a:cubicBezTo>
                <a:cubicBezTo>
                  <a:pt x="14520" y="6184"/>
                  <a:pt x="14520" y="6184"/>
                  <a:pt x="14520" y="6184"/>
                </a:cubicBezTo>
                <a:cubicBezTo>
                  <a:pt x="14531" y="6190"/>
                  <a:pt x="14531" y="6190"/>
                  <a:pt x="14531" y="6190"/>
                </a:cubicBezTo>
                <a:cubicBezTo>
                  <a:pt x="14531" y="6190"/>
                  <a:pt x="14510" y="6210"/>
                  <a:pt x="14508" y="6221"/>
                </a:cubicBezTo>
                <a:cubicBezTo>
                  <a:pt x="14507" y="6232"/>
                  <a:pt x="14517" y="6235"/>
                  <a:pt x="14517" y="6235"/>
                </a:cubicBezTo>
                <a:cubicBezTo>
                  <a:pt x="14517" y="6235"/>
                  <a:pt x="14495" y="6239"/>
                  <a:pt x="14482" y="6245"/>
                </a:cubicBezTo>
                <a:cubicBezTo>
                  <a:pt x="14469" y="6250"/>
                  <a:pt x="14472" y="6253"/>
                  <a:pt x="14456" y="6265"/>
                </a:cubicBezTo>
                <a:cubicBezTo>
                  <a:pt x="14439" y="6278"/>
                  <a:pt x="14425" y="6279"/>
                  <a:pt x="14404" y="6291"/>
                </a:cubicBezTo>
                <a:cubicBezTo>
                  <a:pt x="14383" y="6304"/>
                  <a:pt x="14402" y="6338"/>
                  <a:pt x="14402" y="6338"/>
                </a:cubicBezTo>
                <a:cubicBezTo>
                  <a:pt x="14402" y="6338"/>
                  <a:pt x="14425" y="6336"/>
                  <a:pt x="14435" y="6338"/>
                </a:cubicBezTo>
                <a:cubicBezTo>
                  <a:pt x="14445" y="6340"/>
                  <a:pt x="14435" y="6359"/>
                  <a:pt x="14435" y="6374"/>
                </a:cubicBezTo>
                <a:cubicBezTo>
                  <a:pt x="14436" y="6390"/>
                  <a:pt x="14419" y="6389"/>
                  <a:pt x="14402" y="6395"/>
                </a:cubicBezTo>
                <a:cubicBezTo>
                  <a:pt x="14385" y="6401"/>
                  <a:pt x="14393" y="6406"/>
                  <a:pt x="14393" y="6406"/>
                </a:cubicBezTo>
                <a:cubicBezTo>
                  <a:pt x="14383" y="6417"/>
                  <a:pt x="14383" y="6417"/>
                  <a:pt x="14383" y="6417"/>
                </a:cubicBezTo>
                <a:cubicBezTo>
                  <a:pt x="14383" y="6417"/>
                  <a:pt x="14401" y="6430"/>
                  <a:pt x="14415" y="6426"/>
                </a:cubicBezTo>
                <a:cubicBezTo>
                  <a:pt x="14428" y="6421"/>
                  <a:pt x="14459" y="6387"/>
                  <a:pt x="14470" y="6376"/>
                </a:cubicBezTo>
                <a:cubicBezTo>
                  <a:pt x="14481" y="6365"/>
                  <a:pt x="14508" y="6357"/>
                  <a:pt x="14513" y="6357"/>
                </a:cubicBezTo>
                <a:cubicBezTo>
                  <a:pt x="14518" y="6356"/>
                  <a:pt x="14523" y="6344"/>
                  <a:pt x="14523" y="6344"/>
                </a:cubicBezTo>
                <a:cubicBezTo>
                  <a:pt x="14523" y="6344"/>
                  <a:pt x="14530" y="6341"/>
                  <a:pt x="14541" y="6337"/>
                </a:cubicBezTo>
                <a:cubicBezTo>
                  <a:pt x="14552" y="6332"/>
                  <a:pt x="14541" y="6313"/>
                  <a:pt x="14541" y="6313"/>
                </a:cubicBezTo>
                <a:cubicBezTo>
                  <a:pt x="14541" y="6313"/>
                  <a:pt x="14551" y="6305"/>
                  <a:pt x="14564" y="6299"/>
                </a:cubicBezTo>
                <a:cubicBezTo>
                  <a:pt x="14578" y="6293"/>
                  <a:pt x="14588" y="6305"/>
                  <a:pt x="14600" y="6302"/>
                </a:cubicBezTo>
                <a:cubicBezTo>
                  <a:pt x="14612" y="6300"/>
                  <a:pt x="14608" y="6276"/>
                  <a:pt x="14608" y="6276"/>
                </a:cubicBezTo>
                <a:cubicBezTo>
                  <a:pt x="14608" y="6276"/>
                  <a:pt x="14619" y="6273"/>
                  <a:pt x="14631" y="6272"/>
                </a:cubicBezTo>
                <a:cubicBezTo>
                  <a:pt x="14642" y="6271"/>
                  <a:pt x="14634" y="6257"/>
                  <a:pt x="14641" y="6251"/>
                </a:cubicBezTo>
                <a:cubicBezTo>
                  <a:pt x="14649" y="6246"/>
                  <a:pt x="14657" y="6249"/>
                  <a:pt x="14667" y="6241"/>
                </a:cubicBezTo>
                <a:cubicBezTo>
                  <a:pt x="14677" y="6233"/>
                  <a:pt x="14673" y="6219"/>
                  <a:pt x="14665" y="6212"/>
                </a:cubicBezTo>
                <a:close/>
                <a:moveTo>
                  <a:pt x="13733" y="4291"/>
                </a:moveTo>
                <a:cubicBezTo>
                  <a:pt x="13720" y="4284"/>
                  <a:pt x="13698" y="4303"/>
                  <a:pt x="13698" y="4303"/>
                </a:cubicBezTo>
                <a:cubicBezTo>
                  <a:pt x="13717" y="4315"/>
                  <a:pt x="13717" y="4315"/>
                  <a:pt x="13717" y="4315"/>
                </a:cubicBezTo>
                <a:cubicBezTo>
                  <a:pt x="13735" y="4319"/>
                  <a:pt x="13746" y="4298"/>
                  <a:pt x="13733" y="4291"/>
                </a:cubicBezTo>
                <a:close/>
                <a:moveTo>
                  <a:pt x="14204" y="4676"/>
                </a:moveTo>
                <a:cubicBezTo>
                  <a:pt x="14229" y="4673"/>
                  <a:pt x="14229" y="4673"/>
                  <a:pt x="14229" y="4673"/>
                </a:cubicBezTo>
                <a:cubicBezTo>
                  <a:pt x="14197" y="4653"/>
                  <a:pt x="14197" y="4653"/>
                  <a:pt x="14197" y="4653"/>
                </a:cubicBezTo>
                <a:lnTo>
                  <a:pt x="14204" y="4676"/>
                </a:lnTo>
                <a:close/>
                <a:moveTo>
                  <a:pt x="13947" y="4386"/>
                </a:moveTo>
                <a:cubicBezTo>
                  <a:pt x="13953" y="4391"/>
                  <a:pt x="13973" y="4393"/>
                  <a:pt x="13978" y="4406"/>
                </a:cubicBezTo>
                <a:cubicBezTo>
                  <a:pt x="13982" y="4419"/>
                  <a:pt x="13964" y="4463"/>
                  <a:pt x="13991" y="4465"/>
                </a:cubicBezTo>
                <a:cubicBezTo>
                  <a:pt x="14006" y="4466"/>
                  <a:pt x="14014" y="4434"/>
                  <a:pt x="14001" y="4415"/>
                </a:cubicBezTo>
                <a:cubicBezTo>
                  <a:pt x="13988" y="4396"/>
                  <a:pt x="13966" y="4378"/>
                  <a:pt x="13966" y="4378"/>
                </a:cubicBezTo>
                <a:cubicBezTo>
                  <a:pt x="13957" y="4378"/>
                  <a:pt x="13957" y="4378"/>
                  <a:pt x="13957" y="4378"/>
                </a:cubicBezTo>
                <a:cubicBezTo>
                  <a:pt x="13957" y="4378"/>
                  <a:pt x="13926" y="4344"/>
                  <a:pt x="13922" y="4342"/>
                </a:cubicBezTo>
                <a:cubicBezTo>
                  <a:pt x="13918" y="4339"/>
                  <a:pt x="13910" y="4339"/>
                  <a:pt x="13910" y="4339"/>
                </a:cubicBezTo>
                <a:cubicBezTo>
                  <a:pt x="13896" y="4315"/>
                  <a:pt x="13896" y="4315"/>
                  <a:pt x="13896" y="4315"/>
                </a:cubicBezTo>
                <a:cubicBezTo>
                  <a:pt x="13888" y="4347"/>
                  <a:pt x="13888" y="4347"/>
                  <a:pt x="13888" y="4347"/>
                </a:cubicBezTo>
                <a:cubicBezTo>
                  <a:pt x="13918" y="4353"/>
                  <a:pt x="13918" y="4353"/>
                  <a:pt x="13918" y="4353"/>
                </a:cubicBezTo>
                <a:cubicBezTo>
                  <a:pt x="13918" y="4353"/>
                  <a:pt x="13941" y="4380"/>
                  <a:pt x="13947" y="4386"/>
                </a:cubicBezTo>
                <a:close/>
                <a:moveTo>
                  <a:pt x="13865" y="4544"/>
                </a:moveTo>
                <a:cubicBezTo>
                  <a:pt x="13876" y="4535"/>
                  <a:pt x="13876" y="4535"/>
                  <a:pt x="13876" y="4535"/>
                </a:cubicBezTo>
                <a:cubicBezTo>
                  <a:pt x="13876" y="4535"/>
                  <a:pt x="13888" y="4535"/>
                  <a:pt x="13901" y="4534"/>
                </a:cubicBezTo>
                <a:cubicBezTo>
                  <a:pt x="13915" y="4532"/>
                  <a:pt x="13925" y="4512"/>
                  <a:pt x="13925" y="4512"/>
                </a:cubicBezTo>
                <a:cubicBezTo>
                  <a:pt x="13944" y="4507"/>
                  <a:pt x="13944" y="4507"/>
                  <a:pt x="13944" y="4507"/>
                </a:cubicBezTo>
                <a:cubicBezTo>
                  <a:pt x="13938" y="4490"/>
                  <a:pt x="13938" y="4490"/>
                  <a:pt x="13938" y="4490"/>
                </a:cubicBezTo>
                <a:cubicBezTo>
                  <a:pt x="13956" y="4493"/>
                  <a:pt x="13956" y="4493"/>
                  <a:pt x="13956" y="4493"/>
                </a:cubicBezTo>
                <a:cubicBezTo>
                  <a:pt x="13956" y="4493"/>
                  <a:pt x="13964" y="4441"/>
                  <a:pt x="13957" y="4424"/>
                </a:cubicBezTo>
                <a:cubicBezTo>
                  <a:pt x="13950" y="4406"/>
                  <a:pt x="13919" y="4425"/>
                  <a:pt x="13910" y="4434"/>
                </a:cubicBezTo>
                <a:cubicBezTo>
                  <a:pt x="13901" y="4443"/>
                  <a:pt x="13923" y="4455"/>
                  <a:pt x="13923" y="4455"/>
                </a:cubicBezTo>
                <a:cubicBezTo>
                  <a:pt x="13925" y="4468"/>
                  <a:pt x="13925" y="4468"/>
                  <a:pt x="13925" y="4468"/>
                </a:cubicBezTo>
                <a:cubicBezTo>
                  <a:pt x="13878" y="4493"/>
                  <a:pt x="13878" y="4493"/>
                  <a:pt x="13878" y="4493"/>
                </a:cubicBezTo>
                <a:cubicBezTo>
                  <a:pt x="13878" y="4493"/>
                  <a:pt x="13854" y="4491"/>
                  <a:pt x="13838" y="4494"/>
                </a:cubicBezTo>
                <a:cubicBezTo>
                  <a:pt x="13822" y="4497"/>
                  <a:pt x="13816" y="4506"/>
                  <a:pt x="13806" y="4512"/>
                </a:cubicBezTo>
                <a:cubicBezTo>
                  <a:pt x="13796" y="4518"/>
                  <a:pt x="13790" y="4506"/>
                  <a:pt x="13784" y="4518"/>
                </a:cubicBezTo>
                <a:cubicBezTo>
                  <a:pt x="13800" y="4541"/>
                  <a:pt x="13800" y="4541"/>
                  <a:pt x="13800" y="4541"/>
                </a:cubicBezTo>
                <a:lnTo>
                  <a:pt x="13865" y="4544"/>
                </a:lnTo>
                <a:close/>
                <a:moveTo>
                  <a:pt x="12118" y="4562"/>
                </a:moveTo>
                <a:cubicBezTo>
                  <a:pt x="12113" y="4587"/>
                  <a:pt x="12134" y="4581"/>
                  <a:pt x="12134" y="4581"/>
                </a:cubicBezTo>
                <a:cubicBezTo>
                  <a:pt x="12172" y="4554"/>
                  <a:pt x="12172" y="4554"/>
                  <a:pt x="12172" y="4554"/>
                </a:cubicBezTo>
                <a:cubicBezTo>
                  <a:pt x="12169" y="4548"/>
                  <a:pt x="12169" y="4548"/>
                  <a:pt x="12169" y="4548"/>
                </a:cubicBezTo>
                <a:cubicBezTo>
                  <a:pt x="12169" y="4548"/>
                  <a:pt x="12119" y="4552"/>
                  <a:pt x="12118" y="4562"/>
                </a:cubicBezTo>
                <a:close/>
                <a:moveTo>
                  <a:pt x="14218" y="4641"/>
                </a:moveTo>
                <a:cubicBezTo>
                  <a:pt x="14216" y="4631"/>
                  <a:pt x="14216" y="4631"/>
                  <a:pt x="14216" y="4631"/>
                </a:cubicBezTo>
                <a:cubicBezTo>
                  <a:pt x="14190" y="4631"/>
                  <a:pt x="14190" y="4631"/>
                  <a:pt x="14190" y="4631"/>
                </a:cubicBezTo>
                <a:cubicBezTo>
                  <a:pt x="14191" y="4647"/>
                  <a:pt x="14191" y="4647"/>
                  <a:pt x="14191" y="4647"/>
                </a:cubicBezTo>
                <a:lnTo>
                  <a:pt x="14218" y="4641"/>
                </a:lnTo>
                <a:close/>
                <a:moveTo>
                  <a:pt x="14303" y="4652"/>
                </a:moveTo>
                <a:cubicBezTo>
                  <a:pt x="14319" y="4650"/>
                  <a:pt x="14251" y="4580"/>
                  <a:pt x="14246" y="4591"/>
                </a:cubicBezTo>
                <a:cubicBezTo>
                  <a:pt x="14240" y="4601"/>
                  <a:pt x="14295" y="4654"/>
                  <a:pt x="14303" y="4652"/>
                </a:cubicBezTo>
                <a:close/>
                <a:moveTo>
                  <a:pt x="14412" y="4765"/>
                </a:moveTo>
                <a:cubicBezTo>
                  <a:pt x="14370" y="4743"/>
                  <a:pt x="14370" y="4743"/>
                  <a:pt x="14370" y="4743"/>
                </a:cubicBezTo>
                <a:cubicBezTo>
                  <a:pt x="14403" y="4785"/>
                  <a:pt x="14403" y="4785"/>
                  <a:pt x="14403" y="4785"/>
                </a:cubicBezTo>
                <a:lnTo>
                  <a:pt x="14412" y="4765"/>
                </a:lnTo>
                <a:close/>
                <a:moveTo>
                  <a:pt x="14293" y="4692"/>
                </a:moveTo>
                <a:cubicBezTo>
                  <a:pt x="14293" y="4692"/>
                  <a:pt x="14289" y="4711"/>
                  <a:pt x="14307" y="4719"/>
                </a:cubicBezTo>
                <a:cubicBezTo>
                  <a:pt x="14333" y="4730"/>
                  <a:pt x="14348" y="4722"/>
                  <a:pt x="14348" y="4722"/>
                </a:cubicBezTo>
                <a:cubicBezTo>
                  <a:pt x="14348" y="4722"/>
                  <a:pt x="14347" y="4710"/>
                  <a:pt x="14328" y="4699"/>
                </a:cubicBezTo>
                <a:cubicBezTo>
                  <a:pt x="14310" y="4689"/>
                  <a:pt x="14293" y="4692"/>
                  <a:pt x="14293" y="4692"/>
                </a:cubicBezTo>
                <a:close/>
                <a:moveTo>
                  <a:pt x="12286" y="4345"/>
                </a:moveTo>
                <a:cubicBezTo>
                  <a:pt x="12291" y="4338"/>
                  <a:pt x="12310" y="4288"/>
                  <a:pt x="12310" y="4288"/>
                </a:cubicBezTo>
                <a:cubicBezTo>
                  <a:pt x="12310" y="4288"/>
                  <a:pt x="12292" y="4286"/>
                  <a:pt x="12289" y="4273"/>
                </a:cubicBezTo>
                <a:cubicBezTo>
                  <a:pt x="12286" y="4261"/>
                  <a:pt x="12292" y="4246"/>
                  <a:pt x="12297" y="4233"/>
                </a:cubicBezTo>
                <a:cubicBezTo>
                  <a:pt x="12303" y="4219"/>
                  <a:pt x="12325" y="4221"/>
                  <a:pt x="12338" y="4219"/>
                </a:cubicBezTo>
                <a:cubicBezTo>
                  <a:pt x="12350" y="4218"/>
                  <a:pt x="12357" y="4194"/>
                  <a:pt x="12356" y="4186"/>
                </a:cubicBezTo>
                <a:cubicBezTo>
                  <a:pt x="12354" y="4178"/>
                  <a:pt x="12334" y="4186"/>
                  <a:pt x="12334" y="4186"/>
                </a:cubicBezTo>
                <a:cubicBezTo>
                  <a:pt x="12334" y="4186"/>
                  <a:pt x="12331" y="4173"/>
                  <a:pt x="12343" y="4160"/>
                </a:cubicBezTo>
                <a:cubicBezTo>
                  <a:pt x="12356" y="4149"/>
                  <a:pt x="12383" y="4154"/>
                  <a:pt x="12394" y="4156"/>
                </a:cubicBezTo>
                <a:cubicBezTo>
                  <a:pt x="12405" y="4159"/>
                  <a:pt x="12405" y="4142"/>
                  <a:pt x="12405" y="4142"/>
                </a:cubicBezTo>
                <a:cubicBezTo>
                  <a:pt x="12379" y="4120"/>
                  <a:pt x="12379" y="4120"/>
                  <a:pt x="12379" y="4120"/>
                </a:cubicBezTo>
                <a:cubicBezTo>
                  <a:pt x="12379" y="4093"/>
                  <a:pt x="12379" y="4093"/>
                  <a:pt x="12379" y="4093"/>
                </a:cubicBezTo>
                <a:cubicBezTo>
                  <a:pt x="12379" y="4093"/>
                  <a:pt x="12360" y="4092"/>
                  <a:pt x="12360" y="4084"/>
                </a:cubicBezTo>
                <a:cubicBezTo>
                  <a:pt x="12360" y="4076"/>
                  <a:pt x="12372" y="4064"/>
                  <a:pt x="12371" y="4053"/>
                </a:cubicBezTo>
                <a:cubicBezTo>
                  <a:pt x="12370" y="4041"/>
                  <a:pt x="12337" y="4038"/>
                  <a:pt x="12337" y="4038"/>
                </a:cubicBezTo>
                <a:cubicBezTo>
                  <a:pt x="12348" y="4020"/>
                  <a:pt x="12348" y="4020"/>
                  <a:pt x="12348" y="4020"/>
                </a:cubicBezTo>
                <a:cubicBezTo>
                  <a:pt x="12337" y="4015"/>
                  <a:pt x="12337" y="4015"/>
                  <a:pt x="12337" y="4015"/>
                </a:cubicBezTo>
                <a:cubicBezTo>
                  <a:pt x="12341" y="3995"/>
                  <a:pt x="12341" y="3995"/>
                  <a:pt x="12341" y="3995"/>
                </a:cubicBezTo>
                <a:cubicBezTo>
                  <a:pt x="12333" y="3984"/>
                  <a:pt x="12333" y="3984"/>
                  <a:pt x="12333" y="3984"/>
                </a:cubicBezTo>
                <a:cubicBezTo>
                  <a:pt x="12333" y="3984"/>
                  <a:pt x="12333" y="3984"/>
                  <a:pt x="12333" y="3984"/>
                </a:cubicBezTo>
                <a:cubicBezTo>
                  <a:pt x="12332" y="3983"/>
                  <a:pt x="12332" y="3983"/>
                  <a:pt x="12332" y="3983"/>
                </a:cubicBezTo>
                <a:cubicBezTo>
                  <a:pt x="12345" y="3980"/>
                  <a:pt x="12345" y="3980"/>
                  <a:pt x="12345" y="3980"/>
                </a:cubicBezTo>
                <a:cubicBezTo>
                  <a:pt x="12336" y="3938"/>
                  <a:pt x="12336" y="3938"/>
                  <a:pt x="12336" y="3938"/>
                </a:cubicBezTo>
                <a:cubicBezTo>
                  <a:pt x="12336" y="3938"/>
                  <a:pt x="12351" y="3954"/>
                  <a:pt x="12360" y="3956"/>
                </a:cubicBezTo>
                <a:cubicBezTo>
                  <a:pt x="12370" y="3957"/>
                  <a:pt x="12385" y="3954"/>
                  <a:pt x="12385" y="3954"/>
                </a:cubicBezTo>
                <a:cubicBezTo>
                  <a:pt x="12385" y="3954"/>
                  <a:pt x="12360" y="3930"/>
                  <a:pt x="12366" y="3920"/>
                </a:cubicBezTo>
                <a:cubicBezTo>
                  <a:pt x="12371" y="3909"/>
                  <a:pt x="12402" y="3925"/>
                  <a:pt x="12402" y="3925"/>
                </a:cubicBezTo>
                <a:cubicBezTo>
                  <a:pt x="12419" y="3905"/>
                  <a:pt x="12419" y="3905"/>
                  <a:pt x="12419" y="3905"/>
                </a:cubicBezTo>
                <a:cubicBezTo>
                  <a:pt x="12402" y="3899"/>
                  <a:pt x="12402" y="3899"/>
                  <a:pt x="12402" y="3899"/>
                </a:cubicBezTo>
                <a:cubicBezTo>
                  <a:pt x="12402" y="3899"/>
                  <a:pt x="12399" y="3887"/>
                  <a:pt x="12391" y="3882"/>
                </a:cubicBezTo>
                <a:cubicBezTo>
                  <a:pt x="12383" y="3876"/>
                  <a:pt x="12351" y="3871"/>
                  <a:pt x="12351" y="3871"/>
                </a:cubicBezTo>
                <a:cubicBezTo>
                  <a:pt x="12351" y="3871"/>
                  <a:pt x="12350" y="3852"/>
                  <a:pt x="12338" y="3840"/>
                </a:cubicBezTo>
                <a:cubicBezTo>
                  <a:pt x="12325" y="3827"/>
                  <a:pt x="12312" y="3836"/>
                  <a:pt x="12312" y="3836"/>
                </a:cubicBezTo>
                <a:cubicBezTo>
                  <a:pt x="12301" y="3795"/>
                  <a:pt x="12301" y="3795"/>
                  <a:pt x="12301" y="3795"/>
                </a:cubicBezTo>
                <a:cubicBezTo>
                  <a:pt x="12297" y="3808"/>
                  <a:pt x="12297" y="3808"/>
                  <a:pt x="12297" y="3808"/>
                </a:cubicBezTo>
                <a:cubicBezTo>
                  <a:pt x="12287" y="3794"/>
                  <a:pt x="12287" y="3794"/>
                  <a:pt x="12287" y="3794"/>
                </a:cubicBezTo>
                <a:cubicBezTo>
                  <a:pt x="12281" y="3835"/>
                  <a:pt x="12281" y="3835"/>
                  <a:pt x="12281" y="3835"/>
                </a:cubicBezTo>
                <a:cubicBezTo>
                  <a:pt x="12281" y="3835"/>
                  <a:pt x="12266" y="3839"/>
                  <a:pt x="12259" y="3844"/>
                </a:cubicBezTo>
                <a:cubicBezTo>
                  <a:pt x="12252" y="3849"/>
                  <a:pt x="12251" y="3871"/>
                  <a:pt x="12251" y="3871"/>
                </a:cubicBezTo>
                <a:cubicBezTo>
                  <a:pt x="12234" y="3877"/>
                  <a:pt x="12234" y="3877"/>
                  <a:pt x="12234" y="3877"/>
                </a:cubicBezTo>
                <a:cubicBezTo>
                  <a:pt x="12241" y="3901"/>
                  <a:pt x="12241" y="3901"/>
                  <a:pt x="12241" y="3901"/>
                </a:cubicBezTo>
                <a:cubicBezTo>
                  <a:pt x="12241" y="3901"/>
                  <a:pt x="12217" y="3898"/>
                  <a:pt x="12201" y="3895"/>
                </a:cubicBezTo>
                <a:cubicBezTo>
                  <a:pt x="12186" y="3891"/>
                  <a:pt x="12185" y="3930"/>
                  <a:pt x="12185" y="3930"/>
                </a:cubicBezTo>
                <a:cubicBezTo>
                  <a:pt x="12158" y="3960"/>
                  <a:pt x="12158" y="3960"/>
                  <a:pt x="12158" y="3960"/>
                </a:cubicBezTo>
                <a:cubicBezTo>
                  <a:pt x="12158" y="3960"/>
                  <a:pt x="12150" y="3995"/>
                  <a:pt x="12134" y="4007"/>
                </a:cubicBezTo>
                <a:cubicBezTo>
                  <a:pt x="12118" y="4018"/>
                  <a:pt x="12077" y="4026"/>
                  <a:pt x="12068" y="4029"/>
                </a:cubicBezTo>
                <a:cubicBezTo>
                  <a:pt x="12059" y="4031"/>
                  <a:pt x="12027" y="4056"/>
                  <a:pt x="12027" y="4056"/>
                </a:cubicBezTo>
                <a:cubicBezTo>
                  <a:pt x="12018" y="4079"/>
                  <a:pt x="12018" y="4079"/>
                  <a:pt x="12018" y="4079"/>
                </a:cubicBezTo>
                <a:cubicBezTo>
                  <a:pt x="12018" y="4079"/>
                  <a:pt x="12042" y="4097"/>
                  <a:pt x="12023" y="4111"/>
                </a:cubicBezTo>
                <a:cubicBezTo>
                  <a:pt x="12005" y="4125"/>
                  <a:pt x="11992" y="4102"/>
                  <a:pt x="11981" y="4099"/>
                </a:cubicBezTo>
                <a:cubicBezTo>
                  <a:pt x="11971" y="4097"/>
                  <a:pt x="11958" y="4116"/>
                  <a:pt x="11958" y="4116"/>
                </a:cubicBezTo>
                <a:cubicBezTo>
                  <a:pt x="11958" y="4116"/>
                  <a:pt x="11939" y="4098"/>
                  <a:pt x="11926" y="4112"/>
                </a:cubicBezTo>
                <a:cubicBezTo>
                  <a:pt x="11912" y="4127"/>
                  <a:pt x="11905" y="4163"/>
                  <a:pt x="11905" y="4163"/>
                </a:cubicBezTo>
                <a:cubicBezTo>
                  <a:pt x="11921" y="4185"/>
                  <a:pt x="11921" y="4185"/>
                  <a:pt x="11921" y="4185"/>
                </a:cubicBezTo>
                <a:cubicBezTo>
                  <a:pt x="11928" y="4220"/>
                  <a:pt x="11928" y="4220"/>
                  <a:pt x="11928" y="4220"/>
                </a:cubicBezTo>
                <a:cubicBezTo>
                  <a:pt x="11959" y="4238"/>
                  <a:pt x="11959" y="4238"/>
                  <a:pt x="11959" y="4238"/>
                </a:cubicBezTo>
                <a:cubicBezTo>
                  <a:pt x="11954" y="4262"/>
                  <a:pt x="11954" y="4262"/>
                  <a:pt x="11954" y="4262"/>
                </a:cubicBezTo>
                <a:cubicBezTo>
                  <a:pt x="11971" y="4273"/>
                  <a:pt x="11971" y="4273"/>
                  <a:pt x="11971" y="4273"/>
                </a:cubicBezTo>
                <a:cubicBezTo>
                  <a:pt x="11960" y="4292"/>
                  <a:pt x="11960" y="4292"/>
                  <a:pt x="11960" y="4292"/>
                </a:cubicBezTo>
                <a:cubicBezTo>
                  <a:pt x="11973" y="4310"/>
                  <a:pt x="11973" y="4310"/>
                  <a:pt x="11973" y="4310"/>
                </a:cubicBezTo>
                <a:cubicBezTo>
                  <a:pt x="11962" y="4317"/>
                  <a:pt x="11962" y="4317"/>
                  <a:pt x="11962" y="4317"/>
                </a:cubicBezTo>
                <a:cubicBezTo>
                  <a:pt x="11972" y="4355"/>
                  <a:pt x="11972" y="4355"/>
                  <a:pt x="11972" y="4355"/>
                </a:cubicBezTo>
                <a:cubicBezTo>
                  <a:pt x="12000" y="4351"/>
                  <a:pt x="12000" y="4351"/>
                  <a:pt x="12000" y="4351"/>
                </a:cubicBezTo>
                <a:cubicBezTo>
                  <a:pt x="12020" y="4358"/>
                  <a:pt x="12020" y="4358"/>
                  <a:pt x="12020" y="4358"/>
                </a:cubicBezTo>
                <a:cubicBezTo>
                  <a:pt x="12020" y="4358"/>
                  <a:pt x="12032" y="4336"/>
                  <a:pt x="12044" y="4336"/>
                </a:cubicBezTo>
                <a:cubicBezTo>
                  <a:pt x="12056" y="4336"/>
                  <a:pt x="12044" y="4368"/>
                  <a:pt x="12056" y="4378"/>
                </a:cubicBezTo>
                <a:cubicBezTo>
                  <a:pt x="12067" y="4387"/>
                  <a:pt x="12077" y="4357"/>
                  <a:pt x="12077" y="4357"/>
                </a:cubicBezTo>
                <a:cubicBezTo>
                  <a:pt x="12095" y="4369"/>
                  <a:pt x="12095" y="4369"/>
                  <a:pt x="12095" y="4369"/>
                </a:cubicBezTo>
                <a:cubicBezTo>
                  <a:pt x="12095" y="4369"/>
                  <a:pt x="12111" y="4355"/>
                  <a:pt x="12120" y="4355"/>
                </a:cubicBezTo>
                <a:cubicBezTo>
                  <a:pt x="12129" y="4354"/>
                  <a:pt x="12123" y="4380"/>
                  <a:pt x="12133" y="4383"/>
                </a:cubicBezTo>
                <a:cubicBezTo>
                  <a:pt x="12143" y="4387"/>
                  <a:pt x="12174" y="4371"/>
                  <a:pt x="12190" y="4374"/>
                </a:cubicBezTo>
                <a:cubicBezTo>
                  <a:pt x="12206" y="4378"/>
                  <a:pt x="12191" y="4427"/>
                  <a:pt x="12191" y="4427"/>
                </a:cubicBezTo>
                <a:cubicBezTo>
                  <a:pt x="12191" y="4427"/>
                  <a:pt x="12205" y="4423"/>
                  <a:pt x="12221" y="4416"/>
                </a:cubicBezTo>
                <a:cubicBezTo>
                  <a:pt x="12237" y="4408"/>
                  <a:pt x="12259" y="4369"/>
                  <a:pt x="12259" y="4369"/>
                </a:cubicBezTo>
                <a:cubicBezTo>
                  <a:pt x="12259" y="4369"/>
                  <a:pt x="12280" y="4352"/>
                  <a:pt x="12286" y="4345"/>
                </a:cubicBezTo>
                <a:close/>
                <a:moveTo>
                  <a:pt x="12956" y="4630"/>
                </a:moveTo>
                <a:cubicBezTo>
                  <a:pt x="12975" y="4615"/>
                  <a:pt x="12975" y="4615"/>
                  <a:pt x="12975" y="4615"/>
                </a:cubicBezTo>
                <a:cubicBezTo>
                  <a:pt x="12975" y="4615"/>
                  <a:pt x="12997" y="4623"/>
                  <a:pt x="12997" y="4601"/>
                </a:cubicBezTo>
                <a:cubicBezTo>
                  <a:pt x="12997" y="4579"/>
                  <a:pt x="12946" y="4605"/>
                  <a:pt x="12946" y="4624"/>
                </a:cubicBezTo>
                <a:lnTo>
                  <a:pt x="12956" y="4630"/>
                </a:lnTo>
                <a:close/>
                <a:moveTo>
                  <a:pt x="12188" y="4632"/>
                </a:moveTo>
                <a:cubicBezTo>
                  <a:pt x="12185" y="4651"/>
                  <a:pt x="12185" y="4651"/>
                  <a:pt x="12185" y="4651"/>
                </a:cubicBezTo>
                <a:cubicBezTo>
                  <a:pt x="12185" y="4651"/>
                  <a:pt x="12195" y="4679"/>
                  <a:pt x="12208" y="4668"/>
                </a:cubicBezTo>
                <a:cubicBezTo>
                  <a:pt x="12221" y="4658"/>
                  <a:pt x="12224" y="4632"/>
                  <a:pt x="12214" y="4632"/>
                </a:cubicBezTo>
                <a:cubicBezTo>
                  <a:pt x="12204" y="4632"/>
                  <a:pt x="12188" y="4632"/>
                  <a:pt x="12188" y="4632"/>
                </a:cubicBezTo>
                <a:close/>
                <a:moveTo>
                  <a:pt x="12905" y="4830"/>
                </a:moveTo>
                <a:cubicBezTo>
                  <a:pt x="12914" y="4840"/>
                  <a:pt x="12930" y="4808"/>
                  <a:pt x="12930" y="4808"/>
                </a:cubicBezTo>
                <a:cubicBezTo>
                  <a:pt x="12920" y="4794"/>
                  <a:pt x="12896" y="4819"/>
                  <a:pt x="12905" y="4830"/>
                </a:cubicBezTo>
                <a:close/>
                <a:moveTo>
                  <a:pt x="12245" y="4630"/>
                </a:moveTo>
                <a:cubicBezTo>
                  <a:pt x="12235" y="4629"/>
                  <a:pt x="12229" y="4640"/>
                  <a:pt x="12229" y="4640"/>
                </a:cubicBezTo>
                <a:cubicBezTo>
                  <a:pt x="12229" y="4640"/>
                  <a:pt x="12246" y="4655"/>
                  <a:pt x="12257" y="4648"/>
                </a:cubicBezTo>
                <a:cubicBezTo>
                  <a:pt x="12267" y="4640"/>
                  <a:pt x="12255" y="4632"/>
                  <a:pt x="12245" y="4630"/>
                </a:cubicBezTo>
                <a:close/>
                <a:moveTo>
                  <a:pt x="13136" y="4491"/>
                </a:moveTo>
                <a:cubicBezTo>
                  <a:pt x="13117" y="4495"/>
                  <a:pt x="13117" y="4495"/>
                  <a:pt x="13117" y="4495"/>
                </a:cubicBezTo>
                <a:cubicBezTo>
                  <a:pt x="13112" y="4516"/>
                  <a:pt x="13112" y="4516"/>
                  <a:pt x="13112" y="4516"/>
                </a:cubicBezTo>
                <a:cubicBezTo>
                  <a:pt x="13102" y="4526"/>
                  <a:pt x="13102" y="4526"/>
                  <a:pt x="13102" y="4526"/>
                </a:cubicBezTo>
                <a:cubicBezTo>
                  <a:pt x="13104" y="4561"/>
                  <a:pt x="13104" y="4561"/>
                  <a:pt x="13104" y="4561"/>
                </a:cubicBezTo>
                <a:cubicBezTo>
                  <a:pt x="13115" y="4564"/>
                  <a:pt x="13115" y="4564"/>
                  <a:pt x="13115" y="4564"/>
                </a:cubicBezTo>
                <a:cubicBezTo>
                  <a:pt x="13114" y="4551"/>
                  <a:pt x="13114" y="4551"/>
                  <a:pt x="13114" y="4551"/>
                </a:cubicBezTo>
                <a:cubicBezTo>
                  <a:pt x="13121" y="4548"/>
                  <a:pt x="13121" y="4548"/>
                  <a:pt x="13121" y="4548"/>
                </a:cubicBezTo>
                <a:cubicBezTo>
                  <a:pt x="13120" y="4533"/>
                  <a:pt x="13120" y="4533"/>
                  <a:pt x="13120" y="4533"/>
                </a:cubicBezTo>
                <a:cubicBezTo>
                  <a:pt x="13111" y="4533"/>
                  <a:pt x="13111" y="4533"/>
                  <a:pt x="13111" y="4533"/>
                </a:cubicBezTo>
                <a:cubicBezTo>
                  <a:pt x="13123" y="4513"/>
                  <a:pt x="13123" y="4513"/>
                  <a:pt x="13123" y="4513"/>
                </a:cubicBezTo>
                <a:lnTo>
                  <a:pt x="13136" y="4491"/>
                </a:lnTo>
                <a:close/>
                <a:moveTo>
                  <a:pt x="14354" y="4634"/>
                </a:moveTo>
                <a:cubicBezTo>
                  <a:pt x="14354" y="4634"/>
                  <a:pt x="14343" y="4669"/>
                  <a:pt x="14349" y="4680"/>
                </a:cubicBezTo>
                <a:cubicBezTo>
                  <a:pt x="14356" y="4690"/>
                  <a:pt x="14383" y="4710"/>
                  <a:pt x="14383" y="4710"/>
                </a:cubicBezTo>
                <a:lnTo>
                  <a:pt x="14354" y="4634"/>
                </a:lnTo>
                <a:close/>
                <a:moveTo>
                  <a:pt x="11730" y="4507"/>
                </a:moveTo>
                <a:cubicBezTo>
                  <a:pt x="11735" y="4502"/>
                  <a:pt x="11735" y="4487"/>
                  <a:pt x="11735" y="4487"/>
                </a:cubicBezTo>
                <a:cubicBezTo>
                  <a:pt x="11754" y="4505"/>
                  <a:pt x="11754" y="4505"/>
                  <a:pt x="11754" y="4505"/>
                </a:cubicBezTo>
                <a:cubicBezTo>
                  <a:pt x="11754" y="4505"/>
                  <a:pt x="11762" y="4482"/>
                  <a:pt x="11762" y="4466"/>
                </a:cubicBezTo>
                <a:cubicBezTo>
                  <a:pt x="11762" y="4450"/>
                  <a:pt x="11771" y="4406"/>
                  <a:pt x="11771" y="4406"/>
                </a:cubicBezTo>
                <a:cubicBezTo>
                  <a:pt x="11771" y="4406"/>
                  <a:pt x="11762" y="4401"/>
                  <a:pt x="11762" y="4391"/>
                </a:cubicBezTo>
                <a:cubicBezTo>
                  <a:pt x="11762" y="4382"/>
                  <a:pt x="11781" y="4367"/>
                  <a:pt x="11775" y="4362"/>
                </a:cubicBezTo>
                <a:cubicBezTo>
                  <a:pt x="11770" y="4357"/>
                  <a:pt x="11765" y="4353"/>
                  <a:pt x="11765" y="4353"/>
                </a:cubicBezTo>
                <a:cubicBezTo>
                  <a:pt x="11757" y="4322"/>
                  <a:pt x="11757" y="4322"/>
                  <a:pt x="11757" y="4322"/>
                </a:cubicBezTo>
                <a:cubicBezTo>
                  <a:pt x="11729" y="4323"/>
                  <a:pt x="11729" y="4323"/>
                  <a:pt x="11729" y="4323"/>
                </a:cubicBezTo>
                <a:cubicBezTo>
                  <a:pt x="11729" y="4323"/>
                  <a:pt x="11733" y="4305"/>
                  <a:pt x="11726" y="4301"/>
                </a:cubicBezTo>
                <a:cubicBezTo>
                  <a:pt x="11719" y="4297"/>
                  <a:pt x="11705" y="4298"/>
                  <a:pt x="11705" y="4298"/>
                </a:cubicBezTo>
                <a:cubicBezTo>
                  <a:pt x="11699" y="4251"/>
                  <a:pt x="11699" y="4251"/>
                  <a:pt x="11699" y="4251"/>
                </a:cubicBezTo>
                <a:cubicBezTo>
                  <a:pt x="11699" y="4251"/>
                  <a:pt x="11657" y="4255"/>
                  <a:pt x="11654" y="4242"/>
                </a:cubicBezTo>
                <a:cubicBezTo>
                  <a:pt x="11651" y="4229"/>
                  <a:pt x="11665" y="4213"/>
                  <a:pt x="11665" y="4213"/>
                </a:cubicBezTo>
                <a:cubicBezTo>
                  <a:pt x="11649" y="4211"/>
                  <a:pt x="11649" y="4211"/>
                  <a:pt x="11649" y="4211"/>
                </a:cubicBezTo>
                <a:cubicBezTo>
                  <a:pt x="11649" y="4211"/>
                  <a:pt x="11674" y="4182"/>
                  <a:pt x="11665" y="4174"/>
                </a:cubicBezTo>
                <a:cubicBezTo>
                  <a:pt x="11655" y="4166"/>
                  <a:pt x="11613" y="4185"/>
                  <a:pt x="11613" y="4185"/>
                </a:cubicBezTo>
                <a:cubicBezTo>
                  <a:pt x="11613" y="4185"/>
                  <a:pt x="11638" y="4161"/>
                  <a:pt x="11630" y="4157"/>
                </a:cubicBezTo>
                <a:cubicBezTo>
                  <a:pt x="11622" y="4153"/>
                  <a:pt x="11598" y="4149"/>
                  <a:pt x="11598" y="4149"/>
                </a:cubicBezTo>
                <a:cubicBezTo>
                  <a:pt x="11598" y="4149"/>
                  <a:pt x="11609" y="4141"/>
                  <a:pt x="11595" y="4123"/>
                </a:cubicBezTo>
                <a:cubicBezTo>
                  <a:pt x="11582" y="4106"/>
                  <a:pt x="11559" y="4105"/>
                  <a:pt x="11559" y="4105"/>
                </a:cubicBezTo>
                <a:cubicBezTo>
                  <a:pt x="11559" y="4105"/>
                  <a:pt x="11553" y="4085"/>
                  <a:pt x="11546" y="4077"/>
                </a:cubicBezTo>
                <a:cubicBezTo>
                  <a:pt x="11539" y="4069"/>
                  <a:pt x="11530" y="4075"/>
                  <a:pt x="11530" y="4075"/>
                </a:cubicBezTo>
                <a:cubicBezTo>
                  <a:pt x="11534" y="4090"/>
                  <a:pt x="11534" y="4090"/>
                  <a:pt x="11534" y="4090"/>
                </a:cubicBezTo>
                <a:cubicBezTo>
                  <a:pt x="11534" y="4090"/>
                  <a:pt x="11509" y="4071"/>
                  <a:pt x="11503" y="4065"/>
                </a:cubicBezTo>
                <a:cubicBezTo>
                  <a:pt x="11498" y="4058"/>
                  <a:pt x="11487" y="4031"/>
                  <a:pt x="11487" y="4031"/>
                </a:cubicBezTo>
                <a:cubicBezTo>
                  <a:pt x="11487" y="4031"/>
                  <a:pt x="11457" y="4010"/>
                  <a:pt x="11443" y="3998"/>
                </a:cubicBezTo>
                <a:cubicBezTo>
                  <a:pt x="11430" y="3986"/>
                  <a:pt x="11407" y="3967"/>
                  <a:pt x="11407" y="3967"/>
                </a:cubicBezTo>
                <a:cubicBezTo>
                  <a:pt x="11407" y="3967"/>
                  <a:pt x="11411" y="3962"/>
                  <a:pt x="11406" y="3957"/>
                </a:cubicBezTo>
                <a:cubicBezTo>
                  <a:pt x="11401" y="3951"/>
                  <a:pt x="11394" y="3945"/>
                  <a:pt x="11394" y="3945"/>
                </a:cubicBezTo>
                <a:cubicBezTo>
                  <a:pt x="11394" y="3945"/>
                  <a:pt x="11383" y="3926"/>
                  <a:pt x="11375" y="3919"/>
                </a:cubicBezTo>
                <a:cubicBezTo>
                  <a:pt x="11367" y="3913"/>
                  <a:pt x="11359" y="3914"/>
                  <a:pt x="11359" y="3914"/>
                </a:cubicBezTo>
                <a:cubicBezTo>
                  <a:pt x="11302" y="3910"/>
                  <a:pt x="11302" y="3910"/>
                  <a:pt x="11302" y="3910"/>
                </a:cubicBezTo>
                <a:cubicBezTo>
                  <a:pt x="11302" y="3910"/>
                  <a:pt x="11282" y="3885"/>
                  <a:pt x="11271" y="3887"/>
                </a:cubicBezTo>
                <a:cubicBezTo>
                  <a:pt x="11261" y="3890"/>
                  <a:pt x="11255" y="3914"/>
                  <a:pt x="11262" y="3926"/>
                </a:cubicBezTo>
                <a:cubicBezTo>
                  <a:pt x="11269" y="3938"/>
                  <a:pt x="11343" y="4006"/>
                  <a:pt x="11343" y="4006"/>
                </a:cubicBezTo>
                <a:cubicBezTo>
                  <a:pt x="11366" y="4042"/>
                  <a:pt x="11366" y="4042"/>
                  <a:pt x="11366" y="4042"/>
                </a:cubicBezTo>
                <a:cubicBezTo>
                  <a:pt x="11374" y="4039"/>
                  <a:pt x="11374" y="4039"/>
                  <a:pt x="11374" y="4039"/>
                </a:cubicBezTo>
                <a:cubicBezTo>
                  <a:pt x="11374" y="4039"/>
                  <a:pt x="11377" y="4063"/>
                  <a:pt x="11383" y="4069"/>
                </a:cubicBezTo>
                <a:cubicBezTo>
                  <a:pt x="11390" y="4074"/>
                  <a:pt x="11425" y="4087"/>
                  <a:pt x="11433" y="4103"/>
                </a:cubicBezTo>
                <a:cubicBezTo>
                  <a:pt x="11441" y="4119"/>
                  <a:pt x="11449" y="4151"/>
                  <a:pt x="11449" y="4151"/>
                </a:cubicBezTo>
                <a:cubicBezTo>
                  <a:pt x="11449" y="4151"/>
                  <a:pt x="11446" y="4186"/>
                  <a:pt x="11454" y="4186"/>
                </a:cubicBezTo>
                <a:cubicBezTo>
                  <a:pt x="11462" y="4186"/>
                  <a:pt x="11474" y="4178"/>
                  <a:pt x="11477" y="4187"/>
                </a:cubicBezTo>
                <a:cubicBezTo>
                  <a:pt x="11479" y="4197"/>
                  <a:pt x="11485" y="4213"/>
                  <a:pt x="11485" y="4213"/>
                </a:cubicBezTo>
                <a:cubicBezTo>
                  <a:pt x="11510" y="4234"/>
                  <a:pt x="11510" y="4234"/>
                  <a:pt x="11510" y="4234"/>
                </a:cubicBezTo>
                <a:cubicBezTo>
                  <a:pt x="11509" y="4250"/>
                  <a:pt x="11509" y="4250"/>
                  <a:pt x="11509" y="4250"/>
                </a:cubicBezTo>
                <a:cubicBezTo>
                  <a:pt x="11530" y="4293"/>
                  <a:pt x="11530" y="4293"/>
                  <a:pt x="11530" y="4293"/>
                </a:cubicBezTo>
                <a:cubicBezTo>
                  <a:pt x="11530" y="4293"/>
                  <a:pt x="11523" y="4306"/>
                  <a:pt x="11533" y="4321"/>
                </a:cubicBezTo>
                <a:cubicBezTo>
                  <a:pt x="11542" y="4335"/>
                  <a:pt x="11551" y="4338"/>
                  <a:pt x="11551" y="4338"/>
                </a:cubicBezTo>
                <a:cubicBezTo>
                  <a:pt x="11551" y="4338"/>
                  <a:pt x="11561" y="4362"/>
                  <a:pt x="11569" y="4370"/>
                </a:cubicBezTo>
                <a:cubicBezTo>
                  <a:pt x="11577" y="4378"/>
                  <a:pt x="11598" y="4386"/>
                  <a:pt x="11598" y="4386"/>
                </a:cubicBezTo>
                <a:cubicBezTo>
                  <a:pt x="11598" y="4411"/>
                  <a:pt x="11598" y="4411"/>
                  <a:pt x="11598" y="4411"/>
                </a:cubicBezTo>
                <a:cubicBezTo>
                  <a:pt x="11598" y="4411"/>
                  <a:pt x="11647" y="4453"/>
                  <a:pt x="11650" y="4457"/>
                </a:cubicBezTo>
                <a:cubicBezTo>
                  <a:pt x="11653" y="4461"/>
                  <a:pt x="11666" y="4462"/>
                  <a:pt x="11666" y="4462"/>
                </a:cubicBezTo>
                <a:cubicBezTo>
                  <a:pt x="11666" y="4462"/>
                  <a:pt x="11677" y="4487"/>
                  <a:pt x="11685" y="4491"/>
                </a:cubicBezTo>
                <a:cubicBezTo>
                  <a:pt x="11693" y="4495"/>
                  <a:pt x="11695" y="4517"/>
                  <a:pt x="11699" y="4515"/>
                </a:cubicBezTo>
                <a:cubicBezTo>
                  <a:pt x="11703" y="4514"/>
                  <a:pt x="11697" y="4493"/>
                  <a:pt x="11702" y="4490"/>
                </a:cubicBezTo>
                <a:cubicBezTo>
                  <a:pt x="11707" y="4487"/>
                  <a:pt x="11725" y="4513"/>
                  <a:pt x="11730" y="4507"/>
                </a:cubicBezTo>
                <a:close/>
                <a:moveTo>
                  <a:pt x="13238" y="6397"/>
                </a:moveTo>
                <a:cubicBezTo>
                  <a:pt x="13229" y="6391"/>
                  <a:pt x="13218" y="6411"/>
                  <a:pt x="13218" y="6411"/>
                </a:cubicBezTo>
                <a:cubicBezTo>
                  <a:pt x="13218" y="6411"/>
                  <a:pt x="13214" y="6405"/>
                  <a:pt x="13210" y="6405"/>
                </a:cubicBezTo>
                <a:cubicBezTo>
                  <a:pt x="13206" y="6404"/>
                  <a:pt x="13183" y="6408"/>
                  <a:pt x="13183" y="6408"/>
                </a:cubicBezTo>
                <a:cubicBezTo>
                  <a:pt x="13180" y="6416"/>
                  <a:pt x="13180" y="6416"/>
                  <a:pt x="13180" y="6416"/>
                </a:cubicBezTo>
                <a:cubicBezTo>
                  <a:pt x="13167" y="6405"/>
                  <a:pt x="13167" y="6405"/>
                  <a:pt x="13167" y="6405"/>
                </a:cubicBezTo>
                <a:cubicBezTo>
                  <a:pt x="13142" y="6403"/>
                  <a:pt x="13142" y="6403"/>
                  <a:pt x="13142" y="6403"/>
                </a:cubicBezTo>
                <a:cubicBezTo>
                  <a:pt x="13127" y="6385"/>
                  <a:pt x="13127" y="6385"/>
                  <a:pt x="13127" y="6385"/>
                </a:cubicBezTo>
                <a:cubicBezTo>
                  <a:pt x="13127" y="6385"/>
                  <a:pt x="13122" y="6388"/>
                  <a:pt x="13116" y="6389"/>
                </a:cubicBezTo>
                <a:cubicBezTo>
                  <a:pt x="13111" y="6390"/>
                  <a:pt x="13094" y="6370"/>
                  <a:pt x="13094" y="6370"/>
                </a:cubicBezTo>
                <a:cubicBezTo>
                  <a:pt x="13090" y="6381"/>
                  <a:pt x="13090" y="6381"/>
                  <a:pt x="13090" y="6381"/>
                </a:cubicBezTo>
                <a:cubicBezTo>
                  <a:pt x="13094" y="6394"/>
                  <a:pt x="13094" y="6394"/>
                  <a:pt x="13094" y="6394"/>
                </a:cubicBezTo>
                <a:cubicBezTo>
                  <a:pt x="13094" y="6394"/>
                  <a:pt x="13095" y="6410"/>
                  <a:pt x="13093" y="6415"/>
                </a:cubicBezTo>
                <a:cubicBezTo>
                  <a:pt x="13091" y="6420"/>
                  <a:pt x="13085" y="6428"/>
                  <a:pt x="13091" y="6439"/>
                </a:cubicBezTo>
                <a:cubicBezTo>
                  <a:pt x="13097" y="6450"/>
                  <a:pt x="13090" y="6456"/>
                  <a:pt x="13082" y="6459"/>
                </a:cubicBezTo>
                <a:cubicBezTo>
                  <a:pt x="13073" y="6461"/>
                  <a:pt x="13066" y="6451"/>
                  <a:pt x="13066" y="6451"/>
                </a:cubicBezTo>
                <a:cubicBezTo>
                  <a:pt x="13066" y="6451"/>
                  <a:pt x="13062" y="6465"/>
                  <a:pt x="13061" y="6478"/>
                </a:cubicBezTo>
                <a:cubicBezTo>
                  <a:pt x="13060" y="6492"/>
                  <a:pt x="13072" y="6513"/>
                  <a:pt x="13072" y="6513"/>
                </a:cubicBezTo>
                <a:cubicBezTo>
                  <a:pt x="13087" y="6515"/>
                  <a:pt x="13087" y="6515"/>
                  <a:pt x="13087" y="6515"/>
                </a:cubicBezTo>
                <a:cubicBezTo>
                  <a:pt x="13074" y="6522"/>
                  <a:pt x="13074" y="6522"/>
                  <a:pt x="13074" y="6522"/>
                </a:cubicBezTo>
                <a:cubicBezTo>
                  <a:pt x="13079" y="6539"/>
                  <a:pt x="13079" y="6539"/>
                  <a:pt x="13079" y="6539"/>
                </a:cubicBezTo>
                <a:cubicBezTo>
                  <a:pt x="13079" y="6539"/>
                  <a:pt x="13091" y="6534"/>
                  <a:pt x="13097" y="6531"/>
                </a:cubicBezTo>
                <a:cubicBezTo>
                  <a:pt x="13104" y="6528"/>
                  <a:pt x="13109" y="6538"/>
                  <a:pt x="13120" y="6534"/>
                </a:cubicBezTo>
                <a:cubicBezTo>
                  <a:pt x="13131" y="6529"/>
                  <a:pt x="13138" y="6513"/>
                  <a:pt x="13145" y="6517"/>
                </a:cubicBezTo>
                <a:cubicBezTo>
                  <a:pt x="13153" y="6522"/>
                  <a:pt x="13142" y="6533"/>
                  <a:pt x="13142" y="6533"/>
                </a:cubicBezTo>
                <a:cubicBezTo>
                  <a:pt x="13153" y="6537"/>
                  <a:pt x="13153" y="6537"/>
                  <a:pt x="13153" y="6537"/>
                </a:cubicBezTo>
                <a:cubicBezTo>
                  <a:pt x="13153" y="6537"/>
                  <a:pt x="13174" y="6509"/>
                  <a:pt x="13183" y="6503"/>
                </a:cubicBezTo>
                <a:cubicBezTo>
                  <a:pt x="13191" y="6498"/>
                  <a:pt x="13174" y="6491"/>
                  <a:pt x="13174" y="6491"/>
                </a:cubicBezTo>
                <a:cubicBezTo>
                  <a:pt x="13188" y="6471"/>
                  <a:pt x="13188" y="6471"/>
                  <a:pt x="13188" y="6471"/>
                </a:cubicBezTo>
                <a:cubicBezTo>
                  <a:pt x="13188" y="6471"/>
                  <a:pt x="13198" y="6475"/>
                  <a:pt x="13209" y="6469"/>
                </a:cubicBezTo>
                <a:cubicBezTo>
                  <a:pt x="13220" y="6464"/>
                  <a:pt x="13211" y="6443"/>
                  <a:pt x="13221" y="6432"/>
                </a:cubicBezTo>
                <a:cubicBezTo>
                  <a:pt x="13232" y="6421"/>
                  <a:pt x="13246" y="6403"/>
                  <a:pt x="13238" y="6397"/>
                </a:cubicBezTo>
                <a:close/>
                <a:moveTo>
                  <a:pt x="11483" y="4331"/>
                </a:moveTo>
                <a:cubicBezTo>
                  <a:pt x="11475" y="4338"/>
                  <a:pt x="11493" y="4347"/>
                  <a:pt x="11493" y="4347"/>
                </a:cubicBezTo>
                <a:cubicBezTo>
                  <a:pt x="11493" y="4347"/>
                  <a:pt x="11505" y="4371"/>
                  <a:pt x="11513" y="4363"/>
                </a:cubicBezTo>
                <a:cubicBezTo>
                  <a:pt x="11521" y="4355"/>
                  <a:pt x="11489" y="4327"/>
                  <a:pt x="11483" y="4331"/>
                </a:cubicBezTo>
                <a:close/>
                <a:moveTo>
                  <a:pt x="13775" y="5539"/>
                </a:moveTo>
                <a:cubicBezTo>
                  <a:pt x="13775" y="5539"/>
                  <a:pt x="13772" y="5498"/>
                  <a:pt x="13771" y="5492"/>
                </a:cubicBezTo>
                <a:cubicBezTo>
                  <a:pt x="13769" y="5486"/>
                  <a:pt x="13749" y="5485"/>
                  <a:pt x="13749" y="5485"/>
                </a:cubicBezTo>
                <a:cubicBezTo>
                  <a:pt x="13749" y="5471"/>
                  <a:pt x="13749" y="5471"/>
                  <a:pt x="13749" y="5471"/>
                </a:cubicBezTo>
                <a:cubicBezTo>
                  <a:pt x="13736" y="5463"/>
                  <a:pt x="13736" y="5463"/>
                  <a:pt x="13736" y="5463"/>
                </a:cubicBezTo>
                <a:cubicBezTo>
                  <a:pt x="13736" y="5463"/>
                  <a:pt x="13741" y="5446"/>
                  <a:pt x="13736" y="5439"/>
                </a:cubicBezTo>
                <a:cubicBezTo>
                  <a:pt x="13731" y="5432"/>
                  <a:pt x="13711" y="5425"/>
                  <a:pt x="13711" y="5425"/>
                </a:cubicBezTo>
                <a:cubicBezTo>
                  <a:pt x="13711" y="5425"/>
                  <a:pt x="13746" y="5419"/>
                  <a:pt x="13748" y="5406"/>
                </a:cubicBezTo>
                <a:cubicBezTo>
                  <a:pt x="13750" y="5392"/>
                  <a:pt x="13728" y="5388"/>
                  <a:pt x="13728" y="5388"/>
                </a:cubicBezTo>
                <a:cubicBezTo>
                  <a:pt x="13728" y="5388"/>
                  <a:pt x="13721" y="5367"/>
                  <a:pt x="13710" y="5368"/>
                </a:cubicBezTo>
                <a:cubicBezTo>
                  <a:pt x="13698" y="5369"/>
                  <a:pt x="13703" y="5387"/>
                  <a:pt x="13703" y="5387"/>
                </a:cubicBezTo>
                <a:cubicBezTo>
                  <a:pt x="13689" y="5384"/>
                  <a:pt x="13689" y="5384"/>
                  <a:pt x="13689" y="5384"/>
                </a:cubicBezTo>
                <a:cubicBezTo>
                  <a:pt x="13689" y="5384"/>
                  <a:pt x="13702" y="5343"/>
                  <a:pt x="13702" y="5333"/>
                </a:cubicBezTo>
                <a:cubicBezTo>
                  <a:pt x="13701" y="5324"/>
                  <a:pt x="13681" y="5322"/>
                  <a:pt x="13677" y="5312"/>
                </a:cubicBezTo>
                <a:cubicBezTo>
                  <a:pt x="13674" y="5303"/>
                  <a:pt x="13687" y="5286"/>
                  <a:pt x="13683" y="5272"/>
                </a:cubicBezTo>
                <a:cubicBezTo>
                  <a:pt x="13679" y="5259"/>
                  <a:pt x="13619" y="5230"/>
                  <a:pt x="13619" y="5230"/>
                </a:cubicBezTo>
                <a:cubicBezTo>
                  <a:pt x="13613" y="5236"/>
                  <a:pt x="13613" y="5236"/>
                  <a:pt x="13613" y="5236"/>
                </a:cubicBezTo>
                <a:cubicBezTo>
                  <a:pt x="13613" y="5236"/>
                  <a:pt x="13585" y="5204"/>
                  <a:pt x="13583" y="5182"/>
                </a:cubicBezTo>
                <a:cubicBezTo>
                  <a:pt x="13582" y="5159"/>
                  <a:pt x="13591" y="5146"/>
                  <a:pt x="13591" y="5126"/>
                </a:cubicBezTo>
                <a:cubicBezTo>
                  <a:pt x="13591" y="5106"/>
                  <a:pt x="13572" y="5063"/>
                  <a:pt x="13568" y="5047"/>
                </a:cubicBezTo>
                <a:cubicBezTo>
                  <a:pt x="13564" y="5031"/>
                  <a:pt x="13575" y="5021"/>
                  <a:pt x="13577" y="5012"/>
                </a:cubicBezTo>
                <a:cubicBezTo>
                  <a:pt x="13579" y="5003"/>
                  <a:pt x="13572" y="4965"/>
                  <a:pt x="13572" y="4965"/>
                </a:cubicBezTo>
                <a:cubicBezTo>
                  <a:pt x="13555" y="4957"/>
                  <a:pt x="13555" y="4957"/>
                  <a:pt x="13555" y="4957"/>
                </a:cubicBezTo>
                <a:cubicBezTo>
                  <a:pt x="13555" y="4957"/>
                  <a:pt x="13541" y="4942"/>
                  <a:pt x="13531" y="4942"/>
                </a:cubicBezTo>
                <a:cubicBezTo>
                  <a:pt x="13521" y="4941"/>
                  <a:pt x="13515" y="4956"/>
                  <a:pt x="13515" y="4956"/>
                </a:cubicBezTo>
                <a:cubicBezTo>
                  <a:pt x="13515" y="4956"/>
                  <a:pt x="13508" y="4941"/>
                  <a:pt x="13507" y="4932"/>
                </a:cubicBezTo>
                <a:cubicBezTo>
                  <a:pt x="13506" y="4924"/>
                  <a:pt x="13513" y="4900"/>
                  <a:pt x="13513" y="4900"/>
                </a:cubicBezTo>
                <a:cubicBezTo>
                  <a:pt x="13502" y="4885"/>
                  <a:pt x="13502" y="4885"/>
                  <a:pt x="13502" y="4885"/>
                </a:cubicBezTo>
                <a:cubicBezTo>
                  <a:pt x="13502" y="4829"/>
                  <a:pt x="13502" y="4829"/>
                  <a:pt x="13502" y="4829"/>
                </a:cubicBezTo>
                <a:cubicBezTo>
                  <a:pt x="13502" y="4829"/>
                  <a:pt x="13481" y="4815"/>
                  <a:pt x="13484" y="4806"/>
                </a:cubicBezTo>
                <a:cubicBezTo>
                  <a:pt x="13488" y="4797"/>
                  <a:pt x="13492" y="4785"/>
                  <a:pt x="13487" y="4780"/>
                </a:cubicBezTo>
                <a:cubicBezTo>
                  <a:pt x="13482" y="4776"/>
                  <a:pt x="13470" y="4774"/>
                  <a:pt x="13470" y="4774"/>
                </a:cubicBezTo>
                <a:cubicBezTo>
                  <a:pt x="13471" y="4765"/>
                  <a:pt x="13471" y="4765"/>
                  <a:pt x="13471" y="4765"/>
                </a:cubicBezTo>
                <a:cubicBezTo>
                  <a:pt x="13451" y="4770"/>
                  <a:pt x="13451" y="4770"/>
                  <a:pt x="13451" y="4770"/>
                </a:cubicBezTo>
                <a:cubicBezTo>
                  <a:pt x="13447" y="4783"/>
                  <a:pt x="13447" y="4783"/>
                  <a:pt x="13447" y="4783"/>
                </a:cubicBezTo>
                <a:cubicBezTo>
                  <a:pt x="13447" y="4783"/>
                  <a:pt x="13435" y="4791"/>
                  <a:pt x="13429" y="4795"/>
                </a:cubicBezTo>
                <a:cubicBezTo>
                  <a:pt x="13424" y="4799"/>
                  <a:pt x="13437" y="4825"/>
                  <a:pt x="13437" y="4835"/>
                </a:cubicBezTo>
                <a:cubicBezTo>
                  <a:pt x="13436" y="4846"/>
                  <a:pt x="13402" y="4883"/>
                  <a:pt x="13402" y="4883"/>
                </a:cubicBezTo>
                <a:cubicBezTo>
                  <a:pt x="13413" y="4892"/>
                  <a:pt x="13413" y="4892"/>
                  <a:pt x="13413" y="4892"/>
                </a:cubicBezTo>
                <a:cubicBezTo>
                  <a:pt x="13413" y="4892"/>
                  <a:pt x="13398" y="4912"/>
                  <a:pt x="13396" y="4920"/>
                </a:cubicBezTo>
                <a:cubicBezTo>
                  <a:pt x="13394" y="4928"/>
                  <a:pt x="13400" y="4954"/>
                  <a:pt x="13400" y="4954"/>
                </a:cubicBezTo>
                <a:cubicBezTo>
                  <a:pt x="13400" y="4954"/>
                  <a:pt x="13379" y="5038"/>
                  <a:pt x="13378" y="5050"/>
                </a:cubicBezTo>
                <a:cubicBezTo>
                  <a:pt x="13377" y="5061"/>
                  <a:pt x="13350" y="5090"/>
                  <a:pt x="13350" y="5090"/>
                </a:cubicBezTo>
                <a:cubicBezTo>
                  <a:pt x="13350" y="5090"/>
                  <a:pt x="13351" y="5123"/>
                  <a:pt x="13334" y="5131"/>
                </a:cubicBezTo>
                <a:cubicBezTo>
                  <a:pt x="13317" y="5138"/>
                  <a:pt x="13281" y="5146"/>
                  <a:pt x="13281" y="5146"/>
                </a:cubicBezTo>
                <a:cubicBezTo>
                  <a:pt x="13281" y="5146"/>
                  <a:pt x="13260" y="5112"/>
                  <a:pt x="13255" y="5102"/>
                </a:cubicBezTo>
                <a:cubicBezTo>
                  <a:pt x="13250" y="5093"/>
                  <a:pt x="13209" y="5079"/>
                  <a:pt x="13189" y="5071"/>
                </a:cubicBezTo>
                <a:cubicBezTo>
                  <a:pt x="13168" y="5064"/>
                  <a:pt x="13155" y="5031"/>
                  <a:pt x="13152" y="5027"/>
                </a:cubicBezTo>
                <a:cubicBezTo>
                  <a:pt x="13149" y="5024"/>
                  <a:pt x="13129" y="5025"/>
                  <a:pt x="13129" y="5025"/>
                </a:cubicBezTo>
                <a:cubicBezTo>
                  <a:pt x="13113" y="4996"/>
                  <a:pt x="13113" y="4996"/>
                  <a:pt x="13113" y="4996"/>
                </a:cubicBezTo>
                <a:cubicBezTo>
                  <a:pt x="13126" y="4982"/>
                  <a:pt x="13126" y="4982"/>
                  <a:pt x="13126" y="4982"/>
                </a:cubicBezTo>
                <a:cubicBezTo>
                  <a:pt x="13126" y="4982"/>
                  <a:pt x="13119" y="4971"/>
                  <a:pt x="13127" y="4960"/>
                </a:cubicBezTo>
                <a:cubicBezTo>
                  <a:pt x="13135" y="4949"/>
                  <a:pt x="13145" y="4946"/>
                  <a:pt x="13145" y="4946"/>
                </a:cubicBezTo>
                <a:cubicBezTo>
                  <a:pt x="13141" y="4916"/>
                  <a:pt x="13141" y="4916"/>
                  <a:pt x="13141" y="4916"/>
                </a:cubicBezTo>
                <a:cubicBezTo>
                  <a:pt x="13154" y="4904"/>
                  <a:pt x="13154" y="4904"/>
                  <a:pt x="13154" y="4904"/>
                </a:cubicBezTo>
                <a:cubicBezTo>
                  <a:pt x="13154" y="4904"/>
                  <a:pt x="13168" y="4911"/>
                  <a:pt x="13173" y="4909"/>
                </a:cubicBezTo>
                <a:cubicBezTo>
                  <a:pt x="13179" y="4907"/>
                  <a:pt x="13180" y="4884"/>
                  <a:pt x="13180" y="4884"/>
                </a:cubicBezTo>
                <a:cubicBezTo>
                  <a:pt x="13205" y="4860"/>
                  <a:pt x="13205" y="4860"/>
                  <a:pt x="13205" y="4860"/>
                </a:cubicBezTo>
                <a:cubicBezTo>
                  <a:pt x="13205" y="4860"/>
                  <a:pt x="13191" y="4837"/>
                  <a:pt x="13175" y="4834"/>
                </a:cubicBezTo>
                <a:cubicBezTo>
                  <a:pt x="13158" y="4832"/>
                  <a:pt x="13137" y="4857"/>
                  <a:pt x="13137" y="4857"/>
                </a:cubicBezTo>
                <a:cubicBezTo>
                  <a:pt x="13135" y="4843"/>
                  <a:pt x="13135" y="4843"/>
                  <a:pt x="13135" y="4843"/>
                </a:cubicBezTo>
                <a:cubicBezTo>
                  <a:pt x="13115" y="4845"/>
                  <a:pt x="13115" y="4845"/>
                  <a:pt x="13115" y="4845"/>
                </a:cubicBezTo>
                <a:cubicBezTo>
                  <a:pt x="13106" y="4854"/>
                  <a:pt x="13106" y="4854"/>
                  <a:pt x="13106" y="4854"/>
                </a:cubicBezTo>
                <a:cubicBezTo>
                  <a:pt x="13100" y="4843"/>
                  <a:pt x="13100" y="4843"/>
                  <a:pt x="13100" y="4843"/>
                </a:cubicBezTo>
                <a:cubicBezTo>
                  <a:pt x="13076" y="4840"/>
                  <a:pt x="13076" y="4840"/>
                  <a:pt x="13076" y="4840"/>
                </a:cubicBezTo>
                <a:cubicBezTo>
                  <a:pt x="13076" y="4840"/>
                  <a:pt x="13050" y="4821"/>
                  <a:pt x="13045" y="4821"/>
                </a:cubicBezTo>
                <a:cubicBezTo>
                  <a:pt x="13041" y="4822"/>
                  <a:pt x="13007" y="4818"/>
                  <a:pt x="13007" y="4818"/>
                </a:cubicBezTo>
                <a:cubicBezTo>
                  <a:pt x="13007" y="4818"/>
                  <a:pt x="12999" y="4796"/>
                  <a:pt x="12992" y="4793"/>
                </a:cubicBezTo>
                <a:cubicBezTo>
                  <a:pt x="12986" y="4789"/>
                  <a:pt x="12984" y="4803"/>
                  <a:pt x="12984" y="4803"/>
                </a:cubicBezTo>
                <a:cubicBezTo>
                  <a:pt x="12984" y="4803"/>
                  <a:pt x="12959" y="4790"/>
                  <a:pt x="12953" y="4795"/>
                </a:cubicBezTo>
                <a:cubicBezTo>
                  <a:pt x="12947" y="4799"/>
                  <a:pt x="12956" y="4807"/>
                  <a:pt x="12956" y="4807"/>
                </a:cubicBezTo>
                <a:cubicBezTo>
                  <a:pt x="12956" y="4807"/>
                  <a:pt x="12943" y="4806"/>
                  <a:pt x="12941" y="4811"/>
                </a:cubicBezTo>
                <a:cubicBezTo>
                  <a:pt x="12938" y="4817"/>
                  <a:pt x="12955" y="4823"/>
                  <a:pt x="12966" y="4826"/>
                </a:cubicBezTo>
                <a:cubicBezTo>
                  <a:pt x="12977" y="4829"/>
                  <a:pt x="12983" y="4821"/>
                  <a:pt x="12983" y="4821"/>
                </a:cubicBezTo>
                <a:cubicBezTo>
                  <a:pt x="13005" y="4830"/>
                  <a:pt x="13005" y="4830"/>
                  <a:pt x="13005" y="4830"/>
                </a:cubicBezTo>
                <a:cubicBezTo>
                  <a:pt x="13005" y="4830"/>
                  <a:pt x="12983" y="4843"/>
                  <a:pt x="12971" y="4848"/>
                </a:cubicBezTo>
                <a:cubicBezTo>
                  <a:pt x="12960" y="4853"/>
                  <a:pt x="12926" y="4849"/>
                  <a:pt x="12918" y="4851"/>
                </a:cubicBezTo>
                <a:cubicBezTo>
                  <a:pt x="12911" y="4853"/>
                  <a:pt x="12861" y="4879"/>
                  <a:pt x="12861" y="4879"/>
                </a:cubicBezTo>
                <a:cubicBezTo>
                  <a:pt x="12861" y="4879"/>
                  <a:pt x="12855" y="4896"/>
                  <a:pt x="12854" y="4907"/>
                </a:cubicBezTo>
                <a:cubicBezTo>
                  <a:pt x="12853" y="4917"/>
                  <a:pt x="12874" y="4926"/>
                  <a:pt x="12874" y="4926"/>
                </a:cubicBezTo>
                <a:cubicBezTo>
                  <a:pt x="12841" y="4928"/>
                  <a:pt x="12841" y="4928"/>
                  <a:pt x="12841" y="4928"/>
                </a:cubicBezTo>
                <a:cubicBezTo>
                  <a:pt x="12818" y="4950"/>
                  <a:pt x="12818" y="4950"/>
                  <a:pt x="12818" y="4950"/>
                </a:cubicBezTo>
                <a:cubicBezTo>
                  <a:pt x="12818" y="4950"/>
                  <a:pt x="12822" y="4970"/>
                  <a:pt x="12816" y="4977"/>
                </a:cubicBezTo>
                <a:cubicBezTo>
                  <a:pt x="12810" y="4984"/>
                  <a:pt x="12833" y="4991"/>
                  <a:pt x="12842" y="4996"/>
                </a:cubicBezTo>
                <a:cubicBezTo>
                  <a:pt x="12852" y="5000"/>
                  <a:pt x="12848" y="5021"/>
                  <a:pt x="12848" y="5021"/>
                </a:cubicBezTo>
                <a:cubicBezTo>
                  <a:pt x="12833" y="5007"/>
                  <a:pt x="12833" y="5007"/>
                  <a:pt x="12833" y="5007"/>
                </a:cubicBezTo>
                <a:cubicBezTo>
                  <a:pt x="12813" y="5009"/>
                  <a:pt x="12813" y="5009"/>
                  <a:pt x="12813" y="5009"/>
                </a:cubicBezTo>
                <a:cubicBezTo>
                  <a:pt x="12805" y="5021"/>
                  <a:pt x="12805" y="5021"/>
                  <a:pt x="12805" y="5021"/>
                </a:cubicBezTo>
                <a:cubicBezTo>
                  <a:pt x="12778" y="5000"/>
                  <a:pt x="12778" y="5000"/>
                  <a:pt x="12778" y="5000"/>
                </a:cubicBezTo>
                <a:cubicBezTo>
                  <a:pt x="12775" y="5021"/>
                  <a:pt x="12775" y="5021"/>
                  <a:pt x="12775" y="5021"/>
                </a:cubicBezTo>
                <a:cubicBezTo>
                  <a:pt x="12759" y="5026"/>
                  <a:pt x="12759" y="5026"/>
                  <a:pt x="12759" y="5026"/>
                </a:cubicBezTo>
                <a:cubicBezTo>
                  <a:pt x="12762" y="5044"/>
                  <a:pt x="12762" y="5044"/>
                  <a:pt x="12762" y="5044"/>
                </a:cubicBezTo>
                <a:cubicBezTo>
                  <a:pt x="12743" y="5041"/>
                  <a:pt x="12743" y="5041"/>
                  <a:pt x="12743" y="5041"/>
                </a:cubicBezTo>
                <a:cubicBezTo>
                  <a:pt x="12762" y="4997"/>
                  <a:pt x="12762" y="4997"/>
                  <a:pt x="12762" y="4997"/>
                </a:cubicBezTo>
                <a:cubicBezTo>
                  <a:pt x="12762" y="4997"/>
                  <a:pt x="12757" y="4991"/>
                  <a:pt x="12754" y="4980"/>
                </a:cubicBezTo>
                <a:cubicBezTo>
                  <a:pt x="12752" y="4968"/>
                  <a:pt x="12733" y="4970"/>
                  <a:pt x="12733" y="4970"/>
                </a:cubicBezTo>
                <a:cubicBezTo>
                  <a:pt x="12722" y="4952"/>
                  <a:pt x="12722" y="4952"/>
                  <a:pt x="12722" y="4952"/>
                </a:cubicBezTo>
                <a:cubicBezTo>
                  <a:pt x="12722" y="4952"/>
                  <a:pt x="12731" y="4932"/>
                  <a:pt x="12720" y="4924"/>
                </a:cubicBezTo>
                <a:cubicBezTo>
                  <a:pt x="12708" y="4916"/>
                  <a:pt x="12693" y="4927"/>
                  <a:pt x="12693" y="4934"/>
                </a:cubicBezTo>
                <a:cubicBezTo>
                  <a:pt x="12692" y="4941"/>
                  <a:pt x="12698" y="4941"/>
                  <a:pt x="12698" y="4941"/>
                </a:cubicBezTo>
                <a:cubicBezTo>
                  <a:pt x="12694" y="4950"/>
                  <a:pt x="12694" y="4950"/>
                  <a:pt x="12694" y="4950"/>
                </a:cubicBezTo>
                <a:cubicBezTo>
                  <a:pt x="12674" y="4949"/>
                  <a:pt x="12674" y="4949"/>
                  <a:pt x="12674" y="4949"/>
                </a:cubicBezTo>
                <a:cubicBezTo>
                  <a:pt x="12677" y="4967"/>
                  <a:pt x="12677" y="4967"/>
                  <a:pt x="12677" y="4967"/>
                </a:cubicBezTo>
                <a:cubicBezTo>
                  <a:pt x="12664" y="4961"/>
                  <a:pt x="12664" y="4961"/>
                  <a:pt x="12664" y="4961"/>
                </a:cubicBezTo>
                <a:cubicBezTo>
                  <a:pt x="12652" y="4966"/>
                  <a:pt x="12652" y="4966"/>
                  <a:pt x="12652" y="4966"/>
                </a:cubicBezTo>
                <a:cubicBezTo>
                  <a:pt x="12652" y="4966"/>
                  <a:pt x="12657" y="4974"/>
                  <a:pt x="12655" y="4984"/>
                </a:cubicBezTo>
                <a:cubicBezTo>
                  <a:pt x="12653" y="4995"/>
                  <a:pt x="12637" y="5003"/>
                  <a:pt x="12637" y="5003"/>
                </a:cubicBezTo>
                <a:cubicBezTo>
                  <a:pt x="12642" y="4979"/>
                  <a:pt x="12642" y="4979"/>
                  <a:pt x="12642" y="4979"/>
                </a:cubicBezTo>
                <a:cubicBezTo>
                  <a:pt x="12630" y="4994"/>
                  <a:pt x="12630" y="4994"/>
                  <a:pt x="12630" y="4994"/>
                </a:cubicBezTo>
                <a:cubicBezTo>
                  <a:pt x="12630" y="4994"/>
                  <a:pt x="12619" y="4992"/>
                  <a:pt x="12612" y="5002"/>
                </a:cubicBezTo>
                <a:cubicBezTo>
                  <a:pt x="12605" y="5012"/>
                  <a:pt x="12616" y="5033"/>
                  <a:pt x="12616" y="5033"/>
                </a:cubicBezTo>
                <a:cubicBezTo>
                  <a:pt x="12585" y="5020"/>
                  <a:pt x="12585" y="5020"/>
                  <a:pt x="12585" y="5020"/>
                </a:cubicBezTo>
                <a:cubicBezTo>
                  <a:pt x="12582" y="5044"/>
                  <a:pt x="12582" y="5044"/>
                  <a:pt x="12582" y="5044"/>
                </a:cubicBezTo>
                <a:cubicBezTo>
                  <a:pt x="12571" y="5046"/>
                  <a:pt x="12571" y="5046"/>
                  <a:pt x="12571" y="5046"/>
                </a:cubicBezTo>
                <a:cubicBezTo>
                  <a:pt x="12582" y="5063"/>
                  <a:pt x="12582" y="5063"/>
                  <a:pt x="12582" y="5063"/>
                </a:cubicBezTo>
                <a:cubicBezTo>
                  <a:pt x="12594" y="5062"/>
                  <a:pt x="12594" y="5062"/>
                  <a:pt x="12594" y="5062"/>
                </a:cubicBezTo>
                <a:cubicBezTo>
                  <a:pt x="12591" y="5073"/>
                  <a:pt x="12591" y="5073"/>
                  <a:pt x="12591" y="5073"/>
                </a:cubicBezTo>
                <a:cubicBezTo>
                  <a:pt x="12544" y="5077"/>
                  <a:pt x="12544" y="5077"/>
                  <a:pt x="12544" y="5077"/>
                </a:cubicBezTo>
                <a:cubicBezTo>
                  <a:pt x="12544" y="5077"/>
                  <a:pt x="12530" y="5067"/>
                  <a:pt x="12520" y="5075"/>
                </a:cubicBezTo>
                <a:cubicBezTo>
                  <a:pt x="12510" y="5084"/>
                  <a:pt x="12526" y="5102"/>
                  <a:pt x="12526" y="5102"/>
                </a:cubicBezTo>
                <a:cubicBezTo>
                  <a:pt x="12528" y="5124"/>
                  <a:pt x="12528" y="5124"/>
                  <a:pt x="12528" y="5124"/>
                </a:cubicBezTo>
                <a:cubicBezTo>
                  <a:pt x="12522" y="5138"/>
                  <a:pt x="12522" y="5138"/>
                  <a:pt x="12522" y="5138"/>
                </a:cubicBezTo>
                <a:cubicBezTo>
                  <a:pt x="12526" y="5164"/>
                  <a:pt x="12526" y="5164"/>
                  <a:pt x="12526" y="5164"/>
                </a:cubicBezTo>
                <a:cubicBezTo>
                  <a:pt x="12515" y="5165"/>
                  <a:pt x="12515" y="5165"/>
                  <a:pt x="12515" y="5165"/>
                </a:cubicBezTo>
                <a:cubicBezTo>
                  <a:pt x="12512" y="5113"/>
                  <a:pt x="12512" y="5113"/>
                  <a:pt x="12512" y="5113"/>
                </a:cubicBezTo>
                <a:cubicBezTo>
                  <a:pt x="12501" y="5102"/>
                  <a:pt x="12501" y="5102"/>
                  <a:pt x="12501" y="5102"/>
                </a:cubicBezTo>
                <a:cubicBezTo>
                  <a:pt x="12499" y="5081"/>
                  <a:pt x="12499" y="5081"/>
                  <a:pt x="12499" y="5081"/>
                </a:cubicBezTo>
                <a:cubicBezTo>
                  <a:pt x="12486" y="5082"/>
                  <a:pt x="12486" y="5082"/>
                  <a:pt x="12486" y="5082"/>
                </a:cubicBezTo>
                <a:cubicBezTo>
                  <a:pt x="12475" y="5097"/>
                  <a:pt x="12475" y="5097"/>
                  <a:pt x="12475" y="5097"/>
                </a:cubicBezTo>
                <a:cubicBezTo>
                  <a:pt x="12475" y="5097"/>
                  <a:pt x="12462" y="5109"/>
                  <a:pt x="12443" y="5125"/>
                </a:cubicBezTo>
                <a:cubicBezTo>
                  <a:pt x="12425" y="5141"/>
                  <a:pt x="12437" y="5174"/>
                  <a:pt x="12437" y="5174"/>
                </a:cubicBezTo>
                <a:cubicBezTo>
                  <a:pt x="12437" y="5174"/>
                  <a:pt x="12454" y="5179"/>
                  <a:pt x="12452" y="5188"/>
                </a:cubicBezTo>
                <a:cubicBezTo>
                  <a:pt x="12449" y="5198"/>
                  <a:pt x="12416" y="5210"/>
                  <a:pt x="12410" y="5213"/>
                </a:cubicBezTo>
                <a:cubicBezTo>
                  <a:pt x="12404" y="5216"/>
                  <a:pt x="12407" y="5226"/>
                  <a:pt x="12407" y="5226"/>
                </a:cubicBezTo>
                <a:cubicBezTo>
                  <a:pt x="12407" y="5226"/>
                  <a:pt x="12386" y="5245"/>
                  <a:pt x="12369" y="5259"/>
                </a:cubicBezTo>
                <a:cubicBezTo>
                  <a:pt x="12351" y="5272"/>
                  <a:pt x="12299" y="5277"/>
                  <a:pt x="12299" y="5277"/>
                </a:cubicBezTo>
                <a:cubicBezTo>
                  <a:pt x="12265" y="5270"/>
                  <a:pt x="12265" y="5270"/>
                  <a:pt x="12265" y="5270"/>
                </a:cubicBezTo>
                <a:cubicBezTo>
                  <a:pt x="12238" y="5284"/>
                  <a:pt x="12238" y="5284"/>
                  <a:pt x="12238" y="5284"/>
                </a:cubicBezTo>
                <a:cubicBezTo>
                  <a:pt x="12201" y="5289"/>
                  <a:pt x="12201" y="5289"/>
                  <a:pt x="12201" y="5289"/>
                </a:cubicBezTo>
                <a:cubicBezTo>
                  <a:pt x="12196" y="5294"/>
                  <a:pt x="12196" y="5294"/>
                  <a:pt x="12196" y="5294"/>
                </a:cubicBezTo>
                <a:cubicBezTo>
                  <a:pt x="12196" y="5294"/>
                  <a:pt x="12186" y="5294"/>
                  <a:pt x="12177" y="5299"/>
                </a:cubicBezTo>
                <a:cubicBezTo>
                  <a:pt x="12168" y="5303"/>
                  <a:pt x="12157" y="5314"/>
                  <a:pt x="12157" y="5314"/>
                </a:cubicBezTo>
                <a:cubicBezTo>
                  <a:pt x="12157" y="5314"/>
                  <a:pt x="12138" y="5315"/>
                  <a:pt x="12124" y="5319"/>
                </a:cubicBezTo>
                <a:cubicBezTo>
                  <a:pt x="12110" y="5323"/>
                  <a:pt x="12094" y="5352"/>
                  <a:pt x="12094" y="5352"/>
                </a:cubicBezTo>
                <a:cubicBezTo>
                  <a:pt x="12094" y="5352"/>
                  <a:pt x="12059" y="5360"/>
                  <a:pt x="12052" y="5364"/>
                </a:cubicBezTo>
                <a:cubicBezTo>
                  <a:pt x="12044" y="5369"/>
                  <a:pt x="12009" y="5414"/>
                  <a:pt x="12009" y="5414"/>
                </a:cubicBezTo>
                <a:cubicBezTo>
                  <a:pt x="12015" y="5370"/>
                  <a:pt x="12015" y="5370"/>
                  <a:pt x="12015" y="5370"/>
                </a:cubicBezTo>
                <a:cubicBezTo>
                  <a:pt x="12003" y="5377"/>
                  <a:pt x="12003" y="5377"/>
                  <a:pt x="12003" y="5377"/>
                </a:cubicBezTo>
                <a:cubicBezTo>
                  <a:pt x="11989" y="5414"/>
                  <a:pt x="11989" y="5414"/>
                  <a:pt x="11989" y="5414"/>
                </a:cubicBezTo>
                <a:cubicBezTo>
                  <a:pt x="11989" y="5414"/>
                  <a:pt x="11975" y="5440"/>
                  <a:pt x="11968" y="5455"/>
                </a:cubicBezTo>
                <a:cubicBezTo>
                  <a:pt x="11962" y="5470"/>
                  <a:pt x="11985" y="5476"/>
                  <a:pt x="11985" y="5476"/>
                </a:cubicBezTo>
                <a:cubicBezTo>
                  <a:pt x="11985" y="5476"/>
                  <a:pt x="11965" y="5497"/>
                  <a:pt x="11955" y="5506"/>
                </a:cubicBezTo>
                <a:cubicBezTo>
                  <a:pt x="11944" y="5515"/>
                  <a:pt x="11964" y="5554"/>
                  <a:pt x="11965" y="5560"/>
                </a:cubicBezTo>
                <a:cubicBezTo>
                  <a:pt x="11965" y="5567"/>
                  <a:pt x="11990" y="5610"/>
                  <a:pt x="11984" y="5614"/>
                </a:cubicBezTo>
                <a:cubicBezTo>
                  <a:pt x="11978" y="5619"/>
                  <a:pt x="11954" y="5578"/>
                  <a:pt x="11954" y="5578"/>
                </a:cubicBezTo>
                <a:cubicBezTo>
                  <a:pt x="11942" y="5576"/>
                  <a:pt x="11942" y="5576"/>
                  <a:pt x="11942" y="5576"/>
                </a:cubicBezTo>
                <a:cubicBezTo>
                  <a:pt x="11952" y="5606"/>
                  <a:pt x="11952" y="5606"/>
                  <a:pt x="11952" y="5606"/>
                </a:cubicBezTo>
                <a:cubicBezTo>
                  <a:pt x="11929" y="5586"/>
                  <a:pt x="11929" y="5586"/>
                  <a:pt x="11929" y="5586"/>
                </a:cubicBezTo>
                <a:cubicBezTo>
                  <a:pt x="11929" y="5586"/>
                  <a:pt x="11925" y="5609"/>
                  <a:pt x="11928" y="5623"/>
                </a:cubicBezTo>
                <a:cubicBezTo>
                  <a:pt x="11931" y="5637"/>
                  <a:pt x="11954" y="5672"/>
                  <a:pt x="11954" y="5672"/>
                </a:cubicBezTo>
                <a:cubicBezTo>
                  <a:pt x="11954" y="5672"/>
                  <a:pt x="11943" y="5694"/>
                  <a:pt x="11941" y="5702"/>
                </a:cubicBezTo>
                <a:cubicBezTo>
                  <a:pt x="11939" y="5710"/>
                  <a:pt x="11969" y="5733"/>
                  <a:pt x="11970" y="5739"/>
                </a:cubicBezTo>
                <a:cubicBezTo>
                  <a:pt x="11971" y="5746"/>
                  <a:pt x="11972" y="5768"/>
                  <a:pt x="11966" y="5776"/>
                </a:cubicBezTo>
                <a:cubicBezTo>
                  <a:pt x="11961" y="5784"/>
                  <a:pt x="11974" y="5830"/>
                  <a:pt x="11974" y="5830"/>
                </a:cubicBezTo>
                <a:cubicBezTo>
                  <a:pt x="11974" y="5830"/>
                  <a:pt x="11970" y="5832"/>
                  <a:pt x="11962" y="5838"/>
                </a:cubicBezTo>
                <a:cubicBezTo>
                  <a:pt x="11955" y="5844"/>
                  <a:pt x="11971" y="5880"/>
                  <a:pt x="11971" y="5880"/>
                </a:cubicBezTo>
                <a:cubicBezTo>
                  <a:pt x="11971" y="5880"/>
                  <a:pt x="11991" y="5889"/>
                  <a:pt x="11993" y="5906"/>
                </a:cubicBezTo>
                <a:cubicBezTo>
                  <a:pt x="11995" y="5922"/>
                  <a:pt x="11966" y="5951"/>
                  <a:pt x="11966" y="5951"/>
                </a:cubicBezTo>
                <a:cubicBezTo>
                  <a:pt x="11966" y="5951"/>
                  <a:pt x="11975" y="5984"/>
                  <a:pt x="11958" y="6001"/>
                </a:cubicBezTo>
                <a:cubicBezTo>
                  <a:pt x="11941" y="6017"/>
                  <a:pt x="11910" y="6009"/>
                  <a:pt x="11910" y="6009"/>
                </a:cubicBezTo>
                <a:cubicBezTo>
                  <a:pt x="11906" y="6041"/>
                  <a:pt x="11906" y="6041"/>
                  <a:pt x="11906" y="6041"/>
                </a:cubicBezTo>
                <a:cubicBezTo>
                  <a:pt x="11906" y="6041"/>
                  <a:pt x="11938" y="6049"/>
                  <a:pt x="11947" y="6054"/>
                </a:cubicBezTo>
                <a:cubicBezTo>
                  <a:pt x="11956" y="6060"/>
                  <a:pt x="11962" y="6070"/>
                  <a:pt x="11962" y="6070"/>
                </a:cubicBezTo>
                <a:cubicBezTo>
                  <a:pt x="11979" y="6068"/>
                  <a:pt x="11979" y="6068"/>
                  <a:pt x="11979" y="6068"/>
                </a:cubicBezTo>
                <a:cubicBezTo>
                  <a:pt x="11979" y="6068"/>
                  <a:pt x="11988" y="6077"/>
                  <a:pt x="12002" y="6082"/>
                </a:cubicBezTo>
                <a:cubicBezTo>
                  <a:pt x="12015" y="6087"/>
                  <a:pt x="12046" y="6077"/>
                  <a:pt x="12059" y="6076"/>
                </a:cubicBezTo>
                <a:cubicBezTo>
                  <a:pt x="12071" y="6076"/>
                  <a:pt x="12061" y="6060"/>
                  <a:pt x="12061" y="6060"/>
                </a:cubicBezTo>
                <a:cubicBezTo>
                  <a:pt x="12086" y="6062"/>
                  <a:pt x="12086" y="6062"/>
                  <a:pt x="12086" y="6062"/>
                </a:cubicBezTo>
                <a:cubicBezTo>
                  <a:pt x="12092" y="6050"/>
                  <a:pt x="12092" y="6050"/>
                  <a:pt x="12092" y="6050"/>
                </a:cubicBezTo>
                <a:cubicBezTo>
                  <a:pt x="12119" y="6046"/>
                  <a:pt x="12119" y="6046"/>
                  <a:pt x="12119" y="6046"/>
                </a:cubicBezTo>
                <a:cubicBezTo>
                  <a:pt x="12119" y="6046"/>
                  <a:pt x="12143" y="6021"/>
                  <a:pt x="12156" y="6020"/>
                </a:cubicBezTo>
                <a:cubicBezTo>
                  <a:pt x="12168" y="6020"/>
                  <a:pt x="12180" y="6035"/>
                  <a:pt x="12187" y="6033"/>
                </a:cubicBezTo>
                <a:cubicBezTo>
                  <a:pt x="12195" y="6031"/>
                  <a:pt x="12232" y="6013"/>
                  <a:pt x="12232" y="6013"/>
                </a:cubicBezTo>
                <a:cubicBezTo>
                  <a:pt x="12232" y="6013"/>
                  <a:pt x="12254" y="6023"/>
                  <a:pt x="12265" y="6021"/>
                </a:cubicBezTo>
                <a:cubicBezTo>
                  <a:pt x="12276" y="6020"/>
                  <a:pt x="12283" y="6010"/>
                  <a:pt x="12290" y="6009"/>
                </a:cubicBezTo>
                <a:cubicBezTo>
                  <a:pt x="12298" y="6009"/>
                  <a:pt x="12317" y="6021"/>
                  <a:pt x="12332" y="6018"/>
                </a:cubicBezTo>
                <a:cubicBezTo>
                  <a:pt x="12347" y="6015"/>
                  <a:pt x="12344" y="5996"/>
                  <a:pt x="12344" y="5996"/>
                </a:cubicBezTo>
                <a:cubicBezTo>
                  <a:pt x="12344" y="5996"/>
                  <a:pt x="12356" y="5993"/>
                  <a:pt x="12360" y="5990"/>
                </a:cubicBezTo>
                <a:cubicBezTo>
                  <a:pt x="12365" y="5987"/>
                  <a:pt x="12371" y="5960"/>
                  <a:pt x="12384" y="5948"/>
                </a:cubicBezTo>
                <a:cubicBezTo>
                  <a:pt x="12397" y="5936"/>
                  <a:pt x="12430" y="5944"/>
                  <a:pt x="12441" y="5941"/>
                </a:cubicBezTo>
                <a:cubicBezTo>
                  <a:pt x="12451" y="5939"/>
                  <a:pt x="12485" y="5920"/>
                  <a:pt x="12500" y="5918"/>
                </a:cubicBezTo>
                <a:cubicBezTo>
                  <a:pt x="12516" y="5916"/>
                  <a:pt x="12518" y="5923"/>
                  <a:pt x="12537" y="5926"/>
                </a:cubicBezTo>
                <a:cubicBezTo>
                  <a:pt x="12556" y="5929"/>
                  <a:pt x="12603" y="5896"/>
                  <a:pt x="12622" y="5890"/>
                </a:cubicBezTo>
                <a:cubicBezTo>
                  <a:pt x="12642" y="5884"/>
                  <a:pt x="12725" y="5878"/>
                  <a:pt x="12725" y="5878"/>
                </a:cubicBezTo>
                <a:cubicBezTo>
                  <a:pt x="12732" y="5871"/>
                  <a:pt x="12732" y="5871"/>
                  <a:pt x="12732" y="5871"/>
                </a:cubicBezTo>
                <a:cubicBezTo>
                  <a:pt x="12732" y="5871"/>
                  <a:pt x="12760" y="5896"/>
                  <a:pt x="12778" y="5903"/>
                </a:cubicBezTo>
                <a:cubicBezTo>
                  <a:pt x="12795" y="5910"/>
                  <a:pt x="12802" y="5901"/>
                  <a:pt x="12802" y="5901"/>
                </a:cubicBezTo>
                <a:cubicBezTo>
                  <a:pt x="12802" y="5901"/>
                  <a:pt x="12805" y="5918"/>
                  <a:pt x="12813" y="5921"/>
                </a:cubicBezTo>
                <a:cubicBezTo>
                  <a:pt x="12821" y="5924"/>
                  <a:pt x="12826" y="5917"/>
                  <a:pt x="12826" y="5917"/>
                </a:cubicBezTo>
                <a:cubicBezTo>
                  <a:pt x="12829" y="5932"/>
                  <a:pt x="12829" y="5932"/>
                  <a:pt x="12829" y="5932"/>
                </a:cubicBezTo>
                <a:cubicBezTo>
                  <a:pt x="12829" y="5932"/>
                  <a:pt x="12841" y="5930"/>
                  <a:pt x="12842" y="5939"/>
                </a:cubicBezTo>
                <a:cubicBezTo>
                  <a:pt x="12843" y="5947"/>
                  <a:pt x="12824" y="5971"/>
                  <a:pt x="12824" y="5971"/>
                </a:cubicBezTo>
                <a:cubicBezTo>
                  <a:pt x="12838" y="5990"/>
                  <a:pt x="12838" y="5990"/>
                  <a:pt x="12838" y="5990"/>
                </a:cubicBezTo>
                <a:cubicBezTo>
                  <a:pt x="12847" y="5981"/>
                  <a:pt x="12847" y="5981"/>
                  <a:pt x="12847" y="5981"/>
                </a:cubicBezTo>
                <a:cubicBezTo>
                  <a:pt x="12860" y="6008"/>
                  <a:pt x="12860" y="6008"/>
                  <a:pt x="12860" y="6008"/>
                </a:cubicBezTo>
                <a:cubicBezTo>
                  <a:pt x="12860" y="6008"/>
                  <a:pt x="12869" y="6035"/>
                  <a:pt x="12870" y="6044"/>
                </a:cubicBezTo>
                <a:cubicBezTo>
                  <a:pt x="12871" y="6052"/>
                  <a:pt x="12843" y="6045"/>
                  <a:pt x="12843" y="6045"/>
                </a:cubicBezTo>
                <a:cubicBezTo>
                  <a:pt x="12850" y="6068"/>
                  <a:pt x="12850" y="6068"/>
                  <a:pt x="12850" y="6068"/>
                </a:cubicBezTo>
                <a:cubicBezTo>
                  <a:pt x="12850" y="6068"/>
                  <a:pt x="12859" y="6068"/>
                  <a:pt x="12868" y="6069"/>
                </a:cubicBezTo>
                <a:cubicBezTo>
                  <a:pt x="12877" y="6069"/>
                  <a:pt x="12876" y="6076"/>
                  <a:pt x="12876" y="6076"/>
                </a:cubicBezTo>
                <a:cubicBezTo>
                  <a:pt x="12889" y="6073"/>
                  <a:pt x="12889" y="6073"/>
                  <a:pt x="12889" y="6073"/>
                </a:cubicBezTo>
                <a:cubicBezTo>
                  <a:pt x="12889" y="6073"/>
                  <a:pt x="12885" y="6059"/>
                  <a:pt x="12885" y="6048"/>
                </a:cubicBezTo>
                <a:cubicBezTo>
                  <a:pt x="12886" y="6037"/>
                  <a:pt x="12904" y="6028"/>
                  <a:pt x="12916" y="6026"/>
                </a:cubicBezTo>
                <a:cubicBezTo>
                  <a:pt x="12928" y="6023"/>
                  <a:pt x="12951" y="5987"/>
                  <a:pt x="12951" y="5987"/>
                </a:cubicBezTo>
                <a:cubicBezTo>
                  <a:pt x="12966" y="5989"/>
                  <a:pt x="12966" y="5989"/>
                  <a:pt x="12966" y="5989"/>
                </a:cubicBezTo>
                <a:cubicBezTo>
                  <a:pt x="12980" y="5956"/>
                  <a:pt x="12980" y="5956"/>
                  <a:pt x="12980" y="5956"/>
                </a:cubicBezTo>
                <a:cubicBezTo>
                  <a:pt x="12980" y="5956"/>
                  <a:pt x="12999" y="5953"/>
                  <a:pt x="13008" y="5952"/>
                </a:cubicBezTo>
                <a:cubicBezTo>
                  <a:pt x="13016" y="5951"/>
                  <a:pt x="13021" y="5921"/>
                  <a:pt x="13021" y="5921"/>
                </a:cubicBezTo>
                <a:cubicBezTo>
                  <a:pt x="13021" y="5921"/>
                  <a:pt x="13026" y="5945"/>
                  <a:pt x="13027" y="5952"/>
                </a:cubicBezTo>
                <a:cubicBezTo>
                  <a:pt x="13028" y="5960"/>
                  <a:pt x="12999" y="5974"/>
                  <a:pt x="12999" y="5974"/>
                </a:cubicBezTo>
                <a:cubicBezTo>
                  <a:pt x="12989" y="5975"/>
                  <a:pt x="12989" y="5975"/>
                  <a:pt x="12989" y="5975"/>
                </a:cubicBezTo>
                <a:cubicBezTo>
                  <a:pt x="12984" y="5982"/>
                  <a:pt x="12984" y="5982"/>
                  <a:pt x="12984" y="5982"/>
                </a:cubicBezTo>
                <a:cubicBezTo>
                  <a:pt x="12995" y="6005"/>
                  <a:pt x="12995" y="6005"/>
                  <a:pt x="12995" y="6005"/>
                </a:cubicBezTo>
                <a:cubicBezTo>
                  <a:pt x="12995" y="6005"/>
                  <a:pt x="12985" y="6009"/>
                  <a:pt x="12978" y="6013"/>
                </a:cubicBezTo>
                <a:cubicBezTo>
                  <a:pt x="12971" y="6018"/>
                  <a:pt x="12953" y="6041"/>
                  <a:pt x="12953" y="6041"/>
                </a:cubicBezTo>
                <a:cubicBezTo>
                  <a:pt x="12953" y="6041"/>
                  <a:pt x="12948" y="6060"/>
                  <a:pt x="12941" y="6064"/>
                </a:cubicBezTo>
                <a:cubicBezTo>
                  <a:pt x="12934" y="6069"/>
                  <a:pt x="12910" y="6078"/>
                  <a:pt x="12917" y="6084"/>
                </a:cubicBezTo>
                <a:cubicBezTo>
                  <a:pt x="12924" y="6091"/>
                  <a:pt x="12951" y="6081"/>
                  <a:pt x="12960" y="6078"/>
                </a:cubicBezTo>
                <a:cubicBezTo>
                  <a:pt x="12968" y="6074"/>
                  <a:pt x="12969" y="6061"/>
                  <a:pt x="12975" y="6052"/>
                </a:cubicBezTo>
                <a:cubicBezTo>
                  <a:pt x="12982" y="6042"/>
                  <a:pt x="12996" y="6032"/>
                  <a:pt x="12996" y="6032"/>
                </a:cubicBezTo>
                <a:cubicBezTo>
                  <a:pt x="12996" y="6032"/>
                  <a:pt x="12999" y="6057"/>
                  <a:pt x="13001" y="6063"/>
                </a:cubicBezTo>
                <a:cubicBezTo>
                  <a:pt x="13003" y="6069"/>
                  <a:pt x="12990" y="6080"/>
                  <a:pt x="12981" y="6085"/>
                </a:cubicBezTo>
                <a:cubicBezTo>
                  <a:pt x="12973" y="6090"/>
                  <a:pt x="12972" y="6098"/>
                  <a:pt x="12978" y="6104"/>
                </a:cubicBezTo>
                <a:cubicBezTo>
                  <a:pt x="12985" y="6109"/>
                  <a:pt x="13016" y="6109"/>
                  <a:pt x="13016" y="6109"/>
                </a:cubicBezTo>
                <a:cubicBezTo>
                  <a:pt x="13021" y="6116"/>
                  <a:pt x="13021" y="6116"/>
                  <a:pt x="13021" y="6116"/>
                </a:cubicBezTo>
                <a:cubicBezTo>
                  <a:pt x="13006" y="6129"/>
                  <a:pt x="13006" y="6129"/>
                  <a:pt x="13006" y="6129"/>
                </a:cubicBezTo>
                <a:cubicBezTo>
                  <a:pt x="13006" y="6129"/>
                  <a:pt x="13022" y="6158"/>
                  <a:pt x="13024" y="6168"/>
                </a:cubicBezTo>
                <a:cubicBezTo>
                  <a:pt x="13027" y="6179"/>
                  <a:pt x="13003" y="6195"/>
                  <a:pt x="12994" y="6206"/>
                </a:cubicBezTo>
                <a:cubicBezTo>
                  <a:pt x="12984" y="6217"/>
                  <a:pt x="13016" y="6239"/>
                  <a:pt x="13024" y="6242"/>
                </a:cubicBezTo>
                <a:cubicBezTo>
                  <a:pt x="13031" y="6245"/>
                  <a:pt x="13045" y="6265"/>
                  <a:pt x="13060" y="6270"/>
                </a:cubicBezTo>
                <a:cubicBezTo>
                  <a:pt x="13075" y="6275"/>
                  <a:pt x="13086" y="6266"/>
                  <a:pt x="13100" y="6269"/>
                </a:cubicBezTo>
                <a:cubicBezTo>
                  <a:pt x="13113" y="6272"/>
                  <a:pt x="13116" y="6289"/>
                  <a:pt x="13135" y="6292"/>
                </a:cubicBezTo>
                <a:cubicBezTo>
                  <a:pt x="13155" y="6296"/>
                  <a:pt x="13203" y="6263"/>
                  <a:pt x="13203" y="6263"/>
                </a:cubicBezTo>
                <a:cubicBezTo>
                  <a:pt x="13203" y="6263"/>
                  <a:pt x="13196" y="6249"/>
                  <a:pt x="13211" y="6240"/>
                </a:cubicBezTo>
                <a:cubicBezTo>
                  <a:pt x="13226" y="6231"/>
                  <a:pt x="13225" y="6267"/>
                  <a:pt x="13225" y="6267"/>
                </a:cubicBezTo>
                <a:cubicBezTo>
                  <a:pt x="13236" y="6266"/>
                  <a:pt x="13236" y="6266"/>
                  <a:pt x="13236" y="6266"/>
                </a:cubicBezTo>
                <a:cubicBezTo>
                  <a:pt x="13226" y="6282"/>
                  <a:pt x="13226" y="6282"/>
                  <a:pt x="13226" y="6282"/>
                </a:cubicBezTo>
                <a:cubicBezTo>
                  <a:pt x="13239" y="6283"/>
                  <a:pt x="13239" y="6283"/>
                  <a:pt x="13239" y="6283"/>
                </a:cubicBezTo>
                <a:cubicBezTo>
                  <a:pt x="13239" y="6283"/>
                  <a:pt x="13240" y="6295"/>
                  <a:pt x="13247" y="6304"/>
                </a:cubicBezTo>
                <a:cubicBezTo>
                  <a:pt x="13253" y="6312"/>
                  <a:pt x="13260" y="6308"/>
                  <a:pt x="13260" y="6308"/>
                </a:cubicBezTo>
                <a:cubicBezTo>
                  <a:pt x="13266" y="6297"/>
                  <a:pt x="13266" y="6297"/>
                  <a:pt x="13266" y="6297"/>
                </a:cubicBezTo>
                <a:cubicBezTo>
                  <a:pt x="13266" y="6297"/>
                  <a:pt x="13284" y="6295"/>
                  <a:pt x="13294" y="6286"/>
                </a:cubicBezTo>
                <a:cubicBezTo>
                  <a:pt x="13305" y="6278"/>
                  <a:pt x="13349" y="6247"/>
                  <a:pt x="13349" y="6247"/>
                </a:cubicBezTo>
                <a:cubicBezTo>
                  <a:pt x="13344" y="6237"/>
                  <a:pt x="13344" y="6237"/>
                  <a:pt x="13344" y="6237"/>
                </a:cubicBezTo>
                <a:cubicBezTo>
                  <a:pt x="13368" y="6233"/>
                  <a:pt x="13368" y="6233"/>
                  <a:pt x="13368" y="6233"/>
                </a:cubicBezTo>
                <a:cubicBezTo>
                  <a:pt x="13377" y="6241"/>
                  <a:pt x="13377" y="6241"/>
                  <a:pt x="13377" y="6241"/>
                </a:cubicBezTo>
                <a:cubicBezTo>
                  <a:pt x="13377" y="6241"/>
                  <a:pt x="13416" y="6234"/>
                  <a:pt x="13439" y="6226"/>
                </a:cubicBezTo>
                <a:cubicBezTo>
                  <a:pt x="13461" y="6217"/>
                  <a:pt x="13463" y="6173"/>
                  <a:pt x="13466" y="6161"/>
                </a:cubicBezTo>
                <a:cubicBezTo>
                  <a:pt x="13470" y="6150"/>
                  <a:pt x="13496" y="6135"/>
                  <a:pt x="13496" y="6135"/>
                </a:cubicBezTo>
                <a:cubicBezTo>
                  <a:pt x="13496" y="6120"/>
                  <a:pt x="13496" y="6120"/>
                  <a:pt x="13496" y="6120"/>
                </a:cubicBezTo>
                <a:cubicBezTo>
                  <a:pt x="13496" y="6120"/>
                  <a:pt x="13511" y="6114"/>
                  <a:pt x="13519" y="6103"/>
                </a:cubicBezTo>
                <a:cubicBezTo>
                  <a:pt x="13526" y="6093"/>
                  <a:pt x="13537" y="6079"/>
                  <a:pt x="13537" y="6079"/>
                </a:cubicBezTo>
                <a:cubicBezTo>
                  <a:pt x="13537" y="6079"/>
                  <a:pt x="13539" y="6050"/>
                  <a:pt x="13547" y="6040"/>
                </a:cubicBezTo>
                <a:cubicBezTo>
                  <a:pt x="13554" y="6031"/>
                  <a:pt x="13588" y="5993"/>
                  <a:pt x="13601" y="5987"/>
                </a:cubicBezTo>
                <a:cubicBezTo>
                  <a:pt x="13613" y="5981"/>
                  <a:pt x="13615" y="5950"/>
                  <a:pt x="13615" y="5950"/>
                </a:cubicBezTo>
                <a:cubicBezTo>
                  <a:pt x="13615" y="5950"/>
                  <a:pt x="13638" y="5954"/>
                  <a:pt x="13647" y="5944"/>
                </a:cubicBezTo>
                <a:cubicBezTo>
                  <a:pt x="13656" y="5935"/>
                  <a:pt x="13703" y="5876"/>
                  <a:pt x="13706" y="5869"/>
                </a:cubicBezTo>
                <a:cubicBezTo>
                  <a:pt x="13710" y="5863"/>
                  <a:pt x="13709" y="5832"/>
                  <a:pt x="13719" y="5825"/>
                </a:cubicBezTo>
                <a:cubicBezTo>
                  <a:pt x="13728" y="5818"/>
                  <a:pt x="13770" y="5736"/>
                  <a:pt x="13780" y="5717"/>
                </a:cubicBezTo>
                <a:cubicBezTo>
                  <a:pt x="13790" y="5698"/>
                  <a:pt x="13778" y="5685"/>
                  <a:pt x="13777" y="5672"/>
                </a:cubicBezTo>
                <a:cubicBezTo>
                  <a:pt x="13776" y="5659"/>
                  <a:pt x="13786" y="5638"/>
                  <a:pt x="13795" y="5624"/>
                </a:cubicBezTo>
                <a:cubicBezTo>
                  <a:pt x="13804" y="5610"/>
                  <a:pt x="13794" y="5548"/>
                  <a:pt x="13794" y="5548"/>
                </a:cubicBezTo>
                <a:lnTo>
                  <a:pt x="13775" y="5539"/>
                </a:lnTo>
                <a:close/>
                <a:moveTo>
                  <a:pt x="11992" y="4641"/>
                </a:moveTo>
                <a:cubicBezTo>
                  <a:pt x="12002" y="4650"/>
                  <a:pt x="12035" y="4656"/>
                  <a:pt x="12049" y="4657"/>
                </a:cubicBezTo>
                <a:cubicBezTo>
                  <a:pt x="12064" y="4659"/>
                  <a:pt x="12070" y="4656"/>
                  <a:pt x="12092" y="4657"/>
                </a:cubicBezTo>
                <a:cubicBezTo>
                  <a:pt x="12114" y="4659"/>
                  <a:pt x="12132" y="4686"/>
                  <a:pt x="12140" y="4691"/>
                </a:cubicBezTo>
                <a:cubicBezTo>
                  <a:pt x="12149" y="4695"/>
                  <a:pt x="12159" y="4686"/>
                  <a:pt x="12159" y="4686"/>
                </a:cubicBezTo>
                <a:cubicBezTo>
                  <a:pt x="12159" y="4686"/>
                  <a:pt x="12176" y="4695"/>
                  <a:pt x="12176" y="4689"/>
                </a:cubicBezTo>
                <a:cubicBezTo>
                  <a:pt x="12176" y="4678"/>
                  <a:pt x="12165" y="4663"/>
                  <a:pt x="12165" y="4663"/>
                </a:cubicBezTo>
                <a:cubicBezTo>
                  <a:pt x="12165" y="4663"/>
                  <a:pt x="12176" y="4657"/>
                  <a:pt x="12176" y="4638"/>
                </a:cubicBezTo>
                <a:cubicBezTo>
                  <a:pt x="12176" y="4619"/>
                  <a:pt x="12149" y="4619"/>
                  <a:pt x="12134" y="4616"/>
                </a:cubicBezTo>
                <a:cubicBezTo>
                  <a:pt x="12120" y="4613"/>
                  <a:pt x="12121" y="4644"/>
                  <a:pt x="12121" y="4644"/>
                </a:cubicBezTo>
                <a:cubicBezTo>
                  <a:pt x="12096" y="4625"/>
                  <a:pt x="12096" y="4625"/>
                  <a:pt x="12096" y="4625"/>
                </a:cubicBezTo>
                <a:cubicBezTo>
                  <a:pt x="12096" y="4625"/>
                  <a:pt x="12102" y="4609"/>
                  <a:pt x="12102" y="4585"/>
                </a:cubicBezTo>
                <a:cubicBezTo>
                  <a:pt x="12102" y="4562"/>
                  <a:pt x="12054" y="4571"/>
                  <a:pt x="12054" y="4571"/>
                </a:cubicBezTo>
                <a:cubicBezTo>
                  <a:pt x="12033" y="4559"/>
                  <a:pt x="12033" y="4559"/>
                  <a:pt x="12033" y="4559"/>
                </a:cubicBezTo>
                <a:cubicBezTo>
                  <a:pt x="12030" y="4544"/>
                  <a:pt x="12030" y="4544"/>
                  <a:pt x="12030" y="4544"/>
                </a:cubicBezTo>
                <a:cubicBezTo>
                  <a:pt x="12004" y="4544"/>
                  <a:pt x="12004" y="4544"/>
                  <a:pt x="12004" y="4544"/>
                </a:cubicBezTo>
                <a:cubicBezTo>
                  <a:pt x="12004" y="4544"/>
                  <a:pt x="11999" y="4565"/>
                  <a:pt x="11999" y="4569"/>
                </a:cubicBezTo>
                <a:cubicBezTo>
                  <a:pt x="11999" y="4573"/>
                  <a:pt x="11964" y="4562"/>
                  <a:pt x="11948" y="4559"/>
                </a:cubicBezTo>
                <a:cubicBezTo>
                  <a:pt x="11932" y="4556"/>
                  <a:pt x="11903" y="4557"/>
                  <a:pt x="11903" y="4557"/>
                </a:cubicBezTo>
                <a:cubicBezTo>
                  <a:pt x="11903" y="4557"/>
                  <a:pt x="11885" y="4535"/>
                  <a:pt x="11876" y="4525"/>
                </a:cubicBezTo>
                <a:cubicBezTo>
                  <a:pt x="11867" y="4515"/>
                  <a:pt x="11853" y="4526"/>
                  <a:pt x="11853" y="4526"/>
                </a:cubicBezTo>
                <a:cubicBezTo>
                  <a:pt x="11853" y="4526"/>
                  <a:pt x="11828" y="4513"/>
                  <a:pt x="11822" y="4512"/>
                </a:cubicBezTo>
                <a:cubicBezTo>
                  <a:pt x="11816" y="4510"/>
                  <a:pt x="11790" y="4509"/>
                  <a:pt x="11790" y="4509"/>
                </a:cubicBezTo>
                <a:cubicBezTo>
                  <a:pt x="11790" y="4509"/>
                  <a:pt x="11779" y="4500"/>
                  <a:pt x="11766" y="4504"/>
                </a:cubicBezTo>
                <a:cubicBezTo>
                  <a:pt x="11753" y="4509"/>
                  <a:pt x="11753" y="4537"/>
                  <a:pt x="11746" y="4541"/>
                </a:cubicBezTo>
                <a:cubicBezTo>
                  <a:pt x="11738" y="4546"/>
                  <a:pt x="11724" y="4551"/>
                  <a:pt x="11727" y="4562"/>
                </a:cubicBezTo>
                <a:cubicBezTo>
                  <a:pt x="11751" y="4557"/>
                  <a:pt x="11751" y="4557"/>
                  <a:pt x="11751" y="4557"/>
                </a:cubicBezTo>
                <a:cubicBezTo>
                  <a:pt x="11782" y="4560"/>
                  <a:pt x="11782" y="4560"/>
                  <a:pt x="11782" y="4560"/>
                </a:cubicBezTo>
                <a:cubicBezTo>
                  <a:pt x="11782" y="4560"/>
                  <a:pt x="11759" y="4573"/>
                  <a:pt x="11769" y="4584"/>
                </a:cubicBezTo>
                <a:cubicBezTo>
                  <a:pt x="11779" y="4594"/>
                  <a:pt x="11813" y="4576"/>
                  <a:pt x="11813" y="4576"/>
                </a:cubicBezTo>
                <a:cubicBezTo>
                  <a:pt x="11813" y="4576"/>
                  <a:pt x="11863" y="4603"/>
                  <a:pt x="11878" y="4607"/>
                </a:cubicBezTo>
                <a:cubicBezTo>
                  <a:pt x="11892" y="4612"/>
                  <a:pt x="11942" y="4613"/>
                  <a:pt x="11960" y="4613"/>
                </a:cubicBezTo>
                <a:cubicBezTo>
                  <a:pt x="11977" y="4613"/>
                  <a:pt x="11982" y="4632"/>
                  <a:pt x="11992" y="4641"/>
                </a:cubicBezTo>
                <a:close/>
                <a:moveTo>
                  <a:pt x="12892" y="6106"/>
                </a:moveTo>
                <a:cubicBezTo>
                  <a:pt x="12878" y="6108"/>
                  <a:pt x="12860" y="6113"/>
                  <a:pt x="12867" y="6119"/>
                </a:cubicBezTo>
                <a:cubicBezTo>
                  <a:pt x="12874" y="6125"/>
                  <a:pt x="12877" y="6132"/>
                  <a:pt x="12877" y="6132"/>
                </a:cubicBezTo>
                <a:cubicBezTo>
                  <a:pt x="12891" y="6132"/>
                  <a:pt x="12905" y="6124"/>
                  <a:pt x="12905" y="6124"/>
                </a:cubicBezTo>
                <a:cubicBezTo>
                  <a:pt x="12913" y="6124"/>
                  <a:pt x="12913" y="6124"/>
                  <a:pt x="12913" y="6124"/>
                </a:cubicBezTo>
                <a:cubicBezTo>
                  <a:pt x="12917" y="6121"/>
                  <a:pt x="12917" y="6121"/>
                  <a:pt x="12917" y="6121"/>
                </a:cubicBezTo>
                <a:cubicBezTo>
                  <a:pt x="12928" y="6121"/>
                  <a:pt x="12928" y="6121"/>
                  <a:pt x="12928" y="6121"/>
                </a:cubicBezTo>
                <a:cubicBezTo>
                  <a:pt x="12932" y="6116"/>
                  <a:pt x="12932" y="6116"/>
                  <a:pt x="12932" y="6116"/>
                </a:cubicBezTo>
                <a:cubicBezTo>
                  <a:pt x="12914" y="6114"/>
                  <a:pt x="12914" y="6114"/>
                  <a:pt x="12914" y="6114"/>
                </a:cubicBezTo>
                <a:cubicBezTo>
                  <a:pt x="12914" y="6114"/>
                  <a:pt x="12906" y="6105"/>
                  <a:pt x="12892" y="6106"/>
                </a:cubicBezTo>
                <a:close/>
                <a:moveTo>
                  <a:pt x="11485" y="4319"/>
                </a:moveTo>
                <a:cubicBezTo>
                  <a:pt x="11494" y="4318"/>
                  <a:pt x="11481" y="4298"/>
                  <a:pt x="11473" y="4303"/>
                </a:cubicBezTo>
                <a:cubicBezTo>
                  <a:pt x="11466" y="4307"/>
                  <a:pt x="11475" y="4321"/>
                  <a:pt x="11485" y="4319"/>
                </a:cubicBezTo>
                <a:close/>
                <a:moveTo>
                  <a:pt x="13253" y="6389"/>
                </a:moveTo>
                <a:cubicBezTo>
                  <a:pt x="13255" y="6396"/>
                  <a:pt x="13279" y="6384"/>
                  <a:pt x="13270" y="6377"/>
                </a:cubicBezTo>
                <a:cubicBezTo>
                  <a:pt x="13261" y="6370"/>
                  <a:pt x="13253" y="6389"/>
                  <a:pt x="13253" y="6389"/>
                </a:cubicBezTo>
                <a:close/>
                <a:moveTo>
                  <a:pt x="11424" y="4181"/>
                </a:moveTo>
                <a:cubicBezTo>
                  <a:pt x="11409" y="4195"/>
                  <a:pt x="11409" y="4195"/>
                  <a:pt x="11409" y="4195"/>
                </a:cubicBezTo>
                <a:cubicBezTo>
                  <a:pt x="11417" y="4215"/>
                  <a:pt x="11417" y="4215"/>
                  <a:pt x="11417" y="4215"/>
                </a:cubicBezTo>
                <a:cubicBezTo>
                  <a:pt x="11417" y="4215"/>
                  <a:pt x="11407" y="4233"/>
                  <a:pt x="11419" y="4229"/>
                </a:cubicBezTo>
                <a:cubicBezTo>
                  <a:pt x="11426" y="4226"/>
                  <a:pt x="11423" y="4201"/>
                  <a:pt x="11423" y="4201"/>
                </a:cubicBezTo>
                <a:cubicBezTo>
                  <a:pt x="11430" y="4192"/>
                  <a:pt x="11430" y="4192"/>
                  <a:pt x="11430" y="4192"/>
                </a:cubicBezTo>
                <a:lnTo>
                  <a:pt x="11424" y="4181"/>
                </a:lnTo>
                <a:close/>
                <a:moveTo>
                  <a:pt x="13852" y="4748"/>
                </a:moveTo>
                <a:cubicBezTo>
                  <a:pt x="13854" y="4737"/>
                  <a:pt x="13854" y="4737"/>
                  <a:pt x="13854" y="4737"/>
                </a:cubicBezTo>
                <a:cubicBezTo>
                  <a:pt x="13827" y="4720"/>
                  <a:pt x="13827" y="4720"/>
                  <a:pt x="13827" y="4720"/>
                </a:cubicBezTo>
                <a:cubicBezTo>
                  <a:pt x="13839" y="4710"/>
                  <a:pt x="13839" y="4710"/>
                  <a:pt x="13839" y="4710"/>
                </a:cubicBezTo>
                <a:cubicBezTo>
                  <a:pt x="13839" y="4710"/>
                  <a:pt x="13815" y="4709"/>
                  <a:pt x="13808" y="4702"/>
                </a:cubicBezTo>
                <a:cubicBezTo>
                  <a:pt x="13802" y="4695"/>
                  <a:pt x="13810" y="4681"/>
                  <a:pt x="13810" y="4672"/>
                </a:cubicBezTo>
                <a:cubicBezTo>
                  <a:pt x="13810" y="4663"/>
                  <a:pt x="13777" y="4680"/>
                  <a:pt x="13777" y="4680"/>
                </a:cubicBezTo>
                <a:cubicBezTo>
                  <a:pt x="13776" y="4659"/>
                  <a:pt x="13776" y="4659"/>
                  <a:pt x="13776" y="4659"/>
                </a:cubicBezTo>
                <a:cubicBezTo>
                  <a:pt x="13759" y="4651"/>
                  <a:pt x="13759" y="4651"/>
                  <a:pt x="13759" y="4651"/>
                </a:cubicBezTo>
                <a:cubicBezTo>
                  <a:pt x="13759" y="4621"/>
                  <a:pt x="13759" y="4621"/>
                  <a:pt x="13759" y="4621"/>
                </a:cubicBezTo>
                <a:cubicBezTo>
                  <a:pt x="13723" y="4595"/>
                  <a:pt x="13723" y="4595"/>
                  <a:pt x="13723" y="4595"/>
                </a:cubicBezTo>
                <a:cubicBezTo>
                  <a:pt x="13706" y="4558"/>
                  <a:pt x="13706" y="4558"/>
                  <a:pt x="13706" y="4558"/>
                </a:cubicBezTo>
                <a:cubicBezTo>
                  <a:pt x="13706" y="4558"/>
                  <a:pt x="13744" y="4545"/>
                  <a:pt x="13744" y="4529"/>
                </a:cubicBezTo>
                <a:cubicBezTo>
                  <a:pt x="13744" y="4513"/>
                  <a:pt x="13710" y="4504"/>
                  <a:pt x="13710" y="4504"/>
                </a:cubicBezTo>
                <a:cubicBezTo>
                  <a:pt x="13708" y="4500"/>
                  <a:pt x="13658" y="4486"/>
                  <a:pt x="13658" y="4486"/>
                </a:cubicBezTo>
                <a:cubicBezTo>
                  <a:pt x="13658" y="4486"/>
                  <a:pt x="13654" y="4473"/>
                  <a:pt x="13658" y="4453"/>
                </a:cubicBezTo>
                <a:cubicBezTo>
                  <a:pt x="13662" y="4434"/>
                  <a:pt x="13634" y="4431"/>
                  <a:pt x="13634" y="4431"/>
                </a:cubicBezTo>
                <a:cubicBezTo>
                  <a:pt x="13602" y="4397"/>
                  <a:pt x="13602" y="4397"/>
                  <a:pt x="13602" y="4397"/>
                </a:cubicBezTo>
                <a:cubicBezTo>
                  <a:pt x="13577" y="4398"/>
                  <a:pt x="13577" y="4398"/>
                  <a:pt x="13577" y="4398"/>
                </a:cubicBezTo>
                <a:cubicBezTo>
                  <a:pt x="13553" y="4375"/>
                  <a:pt x="13553" y="4375"/>
                  <a:pt x="13553" y="4375"/>
                </a:cubicBezTo>
                <a:cubicBezTo>
                  <a:pt x="13533" y="4371"/>
                  <a:pt x="13533" y="4371"/>
                  <a:pt x="13533" y="4371"/>
                </a:cubicBezTo>
                <a:cubicBezTo>
                  <a:pt x="13451" y="4333"/>
                  <a:pt x="13451" y="4333"/>
                  <a:pt x="13451" y="4333"/>
                </a:cubicBezTo>
                <a:cubicBezTo>
                  <a:pt x="13435" y="4339"/>
                  <a:pt x="13435" y="4339"/>
                  <a:pt x="13435" y="4339"/>
                </a:cubicBezTo>
                <a:cubicBezTo>
                  <a:pt x="13408" y="4320"/>
                  <a:pt x="13408" y="4320"/>
                  <a:pt x="13408" y="4320"/>
                </a:cubicBezTo>
                <a:cubicBezTo>
                  <a:pt x="13408" y="4320"/>
                  <a:pt x="13389" y="4322"/>
                  <a:pt x="13379" y="4322"/>
                </a:cubicBezTo>
                <a:cubicBezTo>
                  <a:pt x="13368" y="4322"/>
                  <a:pt x="13300" y="4279"/>
                  <a:pt x="13287" y="4275"/>
                </a:cubicBezTo>
                <a:cubicBezTo>
                  <a:pt x="13274" y="4271"/>
                  <a:pt x="13253" y="4290"/>
                  <a:pt x="13253" y="4290"/>
                </a:cubicBezTo>
                <a:cubicBezTo>
                  <a:pt x="13262" y="4308"/>
                  <a:pt x="13262" y="4308"/>
                  <a:pt x="13262" y="4308"/>
                </a:cubicBezTo>
                <a:cubicBezTo>
                  <a:pt x="13211" y="4313"/>
                  <a:pt x="13211" y="4313"/>
                  <a:pt x="13211" y="4313"/>
                </a:cubicBezTo>
                <a:cubicBezTo>
                  <a:pt x="13215" y="4331"/>
                  <a:pt x="13215" y="4331"/>
                  <a:pt x="13215" y="4331"/>
                </a:cubicBezTo>
                <a:cubicBezTo>
                  <a:pt x="13215" y="4331"/>
                  <a:pt x="13205" y="4362"/>
                  <a:pt x="13168" y="4369"/>
                </a:cubicBezTo>
                <a:cubicBezTo>
                  <a:pt x="13131" y="4377"/>
                  <a:pt x="13141" y="4328"/>
                  <a:pt x="13135" y="4328"/>
                </a:cubicBezTo>
                <a:cubicBezTo>
                  <a:pt x="13130" y="4328"/>
                  <a:pt x="13124" y="4350"/>
                  <a:pt x="13124" y="4350"/>
                </a:cubicBezTo>
                <a:cubicBezTo>
                  <a:pt x="13124" y="4350"/>
                  <a:pt x="13116" y="4333"/>
                  <a:pt x="13116" y="4324"/>
                </a:cubicBezTo>
                <a:cubicBezTo>
                  <a:pt x="13116" y="4314"/>
                  <a:pt x="13117" y="4287"/>
                  <a:pt x="13114" y="4270"/>
                </a:cubicBezTo>
                <a:cubicBezTo>
                  <a:pt x="13112" y="4253"/>
                  <a:pt x="13101" y="4235"/>
                  <a:pt x="13101" y="4235"/>
                </a:cubicBezTo>
                <a:cubicBezTo>
                  <a:pt x="13075" y="4235"/>
                  <a:pt x="13075" y="4235"/>
                  <a:pt x="13075" y="4235"/>
                </a:cubicBezTo>
                <a:cubicBezTo>
                  <a:pt x="13075" y="4235"/>
                  <a:pt x="13054" y="4211"/>
                  <a:pt x="13036" y="4211"/>
                </a:cubicBezTo>
                <a:cubicBezTo>
                  <a:pt x="13018" y="4211"/>
                  <a:pt x="12999" y="4236"/>
                  <a:pt x="12999" y="4236"/>
                </a:cubicBezTo>
                <a:cubicBezTo>
                  <a:pt x="12983" y="4240"/>
                  <a:pt x="12983" y="4240"/>
                  <a:pt x="12983" y="4240"/>
                </a:cubicBezTo>
                <a:cubicBezTo>
                  <a:pt x="12978" y="4252"/>
                  <a:pt x="12978" y="4252"/>
                  <a:pt x="12978" y="4252"/>
                </a:cubicBezTo>
                <a:cubicBezTo>
                  <a:pt x="12966" y="4258"/>
                  <a:pt x="12966" y="4258"/>
                  <a:pt x="12966" y="4258"/>
                </a:cubicBezTo>
                <a:cubicBezTo>
                  <a:pt x="12966" y="4249"/>
                  <a:pt x="12966" y="4249"/>
                  <a:pt x="12966" y="4249"/>
                </a:cubicBezTo>
                <a:cubicBezTo>
                  <a:pt x="12966" y="4249"/>
                  <a:pt x="12959" y="4237"/>
                  <a:pt x="12948" y="4241"/>
                </a:cubicBezTo>
                <a:cubicBezTo>
                  <a:pt x="12948" y="4241"/>
                  <a:pt x="12948" y="4254"/>
                  <a:pt x="12957" y="4267"/>
                </a:cubicBezTo>
                <a:cubicBezTo>
                  <a:pt x="12966" y="4280"/>
                  <a:pt x="12987" y="4273"/>
                  <a:pt x="13004" y="4278"/>
                </a:cubicBezTo>
                <a:cubicBezTo>
                  <a:pt x="13021" y="4283"/>
                  <a:pt x="13006" y="4291"/>
                  <a:pt x="13015" y="4307"/>
                </a:cubicBezTo>
                <a:cubicBezTo>
                  <a:pt x="13024" y="4322"/>
                  <a:pt x="13054" y="4309"/>
                  <a:pt x="13076" y="4309"/>
                </a:cubicBezTo>
                <a:cubicBezTo>
                  <a:pt x="13099" y="4309"/>
                  <a:pt x="13100" y="4314"/>
                  <a:pt x="13100" y="4325"/>
                </a:cubicBezTo>
                <a:cubicBezTo>
                  <a:pt x="13100" y="4335"/>
                  <a:pt x="13074" y="4325"/>
                  <a:pt x="13066" y="4326"/>
                </a:cubicBezTo>
                <a:cubicBezTo>
                  <a:pt x="13058" y="4328"/>
                  <a:pt x="13040" y="4339"/>
                  <a:pt x="13040" y="4339"/>
                </a:cubicBezTo>
                <a:cubicBezTo>
                  <a:pt x="13040" y="4339"/>
                  <a:pt x="13012" y="4339"/>
                  <a:pt x="13006" y="4346"/>
                </a:cubicBezTo>
                <a:cubicBezTo>
                  <a:pt x="12999" y="4352"/>
                  <a:pt x="13029" y="4359"/>
                  <a:pt x="13036" y="4363"/>
                </a:cubicBezTo>
                <a:cubicBezTo>
                  <a:pt x="13042" y="4367"/>
                  <a:pt x="13052" y="4383"/>
                  <a:pt x="13052" y="4383"/>
                </a:cubicBezTo>
                <a:cubicBezTo>
                  <a:pt x="13052" y="4383"/>
                  <a:pt x="13036" y="4402"/>
                  <a:pt x="13045" y="4415"/>
                </a:cubicBezTo>
                <a:cubicBezTo>
                  <a:pt x="13054" y="4428"/>
                  <a:pt x="13074" y="4393"/>
                  <a:pt x="13074" y="4389"/>
                </a:cubicBezTo>
                <a:cubicBezTo>
                  <a:pt x="13074" y="4385"/>
                  <a:pt x="13093" y="4356"/>
                  <a:pt x="13093" y="4356"/>
                </a:cubicBezTo>
                <a:cubicBezTo>
                  <a:pt x="13091" y="4381"/>
                  <a:pt x="13091" y="4381"/>
                  <a:pt x="13091" y="4381"/>
                </a:cubicBezTo>
                <a:cubicBezTo>
                  <a:pt x="13091" y="4381"/>
                  <a:pt x="13104" y="4394"/>
                  <a:pt x="13114" y="4403"/>
                </a:cubicBezTo>
                <a:cubicBezTo>
                  <a:pt x="13125" y="4413"/>
                  <a:pt x="13146" y="4405"/>
                  <a:pt x="13146" y="4405"/>
                </a:cubicBezTo>
                <a:cubicBezTo>
                  <a:pt x="13137" y="4414"/>
                  <a:pt x="13137" y="4414"/>
                  <a:pt x="13137" y="4414"/>
                </a:cubicBezTo>
                <a:cubicBezTo>
                  <a:pt x="13158" y="4434"/>
                  <a:pt x="13158" y="4434"/>
                  <a:pt x="13158" y="4434"/>
                </a:cubicBezTo>
                <a:cubicBezTo>
                  <a:pt x="13196" y="4435"/>
                  <a:pt x="13196" y="4435"/>
                  <a:pt x="13196" y="4435"/>
                </a:cubicBezTo>
                <a:cubicBezTo>
                  <a:pt x="13219" y="4452"/>
                  <a:pt x="13219" y="4452"/>
                  <a:pt x="13219" y="4452"/>
                </a:cubicBezTo>
                <a:cubicBezTo>
                  <a:pt x="13219" y="4452"/>
                  <a:pt x="13261" y="4466"/>
                  <a:pt x="13285" y="4483"/>
                </a:cubicBezTo>
                <a:cubicBezTo>
                  <a:pt x="13308" y="4500"/>
                  <a:pt x="13303" y="4506"/>
                  <a:pt x="13304" y="4525"/>
                </a:cubicBezTo>
                <a:cubicBezTo>
                  <a:pt x="13306" y="4545"/>
                  <a:pt x="13328" y="4554"/>
                  <a:pt x="13328" y="4554"/>
                </a:cubicBezTo>
                <a:cubicBezTo>
                  <a:pt x="13328" y="4554"/>
                  <a:pt x="13311" y="4557"/>
                  <a:pt x="13311" y="4566"/>
                </a:cubicBezTo>
                <a:cubicBezTo>
                  <a:pt x="13311" y="4575"/>
                  <a:pt x="13337" y="4576"/>
                  <a:pt x="13337" y="4576"/>
                </a:cubicBezTo>
                <a:cubicBezTo>
                  <a:pt x="13321" y="4582"/>
                  <a:pt x="13321" y="4582"/>
                  <a:pt x="13321" y="4582"/>
                </a:cubicBezTo>
                <a:cubicBezTo>
                  <a:pt x="13322" y="4590"/>
                  <a:pt x="13322" y="4590"/>
                  <a:pt x="13322" y="4590"/>
                </a:cubicBezTo>
                <a:cubicBezTo>
                  <a:pt x="13327" y="4593"/>
                  <a:pt x="13327" y="4593"/>
                  <a:pt x="13327" y="4593"/>
                </a:cubicBezTo>
                <a:cubicBezTo>
                  <a:pt x="13332" y="4614"/>
                  <a:pt x="13332" y="4614"/>
                  <a:pt x="13332" y="4614"/>
                </a:cubicBezTo>
                <a:cubicBezTo>
                  <a:pt x="13322" y="4635"/>
                  <a:pt x="13322" y="4635"/>
                  <a:pt x="13322" y="4635"/>
                </a:cubicBezTo>
                <a:cubicBezTo>
                  <a:pt x="13328" y="4634"/>
                  <a:pt x="13333" y="4633"/>
                  <a:pt x="13336" y="4634"/>
                </a:cubicBezTo>
                <a:cubicBezTo>
                  <a:pt x="13341" y="4637"/>
                  <a:pt x="13375" y="4622"/>
                  <a:pt x="13375" y="4622"/>
                </a:cubicBezTo>
                <a:cubicBezTo>
                  <a:pt x="13375" y="4640"/>
                  <a:pt x="13375" y="4640"/>
                  <a:pt x="13375" y="4640"/>
                </a:cubicBezTo>
                <a:cubicBezTo>
                  <a:pt x="13375" y="4640"/>
                  <a:pt x="13402" y="4673"/>
                  <a:pt x="13414" y="4682"/>
                </a:cubicBezTo>
                <a:cubicBezTo>
                  <a:pt x="13416" y="4683"/>
                  <a:pt x="13417" y="4684"/>
                  <a:pt x="13419" y="4685"/>
                </a:cubicBezTo>
                <a:cubicBezTo>
                  <a:pt x="13419" y="4685"/>
                  <a:pt x="13419" y="4685"/>
                  <a:pt x="13419" y="4685"/>
                </a:cubicBezTo>
                <a:cubicBezTo>
                  <a:pt x="13436" y="4689"/>
                  <a:pt x="13477" y="4680"/>
                  <a:pt x="13477" y="4680"/>
                </a:cubicBezTo>
                <a:cubicBezTo>
                  <a:pt x="13490" y="4692"/>
                  <a:pt x="13490" y="4692"/>
                  <a:pt x="13490" y="4692"/>
                </a:cubicBezTo>
                <a:cubicBezTo>
                  <a:pt x="13490" y="4692"/>
                  <a:pt x="13516" y="4682"/>
                  <a:pt x="13528" y="4672"/>
                </a:cubicBezTo>
                <a:cubicBezTo>
                  <a:pt x="13540" y="4661"/>
                  <a:pt x="13473" y="4631"/>
                  <a:pt x="13473" y="4631"/>
                </a:cubicBezTo>
                <a:cubicBezTo>
                  <a:pt x="13473" y="4631"/>
                  <a:pt x="13528" y="4639"/>
                  <a:pt x="13540" y="4637"/>
                </a:cubicBezTo>
                <a:cubicBezTo>
                  <a:pt x="13552" y="4634"/>
                  <a:pt x="13532" y="4613"/>
                  <a:pt x="13532" y="4613"/>
                </a:cubicBezTo>
                <a:cubicBezTo>
                  <a:pt x="13532" y="4613"/>
                  <a:pt x="13548" y="4625"/>
                  <a:pt x="13553" y="4622"/>
                </a:cubicBezTo>
                <a:cubicBezTo>
                  <a:pt x="13558" y="4620"/>
                  <a:pt x="13548" y="4597"/>
                  <a:pt x="13548" y="4597"/>
                </a:cubicBezTo>
                <a:cubicBezTo>
                  <a:pt x="13548" y="4597"/>
                  <a:pt x="13558" y="4606"/>
                  <a:pt x="13565" y="4608"/>
                </a:cubicBezTo>
                <a:cubicBezTo>
                  <a:pt x="13571" y="4609"/>
                  <a:pt x="13581" y="4596"/>
                  <a:pt x="13587" y="4595"/>
                </a:cubicBezTo>
                <a:cubicBezTo>
                  <a:pt x="13594" y="4593"/>
                  <a:pt x="13604" y="4613"/>
                  <a:pt x="13611" y="4617"/>
                </a:cubicBezTo>
                <a:cubicBezTo>
                  <a:pt x="13617" y="4621"/>
                  <a:pt x="13642" y="4616"/>
                  <a:pt x="13660" y="4626"/>
                </a:cubicBezTo>
                <a:cubicBezTo>
                  <a:pt x="13679" y="4637"/>
                  <a:pt x="13672" y="4660"/>
                  <a:pt x="13679" y="4672"/>
                </a:cubicBezTo>
                <a:cubicBezTo>
                  <a:pt x="13685" y="4684"/>
                  <a:pt x="13698" y="4676"/>
                  <a:pt x="13704" y="4682"/>
                </a:cubicBezTo>
                <a:cubicBezTo>
                  <a:pt x="13709" y="4689"/>
                  <a:pt x="13718" y="4730"/>
                  <a:pt x="13732" y="4740"/>
                </a:cubicBezTo>
                <a:cubicBezTo>
                  <a:pt x="13747" y="4750"/>
                  <a:pt x="13811" y="4744"/>
                  <a:pt x="13820" y="4748"/>
                </a:cubicBezTo>
                <a:cubicBezTo>
                  <a:pt x="13829" y="4752"/>
                  <a:pt x="13849" y="4775"/>
                  <a:pt x="13861" y="4775"/>
                </a:cubicBezTo>
                <a:cubicBezTo>
                  <a:pt x="13873" y="4775"/>
                  <a:pt x="13852" y="4748"/>
                  <a:pt x="13852" y="4748"/>
                </a:cubicBezTo>
                <a:close/>
                <a:moveTo>
                  <a:pt x="14324" y="6411"/>
                </a:moveTo>
                <a:cubicBezTo>
                  <a:pt x="14315" y="6411"/>
                  <a:pt x="14315" y="6411"/>
                  <a:pt x="14315" y="6411"/>
                </a:cubicBezTo>
                <a:cubicBezTo>
                  <a:pt x="14321" y="6386"/>
                  <a:pt x="14321" y="6386"/>
                  <a:pt x="14321" y="6386"/>
                </a:cubicBezTo>
                <a:cubicBezTo>
                  <a:pt x="14303" y="6397"/>
                  <a:pt x="14303" y="6397"/>
                  <a:pt x="14303" y="6397"/>
                </a:cubicBezTo>
                <a:cubicBezTo>
                  <a:pt x="14303" y="6397"/>
                  <a:pt x="14316" y="6371"/>
                  <a:pt x="14304" y="6371"/>
                </a:cubicBezTo>
                <a:cubicBezTo>
                  <a:pt x="14292" y="6370"/>
                  <a:pt x="14282" y="6387"/>
                  <a:pt x="14282" y="6387"/>
                </a:cubicBezTo>
                <a:cubicBezTo>
                  <a:pt x="14271" y="6394"/>
                  <a:pt x="14271" y="6394"/>
                  <a:pt x="14271" y="6394"/>
                </a:cubicBezTo>
                <a:cubicBezTo>
                  <a:pt x="14271" y="6394"/>
                  <a:pt x="14260" y="6405"/>
                  <a:pt x="14251" y="6416"/>
                </a:cubicBezTo>
                <a:cubicBezTo>
                  <a:pt x="14243" y="6427"/>
                  <a:pt x="14222" y="6429"/>
                  <a:pt x="14207" y="6439"/>
                </a:cubicBezTo>
                <a:cubicBezTo>
                  <a:pt x="14192" y="6450"/>
                  <a:pt x="14186" y="6468"/>
                  <a:pt x="14186" y="6468"/>
                </a:cubicBezTo>
                <a:cubicBezTo>
                  <a:pt x="14186" y="6468"/>
                  <a:pt x="14139" y="6482"/>
                  <a:pt x="14126" y="6491"/>
                </a:cubicBezTo>
                <a:cubicBezTo>
                  <a:pt x="14111" y="6500"/>
                  <a:pt x="14087" y="6520"/>
                  <a:pt x="14087" y="6520"/>
                </a:cubicBezTo>
                <a:cubicBezTo>
                  <a:pt x="14087" y="6520"/>
                  <a:pt x="14060" y="6524"/>
                  <a:pt x="14043" y="6531"/>
                </a:cubicBezTo>
                <a:cubicBezTo>
                  <a:pt x="14027" y="6539"/>
                  <a:pt x="14018" y="6541"/>
                  <a:pt x="14003" y="6549"/>
                </a:cubicBezTo>
                <a:cubicBezTo>
                  <a:pt x="13987" y="6558"/>
                  <a:pt x="13957" y="6569"/>
                  <a:pt x="13945" y="6575"/>
                </a:cubicBezTo>
                <a:cubicBezTo>
                  <a:pt x="13932" y="6581"/>
                  <a:pt x="13938" y="6600"/>
                  <a:pt x="13938" y="6600"/>
                </a:cubicBezTo>
                <a:cubicBezTo>
                  <a:pt x="13928" y="6591"/>
                  <a:pt x="13928" y="6591"/>
                  <a:pt x="13928" y="6591"/>
                </a:cubicBezTo>
                <a:cubicBezTo>
                  <a:pt x="13928" y="6591"/>
                  <a:pt x="13893" y="6613"/>
                  <a:pt x="13882" y="6619"/>
                </a:cubicBezTo>
                <a:cubicBezTo>
                  <a:pt x="13870" y="6626"/>
                  <a:pt x="13865" y="6623"/>
                  <a:pt x="13849" y="6629"/>
                </a:cubicBezTo>
                <a:cubicBezTo>
                  <a:pt x="13833" y="6635"/>
                  <a:pt x="13826" y="6644"/>
                  <a:pt x="13826" y="6644"/>
                </a:cubicBezTo>
                <a:cubicBezTo>
                  <a:pt x="13826" y="6644"/>
                  <a:pt x="13846" y="6643"/>
                  <a:pt x="13844" y="6647"/>
                </a:cubicBezTo>
                <a:cubicBezTo>
                  <a:pt x="13842" y="6651"/>
                  <a:pt x="13834" y="6656"/>
                  <a:pt x="13838" y="6665"/>
                </a:cubicBezTo>
                <a:cubicBezTo>
                  <a:pt x="13843" y="6674"/>
                  <a:pt x="13866" y="6660"/>
                  <a:pt x="13866" y="6660"/>
                </a:cubicBezTo>
                <a:cubicBezTo>
                  <a:pt x="13873" y="6667"/>
                  <a:pt x="13873" y="6667"/>
                  <a:pt x="13873" y="6667"/>
                </a:cubicBezTo>
                <a:cubicBezTo>
                  <a:pt x="13889" y="6667"/>
                  <a:pt x="13889" y="6667"/>
                  <a:pt x="13889" y="6667"/>
                </a:cubicBezTo>
                <a:cubicBezTo>
                  <a:pt x="13891" y="6673"/>
                  <a:pt x="13891" y="6673"/>
                  <a:pt x="13891" y="6673"/>
                </a:cubicBezTo>
                <a:cubicBezTo>
                  <a:pt x="13913" y="6670"/>
                  <a:pt x="13913" y="6670"/>
                  <a:pt x="13913" y="6670"/>
                </a:cubicBezTo>
                <a:cubicBezTo>
                  <a:pt x="13922" y="6684"/>
                  <a:pt x="13922" y="6684"/>
                  <a:pt x="13922" y="6684"/>
                </a:cubicBezTo>
                <a:cubicBezTo>
                  <a:pt x="13944" y="6681"/>
                  <a:pt x="13944" y="6681"/>
                  <a:pt x="13944" y="6681"/>
                </a:cubicBezTo>
                <a:cubicBezTo>
                  <a:pt x="13944" y="6681"/>
                  <a:pt x="13962" y="6692"/>
                  <a:pt x="13978" y="6689"/>
                </a:cubicBezTo>
                <a:cubicBezTo>
                  <a:pt x="13993" y="6686"/>
                  <a:pt x="13998" y="6670"/>
                  <a:pt x="14008" y="6663"/>
                </a:cubicBezTo>
                <a:cubicBezTo>
                  <a:pt x="14018" y="6656"/>
                  <a:pt x="14026" y="6666"/>
                  <a:pt x="14041" y="6656"/>
                </a:cubicBezTo>
                <a:cubicBezTo>
                  <a:pt x="14056" y="6646"/>
                  <a:pt x="14046" y="6633"/>
                  <a:pt x="14058" y="6622"/>
                </a:cubicBezTo>
                <a:cubicBezTo>
                  <a:pt x="14069" y="6610"/>
                  <a:pt x="14083" y="6618"/>
                  <a:pt x="14091" y="6610"/>
                </a:cubicBezTo>
                <a:cubicBezTo>
                  <a:pt x="14099" y="6603"/>
                  <a:pt x="14091" y="6594"/>
                  <a:pt x="14091" y="6594"/>
                </a:cubicBezTo>
                <a:cubicBezTo>
                  <a:pt x="14105" y="6593"/>
                  <a:pt x="14105" y="6593"/>
                  <a:pt x="14105" y="6593"/>
                </a:cubicBezTo>
                <a:cubicBezTo>
                  <a:pt x="14144" y="6563"/>
                  <a:pt x="14144" y="6563"/>
                  <a:pt x="14144" y="6563"/>
                </a:cubicBezTo>
                <a:cubicBezTo>
                  <a:pt x="14132" y="6553"/>
                  <a:pt x="14132" y="6553"/>
                  <a:pt x="14132" y="6553"/>
                </a:cubicBezTo>
                <a:cubicBezTo>
                  <a:pt x="14159" y="6563"/>
                  <a:pt x="14159" y="6563"/>
                  <a:pt x="14159" y="6563"/>
                </a:cubicBezTo>
                <a:cubicBezTo>
                  <a:pt x="14159" y="6563"/>
                  <a:pt x="14160" y="6547"/>
                  <a:pt x="14169" y="6546"/>
                </a:cubicBezTo>
                <a:cubicBezTo>
                  <a:pt x="14178" y="6545"/>
                  <a:pt x="14186" y="6553"/>
                  <a:pt x="14198" y="6556"/>
                </a:cubicBezTo>
                <a:cubicBezTo>
                  <a:pt x="14209" y="6558"/>
                  <a:pt x="14214" y="6539"/>
                  <a:pt x="14214" y="6539"/>
                </a:cubicBezTo>
                <a:cubicBezTo>
                  <a:pt x="14204" y="6531"/>
                  <a:pt x="14204" y="6531"/>
                  <a:pt x="14204" y="6531"/>
                </a:cubicBezTo>
                <a:cubicBezTo>
                  <a:pt x="14221" y="6516"/>
                  <a:pt x="14221" y="6516"/>
                  <a:pt x="14221" y="6516"/>
                </a:cubicBezTo>
                <a:cubicBezTo>
                  <a:pt x="14233" y="6502"/>
                  <a:pt x="14233" y="6502"/>
                  <a:pt x="14233" y="6502"/>
                </a:cubicBezTo>
                <a:cubicBezTo>
                  <a:pt x="14233" y="6502"/>
                  <a:pt x="14244" y="6495"/>
                  <a:pt x="14256" y="6492"/>
                </a:cubicBezTo>
                <a:cubicBezTo>
                  <a:pt x="14268" y="6489"/>
                  <a:pt x="14273" y="6472"/>
                  <a:pt x="14273" y="6472"/>
                </a:cubicBezTo>
                <a:cubicBezTo>
                  <a:pt x="14273" y="6472"/>
                  <a:pt x="14284" y="6470"/>
                  <a:pt x="14294" y="6466"/>
                </a:cubicBezTo>
                <a:cubicBezTo>
                  <a:pt x="14305" y="6462"/>
                  <a:pt x="14314" y="6444"/>
                  <a:pt x="14314" y="6444"/>
                </a:cubicBezTo>
                <a:cubicBezTo>
                  <a:pt x="14314" y="6444"/>
                  <a:pt x="14334" y="6437"/>
                  <a:pt x="14344" y="6425"/>
                </a:cubicBezTo>
                <a:cubicBezTo>
                  <a:pt x="14355" y="6412"/>
                  <a:pt x="14342" y="6389"/>
                  <a:pt x="14342" y="6389"/>
                </a:cubicBezTo>
                <a:lnTo>
                  <a:pt x="14324" y="6411"/>
                </a:lnTo>
                <a:close/>
                <a:moveTo>
                  <a:pt x="13321" y="4635"/>
                </a:moveTo>
                <a:cubicBezTo>
                  <a:pt x="13327" y="4613"/>
                  <a:pt x="13327" y="4613"/>
                  <a:pt x="13327" y="4613"/>
                </a:cubicBezTo>
                <a:cubicBezTo>
                  <a:pt x="13323" y="4599"/>
                  <a:pt x="13323" y="4599"/>
                  <a:pt x="13323" y="4599"/>
                </a:cubicBezTo>
                <a:cubicBezTo>
                  <a:pt x="13322" y="4598"/>
                  <a:pt x="13322" y="4598"/>
                  <a:pt x="13322" y="4598"/>
                </a:cubicBezTo>
                <a:cubicBezTo>
                  <a:pt x="13320" y="4595"/>
                  <a:pt x="13311" y="4587"/>
                  <a:pt x="13292" y="4596"/>
                </a:cubicBezTo>
                <a:cubicBezTo>
                  <a:pt x="13270" y="4606"/>
                  <a:pt x="13266" y="4644"/>
                  <a:pt x="13266" y="4644"/>
                </a:cubicBezTo>
                <a:cubicBezTo>
                  <a:pt x="13308" y="4639"/>
                  <a:pt x="13308" y="4639"/>
                  <a:pt x="13308" y="4639"/>
                </a:cubicBezTo>
                <a:cubicBezTo>
                  <a:pt x="13308" y="4639"/>
                  <a:pt x="13314" y="4637"/>
                  <a:pt x="13321" y="4635"/>
                </a:cubicBezTo>
                <a:close/>
                <a:moveTo>
                  <a:pt x="11435" y="4245"/>
                </a:moveTo>
                <a:cubicBezTo>
                  <a:pt x="11425" y="4257"/>
                  <a:pt x="11431" y="4299"/>
                  <a:pt x="11453" y="4295"/>
                </a:cubicBezTo>
                <a:cubicBezTo>
                  <a:pt x="11462" y="4293"/>
                  <a:pt x="11446" y="4233"/>
                  <a:pt x="11435" y="4245"/>
                </a:cubicBezTo>
                <a:close/>
                <a:moveTo>
                  <a:pt x="13175" y="4927"/>
                </a:moveTo>
                <a:cubicBezTo>
                  <a:pt x="13169" y="4927"/>
                  <a:pt x="13165" y="4958"/>
                  <a:pt x="13165" y="4958"/>
                </a:cubicBezTo>
                <a:cubicBezTo>
                  <a:pt x="13175" y="4972"/>
                  <a:pt x="13196" y="4960"/>
                  <a:pt x="13196" y="4960"/>
                </a:cubicBezTo>
                <a:cubicBezTo>
                  <a:pt x="13192" y="4951"/>
                  <a:pt x="13192" y="4951"/>
                  <a:pt x="13192" y="4951"/>
                </a:cubicBezTo>
                <a:cubicBezTo>
                  <a:pt x="13196" y="4932"/>
                  <a:pt x="13196" y="4932"/>
                  <a:pt x="13196" y="4932"/>
                </a:cubicBezTo>
                <a:cubicBezTo>
                  <a:pt x="13196" y="4932"/>
                  <a:pt x="13180" y="4927"/>
                  <a:pt x="13175" y="4927"/>
                </a:cubicBezTo>
                <a:close/>
                <a:moveTo>
                  <a:pt x="13263" y="6362"/>
                </a:moveTo>
                <a:cubicBezTo>
                  <a:pt x="13251" y="6337"/>
                  <a:pt x="13251" y="6337"/>
                  <a:pt x="13251" y="6337"/>
                </a:cubicBezTo>
                <a:cubicBezTo>
                  <a:pt x="13251" y="6337"/>
                  <a:pt x="13239" y="6344"/>
                  <a:pt x="13238" y="6352"/>
                </a:cubicBezTo>
                <a:cubicBezTo>
                  <a:pt x="13238" y="6359"/>
                  <a:pt x="13240" y="6362"/>
                  <a:pt x="13249" y="6365"/>
                </a:cubicBezTo>
                <a:cubicBezTo>
                  <a:pt x="13258" y="6368"/>
                  <a:pt x="13263" y="6362"/>
                  <a:pt x="13263" y="6362"/>
                </a:cubicBezTo>
                <a:close/>
                <a:moveTo>
                  <a:pt x="6552" y="1145"/>
                </a:moveTo>
                <a:cubicBezTo>
                  <a:pt x="6547" y="1137"/>
                  <a:pt x="6547" y="1137"/>
                  <a:pt x="6547" y="1137"/>
                </a:cubicBezTo>
                <a:cubicBezTo>
                  <a:pt x="6541" y="1159"/>
                  <a:pt x="6541" y="1159"/>
                  <a:pt x="6541" y="1159"/>
                </a:cubicBezTo>
                <a:lnTo>
                  <a:pt x="6552" y="1145"/>
                </a:lnTo>
                <a:close/>
                <a:moveTo>
                  <a:pt x="6608" y="1224"/>
                </a:moveTo>
                <a:cubicBezTo>
                  <a:pt x="6600" y="1224"/>
                  <a:pt x="6599" y="1230"/>
                  <a:pt x="6596" y="1245"/>
                </a:cubicBezTo>
                <a:cubicBezTo>
                  <a:pt x="6594" y="1257"/>
                  <a:pt x="6616" y="1224"/>
                  <a:pt x="6608" y="1224"/>
                </a:cubicBezTo>
                <a:close/>
                <a:moveTo>
                  <a:pt x="6587" y="1127"/>
                </a:moveTo>
                <a:cubicBezTo>
                  <a:pt x="6577" y="1127"/>
                  <a:pt x="6583" y="1137"/>
                  <a:pt x="6583" y="1137"/>
                </a:cubicBezTo>
                <a:cubicBezTo>
                  <a:pt x="6583" y="1137"/>
                  <a:pt x="6575" y="1134"/>
                  <a:pt x="6572" y="1137"/>
                </a:cubicBezTo>
                <a:cubicBezTo>
                  <a:pt x="6569" y="1140"/>
                  <a:pt x="6581" y="1147"/>
                  <a:pt x="6583" y="1151"/>
                </a:cubicBezTo>
                <a:cubicBezTo>
                  <a:pt x="6585" y="1155"/>
                  <a:pt x="6600" y="1152"/>
                  <a:pt x="6600" y="1152"/>
                </a:cubicBezTo>
                <a:cubicBezTo>
                  <a:pt x="6593" y="1144"/>
                  <a:pt x="6593" y="1144"/>
                  <a:pt x="6593" y="1144"/>
                </a:cubicBezTo>
                <a:cubicBezTo>
                  <a:pt x="6593" y="1144"/>
                  <a:pt x="6597" y="1127"/>
                  <a:pt x="6587" y="1127"/>
                </a:cubicBezTo>
                <a:close/>
                <a:moveTo>
                  <a:pt x="6627" y="1237"/>
                </a:moveTo>
                <a:cubicBezTo>
                  <a:pt x="6633" y="1233"/>
                  <a:pt x="6624" y="1220"/>
                  <a:pt x="6618" y="1226"/>
                </a:cubicBezTo>
                <a:cubicBezTo>
                  <a:pt x="6612" y="1232"/>
                  <a:pt x="6620" y="1241"/>
                  <a:pt x="6627" y="1237"/>
                </a:cubicBezTo>
                <a:close/>
                <a:moveTo>
                  <a:pt x="6647" y="1293"/>
                </a:moveTo>
                <a:cubicBezTo>
                  <a:pt x="6642" y="1278"/>
                  <a:pt x="6637" y="1298"/>
                  <a:pt x="6628" y="1306"/>
                </a:cubicBezTo>
                <a:cubicBezTo>
                  <a:pt x="6628" y="1306"/>
                  <a:pt x="6652" y="1308"/>
                  <a:pt x="6647" y="1293"/>
                </a:cubicBezTo>
                <a:close/>
                <a:moveTo>
                  <a:pt x="6576" y="1101"/>
                </a:moveTo>
                <a:cubicBezTo>
                  <a:pt x="6576" y="1101"/>
                  <a:pt x="6568" y="1093"/>
                  <a:pt x="6562" y="1096"/>
                </a:cubicBezTo>
                <a:cubicBezTo>
                  <a:pt x="6557" y="1099"/>
                  <a:pt x="6563" y="1121"/>
                  <a:pt x="6563" y="1121"/>
                </a:cubicBezTo>
                <a:cubicBezTo>
                  <a:pt x="6572" y="1112"/>
                  <a:pt x="6572" y="1112"/>
                  <a:pt x="6572" y="1112"/>
                </a:cubicBezTo>
                <a:cubicBezTo>
                  <a:pt x="6572" y="1112"/>
                  <a:pt x="6578" y="1114"/>
                  <a:pt x="6584" y="1113"/>
                </a:cubicBezTo>
                <a:cubicBezTo>
                  <a:pt x="6590" y="1112"/>
                  <a:pt x="6598" y="1083"/>
                  <a:pt x="6598" y="1083"/>
                </a:cubicBezTo>
                <a:cubicBezTo>
                  <a:pt x="6598" y="1083"/>
                  <a:pt x="6590" y="1085"/>
                  <a:pt x="6584" y="1090"/>
                </a:cubicBezTo>
                <a:cubicBezTo>
                  <a:pt x="6578" y="1094"/>
                  <a:pt x="6576" y="1101"/>
                  <a:pt x="6576" y="1101"/>
                </a:cubicBezTo>
                <a:close/>
                <a:moveTo>
                  <a:pt x="6370" y="744"/>
                </a:moveTo>
                <a:cubicBezTo>
                  <a:pt x="6356" y="737"/>
                  <a:pt x="6344" y="744"/>
                  <a:pt x="6344" y="744"/>
                </a:cubicBezTo>
                <a:cubicBezTo>
                  <a:pt x="6347" y="734"/>
                  <a:pt x="6347" y="734"/>
                  <a:pt x="6347" y="734"/>
                </a:cubicBezTo>
                <a:cubicBezTo>
                  <a:pt x="6329" y="735"/>
                  <a:pt x="6329" y="735"/>
                  <a:pt x="6329" y="735"/>
                </a:cubicBezTo>
                <a:cubicBezTo>
                  <a:pt x="6339" y="720"/>
                  <a:pt x="6339" y="720"/>
                  <a:pt x="6339" y="720"/>
                </a:cubicBezTo>
                <a:cubicBezTo>
                  <a:pt x="6330" y="718"/>
                  <a:pt x="6330" y="718"/>
                  <a:pt x="6330" y="718"/>
                </a:cubicBezTo>
                <a:cubicBezTo>
                  <a:pt x="6334" y="706"/>
                  <a:pt x="6334" y="706"/>
                  <a:pt x="6334" y="706"/>
                </a:cubicBezTo>
                <a:cubicBezTo>
                  <a:pt x="6313" y="711"/>
                  <a:pt x="6313" y="711"/>
                  <a:pt x="6313" y="711"/>
                </a:cubicBezTo>
                <a:cubicBezTo>
                  <a:pt x="6313" y="711"/>
                  <a:pt x="6292" y="694"/>
                  <a:pt x="6285" y="694"/>
                </a:cubicBezTo>
                <a:cubicBezTo>
                  <a:pt x="6278" y="694"/>
                  <a:pt x="6282" y="710"/>
                  <a:pt x="6282" y="710"/>
                </a:cubicBezTo>
                <a:cubicBezTo>
                  <a:pt x="6268" y="716"/>
                  <a:pt x="6268" y="716"/>
                  <a:pt x="6268" y="716"/>
                </a:cubicBezTo>
                <a:cubicBezTo>
                  <a:pt x="6268" y="716"/>
                  <a:pt x="6256" y="713"/>
                  <a:pt x="6250" y="713"/>
                </a:cubicBezTo>
                <a:cubicBezTo>
                  <a:pt x="6244" y="713"/>
                  <a:pt x="6237" y="723"/>
                  <a:pt x="6237" y="723"/>
                </a:cubicBezTo>
                <a:cubicBezTo>
                  <a:pt x="6237" y="723"/>
                  <a:pt x="6221" y="711"/>
                  <a:pt x="6215" y="713"/>
                </a:cubicBezTo>
                <a:cubicBezTo>
                  <a:pt x="6209" y="715"/>
                  <a:pt x="6214" y="735"/>
                  <a:pt x="6214" y="735"/>
                </a:cubicBezTo>
                <a:cubicBezTo>
                  <a:pt x="6214" y="735"/>
                  <a:pt x="6196" y="710"/>
                  <a:pt x="6189" y="710"/>
                </a:cubicBezTo>
                <a:cubicBezTo>
                  <a:pt x="6182" y="710"/>
                  <a:pt x="6186" y="717"/>
                  <a:pt x="6186" y="717"/>
                </a:cubicBezTo>
                <a:cubicBezTo>
                  <a:pt x="6186" y="717"/>
                  <a:pt x="6171" y="717"/>
                  <a:pt x="6170" y="720"/>
                </a:cubicBezTo>
                <a:cubicBezTo>
                  <a:pt x="6169" y="723"/>
                  <a:pt x="6169" y="732"/>
                  <a:pt x="6169" y="732"/>
                </a:cubicBezTo>
                <a:cubicBezTo>
                  <a:pt x="6159" y="733"/>
                  <a:pt x="6159" y="733"/>
                  <a:pt x="6159" y="733"/>
                </a:cubicBezTo>
                <a:cubicBezTo>
                  <a:pt x="6159" y="733"/>
                  <a:pt x="6143" y="712"/>
                  <a:pt x="6138" y="716"/>
                </a:cubicBezTo>
                <a:cubicBezTo>
                  <a:pt x="6133" y="720"/>
                  <a:pt x="6138" y="743"/>
                  <a:pt x="6133" y="744"/>
                </a:cubicBezTo>
                <a:cubicBezTo>
                  <a:pt x="6128" y="745"/>
                  <a:pt x="6121" y="736"/>
                  <a:pt x="6117" y="736"/>
                </a:cubicBezTo>
                <a:cubicBezTo>
                  <a:pt x="6113" y="736"/>
                  <a:pt x="6100" y="757"/>
                  <a:pt x="6100" y="757"/>
                </a:cubicBezTo>
                <a:cubicBezTo>
                  <a:pt x="6098" y="750"/>
                  <a:pt x="6098" y="750"/>
                  <a:pt x="6098" y="750"/>
                </a:cubicBezTo>
                <a:cubicBezTo>
                  <a:pt x="6090" y="734"/>
                  <a:pt x="6090" y="734"/>
                  <a:pt x="6090" y="734"/>
                </a:cubicBezTo>
                <a:cubicBezTo>
                  <a:pt x="6090" y="734"/>
                  <a:pt x="6106" y="729"/>
                  <a:pt x="6100" y="720"/>
                </a:cubicBezTo>
                <a:cubicBezTo>
                  <a:pt x="6094" y="711"/>
                  <a:pt x="6061" y="697"/>
                  <a:pt x="6056" y="701"/>
                </a:cubicBezTo>
                <a:cubicBezTo>
                  <a:pt x="6051" y="705"/>
                  <a:pt x="6057" y="720"/>
                  <a:pt x="6057" y="720"/>
                </a:cubicBezTo>
                <a:cubicBezTo>
                  <a:pt x="6057" y="720"/>
                  <a:pt x="6037" y="713"/>
                  <a:pt x="6031" y="713"/>
                </a:cubicBezTo>
                <a:cubicBezTo>
                  <a:pt x="6025" y="713"/>
                  <a:pt x="6013" y="725"/>
                  <a:pt x="6013" y="725"/>
                </a:cubicBezTo>
                <a:cubicBezTo>
                  <a:pt x="6023" y="731"/>
                  <a:pt x="6023" y="731"/>
                  <a:pt x="6023" y="731"/>
                </a:cubicBezTo>
                <a:cubicBezTo>
                  <a:pt x="6023" y="731"/>
                  <a:pt x="6011" y="729"/>
                  <a:pt x="6005" y="735"/>
                </a:cubicBezTo>
                <a:cubicBezTo>
                  <a:pt x="5999" y="741"/>
                  <a:pt x="5992" y="741"/>
                  <a:pt x="5992" y="741"/>
                </a:cubicBezTo>
                <a:cubicBezTo>
                  <a:pt x="5992" y="741"/>
                  <a:pt x="6000" y="748"/>
                  <a:pt x="6008" y="748"/>
                </a:cubicBezTo>
                <a:cubicBezTo>
                  <a:pt x="6016" y="748"/>
                  <a:pt x="6043" y="737"/>
                  <a:pt x="6043" y="737"/>
                </a:cubicBezTo>
                <a:cubicBezTo>
                  <a:pt x="6078" y="743"/>
                  <a:pt x="6078" y="743"/>
                  <a:pt x="6078" y="743"/>
                </a:cubicBezTo>
                <a:cubicBezTo>
                  <a:pt x="6052" y="755"/>
                  <a:pt x="6052" y="755"/>
                  <a:pt x="6052" y="755"/>
                </a:cubicBezTo>
                <a:cubicBezTo>
                  <a:pt x="6052" y="755"/>
                  <a:pt x="6072" y="758"/>
                  <a:pt x="6072" y="762"/>
                </a:cubicBezTo>
                <a:cubicBezTo>
                  <a:pt x="6072" y="766"/>
                  <a:pt x="6027" y="766"/>
                  <a:pt x="6023" y="767"/>
                </a:cubicBezTo>
                <a:cubicBezTo>
                  <a:pt x="6019" y="768"/>
                  <a:pt x="5988" y="766"/>
                  <a:pt x="5994" y="773"/>
                </a:cubicBezTo>
                <a:cubicBezTo>
                  <a:pt x="6000" y="780"/>
                  <a:pt x="6013" y="775"/>
                  <a:pt x="6026" y="776"/>
                </a:cubicBezTo>
                <a:cubicBezTo>
                  <a:pt x="6039" y="777"/>
                  <a:pt x="6053" y="789"/>
                  <a:pt x="6053" y="789"/>
                </a:cubicBezTo>
                <a:cubicBezTo>
                  <a:pt x="6076" y="785"/>
                  <a:pt x="6076" y="785"/>
                  <a:pt x="6076" y="785"/>
                </a:cubicBezTo>
                <a:cubicBezTo>
                  <a:pt x="6063" y="795"/>
                  <a:pt x="6063" y="795"/>
                  <a:pt x="6063" y="795"/>
                </a:cubicBezTo>
                <a:cubicBezTo>
                  <a:pt x="6073" y="799"/>
                  <a:pt x="6073" y="799"/>
                  <a:pt x="6073" y="799"/>
                </a:cubicBezTo>
                <a:cubicBezTo>
                  <a:pt x="6073" y="799"/>
                  <a:pt x="6070" y="808"/>
                  <a:pt x="6063" y="812"/>
                </a:cubicBezTo>
                <a:cubicBezTo>
                  <a:pt x="6056" y="816"/>
                  <a:pt x="6023" y="810"/>
                  <a:pt x="6029" y="819"/>
                </a:cubicBezTo>
                <a:cubicBezTo>
                  <a:pt x="6035" y="828"/>
                  <a:pt x="6063" y="824"/>
                  <a:pt x="6070" y="824"/>
                </a:cubicBezTo>
                <a:cubicBezTo>
                  <a:pt x="6077" y="824"/>
                  <a:pt x="6086" y="817"/>
                  <a:pt x="6086" y="817"/>
                </a:cubicBezTo>
                <a:cubicBezTo>
                  <a:pt x="6104" y="828"/>
                  <a:pt x="6104" y="828"/>
                  <a:pt x="6104" y="828"/>
                </a:cubicBezTo>
                <a:cubicBezTo>
                  <a:pt x="6112" y="821"/>
                  <a:pt x="6112" y="821"/>
                  <a:pt x="6112" y="821"/>
                </a:cubicBezTo>
                <a:cubicBezTo>
                  <a:pt x="6112" y="821"/>
                  <a:pt x="6109" y="827"/>
                  <a:pt x="6119" y="832"/>
                </a:cubicBezTo>
                <a:cubicBezTo>
                  <a:pt x="6129" y="837"/>
                  <a:pt x="6152" y="846"/>
                  <a:pt x="6160" y="844"/>
                </a:cubicBezTo>
                <a:cubicBezTo>
                  <a:pt x="6188" y="837"/>
                  <a:pt x="6188" y="843"/>
                  <a:pt x="6195" y="838"/>
                </a:cubicBezTo>
                <a:cubicBezTo>
                  <a:pt x="6202" y="833"/>
                  <a:pt x="6199" y="825"/>
                  <a:pt x="6199" y="825"/>
                </a:cubicBezTo>
                <a:cubicBezTo>
                  <a:pt x="6199" y="825"/>
                  <a:pt x="6218" y="833"/>
                  <a:pt x="6226" y="830"/>
                </a:cubicBezTo>
                <a:cubicBezTo>
                  <a:pt x="6234" y="827"/>
                  <a:pt x="6234" y="820"/>
                  <a:pt x="6234" y="820"/>
                </a:cubicBezTo>
                <a:cubicBezTo>
                  <a:pt x="6234" y="820"/>
                  <a:pt x="6245" y="824"/>
                  <a:pt x="6250" y="824"/>
                </a:cubicBezTo>
                <a:cubicBezTo>
                  <a:pt x="6255" y="824"/>
                  <a:pt x="6293" y="801"/>
                  <a:pt x="6301" y="800"/>
                </a:cubicBezTo>
                <a:cubicBezTo>
                  <a:pt x="6309" y="799"/>
                  <a:pt x="6320" y="806"/>
                  <a:pt x="6327" y="799"/>
                </a:cubicBezTo>
                <a:cubicBezTo>
                  <a:pt x="6334" y="792"/>
                  <a:pt x="6335" y="781"/>
                  <a:pt x="6335" y="781"/>
                </a:cubicBezTo>
                <a:cubicBezTo>
                  <a:pt x="6335" y="781"/>
                  <a:pt x="6342" y="781"/>
                  <a:pt x="6351" y="777"/>
                </a:cubicBezTo>
                <a:cubicBezTo>
                  <a:pt x="6360" y="773"/>
                  <a:pt x="6371" y="763"/>
                  <a:pt x="6371" y="763"/>
                </a:cubicBezTo>
                <a:cubicBezTo>
                  <a:pt x="6361" y="762"/>
                  <a:pt x="6361" y="762"/>
                  <a:pt x="6361" y="762"/>
                </a:cubicBezTo>
                <a:cubicBezTo>
                  <a:pt x="6361" y="762"/>
                  <a:pt x="6384" y="751"/>
                  <a:pt x="6370" y="744"/>
                </a:cubicBezTo>
                <a:close/>
                <a:moveTo>
                  <a:pt x="6577" y="1229"/>
                </a:moveTo>
                <a:cubicBezTo>
                  <a:pt x="6592" y="1229"/>
                  <a:pt x="6599" y="1218"/>
                  <a:pt x="6588" y="1216"/>
                </a:cubicBezTo>
                <a:cubicBezTo>
                  <a:pt x="6577" y="1214"/>
                  <a:pt x="6568" y="1229"/>
                  <a:pt x="6577" y="1229"/>
                </a:cubicBezTo>
                <a:close/>
                <a:moveTo>
                  <a:pt x="6553" y="1123"/>
                </a:moveTo>
                <a:cubicBezTo>
                  <a:pt x="6547" y="1123"/>
                  <a:pt x="6544" y="1123"/>
                  <a:pt x="6542" y="1131"/>
                </a:cubicBezTo>
                <a:cubicBezTo>
                  <a:pt x="6556" y="1131"/>
                  <a:pt x="6556" y="1131"/>
                  <a:pt x="6556" y="1131"/>
                </a:cubicBezTo>
                <a:cubicBezTo>
                  <a:pt x="6556" y="1131"/>
                  <a:pt x="6559" y="1123"/>
                  <a:pt x="6553" y="1123"/>
                </a:cubicBezTo>
                <a:close/>
                <a:moveTo>
                  <a:pt x="6576" y="1346"/>
                </a:moveTo>
                <a:cubicBezTo>
                  <a:pt x="6576" y="1336"/>
                  <a:pt x="6567" y="1329"/>
                  <a:pt x="6567" y="1329"/>
                </a:cubicBezTo>
                <a:cubicBezTo>
                  <a:pt x="6567" y="1329"/>
                  <a:pt x="6567" y="1320"/>
                  <a:pt x="6565" y="1315"/>
                </a:cubicBezTo>
                <a:cubicBezTo>
                  <a:pt x="6565" y="1311"/>
                  <a:pt x="6574" y="1310"/>
                  <a:pt x="6579" y="1308"/>
                </a:cubicBezTo>
                <a:cubicBezTo>
                  <a:pt x="6581" y="1308"/>
                  <a:pt x="6583" y="1307"/>
                  <a:pt x="6584" y="1306"/>
                </a:cubicBezTo>
                <a:cubicBezTo>
                  <a:pt x="6587" y="1303"/>
                  <a:pt x="6589" y="1297"/>
                  <a:pt x="6589" y="1297"/>
                </a:cubicBezTo>
                <a:cubicBezTo>
                  <a:pt x="6589" y="1297"/>
                  <a:pt x="6594" y="1304"/>
                  <a:pt x="6597" y="1298"/>
                </a:cubicBezTo>
                <a:cubicBezTo>
                  <a:pt x="6600" y="1292"/>
                  <a:pt x="6607" y="1282"/>
                  <a:pt x="6600" y="1276"/>
                </a:cubicBezTo>
                <a:cubicBezTo>
                  <a:pt x="6593" y="1270"/>
                  <a:pt x="6593" y="1261"/>
                  <a:pt x="6593" y="1261"/>
                </a:cubicBezTo>
                <a:cubicBezTo>
                  <a:pt x="6588" y="1263"/>
                  <a:pt x="6588" y="1263"/>
                  <a:pt x="6588" y="1263"/>
                </a:cubicBezTo>
                <a:cubicBezTo>
                  <a:pt x="6588" y="1263"/>
                  <a:pt x="6583" y="1251"/>
                  <a:pt x="6576" y="1249"/>
                </a:cubicBezTo>
                <a:cubicBezTo>
                  <a:pt x="6569" y="1247"/>
                  <a:pt x="6551" y="1250"/>
                  <a:pt x="6551" y="1250"/>
                </a:cubicBezTo>
                <a:cubicBezTo>
                  <a:pt x="6551" y="1250"/>
                  <a:pt x="6551" y="1250"/>
                  <a:pt x="6551" y="1249"/>
                </a:cubicBezTo>
                <a:cubicBezTo>
                  <a:pt x="6550" y="1248"/>
                  <a:pt x="6548" y="1246"/>
                  <a:pt x="6543" y="1244"/>
                </a:cubicBezTo>
                <a:cubicBezTo>
                  <a:pt x="6536" y="1242"/>
                  <a:pt x="6528" y="1256"/>
                  <a:pt x="6528" y="1256"/>
                </a:cubicBezTo>
                <a:cubicBezTo>
                  <a:pt x="6524" y="1246"/>
                  <a:pt x="6524" y="1246"/>
                  <a:pt x="6524" y="1246"/>
                </a:cubicBezTo>
                <a:cubicBezTo>
                  <a:pt x="6524" y="1246"/>
                  <a:pt x="6501" y="1246"/>
                  <a:pt x="6497" y="1251"/>
                </a:cubicBezTo>
                <a:cubicBezTo>
                  <a:pt x="6493" y="1257"/>
                  <a:pt x="6489" y="1272"/>
                  <a:pt x="6489" y="1272"/>
                </a:cubicBezTo>
                <a:cubicBezTo>
                  <a:pt x="6489" y="1272"/>
                  <a:pt x="6474" y="1271"/>
                  <a:pt x="6474" y="1277"/>
                </a:cubicBezTo>
                <a:cubicBezTo>
                  <a:pt x="6474" y="1283"/>
                  <a:pt x="6496" y="1279"/>
                  <a:pt x="6492" y="1286"/>
                </a:cubicBezTo>
                <a:cubicBezTo>
                  <a:pt x="6488" y="1293"/>
                  <a:pt x="6484" y="1289"/>
                  <a:pt x="6482" y="1292"/>
                </a:cubicBezTo>
                <a:cubicBezTo>
                  <a:pt x="6480" y="1295"/>
                  <a:pt x="6477" y="1299"/>
                  <a:pt x="6477" y="1299"/>
                </a:cubicBezTo>
                <a:cubicBezTo>
                  <a:pt x="6459" y="1298"/>
                  <a:pt x="6459" y="1298"/>
                  <a:pt x="6459" y="1298"/>
                </a:cubicBezTo>
                <a:cubicBezTo>
                  <a:pt x="6459" y="1303"/>
                  <a:pt x="6459" y="1303"/>
                  <a:pt x="6459" y="1303"/>
                </a:cubicBezTo>
                <a:cubicBezTo>
                  <a:pt x="6459" y="1303"/>
                  <a:pt x="6446" y="1289"/>
                  <a:pt x="6438" y="1293"/>
                </a:cubicBezTo>
                <a:cubicBezTo>
                  <a:pt x="6430" y="1297"/>
                  <a:pt x="6420" y="1296"/>
                  <a:pt x="6420" y="1296"/>
                </a:cubicBezTo>
                <a:cubicBezTo>
                  <a:pt x="6420" y="1296"/>
                  <a:pt x="6418" y="1313"/>
                  <a:pt x="6423" y="1313"/>
                </a:cubicBezTo>
                <a:cubicBezTo>
                  <a:pt x="6428" y="1313"/>
                  <a:pt x="6432" y="1321"/>
                  <a:pt x="6432" y="1321"/>
                </a:cubicBezTo>
                <a:cubicBezTo>
                  <a:pt x="6421" y="1328"/>
                  <a:pt x="6421" y="1328"/>
                  <a:pt x="6421" y="1328"/>
                </a:cubicBezTo>
                <a:cubicBezTo>
                  <a:pt x="6421" y="1328"/>
                  <a:pt x="6410" y="1332"/>
                  <a:pt x="6415" y="1340"/>
                </a:cubicBezTo>
                <a:cubicBezTo>
                  <a:pt x="6420" y="1348"/>
                  <a:pt x="6438" y="1349"/>
                  <a:pt x="6438" y="1349"/>
                </a:cubicBezTo>
                <a:cubicBezTo>
                  <a:pt x="6438" y="1349"/>
                  <a:pt x="6457" y="1341"/>
                  <a:pt x="6456" y="1349"/>
                </a:cubicBezTo>
                <a:cubicBezTo>
                  <a:pt x="6455" y="1357"/>
                  <a:pt x="6440" y="1358"/>
                  <a:pt x="6440" y="1358"/>
                </a:cubicBezTo>
                <a:cubicBezTo>
                  <a:pt x="6440" y="1372"/>
                  <a:pt x="6440" y="1372"/>
                  <a:pt x="6440" y="1372"/>
                </a:cubicBezTo>
                <a:cubicBezTo>
                  <a:pt x="6440" y="1372"/>
                  <a:pt x="6427" y="1367"/>
                  <a:pt x="6425" y="1376"/>
                </a:cubicBezTo>
                <a:cubicBezTo>
                  <a:pt x="6423" y="1385"/>
                  <a:pt x="6420" y="1398"/>
                  <a:pt x="6420" y="1398"/>
                </a:cubicBezTo>
                <a:cubicBezTo>
                  <a:pt x="6420" y="1398"/>
                  <a:pt x="6395" y="1398"/>
                  <a:pt x="6394" y="1403"/>
                </a:cubicBezTo>
                <a:cubicBezTo>
                  <a:pt x="6393" y="1408"/>
                  <a:pt x="6405" y="1409"/>
                  <a:pt x="6405" y="1409"/>
                </a:cubicBezTo>
                <a:cubicBezTo>
                  <a:pt x="6405" y="1409"/>
                  <a:pt x="6390" y="1411"/>
                  <a:pt x="6390" y="1418"/>
                </a:cubicBezTo>
                <a:cubicBezTo>
                  <a:pt x="6390" y="1426"/>
                  <a:pt x="6397" y="1425"/>
                  <a:pt x="6397" y="1425"/>
                </a:cubicBezTo>
                <a:cubicBezTo>
                  <a:pt x="6420" y="1422"/>
                  <a:pt x="6420" y="1422"/>
                  <a:pt x="6420" y="1422"/>
                </a:cubicBezTo>
                <a:cubicBezTo>
                  <a:pt x="6409" y="1434"/>
                  <a:pt x="6409" y="1434"/>
                  <a:pt x="6409" y="1434"/>
                </a:cubicBezTo>
                <a:cubicBezTo>
                  <a:pt x="6409" y="1434"/>
                  <a:pt x="6426" y="1429"/>
                  <a:pt x="6425" y="1432"/>
                </a:cubicBezTo>
                <a:cubicBezTo>
                  <a:pt x="6424" y="1435"/>
                  <a:pt x="6404" y="1444"/>
                  <a:pt x="6419" y="1444"/>
                </a:cubicBezTo>
                <a:cubicBezTo>
                  <a:pt x="6434" y="1444"/>
                  <a:pt x="6455" y="1438"/>
                  <a:pt x="6464" y="1433"/>
                </a:cubicBezTo>
                <a:cubicBezTo>
                  <a:pt x="6473" y="1428"/>
                  <a:pt x="6473" y="1420"/>
                  <a:pt x="6473" y="1420"/>
                </a:cubicBezTo>
                <a:cubicBezTo>
                  <a:pt x="6473" y="1420"/>
                  <a:pt x="6483" y="1426"/>
                  <a:pt x="6492" y="1420"/>
                </a:cubicBezTo>
                <a:cubicBezTo>
                  <a:pt x="6501" y="1415"/>
                  <a:pt x="6502" y="1409"/>
                  <a:pt x="6514" y="1408"/>
                </a:cubicBezTo>
                <a:cubicBezTo>
                  <a:pt x="6525" y="1407"/>
                  <a:pt x="6530" y="1407"/>
                  <a:pt x="6530" y="1407"/>
                </a:cubicBezTo>
                <a:cubicBezTo>
                  <a:pt x="6533" y="1401"/>
                  <a:pt x="6533" y="1401"/>
                  <a:pt x="6533" y="1401"/>
                </a:cubicBezTo>
                <a:cubicBezTo>
                  <a:pt x="6558" y="1402"/>
                  <a:pt x="6558" y="1402"/>
                  <a:pt x="6558" y="1402"/>
                </a:cubicBezTo>
                <a:cubicBezTo>
                  <a:pt x="6557" y="1390"/>
                  <a:pt x="6557" y="1390"/>
                  <a:pt x="6557" y="1390"/>
                </a:cubicBezTo>
                <a:cubicBezTo>
                  <a:pt x="6557" y="1390"/>
                  <a:pt x="6569" y="1392"/>
                  <a:pt x="6569" y="1388"/>
                </a:cubicBezTo>
                <a:cubicBezTo>
                  <a:pt x="6569" y="1384"/>
                  <a:pt x="6564" y="1380"/>
                  <a:pt x="6568" y="1375"/>
                </a:cubicBezTo>
                <a:cubicBezTo>
                  <a:pt x="6571" y="1370"/>
                  <a:pt x="6576" y="1356"/>
                  <a:pt x="6576" y="1346"/>
                </a:cubicBezTo>
                <a:close/>
                <a:moveTo>
                  <a:pt x="6590" y="1178"/>
                </a:moveTo>
                <a:cubicBezTo>
                  <a:pt x="6586" y="1178"/>
                  <a:pt x="6580" y="1190"/>
                  <a:pt x="6584" y="1193"/>
                </a:cubicBezTo>
                <a:cubicBezTo>
                  <a:pt x="6588" y="1196"/>
                  <a:pt x="6601" y="1189"/>
                  <a:pt x="6601" y="1189"/>
                </a:cubicBezTo>
                <a:cubicBezTo>
                  <a:pt x="6601" y="1189"/>
                  <a:pt x="6594" y="1178"/>
                  <a:pt x="6590" y="1178"/>
                </a:cubicBezTo>
                <a:close/>
                <a:moveTo>
                  <a:pt x="7967" y="2161"/>
                </a:moveTo>
                <a:cubicBezTo>
                  <a:pt x="7957" y="2153"/>
                  <a:pt x="7959" y="2171"/>
                  <a:pt x="7959" y="2171"/>
                </a:cubicBezTo>
                <a:cubicBezTo>
                  <a:pt x="7973" y="2178"/>
                  <a:pt x="7977" y="2169"/>
                  <a:pt x="7967" y="2161"/>
                </a:cubicBezTo>
                <a:close/>
                <a:moveTo>
                  <a:pt x="7937" y="2078"/>
                </a:moveTo>
                <a:cubicBezTo>
                  <a:pt x="7918" y="2083"/>
                  <a:pt x="7918" y="2083"/>
                  <a:pt x="7918" y="2083"/>
                </a:cubicBezTo>
                <a:cubicBezTo>
                  <a:pt x="7919" y="2099"/>
                  <a:pt x="7932" y="2092"/>
                  <a:pt x="7932" y="2092"/>
                </a:cubicBezTo>
                <a:cubicBezTo>
                  <a:pt x="7932" y="2092"/>
                  <a:pt x="7937" y="2103"/>
                  <a:pt x="7946" y="2099"/>
                </a:cubicBezTo>
                <a:cubicBezTo>
                  <a:pt x="7955" y="2095"/>
                  <a:pt x="7937" y="2078"/>
                  <a:pt x="7937" y="2078"/>
                </a:cubicBezTo>
                <a:close/>
                <a:moveTo>
                  <a:pt x="7491" y="141"/>
                </a:moveTo>
                <a:cubicBezTo>
                  <a:pt x="7519" y="141"/>
                  <a:pt x="7519" y="141"/>
                  <a:pt x="7519" y="141"/>
                </a:cubicBezTo>
                <a:cubicBezTo>
                  <a:pt x="7519" y="141"/>
                  <a:pt x="7550" y="152"/>
                  <a:pt x="7554" y="150"/>
                </a:cubicBezTo>
                <a:cubicBezTo>
                  <a:pt x="7558" y="149"/>
                  <a:pt x="7580" y="145"/>
                  <a:pt x="7585" y="145"/>
                </a:cubicBezTo>
                <a:cubicBezTo>
                  <a:pt x="7591" y="145"/>
                  <a:pt x="7637" y="163"/>
                  <a:pt x="7637" y="163"/>
                </a:cubicBezTo>
                <a:cubicBezTo>
                  <a:pt x="7651" y="148"/>
                  <a:pt x="7651" y="148"/>
                  <a:pt x="7651" y="148"/>
                </a:cubicBezTo>
                <a:cubicBezTo>
                  <a:pt x="7691" y="149"/>
                  <a:pt x="7691" y="149"/>
                  <a:pt x="7691" y="149"/>
                </a:cubicBezTo>
                <a:cubicBezTo>
                  <a:pt x="7694" y="136"/>
                  <a:pt x="7694" y="136"/>
                  <a:pt x="7694" y="136"/>
                </a:cubicBezTo>
                <a:cubicBezTo>
                  <a:pt x="7694" y="136"/>
                  <a:pt x="7715" y="143"/>
                  <a:pt x="7726" y="122"/>
                </a:cubicBezTo>
                <a:cubicBezTo>
                  <a:pt x="7737" y="101"/>
                  <a:pt x="7691" y="118"/>
                  <a:pt x="7691" y="118"/>
                </a:cubicBezTo>
                <a:cubicBezTo>
                  <a:pt x="7691" y="118"/>
                  <a:pt x="7688" y="108"/>
                  <a:pt x="7664" y="108"/>
                </a:cubicBezTo>
                <a:cubicBezTo>
                  <a:pt x="7640" y="108"/>
                  <a:pt x="7623" y="120"/>
                  <a:pt x="7616" y="118"/>
                </a:cubicBezTo>
                <a:cubicBezTo>
                  <a:pt x="7609" y="117"/>
                  <a:pt x="7615" y="105"/>
                  <a:pt x="7596" y="105"/>
                </a:cubicBezTo>
                <a:cubicBezTo>
                  <a:pt x="7578" y="105"/>
                  <a:pt x="7573" y="121"/>
                  <a:pt x="7573" y="121"/>
                </a:cubicBezTo>
                <a:cubicBezTo>
                  <a:pt x="7529" y="105"/>
                  <a:pt x="7529" y="105"/>
                  <a:pt x="7529" y="105"/>
                </a:cubicBezTo>
                <a:cubicBezTo>
                  <a:pt x="7529" y="105"/>
                  <a:pt x="7508" y="112"/>
                  <a:pt x="7485" y="117"/>
                </a:cubicBezTo>
                <a:cubicBezTo>
                  <a:pt x="7463" y="121"/>
                  <a:pt x="7478" y="105"/>
                  <a:pt x="7478" y="105"/>
                </a:cubicBezTo>
                <a:cubicBezTo>
                  <a:pt x="7457" y="115"/>
                  <a:pt x="7457" y="115"/>
                  <a:pt x="7457" y="115"/>
                </a:cubicBezTo>
                <a:cubicBezTo>
                  <a:pt x="7467" y="129"/>
                  <a:pt x="7467" y="129"/>
                  <a:pt x="7467" y="129"/>
                </a:cubicBezTo>
                <a:lnTo>
                  <a:pt x="7491" y="141"/>
                </a:lnTo>
                <a:close/>
                <a:moveTo>
                  <a:pt x="7945" y="2230"/>
                </a:moveTo>
                <a:cubicBezTo>
                  <a:pt x="7952" y="2235"/>
                  <a:pt x="7962" y="2227"/>
                  <a:pt x="7953" y="2223"/>
                </a:cubicBezTo>
                <a:cubicBezTo>
                  <a:pt x="7944" y="2219"/>
                  <a:pt x="7940" y="2227"/>
                  <a:pt x="7945" y="2230"/>
                </a:cubicBezTo>
                <a:close/>
                <a:moveTo>
                  <a:pt x="7943" y="2171"/>
                </a:moveTo>
                <a:cubicBezTo>
                  <a:pt x="7939" y="2167"/>
                  <a:pt x="7927" y="2170"/>
                  <a:pt x="7927" y="2178"/>
                </a:cubicBezTo>
                <a:cubicBezTo>
                  <a:pt x="7927" y="2183"/>
                  <a:pt x="7947" y="2175"/>
                  <a:pt x="7943" y="2171"/>
                </a:cubicBezTo>
                <a:close/>
                <a:moveTo>
                  <a:pt x="7898" y="2198"/>
                </a:moveTo>
                <a:cubicBezTo>
                  <a:pt x="7900" y="2210"/>
                  <a:pt x="7910" y="2213"/>
                  <a:pt x="7915" y="2205"/>
                </a:cubicBezTo>
                <a:cubicBezTo>
                  <a:pt x="7921" y="2195"/>
                  <a:pt x="7896" y="2186"/>
                  <a:pt x="7898" y="2198"/>
                </a:cubicBezTo>
                <a:close/>
                <a:moveTo>
                  <a:pt x="7885" y="2175"/>
                </a:moveTo>
                <a:cubicBezTo>
                  <a:pt x="7891" y="2164"/>
                  <a:pt x="7891" y="2164"/>
                  <a:pt x="7891" y="2164"/>
                </a:cubicBezTo>
                <a:cubicBezTo>
                  <a:pt x="7869" y="2147"/>
                  <a:pt x="7869" y="2147"/>
                  <a:pt x="7869" y="2147"/>
                </a:cubicBezTo>
                <a:lnTo>
                  <a:pt x="7885" y="2175"/>
                </a:lnTo>
                <a:close/>
                <a:moveTo>
                  <a:pt x="8551" y="596"/>
                </a:moveTo>
                <a:cubicBezTo>
                  <a:pt x="8573" y="601"/>
                  <a:pt x="8581" y="594"/>
                  <a:pt x="8588" y="590"/>
                </a:cubicBezTo>
                <a:cubicBezTo>
                  <a:pt x="8595" y="586"/>
                  <a:pt x="8601" y="578"/>
                  <a:pt x="8601" y="578"/>
                </a:cubicBezTo>
                <a:cubicBezTo>
                  <a:pt x="8610" y="577"/>
                  <a:pt x="8610" y="577"/>
                  <a:pt x="8610" y="577"/>
                </a:cubicBezTo>
                <a:cubicBezTo>
                  <a:pt x="8610" y="577"/>
                  <a:pt x="8602" y="566"/>
                  <a:pt x="8576" y="560"/>
                </a:cubicBezTo>
                <a:cubicBezTo>
                  <a:pt x="8550" y="554"/>
                  <a:pt x="8535" y="577"/>
                  <a:pt x="8535" y="577"/>
                </a:cubicBezTo>
                <a:cubicBezTo>
                  <a:pt x="8535" y="580"/>
                  <a:pt x="8529" y="592"/>
                  <a:pt x="8551" y="596"/>
                </a:cubicBezTo>
                <a:close/>
                <a:moveTo>
                  <a:pt x="7829" y="2293"/>
                </a:moveTo>
                <a:cubicBezTo>
                  <a:pt x="7838" y="2303"/>
                  <a:pt x="7843" y="2296"/>
                  <a:pt x="7843" y="2296"/>
                </a:cubicBezTo>
                <a:cubicBezTo>
                  <a:pt x="7849" y="2302"/>
                  <a:pt x="7849" y="2302"/>
                  <a:pt x="7849" y="2302"/>
                </a:cubicBezTo>
                <a:cubicBezTo>
                  <a:pt x="7873" y="2303"/>
                  <a:pt x="7873" y="2303"/>
                  <a:pt x="7873" y="2303"/>
                </a:cubicBezTo>
                <a:cubicBezTo>
                  <a:pt x="7881" y="2318"/>
                  <a:pt x="7881" y="2318"/>
                  <a:pt x="7881" y="2318"/>
                </a:cubicBezTo>
                <a:cubicBezTo>
                  <a:pt x="7906" y="2317"/>
                  <a:pt x="7906" y="2317"/>
                  <a:pt x="7906" y="2317"/>
                </a:cubicBezTo>
                <a:cubicBezTo>
                  <a:pt x="7909" y="2313"/>
                  <a:pt x="7909" y="2313"/>
                  <a:pt x="7909" y="2313"/>
                </a:cubicBezTo>
                <a:cubicBezTo>
                  <a:pt x="7909" y="2313"/>
                  <a:pt x="7947" y="2318"/>
                  <a:pt x="7949" y="2304"/>
                </a:cubicBezTo>
                <a:cubicBezTo>
                  <a:pt x="7951" y="2290"/>
                  <a:pt x="7931" y="2301"/>
                  <a:pt x="7927" y="2303"/>
                </a:cubicBezTo>
                <a:cubicBezTo>
                  <a:pt x="7923" y="2305"/>
                  <a:pt x="7920" y="2293"/>
                  <a:pt x="7920" y="2293"/>
                </a:cubicBezTo>
                <a:cubicBezTo>
                  <a:pt x="7898" y="2292"/>
                  <a:pt x="7898" y="2292"/>
                  <a:pt x="7898" y="2292"/>
                </a:cubicBezTo>
                <a:cubicBezTo>
                  <a:pt x="7877" y="2287"/>
                  <a:pt x="7877" y="2287"/>
                  <a:pt x="7877" y="2287"/>
                </a:cubicBezTo>
                <a:cubicBezTo>
                  <a:pt x="7856" y="2287"/>
                  <a:pt x="7856" y="2287"/>
                  <a:pt x="7856" y="2287"/>
                </a:cubicBezTo>
                <a:cubicBezTo>
                  <a:pt x="7836" y="2276"/>
                  <a:pt x="7836" y="2276"/>
                  <a:pt x="7836" y="2276"/>
                </a:cubicBezTo>
                <a:cubicBezTo>
                  <a:pt x="7836" y="2276"/>
                  <a:pt x="7820" y="2283"/>
                  <a:pt x="7829" y="2293"/>
                </a:cubicBezTo>
                <a:close/>
                <a:moveTo>
                  <a:pt x="7851" y="2036"/>
                </a:moveTo>
                <a:cubicBezTo>
                  <a:pt x="7858" y="2029"/>
                  <a:pt x="7858" y="2029"/>
                  <a:pt x="7858" y="2029"/>
                </a:cubicBezTo>
                <a:cubicBezTo>
                  <a:pt x="7833" y="2024"/>
                  <a:pt x="7833" y="2024"/>
                  <a:pt x="7833" y="2024"/>
                </a:cubicBezTo>
                <a:lnTo>
                  <a:pt x="7851" y="2036"/>
                </a:lnTo>
                <a:close/>
                <a:moveTo>
                  <a:pt x="7934" y="2119"/>
                </a:moveTo>
                <a:cubicBezTo>
                  <a:pt x="7921" y="2119"/>
                  <a:pt x="7921" y="2119"/>
                  <a:pt x="7921" y="2119"/>
                </a:cubicBezTo>
                <a:cubicBezTo>
                  <a:pt x="7920" y="2131"/>
                  <a:pt x="7920" y="2131"/>
                  <a:pt x="7920" y="2131"/>
                </a:cubicBezTo>
                <a:cubicBezTo>
                  <a:pt x="7929" y="2147"/>
                  <a:pt x="7929" y="2147"/>
                  <a:pt x="7929" y="2147"/>
                </a:cubicBezTo>
                <a:lnTo>
                  <a:pt x="7934" y="2119"/>
                </a:lnTo>
                <a:close/>
                <a:moveTo>
                  <a:pt x="7966" y="2200"/>
                </a:moveTo>
                <a:cubicBezTo>
                  <a:pt x="7975" y="2187"/>
                  <a:pt x="7975" y="2187"/>
                  <a:pt x="7975" y="2187"/>
                </a:cubicBezTo>
                <a:cubicBezTo>
                  <a:pt x="7963" y="2187"/>
                  <a:pt x="7963" y="2187"/>
                  <a:pt x="7963" y="2187"/>
                </a:cubicBezTo>
                <a:lnTo>
                  <a:pt x="7966" y="2200"/>
                </a:lnTo>
                <a:close/>
                <a:moveTo>
                  <a:pt x="7880" y="2228"/>
                </a:moveTo>
                <a:cubicBezTo>
                  <a:pt x="7879" y="2231"/>
                  <a:pt x="7888" y="2233"/>
                  <a:pt x="7887" y="2226"/>
                </a:cubicBezTo>
                <a:cubicBezTo>
                  <a:pt x="7886" y="2219"/>
                  <a:pt x="7881" y="2222"/>
                  <a:pt x="7880" y="2228"/>
                </a:cubicBezTo>
                <a:close/>
                <a:moveTo>
                  <a:pt x="7252" y="150"/>
                </a:moveTo>
                <a:cubicBezTo>
                  <a:pt x="7259" y="155"/>
                  <a:pt x="7274" y="152"/>
                  <a:pt x="7277" y="156"/>
                </a:cubicBezTo>
                <a:cubicBezTo>
                  <a:pt x="7280" y="160"/>
                  <a:pt x="7261" y="170"/>
                  <a:pt x="7261" y="170"/>
                </a:cubicBezTo>
                <a:cubicBezTo>
                  <a:pt x="7290" y="181"/>
                  <a:pt x="7290" y="181"/>
                  <a:pt x="7290" y="181"/>
                </a:cubicBezTo>
                <a:cubicBezTo>
                  <a:pt x="7290" y="181"/>
                  <a:pt x="7305" y="191"/>
                  <a:pt x="7319" y="194"/>
                </a:cubicBezTo>
                <a:cubicBezTo>
                  <a:pt x="7333" y="197"/>
                  <a:pt x="7343" y="177"/>
                  <a:pt x="7343" y="177"/>
                </a:cubicBezTo>
                <a:cubicBezTo>
                  <a:pt x="7371" y="172"/>
                  <a:pt x="7371" y="172"/>
                  <a:pt x="7371" y="172"/>
                </a:cubicBezTo>
                <a:cubicBezTo>
                  <a:pt x="7394" y="186"/>
                  <a:pt x="7394" y="186"/>
                  <a:pt x="7394" y="186"/>
                </a:cubicBezTo>
                <a:cubicBezTo>
                  <a:pt x="7394" y="186"/>
                  <a:pt x="7375" y="191"/>
                  <a:pt x="7357" y="195"/>
                </a:cubicBezTo>
                <a:cubicBezTo>
                  <a:pt x="7339" y="200"/>
                  <a:pt x="7340" y="207"/>
                  <a:pt x="7340" y="207"/>
                </a:cubicBezTo>
                <a:cubicBezTo>
                  <a:pt x="7340" y="207"/>
                  <a:pt x="7390" y="211"/>
                  <a:pt x="7383" y="212"/>
                </a:cubicBezTo>
                <a:cubicBezTo>
                  <a:pt x="7375" y="214"/>
                  <a:pt x="7345" y="226"/>
                  <a:pt x="7345" y="226"/>
                </a:cubicBezTo>
                <a:cubicBezTo>
                  <a:pt x="7378" y="238"/>
                  <a:pt x="7378" y="238"/>
                  <a:pt x="7378" y="238"/>
                </a:cubicBezTo>
                <a:cubicBezTo>
                  <a:pt x="7378" y="238"/>
                  <a:pt x="7408" y="253"/>
                  <a:pt x="7433" y="249"/>
                </a:cubicBezTo>
                <a:cubicBezTo>
                  <a:pt x="7459" y="245"/>
                  <a:pt x="7440" y="229"/>
                  <a:pt x="7440" y="222"/>
                </a:cubicBezTo>
                <a:cubicBezTo>
                  <a:pt x="7440" y="215"/>
                  <a:pt x="7470" y="215"/>
                  <a:pt x="7470" y="215"/>
                </a:cubicBezTo>
                <a:cubicBezTo>
                  <a:pt x="7470" y="201"/>
                  <a:pt x="7470" y="201"/>
                  <a:pt x="7470" y="201"/>
                </a:cubicBezTo>
                <a:cubicBezTo>
                  <a:pt x="7489" y="197"/>
                  <a:pt x="7489" y="197"/>
                  <a:pt x="7489" y="197"/>
                </a:cubicBezTo>
                <a:cubicBezTo>
                  <a:pt x="7498" y="176"/>
                  <a:pt x="7498" y="176"/>
                  <a:pt x="7498" y="176"/>
                </a:cubicBezTo>
                <a:cubicBezTo>
                  <a:pt x="7511" y="183"/>
                  <a:pt x="7511" y="183"/>
                  <a:pt x="7511" y="183"/>
                </a:cubicBezTo>
                <a:cubicBezTo>
                  <a:pt x="7527" y="174"/>
                  <a:pt x="7527" y="174"/>
                  <a:pt x="7527" y="174"/>
                </a:cubicBezTo>
                <a:cubicBezTo>
                  <a:pt x="7527" y="174"/>
                  <a:pt x="7536" y="188"/>
                  <a:pt x="7556" y="193"/>
                </a:cubicBezTo>
                <a:cubicBezTo>
                  <a:pt x="7575" y="197"/>
                  <a:pt x="7553" y="224"/>
                  <a:pt x="7553" y="224"/>
                </a:cubicBezTo>
                <a:cubicBezTo>
                  <a:pt x="7589" y="222"/>
                  <a:pt x="7589" y="222"/>
                  <a:pt x="7589" y="222"/>
                </a:cubicBezTo>
                <a:cubicBezTo>
                  <a:pt x="7589" y="222"/>
                  <a:pt x="7608" y="238"/>
                  <a:pt x="7609" y="233"/>
                </a:cubicBezTo>
                <a:cubicBezTo>
                  <a:pt x="7610" y="229"/>
                  <a:pt x="7661" y="215"/>
                  <a:pt x="7665" y="207"/>
                </a:cubicBezTo>
                <a:cubicBezTo>
                  <a:pt x="7670" y="198"/>
                  <a:pt x="7627" y="200"/>
                  <a:pt x="7627" y="200"/>
                </a:cubicBezTo>
                <a:cubicBezTo>
                  <a:pt x="7625" y="188"/>
                  <a:pt x="7625" y="188"/>
                  <a:pt x="7625" y="188"/>
                </a:cubicBezTo>
                <a:cubicBezTo>
                  <a:pt x="7589" y="183"/>
                  <a:pt x="7589" y="183"/>
                  <a:pt x="7589" y="183"/>
                </a:cubicBezTo>
                <a:cubicBezTo>
                  <a:pt x="7588" y="172"/>
                  <a:pt x="7588" y="172"/>
                  <a:pt x="7588" y="172"/>
                </a:cubicBezTo>
                <a:cubicBezTo>
                  <a:pt x="7567" y="174"/>
                  <a:pt x="7567" y="174"/>
                  <a:pt x="7567" y="174"/>
                </a:cubicBezTo>
                <a:cubicBezTo>
                  <a:pt x="7570" y="162"/>
                  <a:pt x="7570" y="162"/>
                  <a:pt x="7570" y="162"/>
                </a:cubicBezTo>
                <a:cubicBezTo>
                  <a:pt x="7519" y="163"/>
                  <a:pt x="7519" y="163"/>
                  <a:pt x="7519" y="163"/>
                </a:cubicBezTo>
                <a:cubicBezTo>
                  <a:pt x="7515" y="155"/>
                  <a:pt x="7515" y="155"/>
                  <a:pt x="7515" y="155"/>
                </a:cubicBezTo>
                <a:cubicBezTo>
                  <a:pt x="7491" y="155"/>
                  <a:pt x="7491" y="155"/>
                  <a:pt x="7491" y="155"/>
                </a:cubicBezTo>
                <a:cubicBezTo>
                  <a:pt x="7491" y="155"/>
                  <a:pt x="7488" y="142"/>
                  <a:pt x="7473" y="138"/>
                </a:cubicBezTo>
                <a:cubicBezTo>
                  <a:pt x="7457" y="134"/>
                  <a:pt x="7450" y="139"/>
                  <a:pt x="7450" y="139"/>
                </a:cubicBezTo>
                <a:cubicBezTo>
                  <a:pt x="7453" y="127"/>
                  <a:pt x="7453" y="127"/>
                  <a:pt x="7453" y="127"/>
                </a:cubicBezTo>
                <a:cubicBezTo>
                  <a:pt x="7453" y="127"/>
                  <a:pt x="7432" y="121"/>
                  <a:pt x="7404" y="122"/>
                </a:cubicBezTo>
                <a:cubicBezTo>
                  <a:pt x="7375" y="124"/>
                  <a:pt x="7412" y="156"/>
                  <a:pt x="7412" y="156"/>
                </a:cubicBezTo>
                <a:cubicBezTo>
                  <a:pt x="7412" y="156"/>
                  <a:pt x="7381" y="131"/>
                  <a:pt x="7366" y="128"/>
                </a:cubicBezTo>
                <a:cubicBezTo>
                  <a:pt x="7350" y="125"/>
                  <a:pt x="7345" y="145"/>
                  <a:pt x="7345" y="145"/>
                </a:cubicBezTo>
                <a:cubicBezTo>
                  <a:pt x="7345" y="145"/>
                  <a:pt x="7322" y="141"/>
                  <a:pt x="7316" y="138"/>
                </a:cubicBezTo>
                <a:cubicBezTo>
                  <a:pt x="7311" y="135"/>
                  <a:pt x="7329" y="125"/>
                  <a:pt x="7329" y="125"/>
                </a:cubicBezTo>
                <a:cubicBezTo>
                  <a:pt x="7292" y="128"/>
                  <a:pt x="7292" y="128"/>
                  <a:pt x="7292" y="128"/>
                </a:cubicBezTo>
                <a:cubicBezTo>
                  <a:pt x="7283" y="136"/>
                  <a:pt x="7283" y="136"/>
                  <a:pt x="7283" y="136"/>
                </a:cubicBezTo>
                <a:cubicBezTo>
                  <a:pt x="7278" y="125"/>
                  <a:pt x="7278" y="125"/>
                  <a:pt x="7278" y="125"/>
                </a:cubicBezTo>
                <a:cubicBezTo>
                  <a:pt x="7278" y="125"/>
                  <a:pt x="7254" y="132"/>
                  <a:pt x="7246" y="139"/>
                </a:cubicBezTo>
                <a:cubicBezTo>
                  <a:pt x="7246" y="139"/>
                  <a:pt x="7245" y="146"/>
                  <a:pt x="7252" y="150"/>
                </a:cubicBezTo>
                <a:close/>
                <a:moveTo>
                  <a:pt x="7923" y="2212"/>
                </a:moveTo>
                <a:cubicBezTo>
                  <a:pt x="7923" y="2221"/>
                  <a:pt x="7923" y="2221"/>
                  <a:pt x="7923" y="2221"/>
                </a:cubicBezTo>
                <a:cubicBezTo>
                  <a:pt x="7932" y="2211"/>
                  <a:pt x="7932" y="2211"/>
                  <a:pt x="7932" y="2211"/>
                </a:cubicBezTo>
                <a:lnTo>
                  <a:pt x="7923" y="2212"/>
                </a:lnTo>
                <a:close/>
                <a:moveTo>
                  <a:pt x="6620" y="1148"/>
                </a:moveTo>
                <a:cubicBezTo>
                  <a:pt x="6620" y="1148"/>
                  <a:pt x="6614" y="1153"/>
                  <a:pt x="6611" y="1156"/>
                </a:cubicBezTo>
                <a:cubicBezTo>
                  <a:pt x="6608" y="1159"/>
                  <a:pt x="6606" y="1166"/>
                  <a:pt x="6606" y="1166"/>
                </a:cubicBezTo>
                <a:cubicBezTo>
                  <a:pt x="6595" y="1171"/>
                  <a:pt x="6595" y="1171"/>
                  <a:pt x="6595" y="1171"/>
                </a:cubicBezTo>
                <a:cubicBezTo>
                  <a:pt x="6595" y="1171"/>
                  <a:pt x="6601" y="1180"/>
                  <a:pt x="6609" y="1179"/>
                </a:cubicBezTo>
                <a:cubicBezTo>
                  <a:pt x="6617" y="1178"/>
                  <a:pt x="6624" y="1170"/>
                  <a:pt x="6624" y="1170"/>
                </a:cubicBezTo>
                <a:cubicBezTo>
                  <a:pt x="6623" y="1182"/>
                  <a:pt x="6623" y="1182"/>
                  <a:pt x="6623" y="1182"/>
                </a:cubicBezTo>
                <a:cubicBezTo>
                  <a:pt x="6623" y="1182"/>
                  <a:pt x="6610" y="1188"/>
                  <a:pt x="6605" y="1196"/>
                </a:cubicBezTo>
                <a:cubicBezTo>
                  <a:pt x="6600" y="1205"/>
                  <a:pt x="6606" y="1218"/>
                  <a:pt x="6606" y="1218"/>
                </a:cubicBezTo>
                <a:cubicBezTo>
                  <a:pt x="6606" y="1218"/>
                  <a:pt x="6617" y="1210"/>
                  <a:pt x="6624" y="1215"/>
                </a:cubicBezTo>
                <a:cubicBezTo>
                  <a:pt x="6630" y="1220"/>
                  <a:pt x="6643" y="1209"/>
                  <a:pt x="6643" y="1209"/>
                </a:cubicBezTo>
                <a:cubicBezTo>
                  <a:pt x="6634" y="1219"/>
                  <a:pt x="6634" y="1219"/>
                  <a:pt x="6634" y="1219"/>
                </a:cubicBezTo>
                <a:cubicBezTo>
                  <a:pt x="6639" y="1237"/>
                  <a:pt x="6639" y="1237"/>
                  <a:pt x="6639" y="1237"/>
                </a:cubicBezTo>
                <a:cubicBezTo>
                  <a:pt x="6639" y="1237"/>
                  <a:pt x="6628" y="1250"/>
                  <a:pt x="6620" y="1264"/>
                </a:cubicBezTo>
                <a:cubicBezTo>
                  <a:pt x="6613" y="1277"/>
                  <a:pt x="6636" y="1274"/>
                  <a:pt x="6636" y="1274"/>
                </a:cubicBezTo>
                <a:cubicBezTo>
                  <a:pt x="6636" y="1274"/>
                  <a:pt x="6649" y="1268"/>
                  <a:pt x="6656" y="1271"/>
                </a:cubicBezTo>
                <a:cubicBezTo>
                  <a:pt x="6663" y="1274"/>
                  <a:pt x="6679" y="1261"/>
                  <a:pt x="6679" y="1261"/>
                </a:cubicBezTo>
                <a:cubicBezTo>
                  <a:pt x="6701" y="1263"/>
                  <a:pt x="6701" y="1263"/>
                  <a:pt x="6701" y="1263"/>
                </a:cubicBezTo>
                <a:cubicBezTo>
                  <a:pt x="6701" y="1263"/>
                  <a:pt x="6678" y="1276"/>
                  <a:pt x="6676" y="1286"/>
                </a:cubicBezTo>
                <a:cubicBezTo>
                  <a:pt x="6675" y="1296"/>
                  <a:pt x="6705" y="1303"/>
                  <a:pt x="6705" y="1303"/>
                </a:cubicBezTo>
                <a:cubicBezTo>
                  <a:pt x="6706" y="1317"/>
                  <a:pt x="6706" y="1317"/>
                  <a:pt x="6706" y="1317"/>
                </a:cubicBezTo>
                <a:cubicBezTo>
                  <a:pt x="6698" y="1329"/>
                  <a:pt x="6698" y="1329"/>
                  <a:pt x="6698" y="1329"/>
                </a:cubicBezTo>
                <a:cubicBezTo>
                  <a:pt x="6698" y="1329"/>
                  <a:pt x="6700" y="1343"/>
                  <a:pt x="6697" y="1347"/>
                </a:cubicBezTo>
                <a:cubicBezTo>
                  <a:pt x="6694" y="1351"/>
                  <a:pt x="6652" y="1345"/>
                  <a:pt x="6652" y="1345"/>
                </a:cubicBezTo>
                <a:cubicBezTo>
                  <a:pt x="6652" y="1345"/>
                  <a:pt x="6642" y="1342"/>
                  <a:pt x="6633" y="1344"/>
                </a:cubicBezTo>
                <a:cubicBezTo>
                  <a:pt x="6624" y="1346"/>
                  <a:pt x="6639" y="1357"/>
                  <a:pt x="6639" y="1357"/>
                </a:cubicBezTo>
                <a:cubicBezTo>
                  <a:pt x="6625" y="1370"/>
                  <a:pt x="6625" y="1370"/>
                  <a:pt x="6625" y="1370"/>
                </a:cubicBezTo>
                <a:cubicBezTo>
                  <a:pt x="6653" y="1368"/>
                  <a:pt x="6653" y="1368"/>
                  <a:pt x="6653" y="1368"/>
                </a:cubicBezTo>
                <a:cubicBezTo>
                  <a:pt x="6653" y="1368"/>
                  <a:pt x="6653" y="1391"/>
                  <a:pt x="6646" y="1398"/>
                </a:cubicBezTo>
                <a:cubicBezTo>
                  <a:pt x="6639" y="1405"/>
                  <a:pt x="6611" y="1413"/>
                  <a:pt x="6607" y="1416"/>
                </a:cubicBezTo>
                <a:cubicBezTo>
                  <a:pt x="6603" y="1419"/>
                  <a:pt x="6608" y="1434"/>
                  <a:pt x="6612" y="1436"/>
                </a:cubicBezTo>
                <a:cubicBezTo>
                  <a:pt x="6616" y="1438"/>
                  <a:pt x="6634" y="1424"/>
                  <a:pt x="6634" y="1424"/>
                </a:cubicBezTo>
                <a:cubicBezTo>
                  <a:pt x="6634" y="1424"/>
                  <a:pt x="6637" y="1430"/>
                  <a:pt x="6641" y="1434"/>
                </a:cubicBezTo>
                <a:cubicBezTo>
                  <a:pt x="6645" y="1438"/>
                  <a:pt x="6655" y="1434"/>
                  <a:pt x="6655" y="1434"/>
                </a:cubicBezTo>
                <a:cubicBezTo>
                  <a:pt x="6655" y="1434"/>
                  <a:pt x="6663" y="1443"/>
                  <a:pt x="6671" y="1444"/>
                </a:cubicBezTo>
                <a:cubicBezTo>
                  <a:pt x="6680" y="1445"/>
                  <a:pt x="6687" y="1440"/>
                  <a:pt x="6692" y="1435"/>
                </a:cubicBezTo>
                <a:cubicBezTo>
                  <a:pt x="6697" y="1430"/>
                  <a:pt x="6710" y="1431"/>
                  <a:pt x="6710" y="1431"/>
                </a:cubicBezTo>
                <a:cubicBezTo>
                  <a:pt x="6710" y="1431"/>
                  <a:pt x="6694" y="1446"/>
                  <a:pt x="6684" y="1453"/>
                </a:cubicBezTo>
                <a:cubicBezTo>
                  <a:pt x="6673" y="1460"/>
                  <a:pt x="6653" y="1453"/>
                  <a:pt x="6646" y="1453"/>
                </a:cubicBezTo>
                <a:cubicBezTo>
                  <a:pt x="6639" y="1453"/>
                  <a:pt x="6641" y="1463"/>
                  <a:pt x="6641" y="1463"/>
                </a:cubicBezTo>
                <a:cubicBezTo>
                  <a:pt x="6641" y="1463"/>
                  <a:pt x="6632" y="1463"/>
                  <a:pt x="6625" y="1466"/>
                </a:cubicBezTo>
                <a:cubicBezTo>
                  <a:pt x="6617" y="1469"/>
                  <a:pt x="6625" y="1475"/>
                  <a:pt x="6619" y="1484"/>
                </a:cubicBezTo>
                <a:cubicBezTo>
                  <a:pt x="6614" y="1492"/>
                  <a:pt x="6607" y="1488"/>
                  <a:pt x="6600" y="1488"/>
                </a:cubicBezTo>
                <a:cubicBezTo>
                  <a:pt x="6593" y="1488"/>
                  <a:pt x="6596" y="1498"/>
                  <a:pt x="6589" y="1504"/>
                </a:cubicBezTo>
                <a:cubicBezTo>
                  <a:pt x="6582" y="1510"/>
                  <a:pt x="6573" y="1509"/>
                  <a:pt x="6573" y="1513"/>
                </a:cubicBezTo>
                <a:cubicBezTo>
                  <a:pt x="6573" y="1517"/>
                  <a:pt x="6592" y="1517"/>
                  <a:pt x="6595" y="1517"/>
                </a:cubicBezTo>
                <a:cubicBezTo>
                  <a:pt x="6598" y="1517"/>
                  <a:pt x="6606" y="1507"/>
                  <a:pt x="6612" y="1502"/>
                </a:cubicBezTo>
                <a:cubicBezTo>
                  <a:pt x="6618" y="1497"/>
                  <a:pt x="6628" y="1498"/>
                  <a:pt x="6637" y="1498"/>
                </a:cubicBezTo>
                <a:cubicBezTo>
                  <a:pt x="6646" y="1498"/>
                  <a:pt x="6649" y="1508"/>
                  <a:pt x="6655" y="1508"/>
                </a:cubicBezTo>
                <a:cubicBezTo>
                  <a:pt x="6661" y="1508"/>
                  <a:pt x="6674" y="1483"/>
                  <a:pt x="6681" y="1480"/>
                </a:cubicBezTo>
                <a:cubicBezTo>
                  <a:pt x="6687" y="1476"/>
                  <a:pt x="6701" y="1487"/>
                  <a:pt x="6701" y="1487"/>
                </a:cubicBezTo>
                <a:cubicBezTo>
                  <a:pt x="6718" y="1488"/>
                  <a:pt x="6718" y="1488"/>
                  <a:pt x="6718" y="1488"/>
                </a:cubicBezTo>
                <a:cubicBezTo>
                  <a:pt x="6738" y="1480"/>
                  <a:pt x="6738" y="1480"/>
                  <a:pt x="6738" y="1480"/>
                </a:cubicBezTo>
                <a:cubicBezTo>
                  <a:pt x="6738" y="1480"/>
                  <a:pt x="6757" y="1489"/>
                  <a:pt x="6763" y="1488"/>
                </a:cubicBezTo>
                <a:cubicBezTo>
                  <a:pt x="6769" y="1487"/>
                  <a:pt x="6755" y="1476"/>
                  <a:pt x="6761" y="1471"/>
                </a:cubicBezTo>
                <a:cubicBezTo>
                  <a:pt x="6767" y="1466"/>
                  <a:pt x="6776" y="1481"/>
                  <a:pt x="6776" y="1481"/>
                </a:cubicBezTo>
                <a:cubicBezTo>
                  <a:pt x="6783" y="1476"/>
                  <a:pt x="6783" y="1476"/>
                  <a:pt x="6783" y="1476"/>
                </a:cubicBezTo>
                <a:cubicBezTo>
                  <a:pt x="6783" y="1476"/>
                  <a:pt x="6836" y="1476"/>
                  <a:pt x="6849" y="1469"/>
                </a:cubicBezTo>
                <a:cubicBezTo>
                  <a:pt x="6861" y="1462"/>
                  <a:pt x="6869" y="1447"/>
                  <a:pt x="6869" y="1447"/>
                </a:cubicBezTo>
                <a:cubicBezTo>
                  <a:pt x="6830" y="1442"/>
                  <a:pt x="6830" y="1442"/>
                  <a:pt x="6830" y="1442"/>
                </a:cubicBezTo>
                <a:cubicBezTo>
                  <a:pt x="6848" y="1439"/>
                  <a:pt x="6848" y="1439"/>
                  <a:pt x="6848" y="1439"/>
                </a:cubicBezTo>
                <a:cubicBezTo>
                  <a:pt x="6844" y="1429"/>
                  <a:pt x="6844" y="1429"/>
                  <a:pt x="6844" y="1429"/>
                </a:cubicBezTo>
                <a:cubicBezTo>
                  <a:pt x="6844" y="1429"/>
                  <a:pt x="6858" y="1416"/>
                  <a:pt x="6865" y="1415"/>
                </a:cubicBezTo>
                <a:cubicBezTo>
                  <a:pt x="6872" y="1414"/>
                  <a:pt x="6883" y="1403"/>
                  <a:pt x="6884" y="1383"/>
                </a:cubicBezTo>
                <a:cubicBezTo>
                  <a:pt x="6885" y="1362"/>
                  <a:pt x="6836" y="1363"/>
                  <a:pt x="6836" y="1363"/>
                </a:cubicBezTo>
                <a:cubicBezTo>
                  <a:pt x="6836" y="1363"/>
                  <a:pt x="6831" y="1377"/>
                  <a:pt x="6821" y="1370"/>
                </a:cubicBezTo>
                <a:cubicBezTo>
                  <a:pt x="6811" y="1362"/>
                  <a:pt x="6831" y="1355"/>
                  <a:pt x="6830" y="1346"/>
                </a:cubicBezTo>
                <a:cubicBezTo>
                  <a:pt x="6829" y="1337"/>
                  <a:pt x="6798" y="1332"/>
                  <a:pt x="6798" y="1327"/>
                </a:cubicBezTo>
                <a:cubicBezTo>
                  <a:pt x="6798" y="1322"/>
                  <a:pt x="6820" y="1325"/>
                  <a:pt x="6820" y="1325"/>
                </a:cubicBezTo>
                <a:cubicBezTo>
                  <a:pt x="6811" y="1317"/>
                  <a:pt x="6811" y="1317"/>
                  <a:pt x="6811" y="1317"/>
                </a:cubicBezTo>
                <a:cubicBezTo>
                  <a:pt x="6811" y="1317"/>
                  <a:pt x="6802" y="1296"/>
                  <a:pt x="6798" y="1289"/>
                </a:cubicBezTo>
                <a:cubicBezTo>
                  <a:pt x="6794" y="1282"/>
                  <a:pt x="6781" y="1282"/>
                  <a:pt x="6781" y="1282"/>
                </a:cubicBezTo>
                <a:cubicBezTo>
                  <a:pt x="6781" y="1282"/>
                  <a:pt x="6773" y="1273"/>
                  <a:pt x="6765" y="1267"/>
                </a:cubicBezTo>
                <a:cubicBezTo>
                  <a:pt x="6757" y="1261"/>
                  <a:pt x="6763" y="1229"/>
                  <a:pt x="6763" y="1229"/>
                </a:cubicBezTo>
                <a:cubicBezTo>
                  <a:pt x="6755" y="1229"/>
                  <a:pt x="6755" y="1229"/>
                  <a:pt x="6755" y="1229"/>
                </a:cubicBezTo>
                <a:cubicBezTo>
                  <a:pt x="6755" y="1229"/>
                  <a:pt x="6754" y="1223"/>
                  <a:pt x="6740" y="1213"/>
                </a:cubicBezTo>
                <a:cubicBezTo>
                  <a:pt x="6725" y="1203"/>
                  <a:pt x="6706" y="1213"/>
                  <a:pt x="6698" y="1214"/>
                </a:cubicBezTo>
                <a:cubicBezTo>
                  <a:pt x="6690" y="1215"/>
                  <a:pt x="6681" y="1203"/>
                  <a:pt x="6681" y="1203"/>
                </a:cubicBezTo>
                <a:cubicBezTo>
                  <a:pt x="6681" y="1203"/>
                  <a:pt x="6695" y="1208"/>
                  <a:pt x="6699" y="1207"/>
                </a:cubicBezTo>
                <a:cubicBezTo>
                  <a:pt x="6703" y="1206"/>
                  <a:pt x="6721" y="1202"/>
                  <a:pt x="6722" y="1196"/>
                </a:cubicBezTo>
                <a:cubicBezTo>
                  <a:pt x="6723" y="1191"/>
                  <a:pt x="6704" y="1190"/>
                  <a:pt x="6704" y="1190"/>
                </a:cubicBezTo>
                <a:cubicBezTo>
                  <a:pt x="6720" y="1186"/>
                  <a:pt x="6720" y="1186"/>
                  <a:pt x="6720" y="1186"/>
                </a:cubicBezTo>
                <a:cubicBezTo>
                  <a:pt x="6720" y="1186"/>
                  <a:pt x="6729" y="1179"/>
                  <a:pt x="6735" y="1174"/>
                </a:cubicBezTo>
                <a:cubicBezTo>
                  <a:pt x="6740" y="1169"/>
                  <a:pt x="6751" y="1145"/>
                  <a:pt x="6751" y="1145"/>
                </a:cubicBezTo>
                <a:cubicBezTo>
                  <a:pt x="6751" y="1145"/>
                  <a:pt x="6766" y="1136"/>
                  <a:pt x="6766" y="1129"/>
                </a:cubicBezTo>
                <a:cubicBezTo>
                  <a:pt x="6766" y="1122"/>
                  <a:pt x="6712" y="1127"/>
                  <a:pt x="6712" y="1127"/>
                </a:cubicBezTo>
                <a:cubicBezTo>
                  <a:pt x="6712" y="1127"/>
                  <a:pt x="6713" y="1122"/>
                  <a:pt x="6701" y="1122"/>
                </a:cubicBezTo>
                <a:cubicBezTo>
                  <a:pt x="6689" y="1122"/>
                  <a:pt x="6667" y="1130"/>
                  <a:pt x="6667" y="1130"/>
                </a:cubicBezTo>
                <a:cubicBezTo>
                  <a:pt x="6675" y="1123"/>
                  <a:pt x="6675" y="1123"/>
                  <a:pt x="6675" y="1123"/>
                </a:cubicBezTo>
                <a:cubicBezTo>
                  <a:pt x="6669" y="1115"/>
                  <a:pt x="6669" y="1115"/>
                  <a:pt x="6669" y="1115"/>
                </a:cubicBezTo>
                <a:cubicBezTo>
                  <a:pt x="6681" y="1113"/>
                  <a:pt x="6681" y="1113"/>
                  <a:pt x="6681" y="1113"/>
                </a:cubicBezTo>
                <a:cubicBezTo>
                  <a:pt x="6702" y="1100"/>
                  <a:pt x="6702" y="1100"/>
                  <a:pt x="6702" y="1100"/>
                </a:cubicBezTo>
                <a:cubicBezTo>
                  <a:pt x="6702" y="1100"/>
                  <a:pt x="6713" y="1091"/>
                  <a:pt x="6714" y="1080"/>
                </a:cubicBezTo>
                <a:cubicBezTo>
                  <a:pt x="6715" y="1073"/>
                  <a:pt x="6701" y="1075"/>
                  <a:pt x="6693" y="1076"/>
                </a:cubicBezTo>
                <a:cubicBezTo>
                  <a:pt x="6685" y="1077"/>
                  <a:pt x="6673" y="1083"/>
                  <a:pt x="6665" y="1083"/>
                </a:cubicBezTo>
                <a:cubicBezTo>
                  <a:pt x="6657" y="1083"/>
                  <a:pt x="6650" y="1074"/>
                  <a:pt x="6643" y="1078"/>
                </a:cubicBezTo>
                <a:cubicBezTo>
                  <a:pt x="6636" y="1082"/>
                  <a:pt x="6643" y="1092"/>
                  <a:pt x="6643" y="1092"/>
                </a:cubicBezTo>
                <a:cubicBezTo>
                  <a:pt x="6643" y="1092"/>
                  <a:pt x="6636" y="1093"/>
                  <a:pt x="6631" y="1097"/>
                </a:cubicBezTo>
                <a:cubicBezTo>
                  <a:pt x="6626" y="1101"/>
                  <a:pt x="6634" y="1116"/>
                  <a:pt x="6634" y="1116"/>
                </a:cubicBezTo>
                <a:cubicBezTo>
                  <a:pt x="6605" y="1119"/>
                  <a:pt x="6605" y="1119"/>
                  <a:pt x="6605" y="1119"/>
                </a:cubicBezTo>
                <a:cubicBezTo>
                  <a:pt x="6605" y="1125"/>
                  <a:pt x="6605" y="1125"/>
                  <a:pt x="6605" y="1125"/>
                </a:cubicBezTo>
                <a:cubicBezTo>
                  <a:pt x="6611" y="1130"/>
                  <a:pt x="6611" y="1130"/>
                  <a:pt x="6611" y="1130"/>
                </a:cubicBezTo>
                <a:lnTo>
                  <a:pt x="6620" y="1148"/>
                </a:lnTo>
                <a:close/>
                <a:moveTo>
                  <a:pt x="7501" y="1151"/>
                </a:moveTo>
                <a:cubicBezTo>
                  <a:pt x="7497" y="1138"/>
                  <a:pt x="7497" y="1138"/>
                  <a:pt x="7497" y="1138"/>
                </a:cubicBezTo>
                <a:cubicBezTo>
                  <a:pt x="7497" y="1138"/>
                  <a:pt x="7471" y="1172"/>
                  <a:pt x="7471" y="1178"/>
                </a:cubicBezTo>
                <a:cubicBezTo>
                  <a:pt x="7471" y="1183"/>
                  <a:pt x="7470" y="1196"/>
                  <a:pt x="7470" y="1196"/>
                </a:cubicBezTo>
                <a:cubicBezTo>
                  <a:pt x="7478" y="1196"/>
                  <a:pt x="7487" y="1165"/>
                  <a:pt x="7487" y="1165"/>
                </a:cubicBezTo>
                <a:lnTo>
                  <a:pt x="7501" y="1151"/>
                </a:lnTo>
                <a:close/>
                <a:moveTo>
                  <a:pt x="7878" y="2209"/>
                </a:moveTo>
                <a:cubicBezTo>
                  <a:pt x="7872" y="2204"/>
                  <a:pt x="7872" y="2204"/>
                  <a:pt x="7872" y="2204"/>
                </a:cubicBezTo>
                <a:cubicBezTo>
                  <a:pt x="7866" y="2210"/>
                  <a:pt x="7866" y="2210"/>
                  <a:pt x="7866" y="2210"/>
                </a:cubicBezTo>
                <a:lnTo>
                  <a:pt x="7878" y="2209"/>
                </a:lnTo>
                <a:close/>
                <a:moveTo>
                  <a:pt x="7533" y="1130"/>
                </a:moveTo>
                <a:cubicBezTo>
                  <a:pt x="7530" y="1141"/>
                  <a:pt x="7542" y="1164"/>
                  <a:pt x="7542" y="1164"/>
                </a:cubicBezTo>
                <a:cubicBezTo>
                  <a:pt x="7550" y="1147"/>
                  <a:pt x="7550" y="1147"/>
                  <a:pt x="7550" y="1147"/>
                </a:cubicBezTo>
                <a:cubicBezTo>
                  <a:pt x="7550" y="1147"/>
                  <a:pt x="7556" y="1150"/>
                  <a:pt x="7561" y="1141"/>
                </a:cubicBezTo>
                <a:cubicBezTo>
                  <a:pt x="7567" y="1133"/>
                  <a:pt x="7561" y="1124"/>
                  <a:pt x="7561" y="1124"/>
                </a:cubicBezTo>
                <a:cubicBezTo>
                  <a:pt x="7573" y="1112"/>
                  <a:pt x="7573" y="1112"/>
                  <a:pt x="7573" y="1112"/>
                </a:cubicBezTo>
                <a:cubicBezTo>
                  <a:pt x="7573" y="1112"/>
                  <a:pt x="7536" y="1119"/>
                  <a:pt x="7533" y="1130"/>
                </a:cubicBezTo>
                <a:close/>
                <a:moveTo>
                  <a:pt x="7679" y="1081"/>
                </a:moveTo>
                <a:cubicBezTo>
                  <a:pt x="7672" y="1083"/>
                  <a:pt x="7681" y="1100"/>
                  <a:pt x="7681" y="1100"/>
                </a:cubicBezTo>
                <a:cubicBezTo>
                  <a:pt x="7686" y="1113"/>
                  <a:pt x="7686" y="1113"/>
                  <a:pt x="7686" y="1113"/>
                </a:cubicBezTo>
                <a:cubicBezTo>
                  <a:pt x="7686" y="1113"/>
                  <a:pt x="7702" y="1100"/>
                  <a:pt x="7706" y="1100"/>
                </a:cubicBezTo>
                <a:cubicBezTo>
                  <a:pt x="7710" y="1100"/>
                  <a:pt x="7727" y="1086"/>
                  <a:pt x="7727" y="1086"/>
                </a:cubicBezTo>
                <a:cubicBezTo>
                  <a:pt x="7723" y="1075"/>
                  <a:pt x="7723" y="1075"/>
                  <a:pt x="7723" y="1075"/>
                </a:cubicBezTo>
                <a:cubicBezTo>
                  <a:pt x="7699" y="1079"/>
                  <a:pt x="7699" y="1079"/>
                  <a:pt x="7699" y="1079"/>
                </a:cubicBezTo>
                <a:cubicBezTo>
                  <a:pt x="7699" y="1079"/>
                  <a:pt x="7686" y="1078"/>
                  <a:pt x="7679" y="1081"/>
                </a:cubicBezTo>
                <a:close/>
                <a:moveTo>
                  <a:pt x="7707" y="1051"/>
                </a:moveTo>
                <a:cubicBezTo>
                  <a:pt x="7694" y="1054"/>
                  <a:pt x="7687" y="1071"/>
                  <a:pt x="7701" y="1071"/>
                </a:cubicBezTo>
                <a:cubicBezTo>
                  <a:pt x="7716" y="1071"/>
                  <a:pt x="7720" y="1049"/>
                  <a:pt x="7707" y="1051"/>
                </a:cubicBezTo>
                <a:close/>
                <a:moveTo>
                  <a:pt x="7317" y="1211"/>
                </a:moveTo>
                <a:cubicBezTo>
                  <a:pt x="7317" y="1211"/>
                  <a:pt x="7309" y="1199"/>
                  <a:pt x="7308" y="1200"/>
                </a:cubicBezTo>
                <a:cubicBezTo>
                  <a:pt x="7307" y="1200"/>
                  <a:pt x="7294" y="1205"/>
                  <a:pt x="7294" y="1210"/>
                </a:cubicBezTo>
                <a:cubicBezTo>
                  <a:pt x="7294" y="1215"/>
                  <a:pt x="7294" y="1219"/>
                  <a:pt x="7294" y="1219"/>
                </a:cubicBezTo>
                <a:cubicBezTo>
                  <a:pt x="7294" y="1219"/>
                  <a:pt x="7285" y="1207"/>
                  <a:pt x="7283" y="1208"/>
                </a:cubicBezTo>
                <a:cubicBezTo>
                  <a:pt x="7281" y="1209"/>
                  <a:pt x="7278" y="1213"/>
                  <a:pt x="7278" y="1213"/>
                </a:cubicBezTo>
                <a:cubicBezTo>
                  <a:pt x="7262" y="1224"/>
                  <a:pt x="7262" y="1224"/>
                  <a:pt x="7262" y="1224"/>
                </a:cubicBezTo>
                <a:cubicBezTo>
                  <a:pt x="7262" y="1224"/>
                  <a:pt x="7271" y="1229"/>
                  <a:pt x="7270" y="1240"/>
                </a:cubicBezTo>
                <a:cubicBezTo>
                  <a:pt x="7269" y="1251"/>
                  <a:pt x="7260" y="1253"/>
                  <a:pt x="7272" y="1254"/>
                </a:cubicBezTo>
                <a:cubicBezTo>
                  <a:pt x="7284" y="1255"/>
                  <a:pt x="7289" y="1253"/>
                  <a:pt x="7289" y="1253"/>
                </a:cubicBezTo>
                <a:cubicBezTo>
                  <a:pt x="7289" y="1253"/>
                  <a:pt x="7297" y="1272"/>
                  <a:pt x="7298" y="1265"/>
                </a:cubicBezTo>
                <a:cubicBezTo>
                  <a:pt x="7300" y="1259"/>
                  <a:pt x="7310" y="1245"/>
                  <a:pt x="7312" y="1244"/>
                </a:cubicBezTo>
                <a:cubicBezTo>
                  <a:pt x="7314" y="1244"/>
                  <a:pt x="7323" y="1244"/>
                  <a:pt x="7315" y="1239"/>
                </a:cubicBezTo>
                <a:cubicBezTo>
                  <a:pt x="7307" y="1234"/>
                  <a:pt x="7300" y="1227"/>
                  <a:pt x="7303" y="1227"/>
                </a:cubicBezTo>
                <a:cubicBezTo>
                  <a:pt x="7306" y="1226"/>
                  <a:pt x="7313" y="1227"/>
                  <a:pt x="7308" y="1224"/>
                </a:cubicBezTo>
                <a:cubicBezTo>
                  <a:pt x="7303" y="1220"/>
                  <a:pt x="7317" y="1211"/>
                  <a:pt x="7317" y="1211"/>
                </a:cubicBezTo>
                <a:close/>
                <a:moveTo>
                  <a:pt x="7266" y="1272"/>
                </a:moveTo>
                <a:cubicBezTo>
                  <a:pt x="7274" y="1270"/>
                  <a:pt x="7285" y="1282"/>
                  <a:pt x="7285" y="1282"/>
                </a:cubicBezTo>
                <a:cubicBezTo>
                  <a:pt x="7285" y="1282"/>
                  <a:pt x="7302" y="1279"/>
                  <a:pt x="7319" y="1275"/>
                </a:cubicBezTo>
                <a:cubicBezTo>
                  <a:pt x="7337" y="1272"/>
                  <a:pt x="7322" y="1260"/>
                  <a:pt x="7322" y="1260"/>
                </a:cubicBezTo>
                <a:cubicBezTo>
                  <a:pt x="7305" y="1266"/>
                  <a:pt x="7305" y="1266"/>
                  <a:pt x="7305" y="1266"/>
                </a:cubicBezTo>
                <a:cubicBezTo>
                  <a:pt x="7305" y="1266"/>
                  <a:pt x="7295" y="1270"/>
                  <a:pt x="7291" y="1269"/>
                </a:cubicBezTo>
                <a:cubicBezTo>
                  <a:pt x="7287" y="1269"/>
                  <a:pt x="7271" y="1262"/>
                  <a:pt x="7266" y="1262"/>
                </a:cubicBezTo>
                <a:cubicBezTo>
                  <a:pt x="7256" y="1262"/>
                  <a:pt x="7258" y="1273"/>
                  <a:pt x="7266" y="1272"/>
                </a:cubicBezTo>
                <a:close/>
                <a:moveTo>
                  <a:pt x="7992" y="2290"/>
                </a:moveTo>
                <a:cubicBezTo>
                  <a:pt x="7985" y="2263"/>
                  <a:pt x="7985" y="2263"/>
                  <a:pt x="7985" y="2263"/>
                </a:cubicBezTo>
                <a:cubicBezTo>
                  <a:pt x="7979" y="2293"/>
                  <a:pt x="7979" y="2293"/>
                  <a:pt x="7979" y="2293"/>
                </a:cubicBezTo>
                <a:lnTo>
                  <a:pt x="7992" y="2290"/>
                </a:lnTo>
                <a:close/>
                <a:moveTo>
                  <a:pt x="7994" y="2200"/>
                </a:moveTo>
                <a:cubicBezTo>
                  <a:pt x="7978" y="2209"/>
                  <a:pt x="7978" y="2209"/>
                  <a:pt x="7978" y="2209"/>
                </a:cubicBezTo>
                <a:cubicBezTo>
                  <a:pt x="7977" y="2224"/>
                  <a:pt x="7977" y="2224"/>
                  <a:pt x="7977" y="2224"/>
                </a:cubicBezTo>
                <a:cubicBezTo>
                  <a:pt x="8002" y="2205"/>
                  <a:pt x="8002" y="2205"/>
                  <a:pt x="8002" y="2205"/>
                </a:cubicBezTo>
                <a:lnTo>
                  <a:pt x="7994" y="2200"/>
                </a:lnTo>
                <a:close/>
                <a:moveTo>
                  <a:pt x="8029" y="2232"/>
                </a:moveTo>
                <a:cubicBezTo>
                  <a:pt x="8025" y="2225"/>
                  <a:pt x="8004" y="2253"/>
                  <a:pt x="8010" y="2263"/>
                </a:cubicBezTo>
                <a:cubicBezTo>
                  <a:pt x="8015" y="2272"/>
                  <a:pt x="8033" y="2239"/>
                  <a:pt x="8029" y="2232"/>
                </a:cubicBezTo>
                <a:close/>
                <a:moveTo>
                  <a:pt x="8872" y="524"/>
                </a:moveTo>
                <a:cubicBezTo>
                  <a:pt x="8867" y="532"/>
                  <a:pt x="8932" y="566"/>
                  <a:pt x="8938" y="550"/>
                </a:cubicBezTo>
                <a:cubicBezTo>
                  <a:pt x="8944" y="534"/>
                  <a:pt x="8878" y="514"/>
                  <a:pt x="8872" y="524"/>
                </a:cubicBezTo>
                <a:close/>
                <a:moveTo>
                  <a:pt x="7220" y="1252"/>
                </a:moveTo>
                <a:cubicBezTo>
                  <a:pt x="7226" y="1252"/>
                  <a:pt x="7236" y="1262"/>
                  <a:pt x="7236" y="1262"/>
                </a:cubicBezTo>
                <a:cubicBezTo>
                  <a:pt x="7242" y="1244"/>
                  <a:pt x="7242" y="1244"/>
                  <a:pt x="7242" y="1244"/>
                </a:cubicBezTo>
                <a:cubicBezTo>
                  <a:pt x="7230" y="1230"/>
                  <a:pt x="7230" y="1230"/>
                  <a:pt x="7230" y="1230"/>
                </a:cubicBezTo>
                <a:cubicBezTo>
                  <a:pt x="7218" y="1228"/>
                  <a:pt x="7218" y="1228"/>
                  <a:pt x="7218" y="1228"/>
                </a:cubicBezTo>
                <a:lnTo>
                  <a:pt x="7220" y="1252"/>
                </a:lnTo>
                <a:close/>
                <a:moveTo>
                  <a:pt x="8643" y="464"/>
                </a:moveTo>
                <a:cubicBezTo>
                  <a:pt x="8656" y="464"/>
                  <a:pt x="8673" y="467"/>
                  <a:pt x="8684" y="473"/>
                </a:cubicBezTo>
                <a:cubicBezTo>
                  <a:pt x="8694" y="479"/>
                  <a:pt x="8693" y="496"/>
                  <a:pt x="8696" y="497"/>
                </a:cubicBezTo>
                <a:cubicBezTo>
                  <a:pt x="8699" y="499"/>
                  <a:pt x="8748" y="506"/>
                  <a:pt x="8748" y="506"/>
                </a:cubicBezTo>
                <a:cubicBezTo>
                  <a:pt x="8822" y="502"/>
                  <a:pt x="8822" y="502"/>
                  <a:pt x="8822" y="502"/>
                </a:cubicBezTo>
                <a:cubicBezTo>
                  <a:pt x="8822" y="502"/>
                  <a:pt x="8762" y="496"/>
                  <a:pt x="8746" y="470"/>
                </a:cubicBezTo>
                <a:cubicBezTo>
                  <a:pt x="8730" y="444"/>
                  <a:pt x="8714" y="444"/>
                  <a:pt x="8730" y="420"/>
                </a:cubicBezTo>
                <a:cubicBezTo>
                  <a:pt x="8746" y="396"/>
                  <a:pt x="8727" y="394"/>
                  <a:pt x="8727" y="394"/>
                </a:cubicBezTo>
                <a:cubicBezTo>
                  <a:pt x="8754" y="390"/>
                  <a:pt x="8754" y="390"/>
                  <a:pt x="8754" y="390"/>
                </a:cubicBezTo>
                <a:cubicBezTo>
                  <a:pt x="8743" y="378"/>
                  <a:pt x="8743" y="378"/>
                  <a:pt x="8743" y="378"/>
                </a:cubicBezTo>
                <a:cubicBezTo>
                  <a:pt x="8766" y="381"/>
                  <a:pt x="8766" y="381"/>
                  <a:pt x="8766" y="381"/>
                </a:cubicBezTo>
                <a:cubicBezTo>
                  <a:pt x="8753" y="373"/>
                  <a:pt x="8753" y="373"/>
                  <a:pt x="8753" y="373"/>
                </a:cubicBezTo>
                <a:cubicBezTo>
                  <a:pt x="8769" y="375"/>
                  <a:pt x="8769" y="375"/>
                  <a:pt x="8769" y="375"/>
                </a:cubicBezTo>
                <a:cubicBezTo>
                  <a:pt x="8773" y="365"/>
                  <a:pt x="8773" y="365"/>
                  <a:pt x="8773" y="365"/>
                </a:cubicBezTo>
                <a:cubicBezTo>
                  <a:pt x="8759" y="358"/>
                  <a:pt x="8759" y="358"/>
                  <a:pt x="8759" y="358"/>
                </a:cubicBezTo>
                <a:cubicBezTo>
                  <a:pt x="8759" y="358"/>
                  <a:pt x="8786" y="362"/>
                  <a:pt x="8790" y="358"/>
                </a:cubicBezTo>
                <a:cubicBezTo>
                  <a:pt x="8794" y="354"/>
                  <a:pt x="8779" y="344"/>
                  <a:pt x="8779" y="344"/>
                </a:cubicBezTo>
                <a:cubicBezTo>
                  <a:pt x="8801" y="346"/>
                  <a:pt x="8801" y="346"/>
                  <a:pt x="8801" y="346"/>
                </a:cubicBezTo>
                <a:cubicBezTo>
                  <a:pt x="8799" y="327"/>
                  <a:pt x="8799" y="327"/>
                  <a:pt x="8799" y="327"/>
                </a:cubicBezTo>
                <a:cubicBezTo>
                  <a:pt x="8799" y="327"/>
                  <a:pt x="8813" y="338"/>
                  <a:pt x="8831" y="330"/>
                </a:cubicBezTo>
                <a:cubicBezTo>
                  <a:pt x="8850" y="323"/>
                  <a:pt x="8862" y="309"/>
                  <a:pt x="8862" y="309"/>
                </a:cubicBezTo>
                <a:cubicBezTo>
                  <a:pt x="8862" y="309"/>
                  <a:pt x="9007" y="288"/>
                  <a:pt x="9028" y="279"/>
                </a:cubicBezTo>
                <a:cubicBezTo>
                  <a:pt x="9050" y="269"/>
                  <a:pt x="9071" y="254"/>
                  <a:pt x="9038" y="243"/>
                </a:cubicBezTo>
                <a:cubicBezTo>
                  <a:pt x="9005" y="231"/>
                  <a:pt x="8971" y="247"/>
                  <a:pt x="8956" y="253"/>
                </a:cubicBezTo>
                <a:cubicBezTo>
                  <a:pt x="8942" y="259"/>
                  <a:pt x="8898" y="274"/>
                  <a:pt x="8878" y="271"/>
                </a:cubicBezTo>
                <a:cubicBezTo>
                  <a:pt x="8857" y="269"/>
                  <a:pt x="8826" y="265"/>
                  <a:pt x="8826" y="265"/>
                </a:cubicBezTo>
                <a:cubicBezTo>
                  <a:pt x="8815" y="282"/>
                  <a:pt x="8815" y="282"/>
                  <a:pt x="8815" y="282"/>
                </a:cubicBezTo>
                <a:cubicBezTo>
                  <a:pt x="8798" y="273"/>
                  <a:pt x="8798" y="273"/>
                  <a:pt x="8798" y="273"/>
                </a:cubicBezTo>
                <a:cubicBezTo>
                  <a:pt x="8763" y="287"/>
                  <a:pt x="8763" y="287"/>
                  <a:pt x="8763" y="287"/>
                </a:cubicBezTo>
                <a:cubicBezTo>
                  <a:pt x="8744" y="286"/>
                  <a:pt x="8744" y="286"/>
                  <a:pt x="8744" y="286"/>
                </a:cubicBezTo>
                <a:cubicBezTo>
                  <a:pt x="8725" y="301"/>
                  <a:pt x="8725" y="301"/>
                  <a:pt x="8725" y="301"/>
                </a:cubicBezTo>
                <a:cubicBezTo>
                  <a:pt x="8739" y="306"/>
                  <a:pt x="8739" y="306"/>
                  <a:pt x="8739" y="306"/>
                </a:cubicBezTo>
                <a:cubicBezTo>
                  <a:pt x="8706" y="307"/>
                  <a:pt x="8706" y="307"/>
                  <a:pt x="8706" y="307"/>
                </a:cubicBezTo>
                <a:cubicBezTo>
                  <a:pt x="8687" y="313"/>
                  <a:pt x="8687" y="313"/>
                  <a:pt x="8687" y="313"/>
                </a:cubicBezTo>
                <a:cubicBezTo>
                  <a:pt x="8688" y="322"/>
                  <a:pt x="8688" y="322"/>
                  <a:pt x="8688" y="322"/>
                </a:cubicBezTo>
                <a:cubicBezTo>
                  <a:pt x="8705" y="313"/>
                  <a:pt x="8705" y="313"/>
                  <a:pt x="8705" y="313"/>
                </a:cubicBezTo>
                <a:cubicBezTo>
                  <a:pt x="8706" y="322"/>
                  <a:pt x="8706" y="322"/>
                  <a:pt x="8706" y="322"/>
                </a:cubicBezTo>
                <a:cubicBezTo>
                  <a:pt x="8725" y="324"/>
                  <a:pt x="8725" y="324"/>
                  <a:pt x="8725" y="324"/>
                </a:cubicBezTo>
                <a:cubicBezTo>
                  <a:pt x="8719" y="332"/>
                  <a:pt x="8719" y="332"/>
                  <a:pt x="8719" y="332"/>
                </a:cubicBezTo>
                <a:cubicBezTo>
                  <a:pt x="8693" y="332"/>
                  <a:pt x="8693" y="332"/>
                  <a:pt x="8693" y="332"/>
                </a:cubicBezTo>
                <a:cubicBezTo>
                  <a:pt x="8689" y="341"/>
                  <a:pt x="8689" y="341"/>
                  <a:pt x="8689" y="341"/>
                </a:cubicBezTo>
                <a:cubicBezTo>
                  <a:pt x="8707" y="344"/>
                  <a:pt x="8707" y="344"/>
                  <a:pt x="8707" y="344"/>
                </a:cubicBezTo>
                <a:cubicBezTo>
                  <a:pt x="8676" y="346"/>
                  <a:pt x="8676" y="346"/>
                  <a:pt x="8676" y="346"/>
                </a:cubicBezTo>
                <a:cubicBezTo>
                  <a:pt x="8698" y="352"/>
                  <a:pt x="8698" y="352"/>
                  <a:pt x="8698" y="352"/>
                </a:cubicBezTo>
                <a:cubicBezTo>
                  <a:pt x="8669" y="354"/>
                  <a:pt x="8669" y="354"/>
                  <a:pt x="8669" y="354"/>
                </a:cubicBezTo>
                <a:cubicBezTo>
                  <a:pt x="8667" y="368"/>
                  <a:pt x="8667" y="368"/>
                  <a:pt x="8667" y="368"/>
                </a:cubicBezTo>
                <a:cubicBezTo>
                  <a:pt x="8647" y="375"/>
                  <a:pt x="8647" y="375"/>
                  <a:pt x="8647" y="375"/>
                </a:cubicBezTo>
                <a:cubicBezTo>
                  <a:pt x="8654" y="385"/>
                  <a:pt x="8654" y="385"/>
                  <a:pt x="8654" y="385"/>
                </a:cubicBezTo>
                <a:cubicBezTo>
                  <a:pt x="8681" y="373"/>
                  <a:pt x="8681" y="373"/>
                  <a:pt x="8681" y="373"/>
                </a:cubicBezTo>
                <a:cubicBezTo>
                  <a:pt x="8670" y="391"/>
                  <a:pt x="8670" y="391"/>
                  <a:pt x="8670" y="391"/>
                </a:cubicBezTo>
                <a:cubicBezTo>
                  <a:pt x="8670" y="391"/>
                  <a:pt x="8649" y="386"/>
                  <a:pt x="8641" y="393"/>
                </a:cubicBezTo>
                <a:cubicBezTo>
                  <a:pt x="8634" y="400"/>
                  <a:pt x="8640" y="408"/>
                  <a:pt x="8640" y="408"/>
                </a:cubicBezTo>
                <a:cubicBezTo>
                  <a:pt x="8610" y="413"/>
                  <a:pt x="8610" y="413"/>
                  <a:pt x="8610" y="413"/>
                </a:cubicBezTo>
                <a:cubicBezTo>
                  <a:pt x="8619" y="425"/>
                  <a:pt x="8619" y="425"/>
                  <a:pt x="8619" y="425"/>
                </a:cubicBezTo>
                <a:cubicBezTo>
                  <a:pt x="8638" y="416"/>
                  <a:pt x="8638" y="416"/>
                  <a:pt x="8638" y="416"/>
                </a:cubicBezTo>
                <a:cubicBezTo>
                  <a:pt x="8628" y="432"/>
                  <a:pt x="8628" y="432"/>
                  <a:pt x="8628" y="432"/>
                </a:cubicBezTo>
                <a:cubicBezTo>
                  <a:pt x="8628" y="432"/>
                  <a:pt x="8600" y="438"/>
                  <a:pt x="8602" y="449"/>
                </a:cubicBezTo>
                <a:cubicBezTo>
                  <a:pt x="8604" y="460"/>
                  <a:pt x="8631" y="464"/>
                  <a:pt x="8643" y="464"/>
                </a:cubicBezTo>
                <a:close/>
                <a:moveTo>
                  <a:pt x="7441" y="599"/>
                </a:moveTo>
                <a:cubicBezTo>
                  <a:pt x="7450" y="594"/>
                  <a:pt x="7465" y="591"/>
                  <a:pt x="7446" y="587"/>
                </a:cubicBezTo>
                <a:cubicBezTo>
                  <a:pt x="7427" y="584"/>
                  <a:pt x="7418" y="595"/>
                  <a:pt x="7418" y="595"/>
                </a:cubicBezTo>
                <a:cubicBezTo>
                  <a:pt x="7424" y="602"/>
                  <a:pt x="7424" y="602"/>
                  <a:pt x="7424" y="602"/>
                </a:cubicBezTo>
                <a:lnTo>
                  <a:pt x="7441" y="599"/>
                </a:lnTo>
                <a:close/>
                <a:moveTo>
                  <a:pt x="7430" y="571"/>
                </a:moveTo>
                <a:cubicBezTo>
                  <a:pt x="7411" y="566"/>
                  <a:pt x="7401" y="583"/>
                  <a:pt x="7401" y="583"/>
                </a:cubicBezTo>
                <a:cubicBezTo>
                  <a:pt x="7417" y="587"/>
                  <a:pt x="7417" y="587"/>
                  <a:pt x="7417" y="587"/>
                </a:cubicBezTo>
                <a:cubicBezTo>
                  <a:pt x="7423" y="583"/>
                  <a:pt x="7449" y="575"/>
                  <a:pt x="7430" y="571"/>
                </a:cubicBezTo>
                <a:close/>
                <a:moveTo>
                  <a:pt x="7410" y="590"/>
                </a:moveTo>
                <a:cubicBezTo>
                  <a:pt x="7395" y="599"/>
                  <a:pt x="7395" y="599"/>
                  <a:pt x="7395" y="599"/>
                </a:cubicBezTo>
                <a:cubicBezTo>
                  <a:pt x="7400" y="612"/>
                  <a:pt x="7400" y="612"/>
                  <a:pt x="7400" y="612"/>
                </a:cubicBezTo>
                <a:cubicBezTo>
                  <a:pt x="7418" y="613"/>
                  <a:pt x="7418" y="613"/>
                  <a:pt x="7418" y="613"/>
                </a:cubicBezTo>
                <a:cubicBezTo>
                  <a:pt x="7414" y="600"/>
                  <a:pt x="7414" y="600"/>
                  <a:pt x="7414" y="600"/>
                </a:cubicBezTo>
                <a:lnTo>
                  <a:pt x="7410" y="590"/>
                </a:lnTo>
                <a:close/>
                <a:moveTo>
                  <a:pt x="7384" y="584"/>
                </a:moveTo>
                <a:cubicBezTo>
                  <a:pt x="7373" y="588"/>
                  <a:pt x="7377" y="605"/>
                  <a:pt x="7377" y="605"/>
                </a:cubicBezTo>
                <a:cubicBezTo>
                  <a:pt x="7389" y="617"/>
                  <a:pt x="7389" y="617"/>
                  <a:pt x="7389" y="617"/>
                </a:cubicBezTo>
                <a:cubicBezTo>
                  <a:pt x="7389" y="617"/>
                  <a:pt x="7395" y="580"/>
                  <a:pt x="7384" y="584"/>
                </a:cubicBezTo>
                <a:close/>
                <a:moveTo>
                  <a:pt x="7463" y="578"/>
                </a:moveTo>
                <a:cubicBezTo>
                  <a:pt x="7479" y="575"/>
                  <a:pt x="7478" y="565"/>
                  <a:pt x="7485" y="565"/>
                </a:cubicBezTo>
                <a:cubicBezTo>
                  <a:pt x="7491" y="565"/>
                  <a:pt x="7485" y="554"/>
                  <a:pt x="7485" y="554"/>
                </a:cubicBezTo>
                <a:cubicBezTo>
                  <a:pt x="7455" y="568"/>
                  <a:pt x="7455" y="568"/>
                  <a:pt x="7455" y="568"/>
                </a:cubicBezTo>
                <a:lnTo>
                  <a:pt x="7463" y="578"/>
                </a:lnTo>
                <a:close/>
                <a:moveTo>
                  <a:pt x="7551" y="538"/>
                </a:moveTo>
                <a:cubicBezTo>
                  <a:pt x="7560" y="535"/>
                  <a:pt x="7573" y="525"/>
                  <a:pt x="7555" y="524"/>
                </a:cubicBezTo>
                <a:cubicBezTo>
                  <a:pt x="7538" y="523"/>
                  <a:pt x="7551" y="538"/>
                  <a:pt x="7551" y="538"/>
                </a:cubicBezTo>
                <a:close/>
                <a:moveTo>
                  <a:pt x="8379" y="1666"/>
                </a:moveTo>
                <a:cubicBezTo>
                  <a:pt x="8379" y="1666"/>
                  <a:pt x="8378" y="1666"/>
                  <a:pt x="8378" y="1666"/>
                </a:cubicBezTo>
                <a:cubicBezTo>
                  <a:pt x="8378" y="1666"/>
                  <a:pt x="8378" y="1666"/>
                  <a:pt x="8378" y="1666"/>
                </a:cubicBezTo>
                <a:cubicBezTo>
                  <a:pt x="8378" y="1666"/>
                  <a:pt x="8379" y="1666"/>
                  <a:pt x="8379" y="1666"/>
                </a:cubicBezTo>
                <a:close/>
                <a:moveTo>
                  <a:pt x="7253" y="188"/>
                </a:moveTo>
                <a:cubicBezTo>
                  <a:pt x="7267" y="198"/>
                  <a:pt x="7288" y="194"/>
                  <a:pt x="7288" y="194"/>
                </a:cubicBezTo>
                <a:cubicBezTo>
                  <a:pt x="7266" y="183"/>
                  <a:pt x="7266" y="183"/>
                  <a:pt x="7266" y="183"/>
                </a:cubicBezTo>
                <a:cubicBezTo>
                  <a:pt x="7233" y="166"/>
                  <a:pt x="7233" y="166"/>
                  <a:pt x="7233" y="166"/>
                </a:cubicBezTo>
                <a:cubicBezTo>
                  <a:pt x="7229" y="179"/>
                  <a:pt x="7239" y="179"/>
                  <a:pt x="7253" y="188"/>
                </a:cubicBezTo>
                <a:close/>
                <a:moveTo>
                  <a:pt x="6729" y="1062"/>
                </a:moveTo>
                <a:cubicBezTo>
                  <a:pt x="6727" y="1072"/>
                  <a:pt x="6727" y="1072"/>
                  <a:pt x="6727" y="1072"/>
                </a:cubicBezTo>
                <a:cubicBezTo>
                  <a:pt x="6736" y="1064"/>
                  <a:pt x="6736" y="1064"/>
                  <a:pt x="6736" y="1064"/>
                </a:cubicBezTo>
                <a:lnTo>
                  <a:pt x="6729" y="1062"/>
                </a:lnTo>
                <a:close/>
                <a:moveTo>
                  <a:pt x="6786" y="1004"/>
                </a:moveTo>
                <a:cubicBezTo>
                  <a:pt x="6790" y="1013"/>
                  <a:pt x="6790" y="1013"/>
                  <a:pt x="6790" y="1013"/>
                </a:cubicBezTo>
                <a:cubicBezTo>
                  <a:pt x="6795" y="1017"/>
                  <a:pt x="6802" y="996"/>
                  <a:pt x="6801" y="992"/>
                </a:cubicBezTo>
                <a:cubicBezTo>
                  <a:pt x="6800" y="988"/>
                  <a:pt x="6791" y="980"/>
                  <a:pt x="6791" y="980"/>
                </a:cubicBezTo>
                <a:cubicBezTo>
                  <a:pt x="6790" y="989"/>
                  <a:pt x="6790" y="989"/>
                  <a:pt x="6790" y="989"/>
                </a:cubicBezTo>
                <a:cubicBezTo>
                  <a:pt x="6790" y="989"/>
                  <a:pt x="6777" y="993"/>
                  <a:pt x="6778" y="997"/>
                </a:cubicBezTo>
                <a:cubicBezTo>
                  <a:pt x="6779" y="1001"/>
                  <a:pt x="6786" y="1004"/>
                  <a:pt x="6786" y="1004"/>
                </a:cubicBezTo>
                <a:close/>
                <a:moveTo>
                  <a:pt x="6721" y="1053"/>
                </a:moveTo>
                <a:cubicBezTo>
                  <a:pt x="6713" y="1046"/>
                  <a:pt x="6712" y="1061"/>
                  <a:pt x="6712" y="1061"/>
                </a:cubicBezTo>
                <a:cubicBezTo>
                  <a:pt x="6719" y="1067"/>
                  <a:pt x="6729" y="1060"/>
                  <a:pt x="6721" y="1053"/>
                </a:cubicBezTo>
                <a:close/>
                <a:moveTo>
                  <a:pt x="6815" y="969"/>
                </a:moveTo>
                <a:cubicBezTo>
                  <a:pt x="6808" y="970"/>
                  <a:pt x="6806" y="979"/>
                  <a:pt x="6806" y="979"/>
                </a:cubicBezTo>
                <a:cubicBezTo>
                  <a:pt x="6817" y="984"/>
                  <a:pt x="6822" y="968"/>
                  <a:pt x="6815" y="969"/>
                </a:cubicBezTo>
                <a:close/>
                <a:moveTo>
                  <a:pt x="7648" y="515"/>
                </a:moveTo>
                <a:cubicBezTo>
                  <a:pt x="7661" y="518"/>
                  <a:pt x="7661" y="518"/>
                  <a:pt x="7661" y="518"/>
                </a:cubicBezTo>
                <a:cubicBezTo>
                  <a:pt x="7669" y="509"/>
                  <a:pt x="7669" y="503"/>
                  <a:pt x="7669" y="503"/>
                </a:cubicBezTo>
                <a:cubicBezTo>
                  <a:pt x="7649" y="505"/>
                  <a:pt x="7649" y="505"/>
                  <a:pt x="7649" y="505"/>
                </a:cubicBezTo>
                <a:lnTo>
                  <a:pt x="7648" y="515"/>
                </a:lnTo>
                <a:close/>
                <a:moveTo>
                  <a:pt x="7854" y="2172"/>
                </a:moveTo>
                <a:cubicBezTo>
                  <a:pt x="7849" y="2177"/>
                  <a:pt x="7852" y="2183"/>
                  <a:pt x="7857" y="2182"/>
                </a:cubicBezTo>
                <a:cubicBezTo>
                  <a:pt x="7866" y="2180"/>
                  <a:pt x="7859" y="2167"/>
                  <a:pt x="7854" y="2172"/>
                </a:cubicBezTo>
                <a:close/>
                <a:moveTo>
                  <a:pt x="7358" y="610"/>
                </a:moveTo>
                <a:cubicBezTo>
                  <a:pt x="7342" y="610"/>
                  <a:pt x="7317" y="629"/>
                  <a:pt x="7323" y="633"/>
                </a:cubicBezTo>
                <a:cubicBezTo>
                  <a:pt x="7328" y="636"/>
                  <a:pt x="7353" y="621"/>
                  <a:pt x="7353" y="621"/>
                </a:cubicBezTo>
                <a:cubicBezTo>
                  <a:pt x="7376" y="617"/>
                  <a:pt x="7376" y="617"/>
                  <a:pt x="7376" y="617"/>
                </a:cubicBezTo>
                <a:cubicBezTo>
                  <a:pt x="7373" y="617"/>
                  <a:pt x="7374" y="610"/>
                  <a:pt x="7358" y="610"/>
                </a:cubicBezTo>
                <a:close/>
                <a:moveTo>
                  <a:pt x="7687" y="2158"/>
                </a:moveTo>
                <a:cubicBezTo>
                  <a:pt x="7678" y="2165"/>
                  <a:pt x="7698" y="2171"/>
                  <a:pt x="7698" y="2171"/>
                </a:cubicBezTo>
                <a:cubicBezTo>
                  <a:pt x="7704" y="2167"/>
                  <a:pt x="7696" y="2151"/>
                  <a:pt x="7687" y="2158"/>
                </a:cubicBezTo>
                <a:close/>
                <a:moveTo>
                  <a:pt x="7673" y="2139"/>
                </a:moveTo>
                <a:cubicBezTo>
                  <a:pt x="7698" y="2146"/>
                  <a:pt x="7698" y="2146"/>
                  <a:pt x="7698" y="2146"/>
                </a:cubicBezTo>
                <a:cubicBezTo>
                  <a:pt x="7687" y="2124"/>
                  <a:pt x="7687" y="2124"/>
                  <a:pt x="7687" y="2124"/>
                </a:cubicBezTo>
                <a:lnTo>
                  <a:pt x="7673" y="2139"/>
                </a:lnTo>
                <a:close/>
                <a:moveTo>
                  <a:pt x="7811" y="2183"/>
                </a:moveTo>
                <a:cubicBezTo>
                  <a:pt x="7820" y="2179"/>
                  <a:pt x="7820" y="2179"/>
                  <a:pt x="7820" y="2179"/>
                </a:cubicBezTo>
                <a:cubicBezTo>
                  <a:pt x="7820" y="2179"/>
                  <a:pt x="7809" y="2172"/>
                  <a:pt x="7800" y="2163"/>
                </a:cubicBezTo>
                <a:cubicBezTo>
                  <a:pt x="7791" y="2154"/>
                  <a:pt x="7747" y="2137"/>
                  <a:pt x="7747" y="2137"/>
                </a:cubicBezTo>
                <a:cubicBezTo>
                  <a:pt x="7733" y="2143"/>
                  <a:pt x="7733" y="2143"/>
                  <a:pt x="7733" y="2143"/>
                </a:cubicBezTo>
                <a:cubicBezTo>
                  <a:pt x="7726" y="2143"/>
                  <a:pt x="7726" y="2143"/>
                  <a:pt x="7726" y="2143"/>
                </a:cubicBezTo>
                <a:cubicBezTo>
                  <a:pt x="7715" y="2158"/>
                  <a:pt x="7715" y="2158"/>
                  <a:pt x="7715" y="2158"/>
                </a:cubicBezTo>
                <a:cubicBezTo>
                  <a:pt x="7734" y="2175"/>
                  <a:pt x="7734" y="2175"/>
                  <a:pt x="7734" y="2175"/>
                </a:cubicBezTo>
                <a:cubicBezTo>
                  <a:pt x="7734" y="2175"/>
                  <a:pt x="7731" y="2192"/>
                  <a:pt x="7731" y="2202"/>
                </a:cubicBezTo>
                <a:cubicBezTo>
                  <a:pt x="7731" y="2212"/>
                  <a:pt x="7746" y="2218"/>
                  <a:pt x="7749" y="2211"/>
                </a:cubicBezTo>
                <a:cubicBezTo>
                  <a:pt x="7752" y="2204"/>
                  <a:pt x="7761" y="2205"/>
                  <a:pt x="7761" y="2205"/>
                </a:cubicBezTo>
                <a:cubicBezTo>
                  <a:pt x="7775" y="2231"/>
                  <a:pt x="7775" y="2231"/>
                  <a:pt x="7775" y="2231"/>
                </a:cubicBezTo>
                <a:cubicBezTo>
                  <a:pt x="7781" y="2213"/>
                  <a:pt x="7781" y="2213"/>
                  <a:pt x="7781" y="2213"/>
                </a:cubicBezTo>
                <a:cubicBezTo>
                  <a:pt x="7790" y="2226"/>
                  <a:pt x="7790" y="2226"/>
                  <a:pt x="7790" y="2226"/>
                </a:cubicBezTo>
                <a:cubicBezTo>
                  <a:pt x="7806" y="2232"/>
                  <a:pt x="7806" y="2232"/>
                  <a:pt x="7806" y="2232"/>
                </a:cubicBezTo>
                <a:cubicBezTo>
                  <a:pt x="7797" y="2221"/>
                  <a:pt x="7797" y="2221"/>
                  <a:pt x="7797" y="2221"/>
                </a:cubicBezTo>
                <a:cubicBezTo>
                  <a:pt x="7801" y="2216"/>
                  <a:pt x="7801" y="2216"/>
                  <a:pt x="7801" y="2216"/>
                </a:cubicBezTo>
                <a:cubicBezTo>
                  <a:pt x="7799" y="2201"/>
                  <a:pt x="7799" y="2201"/>
                  <a:pt x="7799" y="2201"/>
                </a:cubicBezTo>
                <a:cubicBezTo>
                  <a:pt x="7799" y="2201"/>
                  <a:pt x="7782" y="2180"/>
                  <a:pt x="7785" y="2172"/>
                </a:cubicBezTo>
                <a:cubicBezTo>
                  <a:pt x="7788" y="2164"/>
                  <a:pt x="7811" y="2183"/>
                  <a:pt x="7811" y="2183"/>
                </a:cubicBezTo>
                <a:close/>
                <a:moveTo>
                  <a:pt x="7854" y="2097"/>
                </a:moveTo>
                <a:cubicBezTo>
                  <a:pt x="7854" y="2097"/>
                  <a:pt x="7848" y="2109"/>
                  <a:pt x="7864" y="2109"/>
                </a:cubicBezTo>
                <a:lnTo>
                  <a:pt x="7854" y="2097"/>
                </a:lnTo>
                <a:close/>
                <a:moveTo>
                  <a:pt x="7795" y="2239"/>
                </a:moveTo>
                <a:cubicBezTo>
                  <a:pt x="7789" y="2241"/>
                  <a:pt x="7794" y="2258"/>
                  <a:pt x="7801" y="2252"/>
                </a:cubicBezTo>
                <a:cubicBezTo>
                  <a:pt x="7808" y="2246"/>
                  <a:pt x="7802" y="2237"/>
                  <a:pt x="7795" y="2239"/>
                </a:cubicBezTo>
                <a:close/>
                <a:moveTo>
                  <a:pt x="7405" y="2250"/>
                </a:moveTo>
                <a:cubicBezTo>
                  <a:pt x="7397" y="2264"/>
                  <a:pt x="7420" y="2269"/>
                  <a:pt x="7420" y="2269"/>
                </a:cubicBezTo>
                <a:cubicBezTo>
                  <a:pt x="7431" y="2256"/>
                  <a:pt x="7413" y="2236"/>
                  <a:pt x="7405" y="2250"/>
                </a:cubicBezTo>
                <a:close/>
                <a:moveTo>
                  <a:pt x="6849" y="2093"/>
                </a:moveTo>
                <a:cubicBezTo>
                  <a:pt x="6844" y="2083"/>
                  <a:pt x="6835" y="2105"/>
                  <a:pt x="6835" y="2105"/>
                </a:cubicBezTo>
                <a:cubicBezTo>
                  <a:pt x="6844" y="2114"/>
                  <a:pt x="6854" y="2103"/>
                  <a:pt x="6849" y="2093"/>
                </a:cubicBezTo>
                <a:close/>
                <a:moveTo>
                  <a:pt x="6970" y="2057"/>
                </a:moveTo>
                <a:cubicBezTo>
                  <a:pt x="6979" y="2052"/>
                  <a:pt x="6958" y="2035"/>
                  <a:pt x="6948" y="2042"/>
                </a:cubicBezTo>
                <a:cubicBezTo>
                  <a:pt x="6948" y="2042"/>
                  <a:pt x="6961" y="2062"/>
                  <a:pt x="6970" y="2057"/>
                </a:cubicBezTo>
                <a:close/>
                <a:moveTo>
                  <a:pt x="7197" y="1887"/>
                </a:moveTo>
                <a:cubicBezTo>
                  <a:pt x="7193" y="1880"/>
                  <a:pt x="7185" y="1898"/>
                  <a:pt x="7185" y="1898"/>
                </a:cubicBezTo>
                <a:cubicBezTo>
                  <a:pt x="7185" y="1898"/>
                  <a:pt x="7156" y="1911"/>
                  <a:pt x="7159" y="1925"/>
                </a:cubicBezTo>
                <a:cubicBezTo>
                  <a:pt x="7162" y="1939"/>
                  <a:pt x="7169" y="1945"/>
                  <a:pt x="7169" y="1945"/>
                </a:cubicBezTo>
                <a:cubicBezTo>
                  <a:pt x="7169" y="1945"/>
                  <a:pt x="7160" y="1956"/>
                  <a:pt x="7168" y="1963"/>
                </a:cubicBezTo>
                <a:cubicBezTo>
                  <a:pt x="7176" y="1970"/>
                  <a:pt x="7185" y="1971"/>
                  <a:pt x="7185" y="1971"/>
                </a:cubicBezTo>
                <a:cubicBezTo>
                  <a:pt x="7185" y="1971"/>
                  <a:pt x="7195" y="1964"/>
                  <a:pt x="7195" y="1953"/>
                </a:cubicBezTo>
                <a:cubicBezTo>
                  <a:pt x="7195" y="1942"/>
                  <a:pt x="7194" y="1939"/>
                  <a:pt x="7194" y="1939"/>
                </a:cubicBezTo>
                <a:cubicBezTo>
                  <a:pt x="7202" y="1935"/>
                  <a:pt x="7202" y="1935"/>
                  <a:pt x="7202" y="1935"/>
                </a:cubicBezTo>
                <a:cubicBezTo>
                  <a:pt x="7200" y="1904"/>
                  <a:pt x="7200" y="1904"/>
                  <a:pt x="7200" y="1904"/>
                </a:cubicBezTo>
                <a:cubicBezTo>
                  <a:pt x="7195" y="1902"/>
                  <a:pt x="7195" y="1902"/>
                  <a:pt x="7195" y="1902"/>
                </a:cubicBezTo>
                <a:cubicBezTo>
                  <a:pt x="7195" y="1902"/>
                  <a:pt x="7201" y="1894"/>
                  <a:pt x="7197" y="1887"/>
                </a:cubicBezTo>
                <a:close/>
                <a:moveTo>
                  <a:pt x="6899" y="2070"/>
                </a:moveTo>
                <a:cubicBezTo>
                  <a:pt x="6899" y="2070"/>
                  <a:pt x="6903" y="2079"/>
                  <a:pt x="6907" y="2080"/>
                </a:cubicBezTo>
                <a:cubicBezTo>
                  <a:pt x="6911" y="2081"/>
                  <a:pt x="6919" y="2081"/>
                  <a:pt x="6919" y="2081"/>
                </a:cubicBezTo>
                <a:cubicBezTo>
                  <a:pt x="6925" y="2079"/>
                  <a:pt x="6935" y="2069"/>
                  <a:pt x="6934" y="2062"/>
                </a:cubicBezTo>
                <a:cubicBezTo>
                  <a:pt x="6933" y="2055"/>
                  <a:pt x="6924" y="2056"/>
                  <a:pt x="6924" y="2056"/>
                </a:cubicBezTo>
                <a:cubicBezTo>
                  <a:pt x="6924" y="2056"/>
                  <a:pt x="6921" y="2049"/>
                  <a:pt x="6915" y="2049"/>
                </a:cubicBezTo>
                <a:cubicBezTo>
                  <a:pt x="6909" y="2049"/>
                  <a:pt x="6886" y="2062"/>
                  <a:pt x="6889" y="2067"/>
                </a:cubicBezTo>
                <a:cubicBezTo>
                  <a:pt x="6892" y="2072"/>
                  <a:pt x="6899" y="2070"/>
                  <a:pt x="6899" y="2070"/>
                </a:cubicBezTo>
                <a:close/>
                <a:moveTo>
                  <a:pt x="7457" y="2158"/>
                </a:moveTo>
                <a:cubicBezTo>
                  <a:pt x="7463" y="2153"/>
                  <a:pt x="7457" y="2136"/>
                  <a:pt x="7457" y="2136"/>
                </a:cubicBezTo>
                <a:cubicBezTo>
                  <a:pt x="7452" y="2146"/>
                  <a:pt x="7452" y="2146"/>
                  <a:pt x="7452" y="2146"/>
                </a:cubicBezTo>
                <a:cubicBezTo>
                  <a:pt x="7452" y="2146"/>
                  <a:pt x="7439" y="2139"/>
                  <a:pt x="7432" y="2141"/>
                </a:cubicBezTo>
                <a:cubicBezTo>
                  <a:pt x="7425" y="2143"/>
                  <a:pt x="7415" y="2150"/>
                  <a:pt x="7415" y="2150"/>
                </a:cubicBezTo>
                <a:cubicBezTo>
                  <a:pt x="7415" y="2150"/>
                  <a:pt x="7396" y="2153"/>
                  <a:pt x="7388" y="2153"/>
                </a:cubicBezTo>
                <a:cubicBezTo>
                  <a:pt x="7380" y="2153"/>
                  <a:pt x="7366" y="2137"/>
                  <a:pt x="7363" y="2140"/>
                </a:cubicBezTo>
                <a:cubicBezTo>
                  <a:pt x="7360" y="2143"/>
                  <a:pt x="7352" y="2152"/>
                  <a:pt x="7352" y="2152"/>
                </a:cubicBezTo>
                <a:cubicBezTo>
                  <a:pt x="7339" y="2144"/>
                  <a:pt x="7339" y="2144"/>
                  <a:pt x="7339" y="2144"/>
                </a:cubicBezTo>
                <a:cubicBezTo>
                  <a:pt x="7339" y="2144"/>
                  <a:pt x="7319" y="2149"/>
                  <a:pt x="7327" y="2161"/>
                </a:cubicBezTo>
                <a:cubicBezTo>
                  <a:pt x="7338" y="2177"/>
                  <a:pt x="7350" y="2172"/>
                  <a:pt x="7355" y="2174"/>
                </a:cubicBezTo>
                <a:cubicBezTo>
                  <a:pt x="7360" y="2176"/>
                  <a:pt x="7365" y="2184"/>
                  <a:pt x="7367" y="2188"/>
                </a:cubicBezTo>
                <a:cubicBezTo>
                  <a:pt x="7369" y="2192"/>
                  <a:pt x="7391" y="2202"/>
                  <a:pt x="7391" y="2202"/>
                </a:cubicBezTo>
                <a:cubicBezTo>
                  <a:pt x="7404" y="2198"/>
                  <a:pt x="7404" y="2198"/>
                  <a:pt x="7404" y="2198"/>
                </a:cubicBezTo>
                <a:cubicBezTo>
                  <a:pt x="7404" y="2198"/>
                  <a:pt x="7418" y="2219"/>
                  <a:pt x="7437" y="2220"/>
                </a:cubicBezTo>
                <a:cubicBezTo>
                  <a:pt x="7456" y="2221"/>
                  <a:pt x="7451" y="2204"/>
                  <a:pt x="7451" y="2204"/>
                </a:cubicBezTo>
                <a:cubicBezTo>
                  <a:pt x="7451" y="2204"/>
                  <a:pt x="7446" y="2187"/>
                  <a:pt x="7446" y="2180"/>
                </a:cubicBezTo>
                <a:cubicBezTo>
                  <a:pt x="7446" y="2173"/>
                  <a:pt x="7451" y="2163"/>
                  <a:pt x="7457" y="2158"/>
                </a:cubicBezTo>
                <a:close/>
                <a:moveTo>
                  <a:pt x="7142" y="1987"/>
                </a:moveTo>
                <a:cubicBezTo>
                  <a:pt x="7138" y="1998"/>
                  <a:pt x="7138" y="1998"/>
                  <a:pt x="7138" y="1998"/>
                </a:cubicBezTo>
                <a:cubicBezTo>
                  <a:pt x="7138" y="1998"/>
                  <a:pt x="7153" y="2011"/>
                  <a:pt x="7153" y="2021"/>
                </a:cubicBezTo>
                <a:cubicBezTo>
                  <a:pt x="7153" y="2031"/>
                  <a:pt x="7149" y="2048"/>
                  <a:pt x="7149" y="2048"/>
                </a:cubicBezTo>
                <a:cubicBezTo>
                  <a:pt x="7155" y="2055"/>
                  <a:pt x="7155" y="2055"/>
                  <a:pt x="7155" y="2055"/>
                </a:cubicBezTo>
                <a:cubicBezTo>
                  <a:pt x="7147" y="2060"/>
                  <a:pt x="7147" y="2060"/>
                  <a:pt x="7147" y="2060"/>
                </a:cubicBezTo>
                <a:cubicBezTo>
                  <a:pt x="7152" y="2091"/>
                  <a:pt x="7152" y="2091"/>
                  <a:pt x="7152" y="2091"/>
                </a:cubicBezTo>
                <a:cubicBezTo>
                  <a:pt x="7143" y="2091"/>
                  <a:pt x="7143" y="2091"/>
                  <a:pt x="7143" y="2091"/>
                </a:cubicBezTo>
                <a:cubicBezTo>
                  <a:pt x="7156" y="2102"/>
                  <a:pt x="7156" y="2102"/>
                  <a:pt x="7156" y="2102"/>
                </a:cubicBezTo>
                <a:cubicBezTo>
                  <a:pt x="7172" y="2102"/>
                  <a:pt x="7177" y="2081"/>
                  <a:pt x="7177" y="2081"/>
                </a:cubicBezTo>
                <a:cubicBezTo>
                  <a:pt x="7177" y="2081"/>
                  <a:pt x="7189" y="2097"/>
                  <a:pt x="7198" y="2090"/>
                </a:cubicBezTo>
                <a:cubicBezTo>
                  <a:pt x="7207" y="2083"/>
                  <a:pt x="7203" y="2065"/>
                  <a:pt x="7203" y="2065"/>
                </a:cubicBezTo>
                <a:cubicBezTo>
                  <a:pt x="7207" y="2055"/>
                  <a:pt x="7207" y="2055"/>
                  <a:pt x="7207" y="2055"/>
                </a:cubicBezTo>
                <a:cubicBezTo>
                  <a:pt x="7207" y="2038"/>
                  <a:pt x="7207" y="2038"/>
                  <a:pt x="7207" y="2038"/>
                </a:cubicBezTo>
                <a:cubicBezTo>
                  <a:pt x="7207" y="2038"/>
                  <a:pt x="7201" y="2036"/>
                  <a:pt x="7202" y="2031"/>
                </a:cubicBezTo>
                <a:cubicBezTo>
                  <a:pt x="7203" y="2026"/>
                  <a:pt x="7214" y="2026"/>
                  <a:pt x="7214" y="2019"/>
                </a:cubicBezTo>
                <a:cubicBezTo>
                  <a:pt x="7214" y="2012"/>
                  <a:pt x="7205" y="1980"/>
                  <a:pt x="7193" y="1979"/>
                </a:cubicBezTo>
                <a:cubicBezTo>
                  <a:pt x="7181" y="1978"/>
                  <a:pt x="7169" y="1999"/>
                  <a:pt x="7161" y="1999"/>
                </a:cubicBezTo>
                <a:cubicBezTo>
                  <a:pt x="7153" y="1999"/>
                  <a:pt x="7142" y="1987"/>
                  <a:pt x="7142" y="1987"/>
                </a:cubicBezTo>
                <a:close/>
                <a:moveTo>
                  <a:pt x="4261" y="639"/>
                </a:moveTo>
                <a:cubicBezTo>
                  <a:pt x="4303" y="637"/>
                  <a:pt x="4303" y="637"/>
                  <a:pt x="4303" y="637"/>
                </a:cubicBezTo>
                <a:cubicBezTo>
                  <a:pt x="4303" y="626"/>
                  <a:pt x="4303" y="626"/>
                  <a:pt x="4303" y="626"/>
                </a:cubicBezTo>
                <a:cubicBezTo>
                  <a:pt x="4273" y="628"/>
                  <a:pt x="4273" y="628"/>
                  <a:pt x="4273" y="628"/>
                </a:cubicBezTo>
                <a:lnTo>
                  <a:pt x="4261" y="639"/>
                </a:lnTo>
                <a:close/>
                <a:moveTo>
                  <a:pt x="4261" y="595"/>
                </a:moveTo>
                <a:cubicBezTo>
                  <a:pt x="4234" y="589"/>
                  <a:pt x="4261" y="607"/>
                  <a:pt x="4261" y="607"/>
                </a:cubicBezTo>
                <a:cubicBezTo>
                  <a:pt x="4277" y="605"/>
                  <a:pt x="4289" y="601"/>
                  <a:pt x="4261" y="595"/>
                </a:cubicBezTo>
                <a:close/>
                <a:moveTo>
                  <a:pt x="3805" y="403"/>
                </a:moveTo>
                <a:cubicBezTo>
                  <a:pt x="3830" y="396"/>
                  <a:pt x="3847" y="416"/>
                  <a:pt x="3847" y="416"/>
                </a:cubicBezTo>
                <a:cubicBezTo>
                  <a:pt x="3885" y="411"/>
                  <a:pt x="3885" y="411"/>
                  <a:pt x="3885" y="411"/>
                </a:cubicBezTo>
                <a:cubicBezTo>
                  <a:pt x="3880" y="396"/>
                  <a:pt x="3880" y="396"/>
                  <a:pt x="3880" y="396"/>
                </a:cubicBezTo>
                <a:cubicBezTo>
                  <a:pt x="3880" y="396"/>
                  <a:pt x="3929" y="394"/>
                  <a:pt x="3939" y="382"/>
                </a:cubicBezTo>
                <a:cubicBezTo>
                  <a:pt x="3949" y="371"/>
                  <a:pt x="3966" y="360"/>
                  <a:pt x="3953" y="360"/>
                </a:cubicBezTo>
                <a:cubicBezTo>
                  <a:pt x="3939" y="359"/>
                  <a:pt x="3862" y="350"/>
                  <a:pt x="3821" y="352"/>
                </a:cubicBezTo>
                <a:cubicBezTo>
                  <a:pt x="3782" y="353"/>
                  <a:pt x="3793" y="352"/>
                  <a:pt x="3792" y="360"/>
                </a:cubicBezTo>
                <a:cubicBezTo>
                  <a:pt x="3790" y="369"/>
                  <a:pt x="3776" y="372"/>
                  <a:pt x="3742" y="380"/>
                </a:cubicBezTo>
                <a:cubicBezTo>
                  <a:pt x="3709" y="387"/>
                  <a:pt x="3741" y="388"/>
                  <a:pt x="3739" y="410"/>
                </a:cubicBezTo>
                <a:cubicBezTo>
                  <a:pt x="3727" y="427"/>
                  <a:pt x="3727" y="427"/>
                  <a:pt x="3727" y="427"/>
                </a:cubicBezTo>
                <a:cubicBezTo>
                  <a:pt x="3747" y="439"/>
                  <a:pt x="3747" y="439"/>
                  <a:pt x="3747" y="439"/>
                </a:cubicBezTo>
                <a:cubicBezTo>
                  <a:pt x="3800" y="417"/>
                  <a:pt x="3800" y="417"/>
                  <a:pt x="3800" y="417"/>
                </a:cubicBezTo>
                <a:cubicBezTo>
                  <a:pt x="3800" y="417"/>
                  <a:pt x="3781" y="410"/>
                  <a:pt x="3805" y="403"/>
                </a:cubicBezTo>
                <a:close/>
                <a:moveTo>
                  <a:pt x="4156" y="573"/>
                </a:moveTo>
                <a:cubicBezTo>
                  <a:pt x="4140" y="578"/>
                  <a:pt x="4115" y="589"/>
                  <a:pt x="4139" y="584"/>
                </a:cubicBezTo>
                <a:cubicBezTo>
                  <a:pt x="4162" y="579"/>
                  <a:pt x="4182" y="571"/>
                  <a:pt x="4182" y="571"/>
                </a:cubicBezTo>
                <a:cubicBezTo>
                  <a:pt x="4206" y="553"/>
                  <a:pt x="4172" y="568"/>
                  <a:pt x="4156" y="573"/>
                </a:cubicBezTo>
                <a:close/>
                <a:moveTo>
                  <a:pt x="3888" y="337"/>
                </a:moveTo>
                <a:cubicBezTo>
                  <a:pt x="3899" y="330"/>
                  <a:pt x="3924" y="311"/>
                  <a:pt x="3920" y="303"/>
                </a:cubicBezTo>
                <a:cubicBezTo>
                  <a:pt x="3916" y="294"/>
                  <a:pt x="3882" y="296"/>
                  <a:pt x="3871" y="297"/>
                </a:cubicBezTo>
                <a:cubicBezTo>
                  <a:pt x="3848" y="299"/>
                  <a:pt x="3804" y="314"/>
                  <a:pt x="3816" y="322"/>
                </a:cubicBezTo>
                <a:cubicBezTo>
                  <a:pt x="3828" y="329"/>
                  <a:pt x="3888" y="337"/>
                  <a:pt x="3888" y="337"/>
                </a:cubicBezTo>
                <a:close/>
                <a:moveTo>
                  <a:pt x="4229" y="562"/>
                </a:moveTo>
                <a:cubicBezTo>
                  <a:pt x="4215" y="556"/>
                  <a:pt x="4204" y="575"/>
                  <a:pt x="4217" y="579"/>
                </a:cubicBezTo>
                <a:cubicBezTo>
                  <a:pt x="4217" y="579"/>
                  <a:pt x="4243" y="568"/>
                  <a:pt x="4229" y="562"/>
                </a:cubicBezTo>
                <a:close/>
                <a:moveTo>
                  <a:pt x="4037" y="845"/>
                </a:moveTo>
                <a:cubicBezTo>
                  <a:pt x="4047" y="835"/>
                  <a:pt x="4022" y="831"/>
                  <a:pt x="4022" y="831"/>
                </a:cubicBezTo>
                <a:cubicBezTo>
                  <a:pt x="4022" y="831"/>
                  <a:pt x="4022" y="860"/>
                  <a:pt x="4037" y="845"/>
                </a:cubicBezTo>
                <a:close/>
                <a:moveTo>
                  <a:pt x="4169" y="657"/>
                </a:moveTo>
                <a:cubicBezTo>
                  <a:pt x="4204" y="663"/>
                  <a:pt x="4214" y="656"/>
                  <a:pt x="4229" y="646"/>
                </a:cubicBezTo>
                <a:cubicBezTo>
                  <a:pt x="4245" y="637"/>
                  <a:pt x="4241" y="621"/>
                  <a:pt x="4227" y="617"/>
                </a:cubicBezTo>
                <a:cubicBezTo>
                  <a:pt x="4213" y="614"/>
                  <a:pt x="4180" y="623"/>
                  <a:pt x="4180" y="623"/>
                </a:cubicBezTo>
                <a:cubicBezTo>
                  <a:pt x="4142" y="647"/>
                  <a:pt x="4134" y="652"/>
                  <a:pt x="4169" y="657"/>
                </a:cubicBezTo>
                <a:close/>
                <a:moveTo>
                  <a:pt x="219" y="1307"/>
                </a:moveTo>
                <a:cubicBezTo>
                  <a:pt x="221" y="1293"/>
                  <a:pt x="221" y="1293"/>
                  <a:pt x="221" y="1293"/>
                </a:cubicBezTo>
                <a:cubicBezTo>
                  <a:pt x="184" y="1308"/>
                  <a:pt x="184" y="1308"/>
                  <a:pt x="184" y="1308"/>
                </a:cubicBezTo>
                <a:lnTo>
                  <a:pt x="219" y="1307"/>
                </a:lnTo>
                <a:close/>
                <a:moveTo>
                  <a:pt x="0" y="1365"/>
                </a:moveTo>
                <a:cubicBezTo>
                  <a:pt x="41" y="1359"/>
                  <a:pt x="41" y="1359"/>
                  <a:pt x="41" y="1359"/>
                </a:cubicBezTo>
                <a:cubicBezTo>
                  <a:pt x="49" y="1348"/>
                  <a:pt x="49" y="1348"/>
                  <a:pt x="49" y="1348"/>
                </a:cubicBezTo>
                <a:cubicBezTo>
                  <a:pt x="90" y="1342"/>
                  <a:pt x="90" y="1342"/>
                  <a:pt x="90" y="1342"/>
                </a:cubicBezTo>
                <a:cubicBezTo>
                  <a:pt x="76" y="1328"/>
                  <a:pt x="76" y="1328"/>
                  <a:pt x="76" y="1328"/>
                </a:cubicBezTo>
                <a:lnTo>
                  <a:pt x="0" y="1365"/>
                </a:lnTo>
                <a:close/>
                <a:moveTo>
                  <a:pt x="525" y="1021"/>
                </a:moveTo>
                <a:cubicBezTo>
                  <a:pt x="547" y="1019"/>
                  <a:pt x="594" y="998"/>
                  <a:pt x="578" y="994"/>
                </a:cubicBezTo>
                <a:cubicBezTo>
                  <a:pt x="561" y="989"/>
                  <a:pt x="539" y="986"/>
                  <a:pt x="533" y="992"/>
                </a:cubicBezTo>
                <a:cubicBezTo>
                  <a:pt x="527" y="998"/>
                  <a:pt x="514" y="985"/>
                  <a:pt x="510" y="996"/>
                </a:cubicBezTo>
                <a:cubicBezTo>
                  <a:pt x="507" y="1007"/>
                  <a:pt x="513" y="1022"/>
                  <a:pt x="525" y="1021"/>
                </a:cubicBezTo>
                <a:close/>
                <a:moveTo>
                  <a:pt x="107" y="1339"/>
                </a:moveTo>
                <a:cubicBezTo>
                  <a:pt x="135" y="1338"/>
                  <a:pt x="135" y="1338"/>
                  <a:pt x="135" y="1338"/>
                </a:cubicBezTo>
                <a:cubicBezTo>
                  <a:pt x="161" y="1319"/>
                  <a:pt x="161" y="1319"/>
                  <a:pt x="161" y="1319"/>
                </a:cubicBezTo>
                <a:cubicBezTo>
                  <a:pt x="152" y="1308"/>
                  <a:pt x="152" y="1308"/>
                  <a:pt x="152" y="1308"/>
                </a:cubicBezTo>
                <a:lnTo>
                  <a:pt x="107" y="1339"/>
                </a:lnTo>
                <a:close/>
                <a:moveTo>
                  <a:pt x="331" y="1256"/>
                </a:moveTo>
                <a:cubicBezTo>
                  <a:pt x="319" y="1256"/>
                  <a:pt x="290" y="1267"/>
                  <a:pt x="290" y="1267"/>
                </a:cubicBezTo>
                <a:cubicBezTo>
                  <a:pt x="290" y="1267"/>
                  <a:pt x="253" y="1281"/>
                  <a:pt x="254" y="1288"/>
                </a:cubicBezTo>
                <a:cubicBezTo>
                  <a:pt x="256" y="1297"/>
                  <a:pt x="270" y="1291"/>
                  <a:pt x="289" y="1285"/>
                </a:cubicBezTo>
                <a:cubicBezTo>
                  <a:pt x="308" y="1278"/>
                  <a:pt x="328" y="1288"/>
                  <a:pt x="335" y="1282"/>
                </a:cubicBezTo>
                <a:cubicBezTo>
                  <a:pt x="342" y="1276"/>
                  <a:pt x="344" y="1256"/>
                  <a:pt x="331" y="1256"/>
                </a:cubicBezTo>
                <a:close/>
                <a:moveTo>
                  <a:pt x="908" y="1114"/>
                </a:moveTo>
                <a:cubicBezTo>
                  <a:pt x="905" y="1115"/>
                  <a:pt x="892" y="1120"/>
                  <a:pt x="892" y="1120"/>
                </a:cubicBezTo>
                <a:cubicBezTo>
                  <a:pt x="892" y="1120"/>
                  <a:pt x="884" y="1113"/>
                  <a:pt x="879" y="1114"/>
                </a:cubicBezTo>
                <a:cubicBezTo>
                  <a:pt x="874" y="1115"/>
                  <a:pt x="875" y="1130"/>
                  <a:pt x="875" y="1130"/>
                </a:cubicBezTo>
                <a:cubicBezTo>
                  <a:pt x="859" y="1142"/>
                  <a:pt x="859" y="1142"/>
                  <a:pt x="859" y="1142"/>
                </a:cubicBezTo>
                <a:cubicBezTo>
                  <a:pt x="859" y="1125"/>
                  <a:pt x="859" y="1125"/>
                  <a:pt x="859" y="1125"/>
                </a:cubicBezTo>
                <a:cubicBezTo>
                  <a:pt x="859" y="1125"/>
                  <a:pt x="845" y="1120"/>
                  <a:pt x="831" y="1133"/>
                </a:cubicBezTo>
                <a:cubicBezTo>
                  <a:pt x="831" y="1133"/>
                  <a:pt x="814" y="1144"/>
                  <a:pt x="811" y="1151"/>
                </a:cubicBezTo>
                <a:cubicBezTo>
                  <a:pt x="809" y="1159"/>
                  <a:pt x="831" y="1160"/>
                  <a:pt x="831" y="1160"/>
                </a:cubicBezTo>
                <a:cubicBezTo>
                  <a:pt x="831" y="1160"/>
                  <a:pt x="861" y="1160"/>
                  <a:pt x="872" y="1155"/>
                </a:cubicBezTo>
                <a:cubicBezTo>
                  <a:pt x="884" y="1150"/>
                  <a:pt x="881" y="1143"/>
                  <a:pt x="881" y="1143"/>
                </a:cubicBezTo>
                <a:cubicBezTo>
                  <a:pt x="899" y="1140"/>
                  <a:pt x="899" y="1140"/>
                  <a:pt x="899" y="1140"/>
                </a:cubicBezTo>
                <a:cubicBezTo>
                  <a:pt x="900" y="1134"/>
                  <a:pt x="900" y="1134"/>
                  <a:pt x="900" y="1134"/>
                </a:cubicBezTo>
                <a:cubicBezTo>
                  <a:pt x="925" y="1133"/>
                  <a:pt x="925" y="1133"/>
                  <a:pt x="925" y="1133"/>
                </a:cubicBezTo>
                <a:cubicBezTo>
                  <a:pt x="931" y="1117"/>
                  <a:pt x="931" y="1117"/>
                  <a:pt x="931" y="1117"/>
                </a:cubicBezTo>
                <a:cubicBezTo>
                  <a:pt x="920" y="1119"/>
                  <a:pt x="920" y="1119"/>
                  <a:pt x="920" y="1119"/>
                </a:cubicBezTo>
                <a:cubicBezTo>
                  <a:pt x="920" y="1119"/>
                  <a:pt x="912" y="1113"/>
                  <a:pt x="908" y="1114"/>
                </a:cubicBezTo>
                <a:close/>
                <a:moveTo>
                  <a:pt x="3018" y="262"/>
                </a:moveTo>
                <a:cubicBezTo>
                  <a:pt x="3018" y="262"/>
                  <a:pt x="3056" y="255"/>
                  <a:pt x="3065" y="261"/>
                </a:cubicBezTo>
                <a:cubicBezTo>
                  <a:pt x="3075" y="267"/>
                  <a:pt x="3069" y="277"/>
                  <a:pt x="3081" y="277"/>
                </a:cubicBezTo>
                <a:cubicBezTo>
                  <a:pt x="3094" y="277"/>
                  <a:pt x="3116" y="272"/>
                  <a:pt x="3116" y="272"/>
                </a:cubicBezTo>
                <a:cubicBezTo>
                  <a:pt x="3116" y="272"/>
                  <a:pt x="3132" y="281"/>
                  <a:pt x="3147" y="274"/>
                </a:cubicBezTo>
                <a:cubicBezTo>
                  <a:pt x="3163" y="268"/>
                  <a:pt x="3160" y="251"/>
                  <a:pt x="3160" y="251"/>
                </a:cubicBezTo>
                <a:cubicBezTo>
                  <a:pt x="3182" y="251"/>
                  <a:pt x="3182" y="251"/>
                  <a:pt x="3182" y="251"/>
                </a:cubicBezTo>
                <a:cubicBezTo>
                  <a:pt x="3226" y="237"/>
                  <a:pt x="3226" y="237"/>
                  <a:pt x="3226" y="237"/>
                </a:cubicBezTo>
                <a:cubicBezTo>
                  <a:pt x="3201" y="260"/>
                  <a:pt x="3201" y="260"/>
                  <a:pt x="3201" y="260"/>
                </a:cubicBezTo>
                <a:cubicBezTo>
                  <a:pt x="3236" y="266"/>
                  <a:pt x="3236" y="266"/>
                  <a:pt x="3236" y="266"/>
                </a:cubicBezTo>
                <a:cubicBezTo>
                  <a:pt x="3273" y="251"/>
                  <a:pt x="3273" y="251"/>
                  <a:pt x="3273" y="251"/>
                </a:cubicBezTo>
                <a:cubicBezTo>
                  <a:pt x="3336" y="222"/>
                  <a:pt x="3336" y="222"/>
                  <a:pt x="3336" y="222"/>
                </a:cubicBezTo>
                <a:cubicBezTo>
                  <a:pt x="3336" y="222"/>
                  <a:pt x="3288" y="207"/>
                  <a:pt x="3279" y="207"/>
                </a:cubicBezTo>
                <a:cubicBezTo>
                  <a:pt x="3269" y="207"/>
                  <a:pt x="3216" y="203"/>
                  <a:pt x="3216" y="203"/>
                </a:cubicBezTo>
                <a:cubicBezTo>
                  <a:pt x="3165" y="211"/>
                  <a:pt x="3165" y="211"/>
                  <a:pt x="3165" y="211"/>
                </a:cubicBezTo>
                <a:cubicBezTo>
                  <a:pt x="3162" y="225"/>
                  <a:pt x="3162" y="225"/>
                  <a:pt x="3162" y="225"/>
                </a:cubicBezTo>
                <a:cubicBezTo>
                  <a:pt x="3084" y="231"/>
                  <a:pt x="3084" y="231"/>
                  <a:pt x="3084" y="231"/>
                </a:cubicBezTo>
                <a:cubicBezTo>
                  <a:pt x="3084" y="231"/>
                  <a:pt x="3058" y="222"/>
                  <a:pt x="3036" y="226"/>
                </a:cubicBezTo>
                <a:cubicBezTo>
                  <a:pt x="3014" y="229"/>
                  <a:pt x="3017" y="237"/>
                  <a:pt x="3017" y="237"/>
                </a:cubicBezTo>
                <a:cubicBezTo>
                  <a:pt x="3017" y="242"/>
                  <a:pt x="3018" y="262"/>
                  <a:pt x="3018" y="262"/>
                </a:cubicBezTo>
                <a:close/>
                <a:moveTo>
                  <a:pt x="3472" y="227"/>
                </a:moveTo>
                <a:cubicBezTo>
                  <a:pt x="3534" y="231"/>
                  <a:pt x="3529" y="212"/>
                  <a:pt x="3529" y="212"/>
                </a:cubicBezTo>
                <a:cubicBezTo>
                  <a:pt x="3525" y="202"/>
                  <a:pt x="3525" y="202"/>
                  <a:pt x="3525" y="202"/>
                </a:cubicBezTo>
                <a:cubicBezTo>
                  <a:pt x="3571" y="197"/>
                  <a:pt x="3571" y="197"/>
                  <a:pt x="3571" y="197"/>
                </a:cubicBezTo>
                <a:cubicBezTo>
                  <a:pt x="3560" y="189"/>
                  <a:pt x="3560" y="189"/>
                  <a:pt x="3560" y="189"/>
                </a:cubicBezTo>
                <a:cubicBezTo>
                  <a:pt x="3515" y="191"/>
                  <a:pt x="3515" y="191"/>
                  <a:pt x="3515" y="191"/>
                </a:cubicBezTo>
                <a:cubicBezTo>
                  <a:pt x="3507" y="199"/>
                  <a:pt x="3507" y="199"/>
                  <a:pt x="3507" y="199"/>
                </a:cubicBezTo>
                <a:cubicBezTo>
                  <a:pt x="3507" y="199"/>
                  <a:pt x="3448" y="186"/>
                  <a:pt x="3441" y="202"/>
                </a:cubicBezTo>
                <a:cubicBezTo>
                  <a:pt x="3435" y="218"/>
                  <a:pt x="3472" y="227"/>
                  <a:pt x="3472" y="227"/>
                </a:cubicBezTo>
                <a:close/>
                <a:moveTo>
                  <a:pt x="3267" y="270"/>
                </a:moveTo>
                <a:cubicBezTo>
                  <a:pt x="3231" y="288"/>
                  <a:pt x="3231" y="288"/>
                  <a:pt x="3231" y="288"/>
                </a:cubicBezTo>
                <a:cubicBezTo>
                  <a:pt x="3231" y="288"/>
                  <a:pt x="3266" y="294"/>
                  <a:pt x="3250" y="297"/>
                </a:cubicBezTo>
                <a:cubicBezTo>
                  <a:pt x="3234" y="301"/>
                  <a:pt x="3176" y="305"/>
                  <a:pt x="3176" y="305"/>
                </a:cubicBezTo>
                <a:cubicBezTo>
                  <a:pt x="3162" y="321"/>
                  <a:pt x="3162" y="321"/>
                  <a:pt x="3162" y="321"/>
                </a:cubicBezTo>
                <a:cubicBezTo>
                  <a:pt x="3199" y="316"/>
                  <a:pt x="3199" y="316"/>
                  <a:pt x="3199" y="316"/>
                </a:cubicBezTo>
                <a:cubicBezTo>
                  <a:pt x="3199" y="316"/>
                  <a:pt x="3214" y="321"/>
                  <a:pt x="3233" y="324"/>
                </a:cubicBezTo>
                <a:cubicBezTo>
                  <a:pt x="3252" y="327"/>
                  <a:pt x="3308" y="308"/>
                  <a:pt x="3308" y="308"/>
                </a:cubicBezTo>
                <a:cubicBezTo>
                  <a:pt x="3306" y="317"/>
                  <a:pt x="3306" y="317"/>
                  <a:pt x="3306" y="317"/>
                </a:cubicBezTo>
                <a:cubicBezTo>
                  <a:pt x="3306" y="317"/>
                  <a:pt x="3344" y="312"/>
                  <a:pt x="3374" y="310"/>
                </a:cubicBezTo>
                <a:cubicBezTo>
                  <a:pt x="3402" y="308"/>
                  <a:pt x="3377" y="315"/>
                  <a:pt x="3367" y="317"/>
                </a:cubicBezTo>
                <a:cubicBezTo>
                  <a:pt x="3357" y="318"/>
                  <a:pt x="3323" y="322"/>
                  <a:pt x="3298" y="325"/>
                </a:cubicBezTo>
                <a:cubicBezTo>
                  <a:pt x="3273" y="328"/>
                  <a:pt x="3242" y="339"/>
                  <a:pt x="3242" y="339"/>
                </a:cubicBezTo>
                <a:cubicBezTo>
                  <a:pt x="3242" y="339"/>
                  <a:pt x="3270" y="344"/>
                  <a:pt x="3320" y="346"/>
                </a:cubicBezTo>
                <a:cubicBezTo>
                  <a:pt x="3368" y="347"/>
                  <a:pt x="3402" y="326"/>
                  <a:pt x="3402" y="326"/>
                </a:cubicBezTo>
                <a:cubicBezTo>
                  <a:pt x="3452" y="313"/>
                  <a:pt x="3452" y="313"/>
                  <a:pt x="3452" y="313"/>
                </a:cubicBezTo>
                <a:cubicBezTo>
                  <a:pt x="3452" y="313"/>
                  <a:pt x="3469" y="319"/>
                  <a:pt x="3517" y="313"/>
                </a:cubicBezTo>
                <a:cubicBezTo>
                  <a:pt x="3563" y="307"/>
                  <a:pt x="3566" y="297"/>
                  <a:pt x="3585" y="292"/>
                </a:cubicBezTo>
                <a:cubicBezTo>
                  <a:pt x="3603" y="287"/>
                  <a:pt x="3588" y="267"/>
                  <a:pt x="3568" y="267"/>
                </a:cubicBezTo>
                <a:cubicBezTo>
                  <a:pt x="3548" y="268"/>
                  <a:pt x="3554" y="281"/>
                  <a:pt x="3554" y="281"/>
                </a:cubicBezTo>
                <a:cubicBezTo>
                  <a:pt x="3527" y="280"/>
                  <a:pt x="3527" y="280"/>
                  <a:pt x="3527" y="280"/>
                </a:cubicBezTo>
                <a:cubicBezTo>
                  <a:pt x="3527" y="280"/>
                  <a:pt x="3532" y="273"/>
                  <a:pt x="3537" y="265"/>
                </a:cubicBezTo>
                <a:cubicBezTo>
                  <a:pt x="3542" y="257"/>
                  <a:pt x="3555" y="242"/>
                  <a:pt x="3543" y="242"/>
                </a:cubicBezTo>
                <a:cubicBezTo>
                  <a:pt x="3531" y="241"/>
                  <a:pt x="3506" y="252"/>
                  <a:pt x="3473" y="262"/>
                </a:cubicBezTo>
                <a:cubicBezTo>
                  <a:pt x="3439" y="272"/>
                  <a:pt x="3494" y="269"/>
                  <a:pt x="3494" y="269"/>
                </a:cubicBezTo>
                <a:cubicBezTo>
                  <a:pt x="3491" y="285"/>
                  <a:pt x="3491" y="285"/>
                  <a:pt x="3491" y="285"/>
                </a:cubicBezTo>
                <a:cubicBezTo>
                  <a:pt x="3411" y="295"/>
                  <a:pt x="3411" y="295"/>
                  <a:pt x="3411" y="295"/>
                </a:cubicBezTo>
                <a:cubicBezTo>
                  <a:pt x="3411" y="295"/>
                  <a:pt x="3405" y="275"/>
                  <a:pt x="3410" y="266"/>
                </a:cubicBezTo>
                <a:cubicBezTo>
                  <a:pt x="3414" y="257"/>
                  <a:pt x="3357" y="253"/>
                  <a:pt x="3357" y="253"/>
                </a:cubicBezTo>
                <a:lnTo>
                  <a:pt x="3267" y="270"/>
                </a:lnTo>
                <a:close/>
                <a:moveTo>
                  <a:pt x="2745" y="467"/>
                </a:moveTo>
                <a:cubicBezTo>
                  <a:pt x="2750" y="479"/>
                  <a:pt x="2720" y="495"/>
                  <a:pt x="2748" y="491"/>
                </a:cubicBezTo>
                <a:cubicBezTo>
                  <a:pt x="2776" y="487"/>
                  <a:pt x="2810" y="475"/>
                  <a:pt x="2810" y="475"/>
                </a:cubicBezTo>
                <a:cubicBezTo>
                  <a:pt x="2836" y="481"/>
                  <a:pt x="2836" y="481"/>
                  <a:pt x="2836" y="481"/>
                </a:cubicBezTo>
                <a:cubicBezTo>
                  <a:pt x="2887" y="443"/>
                  <a:pt x="2887" y="443"/>
                  <a:pt x="2887" y="443"/>
                </a:cubicBezTo>
                <a:cubicBezTo>
                  <a:pt x="2975" y="415"/>
                  <a:pt x="2975" y="415"/>
                  <a:pt x="2975" y="415"/>
                </a:cubicBezTo>
                <a:cubicBezTo>
                  <a:pt x="3058" y="392"/>
                  <a:pt x="3058" y="392"/>
                  <a:pt x="3058" y="392"/>
                </a:cubicBezTo>
                <a:cubicBezTo>
                  <a:pt x="3124" y="379"/>
                  <a:pt x="3124" y="379"/>
                  <a:pt x="3124" y="379"/>
                </a:cubicBezTo>
                <a:cubicBezTo>
                  <a:pt x="3124" y="379"/>
                  <a:pt x="3085" y="347"/>
                  <a:pt x="3082" y="343"/>
                </a:cubicBezTo>
                <a:cubicBezTo>
                  <a:pt x="3078" y="340"/>
                  <a:pt x="3031" y="346"/>
                  <a:pt x="3031" y="346"/>
                </a:cubicBezTo>
                <a:cubicBezTo>
                  <a:pt x="2987" y="352"/>
                  <a:pt x="2987" y="352"/>
                  <a:pt x="2987" y="352"/>
                </a:cubicBezTo>
                <a:cubicBezTo>
                  <a:pt x="2963" y="334"/>
                  <a:pt x="2963" y="334"/>
                  <a:pt x="2963" y="334"/>
                </a:cubicBezTo>
                <a:cubicBezTo>
                  <a:pt x="2909" y="341"/>
                  <a:pt x="2909" y="341"/>
                  <a:pt x="2909" y="341"/>
                </a:cubicBezTo>
                <a:cubicBezTo>
                  <a:pt x="2875" y="351"/>
                  <a:pt x="2875" y="351"/>
                  <a:pt x="2875" y="351"/>
                </a:cubicBezTo>
                <a:cubicBezTo>
                  <a:pt x="2865" y="364"/>
                  <a:pt x="2865" y="364"/>
                  <a:pt x="2865" y="364"/>
                </a:cubicBezTo>
                <a:cubicBezTo>
                  <a:pt x="2854" y="384"/>
                  <a:pt x="2854" y="384"/>
                  <a:pt x="2854" y="384"/>
                </a:cubicBezTo>
                <a:cubicBezTo>
                  <a:pt x="2822" y="393"/>
                  <a:pt x="2822" y="393"/>
                  <a:pt x="2822" y="393"/>
                </a:cubicBezTo>
                <a:cubicBezTo>
                  <a:pt x="2776" y="406"/>
                  <a:pt x="2776" y="406"/>
                  <a:pt x="2776" y="406"/>
                </a:cubicBezTo>
                <a:cubicBezTo>
                  <a:pt x="2789" y="414"/>
                  <a:pt x="2789" y="414"/>
                  <a:pt x="2789" y="414"/>
                </a:cubicBezTo>
                <a:cubicBezTo>
                  <a:pt x="2709" y="450"/>
                  <a:pt x="2709" y="450"/>
                  <a:pt x="2709" y="450"/>
                </a:cubicBezTo>
                <a:cubicBezTo>
                  <a:pt x="2709" y="450"/>
                  <a:pt x="2741" y="455"/>
                  <a:pt x="2745" y="467"/>
                </a:cubicBezTo>
                <a:close/>
                <a:moveTo>
                  <a:pt x="3369" y="243"/>
                </a:moveTo>
                <a:cubicBezTo>
                  <a:pt x="3387" y="228"/>
                  <a:pt x="3368" y="219"/>
                  <a:pt x="3350" y="229"/>
                </a:cubicBezTo>
                <a:cubicBezTo>
                  <a:pt x="3331" y="239"/>
                  <a:pt x="3369" y="243"/>
                  <a:pt x="3369" y="243"/>
                </a:cubicBezTo>
                <a:close/>
                <a:moveTo>
                  <a:pt x="3556" y="183"/>
                </a:moveTo>
                <a:cubicBezTo>
                  <a:pt x="3566" y="182"/>
                  <a:pt x="3595" y="190"/>
                  <a:pt x="3597" y="182"/>
                </a:cubicBezTo>
                <a:cubicBezTo>
                  <a:pt x="3599" y="173"/>
                  <a:pt x="3589" y="167"/>
                  <a:pt x="3573" y="167"/>
                </a:cubicBezTo>
                <a:cubicBezTo>
                  <a:pt x="3556" y="167"/>
                  <a:pt x="3491" y="178"/>
                  <a:pt x="3491" y="178"/>
                </a:cubicBezTo>
                <a:cubicBezTo>
                  <a:pt x="3491" y="178"/>
                  <a:pt x="3547" y="184"/>
                  <a:pt x="3556" y="183"/>
                </a:cubicBezTo>
                <a:close/>
                <a:moveTo>
                  <a:pt x="4268" y="416"/>
                </a:moveTo>
                <a:cubicBezTo>
                  <a:pt x="4284" y="422"/>
                  <a:pt x="4306" y="408"/>
                  <a:pt x="4306" y="408"/>
                </a:cubicBezTo>
                <a:cubicBezTo>
                  <a:pt x="4347" y="407"/>
                  <a:pt x="4347" y="407"/>
                  <a:pt x="4347" y="407"/>
                </a:cubicBezTo>
                <a:cubicBezTo>
                  <a:pt x="4347" y="407"/>
                  <a:pt x="4373" y="417"/>
                  <a:pt x="4381" y="411"/>
                </a:cubicBezTo>
                <a:cubicBezTo>
                  <a:pt x="4388" y="406"/>
                  <a:pt x="4382" y="383"/>
                  <a:pt x="4365" y="379"/>
                </a:cubicBezTo>
                <a:cubicBezTo>
                  <a:pt x="4347" y="375"/>
                  <a:pt x="4331" y="380"/>
                  <a:pt x="4331" y="380"/>
                </a:cubicBezTo>
                <a:cubicBezTo>
                  <a:pt x="4305" y="380"/>
                  <a:pt x="4305" y="380"/>
                  <a:pt x="4305" y="380"/>
                </a:cubicBezTo>
                <a:cubicBezTo>
                  <a:pt x="4305" y="380"/>
                  <a:pt x="4275" y="368"/>
                  <a:pt x="4264" y="377"/>
                </a:cubicBezTo>
                <a:cubicBezTo>
                  <a:pt x="4254" y="385"/>
                  <a:pt x="4250" y="391"/>
                  <a:pt x="4250" y="391"/>
                </a:cubicBezTo>
                <a:cubicBezTo>
                  <a:pt x="4263" y="398"/>
                  <a:pt x="4263" y="398"/>
                  <a:pt x="4263" y="398"/>
                </a:cubicBezTo>
                <a:cubicBezTo>
                  <a:pt x="4263" y="398"/>
                  <a:pt x="4254" y="410"/>
                  <a:pt x="4268" y="416"/>
                </a:cubicBezTo>
                <a:close/>
                <a:moveTo>
                  <a:pt x="4008" y="114"/>
                </a:moveTo>
                <a:cubicBezTo>
                  <a:pt x="3971" y="118"/>
                  <a:pt x="3971" y="118"/>
                  <a:pt x="3971" y="118"/>
                </a:cubicBezTo>
                <a:cubicBezTo>
                  <a:pt x="3985" y="136"/>
                  <a:pt x="3985" y="136"/>
                  <a:pt x="3985" y="136"/>
                </a:cubicBezTo>
                <a:lnTo>
                  <a:pt x="4008" y="114"/>
                </a:lnTo>
                <a:close/>
                <a:moveTo>
                  <a:pt x="3411" y="512"/>
                </a:moveTo>
                <a:cubicBezTo>
                  <a:pt x="3409" y="506"/>
                  <a:pt x="3344" y="507"/>
                  <a:pt x="3344" y="507"/>
                </a:cubicBezTo>
                <a:cubicBezTo>
                  <a:pt x="3397" y="479"/>
                  <a:pt x="3397" y="479"/>
                  <a:pt x="3397" y="479"/>
                </a:cubicBezTo>
                <a:cubicBezTo>
                  <a:pt x="3397" y="479"/>
                  <a:pt x="3429" y="405"/>
                  <a:pt x="3400" y="396"/>
                </a:cubicBezTo>
                <a:cubicBezTo>
                  <a:pt x="3373" y="388"/>
                  <a:pt x="3334" y="406"/>
                  <a:pt x="3334" y="406"/>
                </a:cubicBezTo>
                <a:cubicBezTo>
                  <a:pt x="3334" y="406"/>
                  <a:pt x="3308" y="460"/>
                  <a:pt x="3284" y="463"/>
                </a:cubicBezTo>
                <a:cubicBezTo>
                  <a:pt x="3260" y="466"/>
                  <a:pt x="3300" y="426"/>
                  <a:pt x="3298" y="416"/>
                </a:cubicBezTo>
                <a:cubicBezTo>
                  <a:pt x="3296" y="406"/>
                  <a:pt x="3232" y="405"/>
                  <a:pt x="3232" y="405"/>
                </a:cubicBezTo>
                <a:cubicBezTo>
                  <a:pt x="3226" y="418"/>
                  <a:pt x="3226" y="418"/>
                  <a:pt x="3226" y="418"/>
                </a:cubicBezTo>
                <a:cubicBezTo>
                  <a:pt x="3226" y="418"/>
                  <a:pt x="3190" y="433"/>
                  <a:pt x="3153" y="436"/>
                </a:cubicBezTo>
                <a:cubicBezTo>
                  <a:pt x="3117" y="438"/>
                  <a:pt x="3169" y="425"/>
                  <a:pt x="3205" y="413"/>
                </a:cubicBezTo>
                <a:cubicBezTo>
                  <a:pt x="3243" y="401"/>
                  <a:pt x="3186" y="399"/>
                  <a:pt x="3186" y="399"/>
                </a:cubicBezTo>
                <a:cubicBezTo>
                  <a:pt x="3146" y="411"/>
                  <a:pt x="3146" y="411"/>
                  <a:pt x="3146" y="411"/>
                </a:cubicBezTo>
                <a:cubicBezTo>
                  <a:pt x="3118" y="414"/>
                  <a:pt x="3118" y="414"/>
                  <a:pt x="3118" y="414"/>
                </a:cubicBezTo>
                <a:cubicBezTo>
                  <a:pt x="3118" y="414"/>
                  <a:pt x="3133" y="404"/>
                  <a:pt x="3149" y="393"/>
                </a:cubicBezTo>
                <a:cubicBezTo>
                  <a:pt x="3164" y="382"/>
                  <a:pt x="3145" y="384"/>
                  <a:pt x="3145" y="384"/>
                </a:cubicBezTo>
                <a:cubicBezTo>
                  <a:pt x="3046" y="415"/>
                  <a:pt x="3046" y="415"/>
                  <a:pt x="3046" y="415"/>
                </a:cubicBezTo>
                <a:cubicBezTo>
                  <a:pt x="3032" y="416"/>
                  <a:pt x="3032" y="416"/>
                  <a:pt x="3032" y="416"/>
                </a:cubicBezTo>
                <a:cubicBezTo>
                  <a:pt x="2976" y="433"/>
                  <a:pt x="2976" y="433"/>
                  <a:pt x="2976" y="433"/>
                </a:cubicBezTo>
                <a:cubicBezTo>
                  <a:pt x="2978" y="441"/>
                  <a:pt x="2978" y="441"/>
                  <a:pt x="2978" y="441"/>
                </a:cubicBezTo>
                <a:cubicBezTo>
                  <a:pt x="2938" y="456"/>
                  <a:pt x="2938" y="456"/>
                  <a:pt x="2938" y="456"/>
                </a:cubicBezTo>
                <a:cubicBezTo>
                  <a:pt x="2929" y="466"/>
                  <a:pt x="2929" y="466"/>
                  <a:pt x="2929" y="466"/>
                </a:cubicBezTo>
                <a:cubicBezTo>
                  <a:pt x="2947" y="474"/>
                  <a:pt x="2947" y="474"/>
                  <a:pt x="2947" y="474"/>
                </a:cubicBezTo>
                <a:cubicBezTo>
                  <a:pt x="2947" y="474"/>
                  <a:pt x="2969" y="459"/>
                  <a:pt x="2974" y="471"/>
                </a:cubicBezTo>
                <a:cubicBezTo>
                  <a:pt x="2979" y="483"/>
                  <a:pt x="2933" y="477"/>
                  <a:pt x="2922" y="496"/>
                </a:cubicBezTo>
                <a:cubicBezTo>
                  <a:pt x="2910" y="516"/>
                  <a:pt x="3069" y="497"/>
                  <a:pt x="3047" y="515"/>
                </a:cubicBezTo>
                <a:cubicBezTo>
                  <a:pt x="3026" y="532"/>
                  <a:pt x="2899" y="521"/>
                  <a:pt x="2888" y="538"/>
                </a:cubicBezTo>
                <a:cubicBezTo>
                  <a:pt x="2877" y="555"/>
                  <a:pt x="2909" y="553"/>
                  <a:pt x="2932" y="565"/>
                </a:cubicBezTo>
                <a:cubicBezTo>
                  <a:pt x="2955" y="577"/>
                  <a:pt x="2920" y="570"/>
                  <a:pt x="2916" y="587"/>
                </a:cubicBezTo>
                <a:cubicBezTo>
                  <a:pt x="2912" y="603"/>
                  <a:pt x="3015" y="595"/>
                  <a:pt x="3015" y="595"/>
                </a:cubicBezTo>
                <a:cubicBezTo>
                  <a:pt x="3015" y="595"/>
                  <a:pt x="3184" y="579"/>
                  <a:pt x="3223" y="567"/>
                </a:cubicBezTo>
                <a:cubicBezTo>
                  <a:pt x="3250" y="558"/>
                  <a:pt x="3301" y="596"/>
                  <a:pt x="3333" y="599"/>
                </a:cubicBezTo>
                <a:cubicBezTo>
                  <a:pt x="3366" y="601"/>
                  <a:pt x="3377" y="564"/>
                  <a:pt x="3377" y="564"/>
                </a:cubicBezTo>
                <a:cubicBezTo>
                  <a:pt x="3325" y="563"/>
                  <a:pt x="3325" y="563"/>
                  <a:pt x="3325" y="563"/>
                </a:cubicBezTo>
                <a:cubicBezTo>
                  <a:pt x="3347" y="546"/>
                  <a:pt x="3347" y="546"/>
                  <a:pt x="3347" y="546"/>
                </a:cubicBezTo>
                <a:cubicBezTo>
                  <a:pt x="3347" y="546"/>
                  <a:pt x="3379" y="552"/>
                  <a:pt x="3411" y="545"/>
                </a:cubicBezTo>
                <a:cubicBezTo>
                  <a:pt x="3444" y="538"/>
                  <a:pt x="3413" y="519"/>
                  <a:pt x="3411" y="512"/>
                </a:cubicBezTo>
                <a:close/>
                <a:moveTo>
                  <a:pt x="3970" y="239"/>
                </a:moveTo>
                <a:cubicBezTo>
                  <a:pt x="3966" y="239"/>
                  <a:pt x="3958" y="235"/>
                  <a:pt x="3958" y="235"/>
                </a:cubicBezTo>
                <a:cubicBezTo>
                  <a:pt x="3958" y="235"/>
                  <a:pt x="3898" y="235"/>
                  <a:pt x="3898" y="243"/>
                </a:cubicBezTo>
                <a:cubicBezTo>
                  <a:pt x="3898" y="252"/>
                  <a:pt x="3917" y="254"/>
                  <a:pt x="3917" y="254"/>
                </a:cubicBezTo>
                <a:cubicBezTo>
                  <a:pt x="3918" y="266"/>
                  <a:pt x="3918" y="266"/>
                  <a:pt x="3918" y="266"/>
                </a:cubicBezTo>
                <a:cubicBezTo>
                  <a:pt x="3918" y="266"/>
                  <a:pt x="3968" y="271"/>
                  <a:pt x="3972" y="269"/>
                </a:cubicBezTo>
                <a:cubicBezTo>
                  <a:pt x="3976" y="267"/>
                  <a:pt x="3988" y="268"/>
                  <a:pt x="3994" y="268"/>
                </a:cubicBezTo>
                <a:cubicBezTo>
                  <a:pt x="3992" y="276"/>
                  <a:pt x="3990" y="287"/>
                  <a:pt x="3990" y="287"/>
                </a:cubicBezTo>
                <a:cubicBezTo>
                  <a:pt x="3953" y="314"/>
                  <a:pt x="3953" y="314"/>
                  <a:pt x="3953" y="314"/>
                </a:cubicBezTo>
                <a:cubicBezTo>
                  <a:pt x="3967" y="320"/>
                  <a:pt x="3967" y="320"/>
                  <a:pt x="3967" y="320"/>
                </a:cubicBezTo>
                <a:cubicBezTo>
                  <a:pt x="3967" y="320"/>
                  <a:pt x="3943" y="335"/>
                  <a:pt x="3955" y="335"/>
                </a:cubicBezTo>
                <a:cubicBezTo>
                  <a:pt x="3967" y="335"/>
                  <a:pt x="3985" y="325"/>
                  <a:pt x="3985" y="325"/>
                </a:cubicBezTo>
                <a:cubicBezTo>
                  <a:pt x="3985" y="325"/>
                  <a:pt x="3976" y="338"/>
                  <a:pt x="3995" y="337"/>
                </a:cubicBezTo>
                <a:cubicBezTo>
                  <a:pt x="4014" y="336"/>
                  <a:pt x="4050" y="324"/>
                  <a:pt x="4050" y="324"/>
                </a:cubicBezTo>
                <a:cubicBezTo>
                  <a:pt x="4051" y="338"/>
                  <a:pt x="4051" y="338"/>
                  <a:pt x="4051" y="338"/>
                </a:cubicBezTo>
                <a:cubicBezTo>
                  <a:pt x="4096" y="335"/>
                  <a:pt x="4096" y="335"/>
                  <a:pt x="4096" y="335"/>
                </a:cubicBezTo>
                <a:cubicBezTo>
                  <a:pt x="4149" y="345"/>
                  <a:pt x="4149" y="345"/>
                  <a:pt x="4149" y="345"/>
                </a:cubicBezTo>
                <a:cubicBezTo>
                  <a:pt x="4213" y="340"/>
                  <a:pt x="4213" y="340"/>
                  <a:pt x="4213" y="340"/>
                </a:cubicBezTo>
                <a:cubicBezTo>
                  <a:pt x="4231" y="325"/>
                  <a:pt x="4231" y="325"/>
                  <a:pt x="4231" y="325"/>
                </a:cubicBezTo>
                <a:cubicBezTo>
                  <a:pt x="4231" y="325"/>
                  <a:pt x="4220" y="339"/>
                  <a:pt x="4233" y="340"/>
                </a:cubicBezTo>
                <a:cubicBezTo>
                  <a:pt x="4246" y="341"/>
                  <a:pt x="4321" y="339"/>
                  <a:pt x="4321" y="339"/>
                </a:cubicBezTo>
                <a:cubicBezTo>
                  <a:pt x="4328" y="325"/>
                  <a:pt x="4328" y="325"/>
                  <a:pt x="4328" y="325"/>
                </a:cubicBezTo>
                <a:cubicBezTo>
                  <a:pt x="4372" y="307"/>
                  <a:pt x="4372" y="307"/>
                  <a:pt x="4372" y="307"/>
                </a:cubicBezTo>
                <a:cubicBezTo>
                  <a:pt x="4361" y="303"/>
                  <a:pt x="4361" y="303"/>
                  <a:pt x="4361" y="303"/>
                </a:cubicBezTo>
                <a:cubicBezTo>
                  <a:pt x="4361" y="294"/>
                  <a:pt x="4361" y="294"/>
                  <a:pt x="4361" y="294"/>
                </a:cubicBezTo>
                <a:cubicBezTo>
                  <a:pt x="4361" y="294"/>
                  <a:pt x="4316" y="283"/>
                  <a:pt x="4300" y="283"/>
                </a:cubicBezTo>
                <a:cubicBezTo>
                  <a:pt x="4284" y="283"/>
                  <a:pt x="4163" y="307"/>
                  <a:pt x="4163" y="307"/>
                </a:cubicBezTo>
                <a:cubicBezTo>
                  <a:pt x="4163" y="307"/>
                  <a:pt x="4148" y="296"/>
                  <a:pt x="4140" y="295"/>
                </a:cubicBezTo>
                <a:cubicBezTo>
                  <a:pt x="4133" y="294"/>
                  <a:pt x="4103" y="307"/>
                  <a:pt x="4103" y="307"/>
                </a:cubicBezTo>
                <a:cubicBezTo>
                  <a:pt x="4090" y="293"/>
                  <a:pt x="4090" y="293"/>
                  <a:pt x="4090" y="293"/>
                </a:cubicBezTo>
                <a:cubicBezTo>
                  <a:pt x="4078" y="299"/>
                  <a:pt x="4078" y="299"/>
                  <a:pt x="4078" y="299"/>
                </a:cubicBezTo>
                <a:cubicBezTo>
                  <a:pt x="4056" y="295"/>
                  <a:pt x="4056" y="295"/>
                  <a:pt x="4056" y="295"/>
                </a:cubicBezTo>
                <a:cubicBezTo>
                  <a:pt x="4078" y="287"/>
                  <a:pt x="4078" y="287"/>
                  <a:pt x="4078" y="287"/>
                </a:cubicBezTo>
                <a:cubicBezTo>
                  <a:pt x="4065" y="281"/>
                  <a:pt x="4065" y="281"/>
                  <a:pt x="4065" y="281"/>
                </a:cubicBezTo>
                <a:cubicBezTo>
                  <a:pt x="4028" y="285"/>
                  <a:pt x="4028" y="285"/>
                  <a:pt x="4028" y="285"/>
                </a:cubicBezTo>
                <a:cubicBezTo>
                  <a:pt x="4052" y="278"/>
                  <a:pt x="4052" y="278"/>
                  <a:pt x="4052" y="278"/>
                </a:cubicBezTo>
                <a:cubicBezTo>
                  <a:pt x="4051" y="273"/>
                  <a:pt x="4051" y="273"/>
                  <a:pt x="4051" y="273"/>
                </a:cubicBezTo>
                <a:cubicBezTo>
                  <a:pt x="4097" y="272"/>
                  <a:pt x="4097" y="272"/>
                  <a:pt x="4097" y="272"/>
                </a:cubicBezTo>
                <a:cubicBezTo>
                  <a:pt x="4074" y="264"/>
                  <a:pt x="4074" y="264"/>
                  <a:pt x="4074" y="264"/>
                </a:cubicBezTo>
                <a:cubicBezTo>
                  <a:pt x="4058" y="264"/>
                  <a:pt x="4058" y="264"/>
                  <a:pt x="4058" y="264"/>
                </a:cubicBezTo>
                <a:cubicBezTo>
                  <a:pt x="4058" y="264"/>
                  <a:pt x="4070" y="254"/>
                  <a:pt x="4060" y="253"/>
                </a:cubicBezTo>
                <a:cubicBezTo>
                  <a:pt x="4052" y="252"/>
                  <a:pt x="4021" y="254"/>
                  <a:pt x="4005" y="257"/>
                </a:cubicBezTo>
                <a:cubicBezTo>
                  <a:pt x="4003" y="250"/>
                  <a:pt x="3974" y="239"/>
                  <a:pt x="3970" y="239"/>
                </a:cubicBezTo>
                <a:close/>
                <a:moveTo>
                  <a:pt x="4116" y="136"/>
                </a:moveTo>
                <a:cubicBezTo>
                  <a:pt x="4080" y="144"/>
                  <a:pt x="4080" y="144"/>
                  <a:pt x="4080" y="144"/>
                </a:cubicBezTo>
                <a:cubicBezTo>
                  <a:pt x="4105" y="155"/>
                  <a:pt x="4105" y="155"/>
                  <a:pt x="4105" y="155"/>
                </a:cubicBezTo>
                <a:cubicBezTo>
                  <a:pt x="4105" y="155"/>
                  <a:pt x="4091" y="159"/>
                  <a:pt x="4093" y="169"/>
                </a:cubicBezTo>
                <a:cubicBezTo>
                  <a:pt x="4095" y="178"/>
                  <a:pt x="4122" y="175"/>
                  <a:pt x="4122" y="175"/>
                </a:cubicBezTo>
                <a:cubicBezTo>
                  <a:pt x="4109" y="184"/>
                  <a:pt x="4109" y="184"/>
                  <a:pt x="4109" y="184"/>
                </a:cubicBezTo>
                <a:cubicBezTo>
                  <a:pt x="4109" y="184"/>
                  <a:pt x="4127" y="188"/>
                  <a:pt x="4141" y="197"/>
                </a:cubicBezTo>
                <a:cubicBezTo>
                  <a:pt x="4155" y="205"/>
                  <a:pt x="4180" y="185"/>
                  <a:pt x="4180" y="185"/>
                </a:cubicBezTo>
                <a:cubicBezTo>
                  <a:pt x="4196" y="177"/>
                  <a:pt x="4196" y="177"/>
                  <a:pt x="4196" y="177"/>
                </a:cubicBezTo>
                <a:cubicBezTo>
                  <a:pt x="4196" y="177"/>
                  <a:pt x="4201" y="183"/>
                  <a:pt x="4207" y="194"/>
                </a:cubicBezTo>
                <a:cubicBezTo>
                  <a:pt x="4214" y="204"/>
                  <a:pt x="4238" y="186"/>
                  <a:pt x="4247" y="184"/>
                </a:cubicBezTo>
                <a:cubicBezTo>
                  <a:pt x="4256" y="182"/>
                  <a:pt x="4269" y="168"/>
                  <a:pt x="4269" y="168"/>
                </a:cubicBezTo>
                <a:cubicBezTo>
                  <a:pt x="4277" y="177"/>
                  <a:pt x="4277" y="177"/>
                  <a:pt x="4277" y="177"/>
                </a:cubicBezTo>
                <a:cubicBezTo>
                  <a:pt x="4277" y="177"/>
                  <a:pt x="4290" y="164"/>
                  <a:pt x="4292" y="159"/>
                </a:cubicBezTo>
                <a:cubicBezTo>
                  <a:pt x="4294" y="154"/>
                  <a:pt x="4347" y="156"/>
                  <a:pt x="4359" y="156"/>
                </a:cubicBezTo>
                <a:cubicBezTo>
                  <a:pt x="4371" y="156"/>
                  <a:pt x="4368" y="142"/>
                  <a:pt x="4368" y="142"/>
                </a:cubicBezTo>
                <a:cubicBezTo>
                  <a:pt x="4326" y="141"/>
                  <a:pt x="4326" y="141"/>
                  <a:pt x="4326" y="141"/>
                </a:cubicBezTo>
                <a:cubicBezTo>
                  <a:pt x="4346" y="130"/>
                  <a:pt x="4346" y="130"/>
                  <a:pt x="4346" y="130"/>
                </a:cubicBezTo>
                <a:cubicBezTo>
                  <a:pt x="4346" y="130"/>
                  <a:pt x="4354" y="110"/>
                  <a:pt x="4349" y="103"/>
                </a:cubicBezTo>
                <a:cubicBezTo>
                  <a:pt x="4345" y="97"/>
                  <a:pt x="4311" y="115"/>
                  <a:pt x="4311" y="115"/>
                </a:cubicBezTo>
                <a:cubicBezTo>
                  <a:pt x="4308" y="98"/>
                  <a:pt x="4308" y="98"/>
                  <a:pt x="4308" y="98"/>
                </a:cubicBezTo>
                <a:cubicBezTo>
                  <a:pt x="4276" y="104"/>
                  <a:pt x="4276" y="104"/>
                  <a:pt x="4276" y="104"/>
                </a:cubicBezTo>
                <a:cubicBezTo>
                  <a:pt x="4276" y="104"/>
                  <a:pt x="4273" y="84"/>
                  <a:pt x="4263" y="73"/>
                </a:cubicBezTo>
                <a:cubicBezTo>
                  <a:pt x="4254" y="62"/>
                  <a:pt x="4212" y="85"/>
                  <a:pt x="4212" y="85"/>
                </a:cubicBezTo>
                <a:cubicBezTo>
                  <a:pt x="4160" y="88"/>
                  <a:pt x="4160" y="88"/>
                  <a:pt x="4160" y="88"/>
                </a:cubicBezTo>
                <a:cubicBezTo>
                  <a:pt x="4177" y="101"/>
                  <a:pt x="4177" y="101"/>
                  <a:pt x="4177" y="101"/>
                </a:cubicBezTo>
                <a:cubicBezTo>
                  <a:pt x="4177" y="101"/>
                  <a:pt x="4140" y="98"/>
                  <a:pt x="4127" y="102"/>
                </a:cubicBezTo>
                <a:cubicBezTo>
                  <a:pt x="4115" y="106"/>
                  <a:pt x="4135" y="119"/>
                  <a:pt x="4135" y="119"/>
                </a:cubicBezTo>
                <a:cubicBezTo>
                  <a:pt x="4135" y="119"/>
                  <a:pt x="4078" y="113"/>
                  <a:pt x="4074" y="127"/>
                </a:cubicBezTo>
                <a:cubicBezTo>
                  <a:pt x="4069" y="141"/>
                  <a:pt x="4116" y="136"/>
                  <a:pt x="4116" y="136"/>
                </a:cubicBezTo>
                <a:close/>
                <a:moveTo>
                  <a:pt x="4126" y="212"/>
                </a:moveTo>
                <a:cubicBezTo>
                  <a:pt x="4104" y="216"/>
                  <a:pt x="4104" y="226"/>
                  <a:pt x="4104" y="226"/>
                </a:cubicBezTo>
                <a:cubicBezTo>
                  <a:pt x="4122" y="229"/>
                  <a:pt x="4122" y="229"/>
                  <a:pt x="4122" y="229"/>
                </a:cubicBezTo>
                <a:cubicBezTo>
                  <a:pt x="4137" y="229"/>
                  <a:pt x="4149" y="208"/>
                  <a:pt x="4126" y="212"/>
                </a:cubicBezTo>
                <a:close/>
                <a:moveTo>
                  <a:pt x="3959" y="205"/>
                </a:moveTo>
                <a:cubicBezTo>
                  <a:pt x="3969" y="208"/>
                  <a:pt x="3972" y="218"/>
                  <a:pt x="3972" y="218"/>
                </a:cubicBezTo>
                <a:cubicBezTo>
                  <a:pt x="3972" y="218"/>
                  <a:pt x="4014" y="215"/>
                  <a:pt x="4034" y="214"/>
                </a:cubicBezTo>
                <a:cubicBezTo>
                  <a:pt x="4053" y="213"/>
                  <a:pt x="4010" y="202"/>
                  <a:pt x="4010" y="202"/>
                </a:cubicBezTo>
                <a:cubicBezTo>
                  <a:pt x="4010" y="202"/>
                  <a:pt x="4019" y="192"/>
                  <a:pt x="4029" y="190"/>
                </a:cubicBezTo>
                <a:cubicBezTo>
                  <a:pt x="4040" y="188"/>
                  <a:pt x="4000" y="175"/>
                  <a:pt x="3970" y="169"/>
                </a:cubicBezTo>
                <a:cubicBezTo>
                  <a:pt x="3970" y="169"/>
                  <a:pt x="3946" y="173"/>
                  <a:pt x="3942" y="177"/>
                </a:cubicBezTo>
                <a:cubicBezTo>
                  <a:pt x="3938" y="182"/>
                  <a:pt x="3950" y="203"/>
                  <a:pt x="3959" y="205"/>
                </a:cubicBezTo>
                <a:close/>
                <a:moveTo>
                  <a:pt x="3655" y="294"/>
                </a:moveTo>
                <a:cubicBezTo>
                  <a:pt x="3664" y="294"/>
                  <a:pt x="3708" y="301"/>
                  <a:pt x="3708" y="301"/>
                </a:cubicBezTo>
                <a:cubicBezTo>
                  <a:pt x="3708" y="301"/>
                  <a:pt x="3684" y="321"/>
                  <a:pt x="3699" y="321"/>
                </a:cubicBezTo>
                <a:cubicBezTo>
                  <a:pt x="3714" y="321"/>
                  <a:pt x="3752" y="321"/>
                  <a:pt x="3752" y="321"/>
                </a:cubicBezTo>
                <a:cubicBezTo>
                  <a:pt x="3766" y="321"/>
                  <a:pt x="3791" y="315"/>
                  <a:pt x="3787" y="307"/>
                </a:cubicBezTo>
                <a:cubicBezTo>
                  <a:pt x="3783" y="298"/>
                  <a:pt x="3823" y="295"/>
                  <a:pt x="3821" y="286"/>
                </a:cubicBezTo>
                <a:cubicBezTo>
                  <a:pt x="3820" y="278"/>
                  <a:pt x="3858" y="272"/>
                  <a:pt x="3844" y="260"/>
                </a:cubicBezTo>
                <a:cubicBezTo>
                  <a:pt x="3830" y="249"/>
                  <a:pt x="3811" y="257"/>
                  <a:pt x="3811" y="257"/>
                </a:cubicBezTo>
                <a:cubicBezTo>
                  <a:pt x="3811" y="257"/>
                  <a:pt x="3764" y="242"/>
                  <a:pt x="3761" y="251"/>
                </a:cubicBezTo>
                <a:cubicBezTo>
                  <a:pt x="3758" y="259"/>
                  <a:pt x="3758" y="280"/>
                  <a:pt x="3758" y="280"/>
                </a:cubicBezTo>
                <a:cubicBezTo>
                  <a:pt x="3758" y="280"/>
                  <a:pt x="3737" y="255"/>
                  <a:pt x="3726" y="264"/>
                </a:cubicBezTo>
                <a:cubicBezTo>
                  <a:pt x="3714" y="272"/>
                  <a:pt x="3704" y="296"/>
                  <a:pt x="3695" y="289"/>
                </a:cubicBezTo>
                <a:cubicBezTo>
                  <a:pt x="3687" y="283"/>
                  <a:pt x="3682" y="258"/>
                  <a:pt x="3673" y="256"/>
                </a:cubicBezTo>
                <a:cubicBezTo>
                  <a:pt x="3663" y="254"/>
                  <a:pt x="3637" y="256"/>
                  <a:pt x="3638" y="269"/>
                </a:cubicBezTo>
                <a:cubicBezTo>
                  <a:pt x="3639" y="282"/>
                  <a:pt x="3647" y="294"/>
                  <a:pt x="3655" y="294"/>
                </a:cubicBezTo>
                <a:close/>
                <a:moveTo>
                  <a:pt x="3789" y="168"/>
                </a:moveTo>
                <a:cubicBezTo>
                  <a:pt x="3789" y="168"/>
                  <a:pt x="3771" y="185"/>
                  <a:pt x="3785" y="186"/>
                </a:cubicBezTo>
                <a:cubicBezTo>
                  <a:pt x="3799" y="187"/>
                  <a:pt x="3831" y="188"/>
                  <a:pt x="3831" y="188"/>
                </a:cubicBezTo>
                <a:cubicBezTo>
                  <a:pt x="3831" y="188"/>
                  <a:pt x="3845" y="204"/>
                  <a:pt x="3862" y="204"/>
                </a:cubicBezTo>
                <a:cubicBezTo>
                  <a:pt x="3880" y="204"/>
                  <a:pt x="3893" y="190"/>
                  <a:pt x="3893" y="190"/>
                </a:cubicBezTo>
                <a:cubicBezTo>
                  <a:pt x="3884" y="182"/>
                  <a:pt x="3884" y="182"/>
                  <a:pt x="3884" y="182"/>
                </a:cubicBezTo>
                <a:cubicBezTo>
                  <a:pt x="3905" y="178"/>
                  <a:pt x="3905" y="178"/>
                  <a:pt x="3905" y="178"/>
                </a:cubicBezTo>
                <a:cubicBezTo>
                  <a:pt x="3875" y="156"/>
                  <a:pt x="3875" y="156"/>
                  <a:pt x="3875" y="156"/>
                </a:cubicBezTo>
                <a:cubicBezTo>
                  <a:pt x="3847" y="160"/>
                  <a:pt x="3847" y="160"/>
                  <a:pt x="3847" y="160"/>
                </a:cubicBezTo>
                <a:cubicBezTo>
                  <a:pt x="3837" y="145"/>
                  <a:pt x="3837" y="145"/>
                  <a:pt x="3837" y="145"/>
                </a:cubicBezTo>
                <a:cubicBezTo>
                  <a:pt x="3818" y="145"/>
                  <a:pt x="3818" y="145"/>
                  <a:pt x="3818" y="145"/>
                </a:cubicBezTo>
                <a:cubicBezTo>
                  <a:pt x="3796" y="145"/>
                  <a:pt x="3761" y="145"/>
                  <a:pt x="3760" y="157"/>
                </a:cubicBezTo>
                <a:cubicBezTo>
                  <a:pt x="3759" y="169"/>
                  <a:pt x="3789" y="168"/>
                  <a:pt x="3789" y="168"/>
                </a:cubicBezTo>
                <a:close/>
                <a:moveTo>
                  <a:pt x="3670" y="352"/>
                </a:moveTo>
                <a:cubicBezTo>
                  <a:pt x="3670" y="352"/>
                  <a:pt x="3609" y="354"/>
                  <a:pt x="3575" y="365"/>
                </a:cubicBezTo>
                <a:cubicBezTo>
                  <a:pt x="3542" y="376"/>
                  <a:pt x="3594" y="385"/>
                  <a:pt x="3583" y="398"/>
                </a:cubicBezTo>
                <a:cubicBezTo>
                  <a:pt x="3572" y="412"/>
                  <a:pt x="3550" y="377"/>
                  <a:pt x="3512" y="393"/>
                </a:cubicBezTo>
                <a:cubicBezTo>
                  <a:pt x="3524" y="418"/>
                  <a:pt x="3524" y="418"/>
                  <a:pt x="3524" y="418"/>
                </a:cubicBezTo>
                <a:cubicBezTo>
                  <a:pt x="3524" y="418"/>
                  <a:pt x="3530" y="428"/>
                  <a:pt x="3547" y="431"/>
                </a:cubicBezTo>
                <a:cubicBezTo>
                  <a:pt x="3565" y="434"/>
                  <a:pt x="3564" y="469"/>
                  <a:pt x="3564" y="469"/>
                </a:cubicBezTo>
                <a:cubicBezTo>
                  <a:pt x="3564" y="469"/>
                  <a:pt x="3634" y="460"/>
                  <a:pt x="3656" y="455"/>
                </a:cubicBezTo>
                <a:cubicBezTo>
                  <a:pt x="3678" y="449"/>
                  <a:pt x="3678" y="408"/>
                  <a:pt x="3678" y="408"/>
                </a:cubicBezTo>
                <a:cubicBezTo>
                  <a:pt x="3634" y="398"/>
                  <a:pt x="3634" y="398"/>
                  <a:pt x="3634" y="398"/>
                </a:cubicBezTo>
                <a:cubicBezTo>
                  <a:pt x="3634" y="398"/>
                  <a:pt x="3687" y="380"/>
                  <a:pt x="3714" y="371"/>
                </a:cubicBezTo>
                <a:cubicBezTo>
                  <a:pt x="3740" y="361"/>
                  <a:pt x="3670" y="352"/>
                  <a:pt x="3670" y="352"/>
                </a:cubicBezTo>
                <a:close/>
                <a:moveTo>
                  <a:pt x="3665" y="237"/>
                </a:moveTo>
                <a:cubicBezTo>
                  <a:pt x="3683" y="234"/>
                  <a:pt x="3684" y="206"/>
                  <a:pt x="3669" y="206"/>
                </a:cubicBezTo>
                <a:cubicBezTo>
                  <a:pt x="3655" y="206"/>
                  <a:pt x="3648" y="239"/>
                  <a:pt x="3665" y="237"/>
                </a:cubicBezTo>
                <a:close/>
                <a:moveTo>
                  <a:pt x="953" y="1088"/>
                </a:moveTo>
                <a:cubicBezTo>
                  <a:pt x="940" y="1097"/>
                  <a:pt x="916" y="1102"/>
                  <a:pt x="923" y="1109"/>
                </a:cubicBezTo>
                <a:cubicBezTo>
                  <a:pt x="934" y="1120"/>
                  <a:pt x="959" y="1108"/>
                  <a:pt x="959" y="1108"/>
                </a:cubicBezTo>
                <a:cubicBezTo>
                  <a:pt x="966" y="1099"/>
                  <a:pt x="966" y="1099"/>
                  <a:pt x="966" y="1099"/>
                </a:cubicBezTo>
                <a:cubicBezTo>
                  <a:pt x="966" y="1099"/>
                  <a:pt x="982" y="1103"/>
                  <a:pt x="979" y="1097"/>
                </a:cubicBezTo>
                <a:cubicBezTo>
                  <a:pt x="977" y="1091"/>
                  <a:pt x="967" y="1079"/>
                  <a:pt x="953" y="1088"/>
                </a:cubicBezTo>
                <a:close/>
                <a:moveTo>
                  <a:pt x="3669" y="3211"/>
                </a:moveTo>
                <a:cubicBezTo>
                  <a:pt x="3661" y="3211"/>
                  <a:pt x="3638" y="3202"/>
                  <a:pt x="3624" y="3202"/>
                </a:cubicBezTo>
                <a:cubicBezTo>
                  <a:pt x="3609" y="3202"/>
                  <a:pt x="3611" y="3234"/>
                  <a:pt x="3611" y="3234"/>
                </a:cubicBezTo>
                <a:cubicBezTo>
                  <a:pt x="3636" y="3242"/>
                  <a:pt x="3636" y="3242"/>
                  <a:pt x="3636" y="3242"/>
                </a:cubicBezTo>
                <a:cubicBezTo>
                  <a:pt x="3642" y="3236"/>
                  <a:pt x="3642" y="3236"/>
                  <a:pt x="3642" y="3236"/>
                </a:cubicBezTo>
                <a:cubicBezTo>
                  <a:pt x="3642" y="3236"/>
                  <a:pt x="3657" y="3238"/>
                  <a:pt x="3673" y="3236"/>
                </a:cubicBezTo>
                <a:cubicBezTo>
                  <a:pt x="3690" y="3234"/>
                  <a:pt x="3706" y="3219"/>
                  <a:pt x="3704" y="3212"/>
                </a:cubicBezTo>
                <a:cubicBezTo>
                  <a:pt x="3702" y="3204"/>
                  <a:pt x="3677" y="3212"/>
                  <a:pt x="3669" y="3211"/>
                </a:cubicBezTo>
                <a:close/>
                <a:moveTo>
                  <a:pt x="3547" y="3213"/>
                </a:moveTo>
                <a:cubicBezTo>
                  <a:pt x="3558" y="3207"/>
                  <a:pt x="3551" y="3192"/>
                  <a:pt x="3551" y="3192"/>
                </a:cubicBezTo>
                <a:cubicBezTo>
                  <a:pt x="3551" y="3192"/>
                  <a:pt x="3529" y="3173"/>
                  <a:pt x="3514" y="3167"/>
                </a:cubicBezTo>
                <a:cubicBezTo>
                  <a:pt x="3500" y="3162"/>
                  <a:pt x="3494" y="3160"/>
                  <a:pt x="3483" y="3156"/>
                </a:cubicBezTo>
                <a:cubicBezTo>
                  <a:pt x="3473" y="3152"/>
                  <a:pt x="3467" y="3133"/>
                  <a:pt x="3461" y="3129"/>
                </a:cubicBezTo>
                <a:cubicBezTo>
                  <a:pt x="3455" y="3126"/>
                  <a:pt x="3432" y="3124"/>
                  <a:pt x="3415" y="3124"/>
                </a:cubicBezTo>
                <a:cubicBezTo>
                  <a:pt x="3408" y="3124"/>
                  <a:pt x="3404" y="3126"/>
                  <a:pt x="3401" y="3128"/>
                </a:cubicBezTo>
                <a:cubicBezTo>
                  <a:pt x="3396" y="3131"/>
                  <a:pt x="3395" y="3135"/>
                  <a:pt x="3395" y="3135"/>
                </a:cubicBezTo>
                <a:cubicBezTo>
                  <a:pt x="3395" y="3135"/>
                  <a:pt x="3360" y="3123"/>
                  <a:pt x="3345" y="3123"/>
                </a:cubicBezTo>
                <a:cubicBezTo>
                  <a:pt x="3331" y="3123"/>
                  <a:pt x="3324" y="3125"/>
                  <a:pt x="3318" y="3133"/>
                </a:cubicBezTo>
                <a:cubicBezTo>
                  <a:pt x="3312" y="3140"/>
                  <a:pt x="3337" y="3140"/>
                  <a:pt x="3343" y="3140"/>
                </a:cubicBezTo>
                <a:cubicBezTo>
                  <a:pt x="3349" y="3140"/>
                  <a:pt x="3362" y="3154"/>
                  <a:pt x="3362" y="3154"/>
                </a:cubicBezTo>
                <a:cubicBezTo>
                  <a:pt x="3362" y="3154"/>
                  <a:pt x="3347" y="3157"/>
                  <a:pt x="3349" y="3172"/>
                </a:cubicBezTo>
                <a:cubicBezTo>
                  <a:pt x="3351" y="3188"/>
                  <a:pt x="3359" y="3193"/>
                  <a:pt x="3347" y="3193"/>
                </a:cubicBezTo>
                <a:cubicBezTo>
                  <a:pt x="3334" y="3193"/>
                  <a:pt x="3314" y="3186"/>
                  <a:pt x="3306" y="3187"/>
                </a:cubicBezTo>
                <a:cubicBezTo>
                  <a:pt x="3297" y="3189"/>
                  <a:pt x="3281" y="3185"/>
                  <a:pt x="3275" y="3195"/>
                </a:cubicBezTo>
                <a:cubicBezTo>
                  <a:pt x="3275" y="3195"/>
                  <a:pt x="3293" y="3221"/>
                  <a:pt x="3301" y="3225"/>
                </a:cubicBezTo>
                <a:cubicBezTo>
                  <a:pt x="3310" y="3229"/>
                  <a:pt x="3318" y="3210"/>
                  <a:pt x="3318" y="3210"/>
                </a:cubicBezTo>
                <a:cubicBezTo>
                  <a:pt x="3318" y="3210"/>
                  <a:pt x="3332" y="3212"/>
                  <a:pt x="3349" y="3212"/>
                </a:cubicBezTo>
                <a:cubicBezTo>
                  <a:pt x="3365" y="3212"/>
                  <a:pt x="3386" y="3208"/>
                  <a:pt x="3386" y="3208"/>
                </a:cubicBezTo>
                <a:cubicBezTo>
                  <a:pt x="3409" y="3235"/>
                  <a:pt x="3409" y="3235"/>
                  <a:pt x="3409" y="3235"/>
                </a:cubicBezTo>
                <a:cubicBezTo>
                  <a:pt x="3442" y="3211"/>
                  <a:pt x="3442" y="3211"/>
                  <a:pt x="3442" y="3211"/>
                </a:cubicBezTo>
                <a:cubicBezTo>
                  <a:pt x="3442" y="3211"/>
                  <a:pt x="3471" y="3211"/>
                  <a:pt x="3504" y="3213"/>
                </a:cubicBezTo>
                <a:cubicBezTo>
                  <a:pt x="3517" y="3214"/>
                  <a:pt x="3539" y="3217"/>
                  <a:pt x="3547" y="3213"/>
                </a:cubicBezTo>
                <a:close/>
                <a:moveTo>
                  <a:pt x="3233" y="3121"/>
                </a:moveTo>
                <a:cubicBezTo>
                  <a:pt x="3263" y="3113"/>
                  <a:pt x="3300" y="3106"/>
                  <a:pt x="3300" y="3106"/>
                </a:cubicBezTo>
                <a:cubicBezTo>
                  <a:pt x="3300" y="3106"/>
                  <a:pt x="3300" y="3096"/>
                  <a:pt x="3282" y="3094"/>
                </a:cubicBezTo>
                <a:cubicBezTo>
                  <a:pt x="3263" y="3091"/>
                  <a:pt x="3252" y="3091"/>
                  <a:pt x="3252" y="3091"/>
                </a:cubicBezTo>
                <a:cubicBezTo>
                  <a:pt x="3252" y="3091"/>
                  <a:pt x="3260" y="3074"/>
                  <a:pt x="3241" y="3072"/>
                </a:cubicBezTo>
                <a:cubicBezTo>
                  <a:pt x="3223" y="3069"/>
                  <a:pt x="3206" y="3071"/>
                  <a:pt x="3206" y="3071"/>
                </a:cubicBezTo>
                <a:cubicBezTo>
                  <a:pt x="3223" y="3057"/>
                  <a:pt x="3223" y="3057"/>
                  <a:pt x="3223" y="3057"/>
                </a:cubicBezTo>
                <a:cubicBezTo>
                  <a:pt x="3223" y="3057"/>
                  <a:pt x="3193" y="3049"/>
                  <a:pt x="3185" y="3049"/>
                </a:cubicBezTo>
                <a:cubicBezTo>
                  <a:pt x="3177" y="3049"/>
                  <a:pt x="3156" y="3039"/>
                  <a:pt x="3156" y="3039"/>
                </a:cubicBezTo>
                <a:cubicBezTo>
                  <a:pt x="3156" y="3039"/>
                  <a:pt x="3166" y="3022"/>
                  <a:pt x="3158" y="3022"/>
                </a:cubicBezTo>
                <a:cubicBezTo>
                  <a:pt x="3150" y="3022"/>
                  <a:pt x="3145" y="3020"/>
                  <a:pt x="3145" y="3020"/>
                </a:cubicBezTo>
                <a:cubicBezTo>
                  <a:pt x="3145" y="3020"/>
                  <a:pt x="3105" y="2980"/>
                  <a:pt x="3097" y="2988"/>
                </a:cubicBezTo>
                <a:cubicBezTo>
                  <a:pt x="3089" y="2995"/>
                  <a:pt x="3107" y="3007"/>
                  <a:pt x="3107" y="3007"/>
                </a:cubicBezTo>
                <a:cubicBezTo>
                  <a:pt x="3062" y="2985"/>
                  <a:pt x="3062" y="2985"/>
                  <a:pt x="3062" y="2985"/>
                </a:cubicBezTo>
                <a:cubicBezTo>
                  <a:pt x="3062" y="2985"/>
                  <a:pt x="3038" y="2960"/>
                  <a:pt x="3027" y="2955"/>
                </a:cubicBezTo>
                <a:cubicBezTo>
                  <a:pt x="3016" y="2950"/>
                  <a:pt x="2987" y="2955"/>
                  <a:pt x="2987" y="2955"/>
                </a:cubicBezTo>
                <a:cubicBezTo>
                  <a:pt x="2987" y="2955"/>
                  <a:pt x="2963" y="2943"/>
                  <a:pt x="2925" y="2943"/>
                </a:cubicBezTo>
                <a:cubicBezTo>
                  <a:pt x="2888" y="2943"/>
                  <a:pt x="2871" y="2955"/>
                  <a:pt x="2855" y="2969"/>
                </a:cubicBezTo>
                <a:cubicBezTo>
                  <a:pt x="2839" y="2984"/>
                  <a:pt x="2807" y="2994"/>
                  <a:pt x="2807" y="2994"/>
                </a:cubicBezTo>
                <a:cubicBezTo>
                  <a:pt x="2858" y="2992"/>
                  <a:pt x="2858" y="2992"/>
                  <a:pt x="2858" y="2992"/>
                </a:cubicBezTo>
                <a:cubicBezTo>
                  <a:pt x="2858" y="2982"/>
                  <a:pt x="2858" y="2982"/>
                  <a:pt x="2858" y="2982"/>
                </a:cubicBezTo>
                <a:cubicBezTo>
                  <a:pt x="2909" y="2979"/>
                  <a:pt x="2909" y="2979"/>
                  <a:pt x="2909" y="2979"/>
                </a:cubicBezTo>
                <a:cubicBezTo>
                  <a:pt x="2922" y="2972"/>
                  <a:pt x="2922" y="2972"/>
                  <a:pt x="2922" y="2972"/>
                </a:cubicBezTo>
                <a:cubicBezTo>
                  <a:pt x="2922" y="2972"/>
                  <a:pt x="2949" y="2970"/>
                  <a:pt x="2957" y="2977"/>
                </a:cubicBezTo>
                <a:cubicBezTo>
                  <a:pt x="2965" y="2985"/>
                  <a:pt x="2933" y="2989"/>
                  <a:pt x="2933" y="2989"/>
                </a:cubicBezTo>
                <a:cubicBezTo>
                  <a:pt x="2944" y="2997"/>
                  <a:pt x="2944" y="2997"/>
                  <a:pt x="2944" y="2997"/>
                </a:cubicBezTo>
                <a:cubicBezTo>
                  <a:pt x="2944" y="2997"/>
                  <a:pt x="2962" y="3004"/>
                  <a:pt x="2979" y="3009"/>
                </a:cubicBezTo>
                <a:cubicBezTo>
                  <a:pt x="2995" y="3014"/>
                  <a:pt x="2995" y="3004"/>
                  <a:pt x="2995" y="3004"/>
                </a:cubicBezTo>
                <a:cubicBezTo>
                  <a:pt x="2995" y="3004"/>
                  <a:pt x="3011" y="3017"/>
                  <a:pt x="3027" y="3024"/>
                </a:cubicBezTo>
                <a:cubicBezTo>
                  <a:pt x="3043" y="3032"/>
                  <a:pt x="3075" y="3022"/>
                  <a:pt x="3075" y="3022"/>
                </a:cubicBezTo>
                <a:cubicBezTo>
                  <a:pt x="3070" y="3039"/>
                  <a:pt x="3070" y="3039"/>
                  <a:pt x="3070" y="3039"/>
                </a:cubicBezTo>
                <a:cubicBezTo>
                  <a:pt x="3110" y="3056"/>
                  <a:pt x="3110" y="3056"/>
                  <a:pt x="3110" y="3056"/>
                </a:cubicBezTo>
                <a:cubicBezTo>
                  <a:pt x="3126" y="3079"/>
                  <a:pt x="3126" y="3079"/>
                  <a:pt x="3126" y="3079"/>
                </a:cubicBezTo>
                <a:cubicBezTo>
                  <a:pt x="3126" y="3079"/>
                  <a:pt x="3142" y="3086"/>
                  <a:pt x="3142" y="3093"/>
                </a:cubicBezTo>
                <a:cubicBezTo>
                  <a:pt x="3142" y="3101"/>
                  <a:pt x="3115" y="3108"/>
                  <a:pt x="3123" y="3115"/>
                </a:cubicBezTo>
                <a:cubicBezTo>
                  <a:pt x="3131" y="3123"/>
                  <a:pt x="3155" y="3106"/>
                  <a:pt x="3163" y="3106"/>
                </a:cubicBezTo>
                <a:cubicBezTo>
                  <a:pt x="3171" y="3106"/>
                  <a:pt x="3188" y="3108"/>
                  <a:pt x="3174" y="3111"/>
                </a:cubicBezTo>
                <a:cubicBezTo>
                  <a:pt x="3161" y="3113"/>
                  <a:pt x="3182" y="3123"/>
                  <a:pt x="3182" y="3123"/>
                </a:cubicBezTo>
                <a:cubicBezTo>
                  <a:pt x="3182" y="3123"/>
                  <a:pt x="3204" y="3128"/>
                  <a:pt x="3233" y="3121"/>
                </a:cubicBezTo>
                <a:close/>
                <a:moveTo>
                  <a:pt x="4442" y="898"/>
                </a:moveTo>
                <a:cubicBezTo>
                  <a:pt x="4465" y="895"/>
                  <a:pt x="4465" y="895"/>
                  <a:pt x="4465" y="895"/>
                </a:cubicBezTo>
                <a:cubicBezTo>
                  <a:pt x="4465" y="885"/>
                  <a:pt x="4465" y="885"/>
                  <a:pt x="4465" y="885"/>
                </a:cubicBezTo>
                <a:cubicBezTo>
                  <a:pt x="4445" y="889"/>
                  <a:pt x="4445" y="889"/>
                  <a:pt x="4445" y="889"/>
                </a:cubicBezTo>
                <a:lnTo>
                  <a:pt x="4442" y="898"/>
                </a:lnTo>
                <a:close/>
                <a:moveTo>
                  <a:pt x="3163" y="3208"/>
                </a:moveTo>
                <a:cubicBezTo>
                  <a:pt x="3153" y="3208"/>
                  <a:pt x="3136" y="3206"/>
                  <a:pt x="3126" y="3205"/>
                </a:cubicBezTo>
                <a:cubicBezTo>
                  <a:pt x="3115" y="3203"/>
                  <a:pt x="3105" y="3199"/>
                  <a:pt x="3097" y="3203"/>
                </a:cubicBezTo>
                <a:cubicBezTo>
                  <a:pt x="3089" y="3206"/>
                  <a:pt x="3078" y="3208"/>
                  <a:pt x="3078" y="3208"/>
                </a:cubicBezTo>
                <a:cubicBezTo>
                  <a:pt x="3078" y="3208"/>
                  <a:pt x="3086" y="3219"/>
                  <a:pt x="3095" y="3225"/>
                </a:cubicBezTo>
                <a:cubicBezTo>
                  <a:pt x="3103" y="3231"/>
                  <a:pt x="3121" y="3231"/>
                  <a:pt x="3121" y="3231"/>
                </a:cubicBezTo>
                <a:cubicBezTo>
                  <a:pt x="3132" y="3237"/>
                  <a:pt x="3132" y="3237"/>
                  <a:pt x="3132" y="3237"/>
                </a:cubicBezTo>
                <a:cubicBezTo>
                  <a:pt x="3150" y="3241"/>
                  <a:pt x="3150" y="3241"/>
                  <a:pt x="3150" y="3241"/>
                </a:cubicBezTo>
                <a:cubicBezTo>
                  <a:pt x="3157" y="3227"/>
                  <a:pt x="3157" y="3227"/>
                  <a:pt x="3157" y="3227"/>
                </a:cubicBezTo>
                <a:cubicBezTo>
                  <a:pt x="3186" y="3233"/>
                  <a:pt x="3186" y="3233"/>
                  <a:pt x="3186" y="3233"/>
                </a:cubicBezTo>
                <a:cubicBezTo>
                  <a:pt x="3186" y="3233"/>
                  <a:pt x="3173" y="3208"/>
                  <a:pt x="3163" y="3208"/>
                </a:cubicBezTo>
                <a:close/>
                <a:moveTo>
                  <a:pt x="4275" y="1715"/>
                </a:moveTo>
                <a:cubicBezTo>
                  <a:pt x="4262" y="1712"/>
                  <a:pt x="4248" y="1719"/>
                  <a:pt x="4243" y="1722"/>
                </a:cubicBezTo>
                <a:cubicBezTo>
                  <a:pt x="4247" y="1719"/>
                  <a:pt x="4256" y="1713"/>
                  <a:pt x="4265" y="1703"/>
                </a:cubicBezTo>
                <a:cubicBezTo>
                  <a:pt x="4277" y="1690"/>
                  <a:pt x="4246" y="1689"/>
                  <a:pt x="4232" y="1705"/>
                </a:cubicBezTo>
                <a:cubicBezTo>
                  <a:pt x="4226" y="1719"/>
                  <a:pt x="4226" y="1719"/>
                  <a:pt x="4226" y="1719"/>
                </a:cubicBezTo>
                <a:cubicBezTo>
                  <a:pt x="4218" y="1733"/>
                  <a:pt x="4218" y="1733"/>
                  <a:pt x="4218" y="1733"/>
                </a:cubicBezTo>
                <a:cubicBezTo>
                  <a:pt x="4255" y="1728"/>
                  <a:pt x="4255" y="1728"/>
                  <a:pt x="4255" y="1728"/>
                </a:cubicBezTo>
                <a:cubicBezTo>
                  <a:pt x="4255" y="1728"/>
                  <a:pt x="4292" y="1719"/>
                  <a:pt x="4275" y="1715"/>
                </a:cubicBezTo>
                <a:close/>
                <a:moveTo>
                  <a:pt x="4135" y="1704"/>
                </a:moveTo>
                <a:cubicBezTo>
                  <a:pt x="4115" y="1700"/>
                  <a:pt x="4104" y="1691"/>
                  <a:pt x="4104" y="1691"/>
                </a:cubicBezTo>
                <a:cubicBezTo>
                  <a:pt x="4094" y="1700"/>
                  <a:pt x="4094" y="1700"/>
                  <a:pt x="4094" y="1700"/>
                </a:cubicBezTo>
                <a:cubicBezTo>
                  <a:pt x="4094" y="1700"/>
                  <a:pt x="4111" y="1709"/>
                  <a:pt x="4115" y="1712"/>
                </a:cubicBezTo>
                <a:cubicBezTo>
                  <a:pt x="4119" y="1715"/>
                  <a:pt x="4138" y="1714"/>
                  <a:pt x="4138" y="1714"/>
                </a:cubicBezTo>
                <a:cubicBezTo>
                  <a:pt x="4138" y="1714"/>
                  <a:pt x="4148" y="1719"/>
                  <a:pt x="4158" y="1718"/>
                </a:cubicBezTo>
                <a:cubicBezTo>
                  <a:pt x="4169" y="1717"/>
                  <a:pt x="4173" y="1706"/>
                  <a:pt x="4173" y="1706"/>
                </a:cubicBezTo>
                <a:cubicBezTo>
                  <a:pt x="4173" y="1706"/>
                  <a:pt x="4156" y="1708"/>
                  <a:pt x="4135" y="1704"/>
                </a:cubicBezTo>
                <a:close/>
                <a:moveTo>
                  <a:pt x="3872" y="725"/>
                </a:moveTo>
                <a:cubicBezTo>
                  <a:pt x="3856" y="723"/>
                  <a:pt x="3867" y="740"/>
                  <a:pt x="3867" y="740"/>
                </a:cubicBezTo>
                <a:cubicBezTo>
                  <a:pt x="3878" y="739"/>
                  <a:pt x="3887" y="726"/>
                  <a:pt x="3872" y="725"/>
                </a:cubicBezTo>
                <a:close/>
                <a:moveTo>
                  <a:pt x="3559" y="1373"/>
                </a:moveTo>
                <a:cubicBezTo>
                  <a:pt x="3587" y="1369"/>
                  <a:pt x="3552" y="1355"/>
                  <a:pt x="3552" y="1355"/>
                </a:cubicBezTo>
                <a:cubicBezTo>
                  <a:pt x="3508" y="1364"/>
                  <a:pt x="3530" y="1376"/>
                  <a:pt x="3559" y="1373"/>
                </a:cubicBezTo>
                <a:close/>
                <a:moveTo>
                  <a:pt x="4213" y="1537"/>
                </a:moveTo>
                <a:cubicBezTo>
                  <a:pt x="4213" y="1537"/>
                  <a:pt x="4180" y="1529"/>
                  <a:pt x="4153" y="1528"/>
                </a:cubicBezTo>
                <a:cubicBezTo>
                  <a:pt x="4126" y="1527"/>
                  <a:pt x="4168" y="1539"/>
                  <a:pt x="4168" y="1539"/>
                </a:cubicBezTo>
                <a:cubicBezTo>
                  <a:pt x="4168" y="1549"/>
                  <a:pt x="4168" y="1549"/>
                  <a:pt x="4168" y="1549"/>
                </a:cubicBezTo>
                <a:cubicBezTo>
                  <a:pt x="4168" y="1549"/>
                  <a:pt x="4201" y="1554"/>
                  <a:pt x="4230" y="1559"/>
                </a:cubicBezTo>
                <a:cubicBezTo>
                  <a:pt x="4259" y="1564"/>
                  <a:pt x="4286" y="1553"/>
                  <a:pt x="4213" y="1537"/>
                </a:cubicBezTo>
                <a:close/>
                <a:moveTo>
                  <a:pt x="3490" y="390"/>
                </a:moveTo>
                <a:cubicBezTo>
                  <a:pt x="3470" y="374"/>
                  <a:pt x="3470" y="374"/>
                  <a:pt x="3470" y="374"/>
                </a:cubicBezTo>
                <a:cubicBezTo>
                  <a:pt x="3451" y="376"/>
                  <a:pt x="3451" y="376"/>
                  <a:pt x="3451" y="376"/>
                </a:cubicBezTo>
                <a:cubicBezTo>
                  <a:pt x="3451" y="376"/>
                  <a:pt x="3439" y="361"/>
                  <a:pt x="3414" y="370"/>
                </a:cubicBezTo>
                <a:cubicBezTo>
                  <a:pt x="3388" y="378"/>
                  <a:pt x="3446" y="402"/>
                  <a:pt x="3446" y="402"/>
                </a:cubicBezTo>
                <a:lnTo>
                  <a:pt x="3490" y="390"/>
                </a:lnTo>
                <a:close/>
                <a:moveTo>
                  <a:pt x="3120" y="293"/>
                </a:moveTo>
                <a:cubicBezTo>
                  <a:pt x="3080" y="303"/>
                  <a:pt x="3108" y="308"/>
                  <a:pt x="3108" y="308"/>
                </a:cubicBezTo>
                <a:cubicBezTo>
                  <a:pt x="3165" y="294"/>
                  <a:pt x="3161" y="282"/>
                  <a:pt x="3120" y="293"/>
                </a:cubicBezTo>
                <a:close/>
                <a:moveTo>
                  <a:pt x="3391" y="603"/>
                </a:moveTo>
                <a:cubicBezTo>
                  <a:pt x="3423" y="604"/>
                  <a:pt x="3429" y="586"/>
                  <a:pt x="3407" y="587"/>
                </a:cubicBezTo>
                <a:cubicBezTo>
                  <a:pt x="3385" y="587"/>
                  <a:pt x="3391" y="603"/>
                  <a:pt x="3391" y="603"/>
                </a:cubicBezTo>
                <a:close/>
                <a:moveTo>
                  <a:pt x="2885" y="3027"/>
                </a:moveTo>
                <a:cubicBezTo>
                  <a:pt x="2882" y="3040"/>
                  <a:pt x="2909" y="3042"/>
                  <a:pt x="2911" y="3027"/>
                </a:cubicBezTo>
                <a:cubicBezTo>
                  <a:pt x="2914" y="3013"/>
                  <a:pt x="2885" y="3027"/>
                  <a:pt x="2885" y="3027"/>
                </a:cubicBezTo>
                <a:close/>
                <a:moveTo>
                  <a:pt x="4683" y="701"/>
                </a:moveTo>
                <a:cubicBezTo>
                  <a:pt x="4698" y="685"/>
                  <a:pt x="4659" y="674"/>
                  <a:pt x="4654" y="678"/>
                </a:cubicBezTo>
                <a:cubicBezTo>
                  <a:pt x="4649" y="682"/>
                  <a:pt x="4637" y="673"/>
                  <a:pt x="4637" y="673"/>
                </a:cubicBezTo>
                <a:cubicBezTo>
                  <a:pt x="4615" y="686"/>
                  <a:pt x="4615" y="686"/>
                  <a:pt x="4615" y="686"/>
                </a:cubicBezTo>
                <a:cubicBezTo>
                  <a:pt x="4617" y="669"/>
                  <a:pt x="4617" y="669"/>
                  <a:pt x="4617" y="669"/>
                </a:cubicBezTo>
                <a:cubicBezTo>
                  <a:pt x="4589" y="669"/>
                  <a:pt x="4589" y="669"/>
                  <a:pt x="4589" y="669"/>
                </a:cubicBezTo>
                <a:cubicBezTo>
                  <a:pt x="4589" y="669"/>
                  <a:pt x="4621" y="659"/>
                  <a:pt x="4615" y="649"/>
                </a:cubicBezTo>
                <a:cubicBezTo>
                  <a:pt x="4610" y="638"/>
                  <a:pt x="4561" y="637"/>
                  <a:pt x="4561" y="637"/>
                </a:cubicBezTo>
                <a:cubicBezTo>
                  <a:pt x="4555" y="626"/>
                  <a:pt x="4555" y="626"/>
                  <a:pt x="4555" y="626"/>
                </a:cubicBezTo>
                <a:cubicBezTo>
                  <a:pt x="4523" y="625"/>
                  <a:pt x="4523" y="625"/>
                  <a:pt x="4523" y="625"/>
                </a:cubicBezTo>
                <a:cubicBezTo>
                  <a:pt x="4479" y="594"/>
                  <a:pt x="4479" y="594"/>
                  <a:pt x="4479" y="594"/>
                </a:cubicBezTo>
                <a:cubicBezTo>
                  <a:pt x="4526" y="591"/>
                  <a:pt x="4526" y="591"/>
                  <a:pt x="4526" y="591"/>
                </a:cubicBezTo>
                <a:cubicBezTo>
                  <a:pt x="4506" y="577"/>
                  <a:pt x="4506" y="577"/>
                  <a:pt x="4506" y="577"/>
                </a:cubicBezTo>
                <a:cubicBezTo>
                  <a:pt x="4506" y="577"/>
                  <a:pt x="4519" y="573"/>
                  <a:pt x="4523" y="573"/>
                </a:cubicBezTo>
                <a:cubicBezTo>
                  <a:pt x="4527" y="573"/>
                  <a:pt x="4579" y="585"/>
                  <a:pt x="4573" y="571"/>
                </a:cubicBezTo>
                <a:cubicBezTo>
                  <a:pt x="4566" y="558"/>
                  <a:pt x="4511" y="561"/>
                  <a:pt x="4511" y="561"/>
                </a:cubicBezTo>
                <a:cubicBezTo>
                  <a:pt x="4493" y="559"/>
                  <a:pt x="4493" y="559"/>
                  <a:pt x="4493" y="559"/>
                </a:cubicBezTo>
                <a:cubicBezTo>
                  <a:pt x="4493" y="559"/>
                  <a:pt x="4570" y="557"/>
                  <a:pt x="4573" y="547"/>
                </a:cubicBezTo>
                <a:cubicBezTo>
                  <a:pt x="4575" y="538"/>
                  <a:pt x="4551" y="538"/>
                  <a:pt x="4551" y="538"/>
                </a:cubicBezTo>
                <a:cubicBezTo>
                  <a:pt x="4482" y="549"/>
                  <a:pt x="4482" y="549"/>
                  <a:pt x="4482" y="549"/>
                </a:cubicBezTo>
                <a:cubicBezTo>
                  <a:pt x="4522" y="525"/>
                  <a:pt x="4522" y="525"/>
                  <a:pt x="4522" y="525"/>
                </a:cubicBezTo>
                <a:cubicBezTo>
                  <a:pt x="4522" y="525"/>
                  <a:pt x="4575" y="531"/>
                  <a:pt x="4559" y="517"/>
                </a:cubicBezTo>
                <a:cubicBezTo>
                  <a:pt x="4543" y="502"/>
                  <a:pt x="4517" y="502"/>
                  <a:pt x="4517" y="502"/>
                </a:cubicBezTo>
                <a:cubicBezTo>
                  <a:pt x="4491" y="517"/>
                  <a:pt x="4491" y="517"/>
                  <a:pt x="4491" y="517"/>
                </a:cubicBezTo>
                <a:cubicBezTo>
                  <a:pt x="4481" y="513"/>
                  <a:pt x="4481" y="513"/>
                  <a:pt x="4481" y="513"/>
                </a:cubicBezTo>
                <a:cubicBezTo>
                  <a:pt x="4453" y="533"/>
                  <a:pt x="4453" y="533"/>
                  <a:pt x="4453" y="533"/>
                </a:cubicBezTo>
                <a:cubicBezTo>
                  <a:pt x="4455" y="518"/>
                  <a:pt x="4455" y="518"/>
                  <a:pt x="4455" y="518"/>
                </a:cubicBezTo>
                <a:cubicBezTo>
                  <a:pt x="4441" y="530"/>
                  <a:pt x="4441" y="530"/>
                  <a:pt x="4441" y="530"/>
                </a:cubicBezTo>
                <a:cubicBezTo>
                  <a:pt x="4455" y="510"/>
                  <a:pt x="4455" y="510"/>
                  <a:pt x="4455" y="510"/>
                </a:cubicBezTo>
                <a:cubicBezTo>
                  <a:pt x="4455" y="510"/>
                  <a:pt x="4475" y="515"/>
                  <a:pt x="4485" y="506"/>
                </a:cubicBezTo>
                <a:cubicBezTo>
                  <a:pt x="4494" y="497"/>
                  <a:pt x="4494" y="483"/>
                  <a:pt x="4487" y="485"/>
                </a:cubicBezTo>
                <a:cubicBezTo>
                  <a:pt x="4481" y="486"/>
                  <a:pt x="4473" y="498"/>
                  <a:pt x="4473" y="498"/>
                </a:cubicBezTo>
                <a:cubicBezTo>
                  <a:pt x="4449" y="499"/>
                  <a:pt x="4449" y="499"/>
                  <a:pt x="4449" y="499"/>
                </a:cubicBezTo>
                <a:cubicBezTo>
                  <a:pt x="4434" y="506"/>
                  <a:pt x="4434" y="506"/>
                  <a:pt x="4434" y="506"/>
                </a:cubicBezTo>
                <a:cubicBezTo>
                  <a:pt x="4450" y="487"/>
                  <a:pt x="4450" y="487"/>
                  <a:pt x="4450" y="487"/>
                </a:cubicBezTo>
                <a:cubicBezTo>
                  <a:pt x="4470" y="487"/>
                  <a:pt x="4470" y="487"/>
                  <a:pt x="4470" y="487"/>
                </a:cubicBezTo>
                <a:cubicBezTo>
                  <a:pt x="4470" y="487"/>
                  <a:pt x="4494" y="478"/>
                  <a:pt x="4481" y="470"/>
                </a:cubicBezTo>
                <a:cubicBezTo>
                  <a:pt x="4467" y="462"/>
                  <a:pt x="4423" y="482"/>
                  <a:pt x="4423" y="482"/>
                </a:cubicBezTo>
                <a:cubicBezTo>
                  <a:pt x="4415" y="473"/>
                  <a:pt x="4415" y="473"/>
                  <a:pt x="4415" y="473"/>
                </a:cubicBezTo>
                <a:cubicBezTo>
                  <a:pt x="4399" y="485"/>
                  <a:pt x="4399" y="485"/>
                  <a:pt x="4399" y="485"/>
                </a:cubicBezTo>
                <a:cubicBezTo>
                  <a:pt x="4414" y="465"/>
                  <a:pt x="4414" y="465"/>
                  <a:pt x="4414" y="465"/>
                </a:cubicBezTo>
                <a:cubicBezTo>
                  <a:pt x="4377" y="478"/>
                  <a:pt x="4377" y="478"/>
                  <a:pt x="4377" y="478"/>
                </a:cubicBezTo>
                <a:cubicBezTo>
                  <a:pt x="4377" y="463"/>
                  <a:pt x="4377" y="463"/>
                  <a:pt x="4377" y="463"/>
                </a:cubicBezTo>
                <a:cubicBezTo>
                  <a:pt x="4377" y="463"/>
                  <a:pt x="4413" y="454"/>
                  <a:pt x="4413" y="450"/>
                </a:cubicBezTo>
                <a:cubicBezTo>
                  <a:pt x="4413" y="446"/>
                  <a:pt x="4363" y="455"/>
                  <a:pt x="4363" y="455"/>
                </a:cubicBezTo>
                <a:cubicBezTo>
                  <a:pt x="4362" y="447"/>
                  <a:pt x="4362" y="447"/>
                  <a:pt x="4362" y="447"/>
                </a:cubicBezTo>
                <a:cubicBezTo>
                  <a:pt x="4362" y="447"/>
                  <a:pt x="4410" y="437"/>
                  <a:pt x="4405" y="430"/>
                </a:cubicBezTo>
                <a:cubicBezTo>
                  <a:pt x="4399" y="423"/>
                  <a:pt x="4334" y="422"/>
                  <a:pt x="4326" y="419"/>
                </a:cubicBezTo>
                <a:cubicBezTo>
                  <a:pt x="4318" y="417"/>
                  <a:pt x="4302" y="419"/>
                  <a:pt x="4301" y="423"/>
                </a:cubicBezTo>
                <a:cubicBezTo>
                  <a:pt x="4299" y="427"/>
                  <a:pt x="4310" y="441"/>
                  <a:pt x="4310" y="441"/>
                </a:cubicBezTo>
                <a:cubicBezTo>
                  <a:pt x="4286" y="437"/>
                  <a:pt x="4286" y="437"/>
                  <a:pt x="4286" y="437"/>
                </a:cubicBezTo>
                <a:cubicBezTo>
                  <a:pt x="4289" y="455"/>
                  <a:pt x="4289" y="455"/>
                  <a:pt x="4289" y="455"/>
                </a:cubicBezTo>
                <a:cubicBezTo>
                  <a:pt x="4275" y="438"/>
                  <a:pt x="4275" y="438"/>
                  <a:pt x="4275" y="438"/>
                </a:cubicBezTo>
                <a:cubicBezTo>
                  <a:pt x="4250" y="454"/>
                  <a:pt x="4250" y="454"/>
                  <a:pt x="4250" y="454"/>
                </a:cubicBezTo>
                <a:cubicBezTo>
                  <a:pt x="4250" y="454"/>
                  <a:pt x="4255" y="439"/>
                  <a:pt x="4250" y="435"/>
                </a:cubicBezTo>
                <a:cubicBezTo>
                  <a:pt x="4245" y="431"/>
                  <a:pt x="4197" y="451"/>
                  <a:pt x="4197" y="451"/>
                </a:cubicBezTo>
                <a:cubicBezTo>
                  <a:pt x="4209" y="426"/>
                  <a:pt x="4209" y="426"/>
                  <a:pt x="4209" y="426"/>
                </a:cubicBezTo>
                <a:cubicBezTo>
                  <a:pt x="4209" y="426"/>
                  <a:pt x="4249" y="425"/>
                  <a:pt x="4249" y="415"/>
                </a:cubicBezTo>
                <a:cubicBezTo>
                  <a:pt x="4249" y="406"/>
                  <a:pt x="4235" y="394"/>
                  <a:pt x="4235" y="394"/>
                </a:cubicBezTo>
                <a:cubicBezTo>
                  <a:pt x="4235" y="394"/>
                  <a:pt x="4259" y="377"/>
                  <a:pt x="4243" y="374"/>
                </a:cubicBezTo>
                <a:cubicBezTo>
                  <a:pt x="4227" y="371"/>
                  <a:pt x="4181" y="375"/>
                  <a:pt x="4181" y="375"/>
                </a:cubicBezTo>
                <a:cubicBezTo>
                  <a:pt x="4166" y="386"/>
                  <a:pt x="4166" y="386"/>
                  <a:pt x="4166" y="386"/>
                </a:cubicBezTo>
                <a:cubicBezTo>
                  <a:pt x="4107" y="387"/>
                  <a:pt x="4107" y="387"/>
                  <a:pt x="4107" y="387"/>
                </a:cubicBezTo>
                <a:cubicBezTo>
                  <a:pt x="4114" y="398"/>
                  <a:pt x="4114" y="398"/>
                  <a:pt x="4114" y="398"/>
                </a:cubicBezTo>
                <a:cubicBezTo>
                  <a:pt x="4134" y="406"/>
                  <a:pt x="4134" y="406"/>
                  <a:pt x="4134" y="406"/>
                </a:cubicBezTo>
                <a:cubicBezTo>
                  <a:pt x="4105" y="398"/>
                  <a:pt x="4105" y="398"/>
                  <a:pt x="4105" y="398"/>
                </a:cubicBezTo>
                <a:cubicBezTo>
                  <a:pt x="4111" y="414"/>
                  <a:pt x="4111" y="414"/>
                  <a:pt x="4111" y="414"/>
                </a:cubicBezTo>
                <a:cubicBezTo>
                  <a:pt x="4111" y="414"/>
                  <a:pt x="4079" y="401"/>
                  <a:pt x="4070" y="413"/>
                </a:cubicBezTo>
                <a:cubicBezTo>
                  <a:pt x="4061" y="425"/>
                  <a:pt x="4078" y="437"/>
                  <a:pt x="4078" y="437"/>
                </a:cubicBezTo>
                <a:cubicBezTo>
                  <a:pt x="4081" y="454"/>
                  <a:pt x="4081" y="454"/>
                  <a:pt x="4081" y="454"/>
                </a:cubicBezTo>
                <a:cubicBezTo>
                  <a:pt x="4081" y="454"/>
                  <a:pt x="4061" y="442"/>
                  <a:pt x="4050" y="445"/>
                </a:cubicBezTo>
                <a:cubicBezTo>
                  <a:pt x="4039" y="447"/>
                  <a:pt x="4025" y="466"/>
                  <a:pt x="4037" y="467"/>
                </a:cubicBezTo>
                <a:cubicBezTo>
                  <a:pt x="4049" y="469"/>
                  <a:pt x="4053" y="475"/>
                  <a:pt x="4053" y="475"/>
                </a:cubicBezTo>
                <a:cubicBezTo>
                  <a:pt x="4022" y="490"/>
                  <a:pt x="4022" y="490"/>
                  <a:pt x="4022" y="490"/>
                </a:cubicBezTo>
                <a:cubicBezTo>
                  <a:pt x="3982" y="494"/>
                  <a:pt x="3982" y="494"/>
                  <a:pt x="3982" y="494"/>
                </a:cubicBezTo>
                <a:cubicBezTo>
                  <a:pt x="3982" y="494"/>
                  <a:pt x="4021" y="486"/>
                  <a:pt x="4021" y="477"/>
                </a:cubicBezTo>
                <a:cubicBezTo>
                  <a:pt x="4021" y="467"/>
                  <a:pt x="3997" y="466"/>
                  <a:pt x="4007" y="453"/>
                </a:cubicBezTo>
                <a:cubicBezTo>
                  <a:pt x="4018" y="439"/>
                  <a:pt x="4031" y="438"/>
                  <a:pt x="4031" y="438"/>
                </a:cubicBezTo>
                <a:cubicBezTo>
                  <a:pt x="4031" y="419"/>
                  <a:pt x="4031" y="419"/>
                  <a:pt x="4031" y="419"/>
                </a:cubicBezTo>
                <a:cubicBezTo>
                  <a:pt x="4031" y="419"/>
                  <a:pt x="4066" y="397"/>
                  <a:pt x="4078" y="391"/>
                </a:cubicBezTo>
                <a:cubicBezTo>
                  <a:pt x="4090" y="386"/>
                  <a:pt x="4135" y="379"/>
                  <a:pt x="4127" y="375"/>
                </a:cubicBezTo>
                <a:cubicBezTo>
                  <a:pt x="4119" y="371"/>
                  <a:pt x="4073" y="370"/>
                  <a:pt x="4047" y="371"/>
                </a:cubicBezTo>
                <a:cubicBezTo>
                  <a:pt x="4022" y="373"/>
                  <a:pt x="3954" y="414"/>
                  <a:pt x="3954" y="414"/>
                </a:cubicBezTo>
                <a:cubicBezTo>
                  <a:pt x="3954" y="414"/>
                  <a:pt x="3925" y="427"/>
                  <a:pt x="3915" y="429"/>
                </a:cubicBezTo>
                <a:cubicBezTo>
                  <a:pt x="3906" y="430"/>
                  <a:pt x="3902" y="441"/>
                  <a:pt x="3902" y="441"/>
                </a:cubicBezTo>
                <a:cubicBezTo>
                  <a:pt x="3902" y="441"/>
                  <a:pt x="3855" y="467"/>
                  <a:pt x="3873" y="474"/>
                </a:cubicBezTo>
                <a:cubicBezTo>
                  <a:pt x="3890" y="481"/>
                  <a:pt x="3942" y="477"/>
                  <a:pt x="3935" y="486"/>
                </a:cubicBezTo>
                <a:cubicBezTo>
                  <a:pt x="3929" y="495"/>
                  <a:pt x="3842" y="494"/>
                  <a:pt x="3863" y="509"/>
                </a:cubicBezTo>
                <a:cubicBezTo>
                  <a:pt x="3885" y="523"/>
                  <a:pt x="3911" y="526"/>
                  <a:pt x="3911" y="526"/>
                </a:cubicBezTo>
                <a:cubicBezTo>
                  <a:pt x="3942" y="514"/>
                  <a:pt x="3942" y="514"/>
                  <a:pt x="3942" y="514"/>
                </a:cubicBezTo>
                <a:cubicBezTo>
                  <a:pt x="3942" y="514"/>
                  <a:pt x="3933" y="530"/>
                  <a:pt x="3955" y="530"/>
                </a:cubicBezTo>
                <a:cubicBezTo>
                  <a:pt x="3978" y="530"/>
                  <a:pt x="4066" y="549"/>
                  <a:pt x="4077" y="543"/>
                </a:cubicBezTo>
                <a:cubicBezTo>
                  <a:pt x="4087" y="538"/>
                  <a:pt x="4063" y="526"/>
                  <a:pt x="4063" y="526"/>
                </a:cubicBezTo>
                <a:cubicBezTo>
                  <a:pt x="4063" y="526"/>
                  <a:pt x="4130" y="533"/>
                  <a:pt x="4141" y="534"/>
                </a:cubicBezTo>
                <a:cubicBezTo>
                  <a:pt x="4151" y="535"/>
                  <a:pt x="4178" y="546"/>
                  <a:pt x="4187" y="541"/>
                </a:cubicBezTo>
                <a:cubicBezTo>
                  <a:pt x="4197" y="535"/>
                  <a:pt x="4178" y="515"/>
                  <a:pt x="4178" y="515"/>
                </a:cubicBezTo>
                <a:cubicBezTo>
                  <a:pt x="4209" y="509"/>
                  <a:pt x="4209" y="509"/>
                  <a:pt x="4209" y="509"/>
                </a:cubicBezTo>
                <a:cubicBezTo>
                  <a:pt x="4209" y="509"/>
                  <a:pt x="4217" y="531"/>
                  <a:pt x="4221" y="530"/>
                </a:cubicBezTo>
                <a:cubicBezTo>
                  <a:pt x="4225" y="529"/>
                  <a:pt x="4239" y="545"/>
                  <a:pt x="4239" y="545"/>
                </a:cubicBezTo>
                <a:cubicBezTo>
                  <a:pt x="4259" y="538"/>
                  <a:pt x="4259" y="538"/>
                  <a:pt x="4259" y="538"/>
                </a:cubicBezTo>
                <a:cubicBezTo>
                  <a:pt x="4259" y="538"/>
                  <a:pt x="4251" y="558"/>
                  <a:pt x="4255" y="559"/>
                </a:cubicBezTo>
                <a:cubicBezTo>
                  <a:pt x="4259" y="561"/>
                  <a:pt x="4289" y="567"/>
                  <a:pt x="4289" y="567"/>
                </a:cubicBezTo>
                <a:cubicBezTo>
                  <a:pt x="4289" y="567"/>
                  <a:pt x="4267" y="586"/>
                  <a:pt x="4275" y="586"/>
                </a:cubicBezTo>
                <a:cubicBezTo>
                  <a:pt x="4283" y="586"/>
                  <a:pt x="4302" y="586"/>
                  <a:pt x="4302" y="586"/>
                </a:cubicBezTo>
                <a:cubicBezTo>
                  <a:pt x="4298" y="603"/>
                  <a:pt x="4298" y="603"/>
                  <a:pt x="4298" y="603"/>
                </a:cubicBezTo>
                <a:cubicBezTo>
                  <a:pt x="4298" y="603"/>
                  <a:pt x="4331" y="607"/>
                  <a:pt x="4331" y="623"/>
                </a:cubicBezTo>
                <a:cubicBezTo>
                  <a:pt x="4331" y="639"/>
                  <a:pt x="4309" y="673"/>
                  <a:pt x="4303" y="674"/>
                </a:cubicBezTo>
                <a:cubicBezTo>
                  <a:pt x="4298" y="675"/>
                  <a:pt x="4210" y="714"/>
                  <a:pt x="4210" y="714"/>
                </a:cubicBezTo>
                <a:cubicBezTo>
                  <a:pt x="4210" y="714"/>
                  <a:pt x="4238" y="733"/>
                  <a:pt x="4223" y="739"/>
                </a:cubicBezTo>
                <a:cubicBezTo>
                  <a:pt x="4209" y="746"/>
                  <a:pt x="4189" y="747"/>
                  <a:pt x="4189" y="747"/>
                </a:cubicBezTo>
                <a:cubicBezTo>
                  <a:pt x="4137" y="754"/>
                  <a:pt x="4137" y="754"/>
                  <a:pt x="4137" y="754"/>
                </a:cubicBezTo>
                <a:cubicBezTo>
                  <a:pt x="4131" y="769"/>
                  <a:pt x="4131" y="769"/>
                  <a:pt x="4131" y="769"/>
                </a:cubicBezTo>
                <a:cubicBezTo>
                  <a:pt x="4122" y="755"/>
                  <a:pt x="4122" y="755"/>
                  <a:pt x="4122" y="755"/>
                </a:cubicBezTo>
                <a:cubicBezTo>
                  <a:pt x="4122" y="755"/>
                  <a:pt x="4095" y="746"/>
                  <a:pt x="4082" y="749"/>
                </a:cubicBezTo>
                <a:cubicBezTo>
                  <a:pt x="4069" y="751"/>
                  <a:pt x="4070" y="763"/>
                  <a:pt x="4070" y="763"/>
                </a:cubicBezTo>
                <a:cubicBezTo>
                  <a:pt x="4070" y="763"/>
                  <a:pt x="4025" y="773"/>
                  <a:pt x="4025" y="789"/>
                </a:cubicBezTo>
                <a:cubicBezTo>
                  <a:pt x="4025" y="813"/>
                  <a:pt x="4059" y="807"/>
                  <a:pt x="4086" y="798"/>
                </a:cubicBezTo>
                <a:cubicBezTo>
                  <a:pt x="4113" y="789"/>
                  <a:pt x="4119" y="790"/>
                  <a:pt x="4119" y="790"/>
                </a:cubicBezTo>
                <a:cubicBezTo>
                  <a:pt x="4119" y="790"/>
                  <a:pt x="4138" y="803"/>
                  <a:pt x="4145" y="798"/>
                </a:cubicBezTo>
                <a:cubicBezTo>
                  <a:pt x="4151" y="793"/>
                  <a:pt x="4147" y="782"/>
                  <a:pt x="4147" y="782"/>
                </a:cubicBezTo>
                <a:cubicBezTo>
                  <a:pt x="4163" y="767"/>
                  <a:pt x="4163" y="767"/>
                  <a:pt x="4163" y="767"/>
                </a:cubicBezTo>
                <a:cubicBezTo>
                  <a:pt x="4163" y="767"/>
                  <a:pt x="4150" y="779"/>
                  <a:pt x="4159" y="782"/>
                </a:cubicBezTo>
                <a:cubicBezTo>
                  <a:pt x="4169" y="785"/>
                  <a:pt x="4203" y="785"/>
                  <a:pt x="4203" y="785"/>
                </a:cubicBezTo>
                <a:cubicBezTo>
                  <a:pt x="4203" y="785"/>
                  <a:pt x="4189" y="791"/>
                  <a:pt x="4190" y="798"/>
                </a:cubicBezTo>
                <a:cubicBezTo>
                  <a:pt x="4191" y="805"/>
                  <a:pt x="4213" y="809"/>
                  <a:pt x="4213" y="809"/>
                </a:cubicBezTo>
                <a:cubicBezTo>
                  <a:pt x="4213" y="809"/>
                  <a:pt x="4199" y="818"/>
                  <a:pt x="4210" y="825"/>
                </a:cubicBezTo>
                <a:cubicBezTo>
                  <a:pt x="4221" y="831"/>
                  <a:pt x="4245" y="831"/>
                  <a:pt x="4245" y="831"/>
                </a:cubicBezTo>
                <a:cubicBezTo>
                  <a:pt x="4214" y="842"/>
                  <a:pt x="4214" y="842"/>
                  <a:pt x="4214" y="842"/>
                </a:cubicBezTo>
                <a:cubicBezTo>
                  <a:pt x="4214" y="842"/>
                  <a:pt x="4219" y="863"/>
                  <a:pt x="4225" y="862"/>
                </a:cubicBezTo>
                <a:cubicBezTo>
                  <a:pt x="4230" y="861"/>
                  <a:pt x="4241" y="854"/>
                  <a:pt x="4241" y="854"/>
                </a:cubicBezTo>
                <a:cubicBezTo>
                  <a:pt x="4241" y="854"/>
                  <a:pt x="4243" y="869"/>
                  <a:pt x="4253" y="870"/>
                </a:cubicBezTo>
                <a:cubicBezTo>
                  <a:pt x="4262" y="871"/>
                  <a:pt x="4283" y="874"/>
                  <a:pt x="4283" y="874"/>
                </a:cubicBezTo>
                <a:cubicBezTo>
                  <a:pt x="4283" y="874"/>
                  <a:pt x="4282" y="891"/>
                  <a:pt x="4298" y="895"/>
                </a:cubicBezTo>
                <a:cubicBezTo>
                  <a:pt x="4314" y="899"/>
                  <a:pt x="4325" y="891"/>
                  <a:pt x="4339" y="899"/>
                </a:cubicBezTo>
                <a:cubicBezTo>
                  <a:pt x="4354" y="907"/>
                  <a:pt x="4390" y="922"/>
                  <a:pt x="4390" y="922"/>
                </a:cubicBezTo>
                <a:cubicBezTo>
                  <a:pt x="4390" y="922"/>
                  <a:pt x="4401" y="902"/>
                  <a:pt x="4389" y="889"/>
                </a:cubicBezTo>
                <a:cubicBezTo>
                  <a:pt x="4377" y="875"/>
                  <a:pt x="4357" y="863"/>
                  <a:pt x="4357" y="863"/>
                </a:cubicBezTo>
                <a:cubicBezTo>
                  <a:pt x="4357" y="863"/>
                  <a:pt x="4337" y="838"/>
                  <a:pt x="4342" y="830"/>
                </a:cubicBezTo>
                <a:cubicBezTo>
                  <a:pt x="4347" y="822"/>
                  <a:pt x="4370" y="845"/>
                  <a:pt x="4370" y="845"/>
                </a:cubicBezTo>
                <a:cubicBezTo>
                  <a:pt x="4370" y="825"/>
                  <a:pt x="4370" y="825"/>
                  <a:pt x="4370" y="825"/>
                </a:cubicBezTo>
                <a:cubicBezTo>
                  <a:pt x="4370" y="825"/>
                  <a:pt x="4379" y="850"/>
                  <a:pt x="4389" y="850"/>
                </a:cubicBezTo>
                <a:cubicBezTo>
                  <a:pt x="4398" y="850"/>
                  <a:pt x="4413" y="846"/>
                  <a:pt x="4413" y="846"/>
                </a:cubicBezTo>
                <a:cubicBezTo>
                  <a:pt x="4413" y="846"/>
                  <a:pt x="4409" y="867"/>
                  <a:pt x="4419" y="866"/>
                </a:cubicBezTo>
                <a:cubicBezTo>
                  <a:pt x="4430" y="865"/>
                  <a:pt x="4434" y="877"/>
                  <a:pt x="4434" y="877"/>
                </a:cubicBezTo>
                <a:cubicBezTo>
                  <a:pt x="4447" y="862"/>
                  <a:pt x="4447" y="862"/>
                  <a:pt x="4447" y="862"/>
                </a:cubicBezTo>
                <a:cubicBezTo>
                  <a:pt x="4447" y="862"/>
                  <a:pt x="4457" y="874"/>
                  <a:pt x="4462" y="871"/>
                </a:cubicBezTo>
                <a:cubicBezTo>
                  <a:pt x="4467" y="869"/>
                  <a:pt x="4461" y="853"/>
                  <a:pt x="4461" y="853"/>
                </a:cubicBezTo>
                <a:cubicBezTo>
                  <a:pt x="4471" y="822"/>
                  <a:pt x="4471" y="822"/>
                  <a:pt x="4471" y="822"/>
                </a:cubicBezTo>
                <a:cubicBezTo>
                  <a:pt x="4471" y="822"/>
                  <a:pt x="4471" y="849"/>
                  <a:pt x="4479" y="849"/>
                </a:cubicBezTo>
                <a:cubicBezTo>
                  <a:pt x="4487" y="849"/>
                  <a:pt x="4491" y="821"/>
                  <a:pt x="4491" y="821"/>
                </a:cubicBezTo>
                <a:cubicBezTo>
                  <a:pt x="4477" y="805"/>
                  <a:pt x="4477" y="805"/>
                  <a:pt x="4477" y="805"/>
                </a:cubicBezTo>
                <a:cubicBezTo>
                  <a:pt x="4491" y="801"/>
                  <a:pt x="4491" y="801"/>
                  <a:pt x="4491" y="801"/>
                </a:cubicBezTo>
                <a:cubicBezTo>
                  <a:pt x="4479" y="791"/>
                  <a:pt x="4479" y="791"/>
                  <a:pt x="4479" y="791"/>
                </a:cubicBezTo>
                <a:cubicBezTo>
                  <a:pt x="4481" y="778"/>
                  <a:pt x="4481" y="778"/>
                  <a:pt x="4481" y="778"/>
                </a:cubicBezTo>
                <a:cubicBezTo>
                  <a:pt x="4461" y="781"/>
                  <a:pt x="4461" y="781"/>
                  <a:pt x="4461" y="781"/>
                </a:cubicBezTo>
                <a:cubicBezTo>
                  <a:pt x="4461" y="770"/>
                  <a:pt x="4461" y="770"/>
                  <a:pt x="4461" y="770"/>
                </a:cubicBezTo>
                <a:cubicBezTo>
                  <a:pt x="4446" y="770"/>
                  <a:pt x="4446" y="770"/>
                  <a:pt x="4446" y="770"/>
                </a:cubicBezTo>
                <a:cubicBezTo>
                  <a:pt x="4445" y="737"/>
                  <a:pt x="4445" y="737"/>
                  <a:pt x="4445" y="737"/>
                </a:cubicBezTo>
                <a:cubicBezTo>
                  <a:pt x="4423" y="738"/>
                  <a:pt x="4423" y="738"/>
                  <a:pt x="4423" y="738"/>
                </a:cubicBezTo>
                <a:cubicBezTo>
                  <a:pt x="4423" y="738"/>
                  <a:pt x="4411" y="718"/>
                  <a:pt x="4423" y="715"/>
                </a:cubicBezTo>
                <a:cubicBezTo>
                  <a:pt x="4435" y="713"/>
                  <a:pt x="4443" y="730"/>
                  <a:pt x="4451" y="727"/>
                </a:cubicBezTo>
                <a:cubicBezTo>
                  <a:pt x="4459" y="725"/>
                  <a:pt x="4458" y="699"/>
                  <a:pt x="4458" y="699"/>
                </a:cubicBezTo>
                <a:cubicBezTo>
                  <a:pt x="4473" y="703"/>
                  <a:pt x="4473" y="703"/>
                  <a:pt x="4473" y="703"/>
                </a:cubicBezTo>
                <a:cubicBezTo>
                  <a:pt x="4498" y="691"/>
                  <a:pt x="4498" y="691"/>
                  <a:pt x="4498" y="691"/>
                </a:cubicBezTo>
                <a:cubicBezTo>
                  <a:pt x="4498" y="691"/>
                  <a:pt x="4499" y="723"/>
                  <a:pt x="4506" y="717"/>
                </a:cubicBezTo>
                <a:cubicBezTo>
                  <a:pt x="4513" y="710"/>
                  <a:pt x="4526" y="710"/>
                  <a:pt x="4526" y="710"/>
                </a:cubicBezTo>
                <a:cubicBezTo>
                  <a:pt x="4518" y="722"/>
                  <a:pt x="4518" y="722"/>
                  <a:pt x="4518" y="722"/>
                </a:cubicBezTo>
                <a:cubicBezTo>
                  <a:pt x="4533" y="723"/>
                  <a:pt x="4533" y="723"/>
                  <a:pt x="4533" y="723"/>
                </a:cubicBezTo>
                <a:cubicBezTo>
                  <a:pt x="4526" y="742"/>
                  <a:pt x="4526" y="742"/>
                  <a:pt x="4526" y="742"/>
                </a:cubicBezTo>
                <a:cubicBezTo>
                  <a:pt x="4526" y="742"/>
                  <a:pt x="4549" y="783"/>
                  <a:pt x="4565" y="773"/>
                </a:cubicBezTo>
                <a:cubicBezTo>
                  <a:pt x="4581" y="762"/>
                  <a:pt x="4583" y="737"/>
                  <a:pt x="4583" y="737"/>
                </a:cubicBezTo>
                <a:cubicBezTo>
                  <a:pt x="4590" y="727"/>
                  <a:pt x="4590" y="727"/>
                  <a:pt x="4590" y="727"/>
                </a:cubicBezTo>
                <a:cubicBezTo>
                  <a:pt x="4590" y="727"/>
                  <a:pt x="4609" y="743"/>
                  <a:pt x="4622" y="734"/>
                </a:cubicBezTo>
                <a:cubicBezTo>
                  <a:pt x="4635" y="725"/>
                  <a:pt x="4634" y="707"/>
                  <a:pt x="4634" y="707"/>
                </a:cubicBezTo>
                <a:cubicBezTo>
                  <a:pt x="4634" y="707"/>
                  <a:pt x="4669" y="717"/>
                  <a:pt x="4683" y="701"/>
                </a:cubicBezTo>
                <a:close/>
                <a:moveTo>
                  <a:pt x="4331" y="69"/>
                </a:moveTo>
                <a:cubicBezTo>
                  <a:pt x="4387" y="72"/>
                  <a:pt x="4387" y="72"/>
                  <a:pt x="4387" y="72"/>
                </a:cubicBezTo>
                <a:cubicBezTo>
                  <a:pt x="4332" y="80"/>
                  <a:pt x="4332" y="80"/>
                  <a:pt x="4332" y="80"/>
                </a:cubicBezTo>
                <a:cubicBezTo>
                  <a:pt x="4332" y="80"/>
                  <a:pt x="4352" y="89"/>
                  <a:pt x="4366" y="89"/>
                </a:cubicBezTo>
                <a:cubicBezTo>
                  <a:pt x="4380" y="89"/>
                  <a:pt x="4417" y="83"/>
                  <a:pt x="4417" y="83"/>
                </a:cubicBezTo>
                <a:cubicBezTo>
                  <a:pt x="4417" y="83"/>
                  <a:pt x="4442" y="75"/>
                  <a:pt x="4460" y="75"/>
                </a:cubicBezTo>
                <a:cubicBezTo>
                  <a:pt x="4479" y="75"/>
                  <a:pt x="4522" y="84"/>
                  <a:pt x="4522" y="84"/>
                </a:cubicBezTo>
                <a:cubicBezTo>
                  <a:pt x="4522" y="84"/>
                  <a:pt x="4471" y="85"/>
                  <a:pt x="4459" y="86"/>
                </a:cubicBezTo>
                <a:cubicBezTo>
                  <a:pt x="4447" y="87"/>
                  <a:pt x="4412" y="100"/>
                  <a:pt x="4412" y="100"/>
                </a:cubicBezTo>
                <a:cubicBezTo>
                  <a:pt x="4412" y="100"/>
                  <a:pt x="4440" y="100"/>
                  <a:pt x="4461" y="102"/>
                </a:cubicBezTo>
                <a:cubicBezTo>
                  <a:pt x="4483" y="104"/>
                  <a:pt x="4488" y="96"/>
                  <a:pt x="4488" y="96"/>
                </a:cubicBezTo>
                <a:cubicBezTo>
                  <a:pt x="4532" y="96"/>
                  <a:pt x="4532" y="96"/>
                  <a:pt x="4532" y="96"/>
                </a:cubicBezTo>
                <a:cubicBezTo>
                  <a:pt x="4532" y="96"/>
                  <a:pt x="4546" y="97"/>
                  <a:pt x="4563" y="97"/>
                </a:cubicBezTo>
                <a:cubicBezTo>
                  <a:pt x="4580" y="97"/>
                  <a:pt x="4620" y="86"/>
                  <a:pt x="4624" y="83"/>
                </a:cubicBezTo>
                <a:cubicBezTo>
                  <a:pt x="4629" y="79"/>
                  <a:pt x="4655" y="76"/>
                  <a:pt x="4668" y="72"/>
                </a:cubicBezTo>
                <a:cubicBezTo>
                  <a:pt x="4681" y="67"/>
                  <a:pt x="4702" y="72"/>
                  <a:pt x="4702" y="72"/>
                </a:cubicBezTo>
                <a:cubicBezTo>
                  <a:pt x="4644" y="89"/>
                  <a:pt x="4644" y="89"/>
                  <a:pt x="4644" y="89"/>
                </a:cubicBezTo>
                <a:cubicBezTo>
                  <a:pt x="4667" y="90"/>
                  <a:pt x="4667" y="90"/>
                  <a:pt x="4667" y="90"/>
                </a:cubicBezTo>
                <a:cubicBezTo>
                  <a:pt x="4635" y="100"/>
                  <a:pt x="4635" y="100"/>
                  <a:pt x="4635" y="100"/>
                </a:cubicBezTo>
                <a:cubicBezTo>
                  <a:pt x="4635" y="100"/>
                  <a:pt x="4522" y="105"/>
                  <a:pt x="4509" y="105"/>
                </a:cubicBezTo>
                <a:cubicBezTo>
                  <a:pt x="4496" y="105"/>
                  <a:pt x="4496" y="117"/>
                  <a:pt x="4496" y="117"/>
                </a:cubicBezTo>
                <a:cubicBezTo>
                  <a:pt x="4547" y="132"/>
                  <a:pt x="4547" y="132"/>
                  <a:pt x="4547" y="132"/>
                </a:cubicBezTo>
                <a:cubicBezTo>
                  <a:pt x="4547" y="132"/>
                  <a:pt x="4527" y="138"/>
                  <a:pt x="4515" y="138"/>
                </a:cubicBezTo>
                <a:cubicBezTo>
                  <a:pt x="4504" y="138"/>
                  <a:pt x="4456" y="112"/>
                  <a:pt x="4456" y="112"/>
                </a:cubicBezTo>
                <a:cubicBezTo>
                  <a:pt x="4456" y="112"/>
                  <a:pt x="4407" y="113"/>
                  <a:pt x="4394" y="113"/>
                </a:cubicBezTo>
                <a:cubicBezTo>
                  <a:pt x="4381" y="113"/>
                  <a:pt x="4373" y="128"/>
                  <a:pt x="4373" y="128"/>
                </a:cubicBezTo>
                <a:cubicBezTo>
                  <a:pt x="4394" y="139"/>
                  <a:pt x="4394" y="139"/>
                  <a:pt x="4394" y="139"/>
                </a:cubicBezTo>
                <a:cubicBezTo>
                  <a:pt x="4394" y="139"/>
                  <a:pt x="4405" y="155"/>
                  <a:pt x="4422" y="158"/>
                </a:cubicBezTo>
                <a:cubicBezTo>
                  <a:pt x="4438" y="161"/>
                  <a:pt x="4471" y="157"/>
                  <a:pt x="4471" y="157"/>
                </a:cubicBezTo>
                <a:cubicBezTo>
                  <a:pt x="4471" y="157"/>
                  <a:pt x="4463" y="166"/>
                  <a:pt x="4446" y="168"/>
                </a:cubicBezTo>
                <a:cubicBezTo>
                  <a:pt x="4430" y="170"/>
                  <a:pt x="4399" y="164"/>
                  <a:pt x="4391" y="162"/>
                </a:cubicBezTo>
                <a:cubicBezTo>
                  <a:pt x="4384" y="160"/>
                  <a:pt x="4328" y="170"/>
                  <a:pt x="4310" y="170"/>
                </a:cubicBezTo>
                <a:cubicBezTo>
                  <a:pt x="4291" y="170"/>
                  <a:pt x="4256" y="195"/>
                  <a:pt x="4256" y="195"/>
                </a:cubicBezTo>
                <a:cubicBezTo>
                  <a:pt x="4305" y="187"/>
                  <a:pt x="4305" y="187"/>
                  <a:pt x="4305" y="187"/>
                </a:cubicBezTo>
                <a:cubicBezTo>
                  <a:pt x="4303" y="199"/>
                  <a:pt x="4303" y="199"/>
                  <a:pt x="4303" y="199"/>
                </a:cubicBezTo>
                <a:cubicBezTo>
                  <a:pt x="4345" y="187"/>
                  <a:pt x="4345" y="187"/>
                  <a:pt x="4345" y="187"/>
                </a:cubicBezTo>
                <a:cubicBezTo>
                  <a:pt x="4298" y="205"/>
                  <a:pt x="4298" y="205"/>
                  <a:pt x="4298" y="205"/>
                </a:cubicBezTo>
                <a:cubicBezTo>
                  <a:pt x="4298" y="205"/>
                  <a:pt x="4306" y="216"/>
                  <a:pt x="4322" y="216"/>
                </a:cubicBezTo>
                <a:cubicBezTo>
                  <a:pt x="4339" y="216"/>
                  <a:pt x="4384" y="199"/>
                  <a:pt x="4384" y="199"/>
                </a:cubicBezTo>
                <a:cubicBezTo>
                  <a:pt x="4316" y="225"/>
                  <a:pt x="4316" y="225"/>
                  <a:pt x="4316" y="225"/>
                </a:cubicBezTo>
                <a:cubicBezTo>
                  <a:pt x="4271" y="222"/>
                  <a:pt x="4271" y="222"/>
                  <a:pt x="4271" y="222"/>
                </a:cubicBezTo>
                <a:cubicBezTo>
                  <a:pt x="4262" y="205"/>
                  <a:pt x="4262" y="205"/>
                  <a:pt x="4262" y="205"/>
                </a:cubicBezTo>
                <a:cubicBezTo>
                  <a:pt x="4262" y="205"/>
                  <a:pt x="4229" y="202"/>
                  <a:pt x="4219" y="204"/>
                </a:cubicBezTo>
                <a:cubicBezTo>
                  <a:pt x="4209" y="206"/>
                  <a:pt x="4223" y="231"/>
                  <a:pt x="4223" y="231"/>
                </a:cubicBezTo>
                <a:cubicBezTo>
                  <a:pt x="4223" y="231"/>
                  <a:pt x="4179" y="235"/>
                  <a:pt x="4173" y="235"/>
                </a:cubicBezTo>
                <a:cubicBezTo>
                  <a:pt x="4166" y="235"/>
                  <a:pt x="4136" y="250"/>
                  <a:pt x="4116" y="252"/>
                </a:cubicBezTo>
                <a:cubicBezTo>
                  <a:pt x="4104" y="253"/>
                  <a:pt x="4095" y="254"/>
                  <a:pt x="4092" y="254"/>
                </a:cubicBezTo>
                <a:cubicBezTo>
                  <a:pt x="4089" y="254"/>
                  <a:pt x="4108" y="260"/>
                  <a:pt x="4123" y="260"/>
                </a:cubicBezTo>
                <a:cubicBezTo>
                  <a:pt x="4138" y="260"/>
                  <a:pt x="4145" y="253"/>
                  <a:pt x="4145" y="253"/>
                </a:cubicBezTo>
                <a:cubicBezTo>
                  <a:pt x="4137" y="265"/>
                  <a:pt x="4137" y="265"/>
                  <a:pt x="4137" y="265"/>
                </a:cubicBezTo>
                <a:cubicBezTo>
                  <a:pt x="4162" y="260"/>
                  <a:pt x="4162" y="260"/>
                  <a:pt x="4162" y="260"/>
                </a:cubicBezTo>
                <a:cubicBezTo>
                  <a:pt x="4177" y="253"/>
                  <a:pt x="4177" y="253"/>
                  <a:pt x="4177" y="253"/>
                </a:cubicBezTo>
                <a:cubicBezTo>
                  <a:pt x="4177" y="261"/>
                  <a:pt x="4177" y="261"/>
                  <a:pt x="4177" y="261"/>
                </a:cubicBezTo>
                <a:cubicBezTo>
                  <a:pt x="4194" y="259"/>
                  <a:pt x="4194" y="259"/>
                  <a:pt x="4194" y="259"/>
                </a:cubicBezTo>
                <a:cubicBezTo>
                  <a:pt x="4210" y="257"/>
                  <a:pt x="4210" y="257"/>
                  <a:pt x="4210" y="257"/>
                </a:cubicBezTo>
                <a:cubicBezTo>
                  <a:pt x="4210" y="257"/>
                  <a:pt x="4211" y="266"/>
                  <a:pt x="4222" y="267"/>
                </a:cubicBezTo>
                <a:cubicBezTo>
                  <a:pt x="4233" y="268"/>
                  <a:pt x="4255" y="254"/>
                  <a:pt x="4255" y="254"/>
                </a:cubicBezTo>
                <a:cubicBezTo>
                  <a:pt x="4260" y="263"/>
                  <a:pt x="4260" y="263"/>
                  <a:pt x="4260" y="263"/>
                </a:cubicBezTo>
                <a:cubicBezTo>
                  <a:pt x="4278" y="253"/>
                  <a:pt x="4278" y="253"/>
                  <a:pt x="4278" y="253"/>
                </a:cubicBezTo>
                <a:cubicBezTo>
                  <a:pt x="4278" y="253"/>
                  <a:pt x="4284" y="261"/>
                  <a:pt x="4292" y="264"/>
                </a:cubicBezTo>
                <a:cubicBezTo>
                  <a:pt x="4301" y="266"/>
                  <a:pt x="4310" y="255"/>
                  <a:pt x="4310" y="255"/>
                </a:cubicBezTo>
                <a:cubicBezTo>
                  <a:pt x="4310" y="255"/>
                  <a:pt x="4319" y="263"/>
                  <a:pt x="4332" y="263"/>
                </a:cubicBezTo>
                <a:cubicBezTo>
                  <a:pt x="4345" y="263"/>
                  <a:pt x="4335" y="251"/>
                  <a:pt x="4335" y="251"/>
                </a:cubicBezTo>
                <a:cubicBezTo>
                  <a:pt x="4373" y="265"/>
                  <a:pt x="4373" y="265"/>
                  <a:pt x="4373" y="265"/>
                </a:cubicBezTo>
                <a:cubicBezTo>
                  <a:pt x="4373" y="265"/>
                  <a:pt x="4380" y="274"/>
                  <a:pt x="4384" y="274"/>
                </a:cubicBezTo>
                <a:cubicBezTo>
                  <a:pt x="4388" y="274"/>
                  <a:pt x="4446" y="261"/>
                  <a:pt x="4457" y="261"/>
                </a:cubicBezTo>
                <a:cubicBezTo>
                  <a:pt x="4468" y="261"/>
                  <a:pt x="4493" y="251"/>
                  <a:pt x="4497" y="244"/>
                </a:cubicBezTo>
                <a:cubicBezTo>
                  <a:pt x="4501" y="238"/>
                  <a:pt x="4455" y="243"/>
                  <a:pt x="4455" y="243"/>
                </a:cubicBezTo>
                <a:cubicBezTo>
                  <a:pt x="4455" y="243"/>
                  <a:pt x="4464" y="236"/>
                  <a:pt x="4457" y="233"/>
                </a:cubicBezTo>
                <a:cubicBezTo>
                  <a:pt x="4451" y="231"/>
                  <a:pt x="4425" y="233"/>
                  <a:pt x="4425" y="233"/>
                </a:cubicBezTo>
                <a:cubicBezTo>
                  <a:pt x="4387" y="227"/>
                  <a:pt x="4387" y="227"/>
                  <a:pt x="4387" y="227"/>
                </a:cubicBezTo>
                <a:cubicBezTo>
                  <a:pt x="4399" y="214"/>
                  <a:pt x="4399" y="214"/>
                  <a:pt x="4399" y="214"/>
                </a:cubicBezTo>
                <a:cubicBezTo>
                  <a:pt x="4441" y="228"/>
                  <a:pt x="4441" y="228"/>
                  <a:pt x="4441" y="228"/>
                </a:cubicBezTo>
                <a:cubicBezTo>
                  <a:pt x="4441" y="228"/>
                  <a:pt x="4496" y="225"/>
                  <a:pt x="4516" y="224"/>
                </a:cubicBezTo>
                <a:cubicBezTo>
                  <a:pt x="4537" y="223"/>
                  <a:pt x="4532" y="205"/>
                  <a:pt x="4532" y="205"/>
                </a:cubicBezTo>
                <a:cubicBezTo>
                  <a:pt x="4532" y="205"/>
                  <a:pt x="4557" y="200"/>
                  <a:pt x="4576" y="200"/>
                </a:cubicBezTo>
                <a:cubicBezTo>
                  <a:pt x="4594" y="200"/>
                  <a:pt x="4632" y="191"/>
                  <a:pt x="4632" y="191"/>
                </a:cubicBezTo>
                <a:cubicBezTo>
                  <a:pt x="4614" y="180"/>
                  <a:pt x="4614" y="180"/>
                  <a:pt x="4614" y="180"/>
                </a:cubicBezTo>
                <a:cubicBezTo>
                  <a:pt x="4614" y="180"/>
                  <a:pt x="4637" y="180"/>
                  <a:pt x="4662" y="174"/>
                </a:cubicBezTo>
                <a:cubicBezTo>
                  <a:pt x="4687" y="169"/>
                  <a:pt x="4629" y="159"/>
                  <a:pt x="4629" y="159"/>
                </a:cubicBezTo>
                <a:cubicBezTo>
                  <a:pt x="4629" y="159"/>
                  <a:pt x="4597" y="160"/>
                  <a:pt x="4586" y="156"/>
                </a:cubicBezTo>
                <a:cubicBezTo>
                  <a:pt x="4576" y="152"/>
                  <a:pt x="4634" y="138"/>
                  <a:pt x="4637" y="139"/>
                </a:cubicBezTo>
                <a:cubicBezTo>
                  <a:pt x="4640" y="140"/>
                  <a:pt x="4682" y="144"/>
                  <a:pt x="4682" y="144"/>
                </a:cubicBezTo>
                <a:cubicBezTo>
                  <a:pt x="4682" y="144"/>
                  <a:pt x="4730" y="142"/>
                  <a:pt x="4745" y="139"/>
                </a:cubicBezTo>
                <a:cubicBezTo>
                  <a:pt x="4760" y="135"/>
                  <a:pt x="4711" y="133"/>
                  <a:pt x="4729" y="126"/>
                </a:cubicBezTo>
                <a:cubicBezTo>
                  <a:pt x="4746" y="118"/>
                  <a:pt x="4778" y="132"/>
                  <a:pt x="4798" y="132"/>
                </a:cubicBezTo>
                <a:cubicBezTo>
                  <a:pt x="4817" y="132"/>
                  <a:pt x="4810" y="115"/>
                  <a:pt x="4810" y="115"/>
                </a:cubicBezTo>
                <a:cubicBezTo>
                  <a:pt x="4858" y="118"/>
                  <a:pt x="4858" y="118"/>
                  <a:pt x="4858" y="118"/>
                </a:cubicBezTo>
                <a:cubicBezTo>
                  <a:pt x="4861" y="104"/>
                  <a:pt x="4861" y="104"/>
                  <a:pt x="4861" y="104"/>
                </a:cubicBezTo>
                <a:cubicBezTo>
                  <a:pt x="4861" y="104"/>
                  <a:pt x="4874" y="108"/>
                  <a:pt x="4883" y="108"/>
                </a:cubicBezTo>
                <a:cubicBezTo>
                  <a:pt x="4891" y="108"/>
                  <a:pt x="4922" y="96"/>
                  <a:pt x="4922" y="96"/>
                </a:cubicBezTo>
                <a:cubicBezTo>
                  <a:pt x="4922" y="96"/>
                  <a:pt x="4981" y="86"/>
                  <a:pt x="5013" y="80"/>
                </a:cubicBezTo>
                <a:cubicBezTo>
                  <a:pt x="5046" y="75"/>
                  <a:pt x="5049" y="70"/>
                  <a:pt x="5044" y="70"/>
                </a:cubicBezTo>
                <a:cubicBezTo>
                  <a:pt x="5040" y="70"/>
                  <a:pt x="4973" y="73"/>
                  <a:pt x="4973" y="73"/>
                </a:cubicBezTo>
                <a:cubicBezTo>
                  <a:pt x="4956" y="80"/>
                  <a:pt x="4956" y="80"/>
                  <a:pt x="4956" y="80"/>
                </a:cubicBezTo>
                <a:cubicBezTo>
                  <a:pt x="4910" y="77"/>
                  <a:pt x="4910" y="77"/>
                  <a:pt x="4910" y="77"/>
                </a:cubicBezTo>
                <a:cubicBezTo>
                  <a:pt x="4963" y="74"/>
                  <a:pt x="4963" y="74"/>
                  <a:pt x="4963" y="74"/>
                </a:cubicBezTo>
                <a:cubicBezTo>
                  <a:pt x="4961" y="65"/>
                  <a:pt x="4961" y="65"/>
                  <a:pt x="4961" y="65"/>
                </a:cubicBezTo>
                <a:cubicBezTo>
                  <a:pt x="4994" y="70"/>
                  <a:pt x="4994" y="70"/>
                  <a:pt x="4994" y="70"/>
                </a:cubicBezTo>
                <a:cubicBezTo>
                  <a:pt x="4994" y="70"/>
                  <a:pt x="4999" y="62"/>
                  <a:pt x="5008" y="62"/>
                </a:cubicBezTo>
                <a:cubicBezTo>
                  <a:pt x="5016" y="62"/>
                  <a:pt x="5117" y="58"/>
                  <a:pt x="5135" y="57"/>
                </a:cubicBezTo>
                <a:cubicBezTo>
                  <a:pt x="5153" y="56"/>
                  <a:pt x="5200" y="43"/>
                  <a:pt x="5197" y="39"/>
                </a:cubicBezTo>
                <a:cubicBezTo>
                  <a:pt x="5195" y="36"/>
                  <a:pt x="5140" y="41"/>
                  <a:pt x="5140" y="41"/>
                </a:cubicBezTo>
                <a:cubicBezTo>
                  <a:pt x="5142" y="31"/>
                  <a:pt x="5142" y="31"/>
                  <a:pt x="5142" y="31"/>
                </a:cubicBezTo>
                <a:cubicBezTo>
                  <a:pt x="5142" y="31"/>
                  <a:pt x="5107" y="23"/>
                  <a:pt x="5094" y="23"/>
                </a:cubicBezTo>
                <a:cubicBezTo>
                  <a:pt x="5081" y="23"/>
                  <a:pt x="5009" y="38"/>
                  <a:pt x="5009" y="38"/>
                </a:cubicBezTo>
                <a:cubicBezTo>
                  <a:pt x="5042" y="23"/>
                  <a:pt x="5042" y="23"/>
                  <a:pt x="5042" y="23"/>
                </a:cubicBezTo>
                <a:cubicBezTo>
                  <a:pt x="4997" y="25"/>
                  <a:pt x="4997" y="25"/>
                  <a:pt x="4997" y="25"/>
                </a:cubicBezTo>
                <a:cubicBezTo>
                  <a:pt x="4997" y="25"/>
                  <a:pt x="4961" y="13"/>
                  <a:pt x="4951" y="15"/>
                </a:cubicBezTo>
                <a:cubicBezTo>
                  <a:pt x="4940" y="17"/>
                  <a:pt x="4935" y="28"/>
                  <a:pt x="4935" y="28"/>
                </a:cubicBezTo>
                <a:cubicBezTo>
                  <a:pt x="4935" y="28"/>
                  <a:pt x="4909" y="16"/>
                  <a:pt x="4900" y="16"/>
                </a:cubicBezTo>
                <a:cubicBezTo>
                  <a:pt x="4891" y="16"/>
                  <a:pt x="4871" y="31"/>
                  <a:pt x="4871" y="31"/>
                </a:cubicBezTo>
                <a:cubicBezTo>
                  <a:pt x="4845" y="23"/>
                  <a:pt x="4845" y="23"/>
                  <a:pt x="4845" y="23"/>
                </a:cubicBezTo>
                <a:cubicBezTo>
                  <a:pt x="4772" y="20"/>
                  <a:pt x="4772" y="20"/>
                  <a:pt x="4772" y="20"/>
                </a:cubicBezTo>
                <a:cubicBezTo>
                  <a:pt x="4790" y="38"/>
                  <a:pt x="4790" y="38"/>
                  <a:pt x="4790" y="38"/>
                </a:cubicBezTo>
                <a:cubicBezTo>
                  <a:pt x="4748" y="24"/>
                  <a:pt x="4748" y="24"/>
                  <a:pt x="4748" y="24"/>
                </a:cubicBezTo>
                <a:cubicBezTo>
                  <a:pt x="4707" y="31"/>
                  <a:pt x="4707" y="31"/>
                  <a:pt x="4707" y="31"/>
                </a:cubicBezTo>
                <a:cubicBezTo>
                  <a:pt x="4707" y="31"/>
                  <a:pt x="4677" y="25"/>
                  <a:pt x="4661" y="25"/>
                </a:cubicBezTo>
                <a:cubicBezTo>
                  <a:pt x="4645" y="25"/>
                  <a:pt x="4596" y="37"/>
                  <a:pt x="4596" y="37"/>
                </a:cubicBezTo>
                <a:cubicBezTo>
                  <a:pt x="4654" y="55"/>
                  <a:pt x="4654" y="55"/>
                  <a:pt x="4654" y="55"/>
                </a:cubicBezTo>
                <a:cubicBezTo>
                  <a:pt x="4596" y="47"/>
                  <a:pt x="4596" y="47"/>
                  <a:pt x="4596" y="47"/>
                </a:cubicBezTo>
                <a:cubicBezTo>
                  <a:pt x="4596" y="47"/>
                  <a:pt x="4541" y="36"/>
                  <a:pt x="4516" y="38"/>
                </a:cubicBezTo>
                <a:cubicBezTo>
                  <a:pt x="4492" y="41"/>
                  <a:pt x="4500" y="55"/>
                  <a:pt x="4500" y="55"/>
                </a:cubicBezTo>
                <a:cubicBezTo>
                  <a:pt x="4500" y="55"/>
                  <a:pt x="4438" y="49"/>
                  <a:pt x="4425" y="49"/>
                </a:cubicBezTo>
                <a:cubicBezTo>
                  <a:pt x="4412" y="49"/>
                  <a:pt x="4312" y="59"/>
                  <a:pt x="4308" y="61"/>
                </a:cubicBezTo>
                <a:cubicBezTo>
                  <a:pt x="4305" y="63"/>
                  <a:pt x="4331" y="69"/>
                  <a:pt x="4331" y="69"/>
                </a:cubicBezTo>
                <a:close/>
                <a:moveTo>
                  <a:pt x="4558" y="1696"/>
                </a:moveTo>
                <a:cubicBezTo>
                  <a:pt x="4605" y="1655"/>
                  <a:pt x="4605" y="1655"/>
                  <a:pt x="4605" y="1655"/>
                </a:cubicBezTo>
                <a:cubicBezTo>
                  <a:pt x="4600" y="1640"/>
                  <a:pt x="4600" y="1640"/>
                  <a:pt x="4600" y="1640"/>
                </a:cubicBezTo>
                <a:cubicBezTo>
                  <a:pt x="4578" y="1649"/>
                  <a:pt x="4578" y="1649"/>
                  <a:pt x="4578" y="1649"/>
                </a:cubicBezTo>
                <a:cubicBezTo>
                  <a:pt x="4558" y="1648"/>
                  <a:pt x="4558" y="1648"/>
                  <a:pt x="4558" y="1648"/>
                </a:cubicBezTo>
                <a:cubicBezTo>
                  <a:pt x="4580" y="1634"/>
                  <a:pt x="4580" y="1634"/>
                  <a:pt x="4580" y="1634"/>
                </a:cubicBezTo>
                <a:cubicBezTo>
                  <a:pt x="4556" y="1633"/>
                  <a:pt x="4556" y="1633"/>
                  <a:pt x="4556" y="1633"/>
                </a:cubicBezTo>
                <a:cubicBezTo>
                  <a:pt x="4556" y="1633"/>
                  <a:pt x="4600" y="1581"/>
                  <a:pt x="4594" y="1580"/>
                </a:cubicBezTo>
                <a:cubicBezTo>
                  <a:pt x="4588" y="1580"/>
                  <a:pt x="4562" y="1577"/>
                  <a:pt x="4570" y="1574"/>
                </a:cubicBezTo>
                <a:cubicBezTo>
                  <a:pt x="4579" y="1571"/>
                  <a:pt x="4589" y="1556"/>
                  <a:pt x="4589" y="1556"/>
                </a:cubicBezTo>
                <a:cubicBezTo>
                  <a:pt x="4576" y="1547"/>
                  <a:pt x="4576" y="1547"/>
                  <a:pt x="4576" y="1547"/>
                </a:cubicBezTo>
                <a:cubicBezTo>
                  <a:pt x="4542" y="1568"/>
                  <a:pt x="4542" y="1568"/>
                  <a:pt x="4542" y="1568"/>
                </a:cubicBezTo>
                <a:cubicBezTo>
                  <a:pt x="4536" y="1549"/>
                  <a:pt x="4536" y="1549"/>
                  <a:pt x="4536" y="1549"/>
                </a:cubicBezTo>
                <a:cubicBezTo>
                  <a:pt x="4516" y="1551"/>
                  <a:pt x="4516" y="1551"/>
                  <a:pt x="4516" y="1551"/>
                </a:cubicBezTo>
                <a:cubicBezTo>
                  <a:pt x="4524" y="1530"/>
                  <a:pt x="4524" y="1530"/>
                  <a:pt x="4524" y="1530"/>
                </a:cubicBezTo>
                <a:cubicBezTo>
                  <a:pt x="4508" y="1524"/>
                  <a:pt x="4508" y="1524"/>
                  <a:pt x="4508" y="1524"/>
                </a:cubicBezTo>
                <a:cubicBezTo>
                  <a:pt x="4494" y="1512"/>
                  <a:pt x="4494" y="1512"/>
                  <a:pt x="4494" y="1512"/>
                </a:cubicBezTo>
                <a:cubicBezTo>
                  <a:pt x="4476" y="1542"/>
                  <a:pt x="4476" y="1542"/>
                  <a:pt x="4476" y="1542"/>
                </a:cubicBezTo>
                <a:cubicBezTo>
                  <a:pt x="4459" y="1555"/>
                  <a:pt x="4459" y="1555"/>
                  <a:pt x="4459" y="1555"/>
                </a:cubicBezTo>
                <a:cubicBezTo>
                  <a:pt x="4461" y="1537"/>
                  <a:pt x="4461" y="1537"/>
                  <a:pt x="4461" y="1537"/>
                </a:cubicBezTo>
                <a:cubicBezTo>
                  <a:pt x="4485" y="1508"/>
                  <a:pt x="4485" y="1508"/>
                  <a:pt x="4485" y="1508"/>
                </a:cubicBezTo>
                <a:cubicBezTo>
                  <a:pt x="4485" y="1508"/>
                  <a:pt x="4500" y="1507"/>
                  <a:pt x="4512" y="1496"/>
                </a:cubicBezTo>
                <a:cubicBezTo>
                  <a:pt x="4524" y="1485"/>
                  <a:pt x="4529" y="1465"/>
                  <a:pt x="4529" y="1465"/>
                </a:cubicBezTo>
                <a:cubicBezTo>
                  <a:pt x="4543" y="1456"/>
                  <a:pt x="4543" y="1456"/>
                  <a:pt x="4543" y="1456"/>
                </a:cubicBezTo>
                <a:cubicBezTo>
                  <a:pt x="4543" y="1456"/>
                  <a:pt x="4558" y="1446"/>
                  <a:pt x="4540" y="1441"/>
                </a:cubicBezTo>
                <a:cubicBezTo>
                  <a:pt x="4523" y="1436"/>
                  <a:pt x="4494" y="1453"/>
                  <a:pt x="4494" y="1453"/>
                </a:cubicBezTo>
                <a:cubicBezTo>
                  <a:pt x="4457" y="1501"/>
                  <a:pt x="4457" y="1501"/>
                  <a:pt x="4457" y="1501"/>
                </a:cubicBezTo>
                <a:cubicBezTo>
                  <a:pt x="4420" y="1537"/>
                  <a:pt x="4420" y="1537"/>
                  <a:pt x="4420" y="1537"/>
                </a:cubicBezTo>
                <a:cubicBezTo>
                  <a:pt x="4364" y="1589"/>
                  <a:pt x="4364" y="1589"/>
                  <a:pt x="4364" y="1589"/>
                </a:cubicBezTo>
                <a:cubicBezTo>
                  <a:pt x="4364" y="1589"/>
                  <a:pt x="4324" y="1606"/>
                  <a:pt x="4322" y="1612"/>
                </a:cubicBezTo>
                <a:cubicBezTo>
                  <a:pt x="4320" y="1619"/>
                  <a:pt x="4348" y="1622"/>
                  <a:pt x="4348" y="1622"/>
                </a:cubicBezTo>
                <a:cubicBezTo>
                  <a:pt x="4348" y="1622"/>
                  <a:pt x="4314" y="1625"/>
                  <a:pt x="4326" y="1637"/>
                </a:cubicBezTo>
                <a:cubicBezTo>
                  <a:pt x="4338" y="1649"/>
                  <a:pt x="4378" y="1635"/>
                  <a:pt x="4378" y="1635"/>
                </a:cubicBezTo>
                <a:cubicBezTo>
                  <a:pt x="4378" y="1635"/>
                  <a:pt x="4450" y="1652"/>
                  <a:pt x="4466" y="1653"/>
                </a:cubicBezTo>
                <a:cubicBezTo>
                  <a:pt x="4482" y="1653"/>
                  <a:pt x="4473" y="1664"/>
                  <a:pt x="4473" y="1664"/>
                </a:cubicBezTo>
                <a:cubicBezTo>
                  <a:pt x="4445" y="1672"/>
                  <a:pt x="4445" y="1672"/>
                  <a:pt x="4445" y="1672"/>
                </a:cubicBezTo>
                <a:cubicBezTo>
                  <a:pt x="4447" y="1675"/>
                  <a:pt x="4447" y="1675"/>
                  <a:pt x="4447" y="1675"/>
                </a:cubicBezTo>
                <a:cubicBezTo>
                  <a:pt x="4472" y="1679"/>
                  <a:pt x="4472" y="1679"/>
                  <a:pt x="4472" y="1679"/>
                </a:cubicBezTo>
                <a:cubicBezTo>
                  <a:pt x="4519" y="1673"/>
                  <a:pt x="4519" y="1673"/>
                  <a:pt x="4519" y="1673"/>
                </a:cubicBezTo>
                <a:cubicBezTo>
                  <a:pt x="4524" y="1678"/>
                  <a:pt x="4524" y="1678"/>
                  <a:pt x="4524" y="1678"/>
                </a:cubicBezTo>
                <a:cubicBezTo>
                  <a:pt x="4546" y="1676"/>
                  <a:pt x="4546" y="1676"/>
                  <a:pt x="4546" y="1676"/>
                </a:cubicBezTo>
                <a:cubicBezTo>
                  <a:pt x="4530" y="1692"/>
                  <a:pt x="4530" y="1692"/>
                  <a:pt x="4530" y="1692"/>
                </a:cubicBezTo>
                <a:lnTo>
                  <a:pt x="4558" y="1696"/>
                </a:lnTo>
                <a:close/>
                <a:moveTo>
                  <a:pt x="5966" y="589"/>
                </a:moveTo>
                <a:cubicBezTo>
                  <a:pt x="5984" y="589"/>
                  <a:pt x="5984" y="589"/>
                  <a:pt x="5984" y="589"/>
                </a:cubicBezTo>
                <a:cubicBezTo>
                  <a:pt x="5993" y="578"/>
                  <a:pt x="5993" y="578"/>
                  <a:pt x="5993" y="578"/>
                </a:cubicBezTo>
                <a:cubicBezTo>
                  <a:pt x="6010" y="578"/>
                  <a:pt x="6010" y="578"/>
                  <a:pt x="6010" y="578"/>
                </a:cubicBezTo>
                <a:cubicBezTo>
                  <a:pt x="6010" y="578"/>
                  <a:pt x="6028" y="561"/>
                  <a:pt x="6032" y="558"/>
                </a:cubicBezTo>
                <a:cubicBezTo>
                  <a:pt x="6036" y="555"/>
                  <a:pt x="6062" y="553"/>
                  <a:pt x="6062" y="553"/>
                </a:cubicBezTo>
                <a:cubicBezTo>
                  <a:pt x="6094" y="542"/>
                  <a:pt x="6094" y="542"/>
                  <a:pt x="6094" y="542"/>
                </a:cubicBezTo>
                <a:cubicBezTo>
                  <a:pt x="6115" y="537"/>
                  <a:pt x="6115" y="537"/>
                  <a:pt x="6115" y="537"/>
                </a:cubicBezTo>
                <a:cubicBezTo>
                  <a:pt x="6120" y="529"/>
                  <a:pt x="6120" y="529"/>
                  <a:pt x="6120" y="529"/>
                </a:cubicBezTo>
                <a:cubicBezTo>
                  <a:pt x="6120" y="529"/>
                  <a:pt x="6100" y="531"/>
                  <a:pt x="6088" y="531"/>
                </a:cubicBezTo>
                <a:cubicBezTo>
                  <a:pt x="6076" y="531"/>
                  <a:pt x="6068" y="524"/>
                  <a:pt x="6053" y="522"/>
                </a:cubicBezTo>
                <a:cubicBezTo>
                  <a:pt x="6038" y="520"/>
                  <a:pt x="6010" y="520"/>
                  <a:pt x="5996" y="524"/>
                </a:cubicBezTo>
                <a:cubicBezTo>
                  <a:pt x="5982" y="528"/>
                  <a:pt x="5962" y="528"/>
                  <a:pt x="5962" y="528"/>
                </a:cubicBezTo>
                <a:cubicBezTo>
                  <a:pt x="5952" y="537"/>
                  <a:pt x="5952" y="537"/>
                  <a:pt x="5952" y="537"/>
                </a:cubicBezTo>
                <a:cubicBezTo>
                  <a:pt x="5952" y="537"/>
                  <a:pt x="5907" y="541"/>
                  <a:pt x="5914" y="535"/>
                </a:cubicBezTo>
                <a:cubicBezTo>
                  <a:pt x="5921" y="529"/>
                  <a:pt x="5981" y="520"/>
                  <a:pt x="5981" y="520"/>
                </a:cubicBezTo>
                <a:cubicBezTo>
                  <a:pt x="5981" y="520"/>
                  <a:pt x="6041" y="508"/>
                  <a:pt x="6026" y="499"/>
                </a:cubicBezTo>
                <a:cubicBezTo>
                  <a:pt x="6011" y="490"/>
                  <a:pt x="6003" y="490"/>
                  <a:pt x="6003" y="490"/>
                </a:cubicBezTo>
                <a:cubicBezTo>
                  <a:pt x="6003" y="490"/>
                  <a:pt x="5948" y="508"/>
                  <a:pt x="5942" y="511"/>
                </a:cubicBezTo>
                <a:cubicBezTo>
                  <a:pt x="5936" y="514"/>
                  <a:pt x="5910" y="512"/>
                  <a:pt x="5910" y="512"/>
                </a:cubicBezTo>
                <a:cubicBezTo>
                  <a:pt x="5934" y="500"/>
                  <a:pt x="5934" y="500"/>
                  <a:pt x="5934" y="500"/>
                </a:cubicBezTo>
                <a:cubicBezTo>
                  <a:pt x="5948" y="489"/>
                  <a:pt x="5948" y="489"/>
                  <a:pt x="5948" y="489"/>
                </a:cubicBezTo>
                <a:cubicBezTo>
                  <a:pt x="5948" y="489"/>
                  <a:pt x="5972" y="493"/>
                  <a:pt x="5979" y="491"/>
                </a:cubicBezTo>
                <a:cubicBezTo>
                  <a:pt x="5986" y="489"/>
                  <a:pt x="6004" y="485"/>
                  <a:pt x="6012" y="485"/>
                </a:cubicBezTo>
                <a:cubicBezTo>
                  <a:pt x="6020" y="485"/>
                  <a:pt x="6042" y="483"/>
                  <a:pt x="6030" y="477"/>
                </a:cubicBezTo>
                <a:cubicBezTo>
                  <a:pt x="6018" y="471"/>
                  <a:pt x="5980" y="470"/>
                  <a:pt x="5980" y="470"/>
                </a:cubicBezTo>
                <a:cubicBezTo>
                  <a:pt x="5948" y="472"/>
                  <a:pt x="5948" y="472"/>
                  <a:pt x="5948" y="472"/>
                </a:cubicBezTo>
                <a:cubicBezTo>
                  <a:pt x="5964" y="465"/>
                  <a:pt x="5964" y="465"/>
                  <a:pt x="5964" y="465"/>
                </a:cubicBezTo>
                <a:cubicBezTo>
                  <a:pt x="5948" y="455"/>
                  <a:pt x="5948" y="455"/>
                  <a:pt x="5948" y="455"/>
                </a:cubicBezTo>
                <a:cubicBezTo>
                  <a:pt x="5948" y="455"/>
                  <a:pt x="5946" y="446"/>
                  <a:pt x="5950" y="446"/>
                </a:cubicBezTo>
                <a:cubicBezTo>
                  <a:pt x="5954" y="446"/>
                  <a:pt x="5974" y="463"/>
                  <a:pt x="5987" y="464"/>
                </a:cubicBezTo>
                <a:cubicBezTo>
                  <a:pt x="6000" y="465"/>
                  <a:pt x="6041" y="477"/>
                  <a:pt x="6041" y="477"/>
                </a:cubicBezTo>
                <a:cubicBezTo>
                  <a:pt x="6041" y="477"/>
                  <a:pt x="6059" y="469"/>
                  <a:pt x="6060" y="478"/>
                </a:cubicBezTo>
                <a:cubicBezTo>
                  <a:pt x="6061" y="487"/>
                  <a:pt x="6049" y="501"/>
                  <a:pt x="6070" y="507"/>
                </a:cubicBezTo>
                <a:cubicBezTo>
                  <a:pt x="6091" y="513"/>
                  <a:pt x="6114" y="514"/>
                  <a:pt x="6114" y="514"/>
                </a:cubicBezTo>
                <a:cubicBezTo>
                  <a:pt x="6114" y="514"/>
                  <a:pt x="6116" y="499"/>
                  <a:pt x="6120" y="502"/>
                </a:cubicBezTo>
                <a:cubicBezTo>
                  <a:pt x="6124" y="505"/>
                  <a:pt x="6120" y="520"/>
                  <a:pt x="6129" y="520"/>
                </a:cubicBezTo>
                <a:cubicBezTo>
                  <a:pt x="6138" y="520"/>
                  <a:pt x="6150" y="510"/>
                  <a:pt x="6150" y="510"/>
                </a:cubicBezTo>
                <a:cubicBezTo>
                  <a:pt x="6150" y="494"/>
                  <a:pt x="6150" y="494"/>
                  <a:pt x="6150" y="494"/>
                </a:cubicBezTo>
                <a:cubicBezTo>
                  <a:pt x="6144" y="492"/>
                  <a:pt x="6144" y="492"/>
                  <a:pt x="6144" y="492"/>
                </a:cubicBezTo>
                <a:cubicBezTo>
                  <a:pt x="6144" y="492"/>
                  <a:pt x="6158" y="481"/>
                  <a:pt x="6152" y="476"/>
                </a:cubicBezTo>
                <a:cubicBezTo>
                  <a:pt x="6146" y="471"/>
                  <a:pt x="6135" y="477"/>
                  <a:pt x="6135" y="477"/>
                </a:cubicBezTo>
                <a:cubicBezTo>
                  <a:pt x="6129" y="462"/>
                  <a:pt x="6129" y="462"/>
                  <a:pt x="6129" y="462"/>
                </a:cubicBezTo>
                <a:cubicBezTo>
                  <a:pt x="6118" y="459"/>
                  <a:pt x="6118" y="459"/>
                  <a:pt x="6118" y="459"/>
                </a:cubicBezTo>
                <a:cubicBezTo>
                  <a:pt x="6121" y="449"/>
                  <a:pt x="6121" y="449"/>
                  <a:pt x="6121" y="449"/>
                </a:cubicBezTo>
                <a:cubicBezTo>
                  <a:pt x="6073" y="430"/>
                  <a:pt x="6073" y="430"/>
                  <a:pt x="6073" y="430"/>
                </a:cubicBezTo>
                <a:cubicBezTo>
                  <a:pt x="6046" y="437"/>
                  <a:pt x="6046" y="437"/>
                  <a:pt x="6046" y="437"/>
                </a:cubicBezTo>
                <a:cubicBezTo>
                  <a:pt x="6040" y="434"/>
                  <a:pt x="6040" y="434"/>
                  <a:pt x="6040" y="434"/>
                </a:cubicBezTo>
                <a:cubicBezTo>
                  <a:pt x="6062" y="427"/>
                  <a:pt x="6062" y="427"/>
                  <a:pt x="6062" y="427"/>
                </a:cubicBezTo>
                <a:cubicBezTo>
                  <a:pt x="6064" y="424"/>
                  <a:pt x="6064" y="424"/>
                  <a:pt x="6064" y="424"/>
                </a:cubicBezTo>
                <a:cubicBezTo>
                  <a:pt x="6064" y="424"/>
                  <a:pt x="6063" y="415"/>
                  <a:pt x="6046" y="415"/>
                </a:cubicBezTo>
                <a:cubicBezTo>
                  <a:pt x="6029" y="415"/>
                  <a:pt x="5996" y="412"/>
                  <a:pt x="5996" y="412"/>
                </a:cubicBezTo>
                <a:cubicBezTo>
                  <a:pt x="6007" y="398"/>
                  <a:pt x="6007" y="398"/>
                  <a:pt x="6007" y="398"/>
                </a:cubicBezTo>
                <a:cubicBezTo>
                  <a:pt x="6007" y="398"/>
                  <a:pt x="6020" y="396"/>
                  <a:pt x="6030" y="400"/>
                </a:cubicBezTo>
                <a:cubicBezTo>
                  <a:pt x="6040" y="404"/>
                  <a:pt x="6056" y="393"/>
                  <a:pt x="6056" y="393"/>
                </a:cubicBezTo>
                <a:cubicBezTo>
                  <a:pt x="6074" y="390"/>
                  <a:pt x="6074" y="390"/>
                  <a:pt x="6074" y="390"/>
                </a:cubicBezTo>
                <a:cubicBezTo>
                  <a:pt x="6106" y="400"/>
                  <a:pt x="6106" y="400"/>
                  <a:pt x="6106" y="400"/>
                </a:cubicBezTo>
                <a:cubicBezTo>
                  <a:pt x="6120" y="397"/>
                  <a:pt x="6120" y="397"/>
                  <a:pt x="6120" y="397"/>
                </a:cubicBezTo>
                <a:cubicBezTo>
                  <a:pt x="6120" y="397"/>
                  <a:pt x="6146" y="418"/>
                  <a:pt x="6157" y="418"/>
                </a:cubicBezTo>
                <a:cubicBezTo>
                  <a:pt x="6168" y="418"/>
                  <a:pt x="6164" y="404"/>
                  <a:pt x="6164" y="404"/>
                </a:cubicBezTo>
                <a:cubicBezTo>
                  <a:pt x="6138" y="400"/>
                  <a:pt x="6138" y="400"/>
                  <a:pt x="6138" y="400"/>
                </a:cubicBezTo>
                <a:cubicBezTo>
                  <a:pt x="6118" y="390"/>
                  <a:pt x="6118" y="390"/>
                  <a:pt x="6118" y="390"/>
                </a:cubicBezTo>
                <a:cubicBezTo>
                  <a:pt x="6087" y="387"/>
                  <a:pt x="6087" y="387"/>
                  <a:pt x="6087" y="387"/>
                </a:cubicBezTo>
                <a:cubicBezTo>
                  <a:pt x="6087" y="387"/>
                  <a:pt x="6094" y="378"/>
                  <a:pt x="6101" y="375"/>
                </a:cubicBezTo>
                <a:cubicBezTo>
                  <a:pt x="6108" y="372"/>
                  <a:pt x="6125" y="390"/>
                  <a:pt x="6141" y="390"/>
                </a:cubicBezTo>
                <a:cubicBezTo>
                  <a:pt x="6157" y="390"/>
                  <a:pt x="6185" y="391"/>
                  <a:pt x="6185" y="391"/>
                </a:cubicBezTo>
                <a:cubicBezTo>
                  <a:pt x="6227" y="386"/>
                  <a:pt x="6227" y="386"/>
                  <a:pt x="6227" y="386"/>
                </a:cubicBezTo>
                <a:cubicBezTo>
                  <a:pt x="6228" y="368"/>
                  <a:pt x="6228" y="368"/>
                  <a:pt x="6228" y="368"/>
                </a:cubicBezTo>
                <a:cubicBezTo>
                  <a:pt x="6199" y="361"/>
                  <a:pt x="6199" y="361"/>
                  <a:pt x="6199" y="361"/>
                </a:cubicBezTo>
                <a:cubicBezTo>
                  <a:pt x="6184" y="371"/>
                  <a:pt x="6184" y="371"/>
                  <a:pt x="6184" y="371"/>
                </a:cubicBezTo>
                <a:cubicBezTo>
                  <a:pt x="6184" y="371"/>
                  <a:pt x="6170" y="359"/>
                  <a:pt x="6174" y="355"/>
                </a:cubicBezTo>
                <a:cubicBezTo>
                  <a:pt x="6178" y="351"/>
                  <a:pt x="6210" y="354"/>
                  <a:pt x="6210" y="354"/>
                </a:cubicBezTo>
                <a:cubicBezTo>
                  <a:pt x="6239" y="346"/>
                  <a:pt x="6239" y="346"/>
                  <a:pt x="6239" y="346"/>
                </a:cubicBezTo>
                <a:cubicBezTo>
                  <a:pt x="6239" y="346"/>
                  <a:pt x="6256" y="356"/>
                  <a:pt x="6269" y="352"/>
                </a:cubicBezTo>
                <a:cubicBezTo>
                  <a:pt x="6282" y="348"/>
                  <a:pt x="6295" y="339"/>
                  <a:pt x="6290" y="337"/>
                </a:cubicBezTo>
                <a:cubicBezTo>
                  <a:pt x="6285" y="335"/>
                  <a:pt x="6243" y="334"/>
                  <a:pt x="6239" y="334"/>
                </a:cubicBezTo>
                <a:cubicBezTo>
                  <a:pt x="6235" y="334"/>
                  <a:pt x="6243" y="326"/>
                  <a:pt x="6231" y="323"/>
                </a:cubicBezTo>
                <a:cubicBezTo>
                  <a:pt x="6219" y="320"/>
                  <a:pt x="6191" y="321"/>
                  <a:pt x="6191" y="321"/>
                </a:cubicBezTo>
                <a:cubicBezTo>
                  <a:pt x="6191" y="321"/>
                  <a:pt x="6225" y="320"/>
                  <a:pt x="6228" y="314"/>
                </a:cubicBezTo>
                <a:cubicBezTo>
                  <a:pt x="6231" y="308"/>
                  <a:pt x="6192" y="301"/>
                  <a:pt x="6192" y="301"/>
                </a:cubicBezTo>
                <a:cubicBezTo>
                  <a:pt x="6192" y="301"/>
                  <a:pt x="6214" y="296"/>
                  <a:pt x="6221" y="299"/>
                </a:cubicBezTo>
                <a:cubicBezTo>
                  <a:pt x="6228" y="302"/>
                  <a:pt x="6252" y="310"/>
                  <a:pt x="6258" y="308"/>
                </a:cubicBezTo>
                <a:cubicBezTo>
                  <a:pt x="6264" y="306"/>
                  <a:pt x="6266" y="320"/>
                  <a:pt x="6276" y="316"/>
                </a:cubicBezTo>
                <a:cubicBezTo>
                  <a:pt x="6286" y="312"/>
                  <a:pt x="6294" y="294"/>
                  <a:pt x="6287" y="289"/>
                </a:cubicBezTo>
                <a:cubicBezTo>
                  <a:pt x="6280" y="284"/>
                  <a:pt x="6263" y="272"/>
                  <a:pt x="6263" y="272"/>
                </a:cubicBezTo>
                <a:cubicBezTo>
                  <a:pt x="6224" y="264"/>
                  <a:pt x="6224" y="264"/>
                  <a:pt x="6224" y="264"/>
                </a:cubicBezTo>
                <a:cubicBezTo>
                  <a:pt x="6224" y="264"/>
                  <a:pt x="6206" y="256"/>
                  <a:pt x="6213" y="250"/>
                </a:cubicBezTo>
                <a:cubicBezTo>
                  <a:pt x="6220" y="244"/>
                  <a:pt x="6242" y="249"/>
                  <a:pt x="6242" y="249"/>
                </a:cubicBezTo>
                <a:cubicBezTo>
                  <a:pt x="6273" y="242"/>
                  <a:pt x="6273" y="242"/>
                  <a:pt x="6273" y="242"/>
                </a:cubicBezTo>
                <a:cubicBezTo>
                  <a:pt x="6273" y="242"/>
                  <a:pt x="6284" y="244"/>
                  <a:pt x="6316" y="246"/>
                </a:cubicBezTo>
                <a:cubicBezTo>
                  <a:pt x="6348" y="248"/>
                  <a:pt x="6363" y="225"/>
                  <a:pt x="6340" y="223"/>
                </a:cubicBezTo>
                <a:cubicBezTo>
                  <a:pt x="6317" y="221"/>
                  <a:pt x="6283" y="221"/>
                  <a:pt x="6283" y="221"/>
                </a:cubicBezTo>
                <a:cubicBezTo>
                  <a:pt x="6282" y="211"/>
                  <a:pt x="6282" y="211"/>
                  <a:pt x="6282" y="211"/>
                </a:cubicBezTo>
                <a:cubicBezTo>
                  <a:pt x="6302" y="210"/>
                  <a:pt x="6302" y="210"/>
                  <a:pt x="6302" y="210"/>
                </a:cubicBezTo>
                <a:cubicBezTo>
                  <a:pt x="6302" y="210"/>
                  <a:pt x="6296" y="195"/>
                  <a:pt x="6280" y="197"/>
                </a:cubicBezTo>
                <a:cubicBezTo>
                  <a:pt x="6264" y="199"/>
                  <a:pt x="6276" y="215"/>
                  <a:pt x="6267" y="216"/>
                </a:cubicBezTo>
                <a:cubicBezTo>
                  <a:pt x="6258" y="217"/>
                  <a:pt x="6233" y="204"/>
                  <a:pt x="6242" y="201"/>
                </a:cubicBezTo>
                <a:cubicBezTo>
                  <a:pt x="6251" y="198"/>
                  <a:pt x="6275" y="193"/>
                  <a:pt x="6278" y="185"/>
                </a:cubicBezTo>
                <a:cubicBezTo>
                  <a:pt x="6281" y="177"/>
                  <a:pt x="6291" y="165"/>
                  <a:pt x="6294" y="164"/>
                </a:cubicBezTo>
                <a:cubicBezTo>
                  <a:pt x="6297" y="163"/>
                  <a:pt x="6311" y="170"/>
                  <a:pt x="6320" y="165"/>
                </a:cubicBezTo>
                <a:cubicBezTo>
                  <a:pt x="6329" y="160"/>
                  <a:pt x="6342" y="151"/>
                  <a:pt x="6342" y="151"/>
                </a:cubicBezTo>
                <a:cubicBezTo>
                  <a:pt x="6332" y="141"/>
                  <a:pt x="6332" y="141"/>
                  <a:pt x="6332" y="141"/>
                </a:cubicBezTo>
                <a:cubicBezTo>
                  <a:pt x="6332" y="141"/>
                  <a:pt x="6358" y="128"/>
                  <a:pt x="6364" y="128"/>
                </a:cubicBezTo>
                <a:cubicBezTo>
                  <a:pt x="6370" y="128"/>
                  <a:pt x="6380" y="138"/>
                  <a:pt x="6388" y="132"/>
                </a:cubicBezTo>
                <a:cubicBezTo>
                  <a:pt x="6396" y="126"/>
                  <a:pt x="6416" y="122"/>
                  <a:pt x="6404" y="119"/>
                </a:cubicBezTo>
                <a:cubicBezTo>
                  <a:pt x="6392" y="116"/>
                  <a:pt x="6363" y="119"/>
                  <a:pt x="6363" y="119"/>
                </a:cubicBezTo>
                <a:cubicBezTo>
                  <a:pt x="6363" y="119"/>
                  <a:pt x="6308" y="134"/>
                  <a:pt x="6319" y="123"/>
                </a:cubicBezTo>
                <a:cubicBezTo>
                  <a:pt x="6330" y="112"/>
                  <a:pt x="6352" y="111"/>
                  <a:pt x="6352" y="111"/>
                </a:cubicBezTo>
                <a:cubicBezTo>
                  <a:pt x="6352" y="111"/>
                  <a:pt x="6393" y="113"/>
                  <a:pt x="6414" y="112"/>
                </a:cubicBezTo>
                <a:cubicBezTo>
                  <a:pt x="6435" y="111"/>
                  <a:pt x="6451" y="104"/>
                  <a:pt x="6451" y="104"/>
                </a:cubicBezTo>
                <a:cubicBezTo>
                  <a:pt x="6451" y="104"/>
                  <a:pt x="6416" y="95"/>
                  <a:pt x="6410" y="98"/>
                </a:cubicBezTo>
                <a:cubicBezTo>
                  <a:pt x="6404" y="101"/>
                  <a:pt x="6365" y="102"/>
                  <a:pt x="6365" y="102"/>
                </a:cubicBezTo>
                <a:cubicBezTo>
                  <a:pt x="6365" y="102"/>
                  <a:pt x="6318" y="105"/>
                  <a:pt x="6335" y="100"/>
                </a:cubicBezTo>
                <a:cubicBezTo>
                  <a:pt x="6352" y="95"/>
                  <a:pt x="6403" y="94"/>
                  <a:pt x="6403" y="94"/>
                </a:cubicBezTo>
                <a:cubicBezTo>
                  <a:pt x="6403" y="94"/>
                  <a:pt x="6469" y="95"/>
                  <a:pt x="6480" y="92"/>
                </a:cubicBezTo>
                <a:cubicBezTo>
                  <a:pt x="6491" y="89"/>
                  <a:pt x="6500" y="79"/>
                  <a:pt x="6500" y="79"/>
                </a:cubicBezTo>
                <a:cubicBezTo>
                  <a:pt x="6500" y="79"/>
                  <a:pt x="6527" y="80"/>
                  <a:pt x="6544" y="78"/>
                </a:cubicBezTo>
                <a:cubicBezTo>
                  <a:pt x="6561" y="76"/>
                  <a:pt x="6584" y="67"/>
                  <a:pt x="6584" y="67"/>
                </a:cubicBezTo>
                <a:cubicBezTo>
                  <a:pt x="6584" y="67"/>
                  <a:pt x="6558" y="57"/>
                  <a:pt x="6538" y="57"/>
                </a:cubicBezTo>
                <a:cubicBezTo>
                  <a:pt x="6518" y="57"/>
                  <a:pt x="6450" y="51"/>
                  <a:pt x="6445" y="57"/>
                </a:cubicBezTo>
                <a:cubicBezTo>
                  <a:pt x="6440" y="63"/>
                  <a:pt x="6415" y="69"/>
                  <a:pt x="6404" y="69"/>
                </a:cubicBezTo>
                <a:cubicBezTo>
                  <a:pt x="6393" y="69"/>
                  <a:pt x="6348" y="60"/>
                  <a:pt x="6340" y="64"/>
                </a:cubicBezTo>
                <a:cubicBezTo>
                  <a:pt x="6332" y="68"/>
                  <a:pt x="6280" y="83"/>
                  <a:pt x="6274" y="86"/>
                </a:cubicBezTo>
                <a:cubicBezTo>
                  <a:pt x="6268" y="89"/>
                  <a:pt x="6216" y="101"/>
                  <a:pt x="6225" y="94"/>
                </a:cubicBezTo>
                <a:cubicBezTo>
                  <a:pt x="6234" y="87"/>
                  <a:pt x="6308" y="71"/>
                  <a:pt x="6303" y="61"/>
                </a:cubicBezTo>
                <a:cubicBezTo>
                  <a:pt x="6298" y="51"/>
                  <a:pt x="6269" y="48"/>
                  <a:pt x="6258" y="52"/>
                </a:cubicBezTo>
                <a:cubicBezTo>
                  <a:pt x="6247" y="56"/>
                  <a:pt x="6229" y="63"/>
                  <a:pt x="6229" y="63"/>
                </a:cubicBezTo>
                <a:cubicBezTo>
                  <a:pt x="6150" y="73"/>
                  <a:pt x="6150" y="73"/>
                  <a:pt x="6150" y="73"/>
                </a:cubicBezTo>
                <a:cubicBezTo>
                  <a:pt x="6150" y="73"/>
                  <a:pt x="6224" y="55"/>
                  <a:pt x="6206" y="54"/>
                </a:cubicBezTo>
                <a:cubicBezTo>
                  <a:pt x="6188" y="53"/>
                  <a:pt x="6120" y="52"/>
                  <a:pt x="6120" y="52"/>
                </a:cubicBezTo>
                <a:cubicBezTo>
                  <a:pt x="6096" y="57"/>
                  <a:pt x="6096" y="57"/>
                  <a:pt x="6096" y="57"/>
                </a:cubicBezTo>
                <a:cubicBezTo>
                  <a:pt x="6051" y="53"/>
                  <a:pt x="6051" y="53"/>
                  <a:pt x="6051" y="53"/>
                </a:cubicBezTo>
                <a:cubicBezTo>
                  <a:pt x="6051" y="53"/>
                  <a:pt x="6000" y="68"/>
                  <a:pt x="6002" y="61"/>
                </a:cubicBezTo>
                <a:cubicBezTo>
                  <a:pt x="6004" y="54"/>
                  <a:pt x="6064" y="47"/>
                  <a:pt x="6085" y="47"/>
                </a:cubicBezTo>
                <a:cubicBezTo>
                  <a:pt x="6106" y="47"/>
                  <a:pt x="6241" y="45"/>
                  <a:pt x="6250" y="45"/>
                </a:cubicBezTo>
                <a:cubicBezTo>
                  <a:pt x="6259" y="45"/>
                  <a:pt x="6338" y="43"/>
                  <a:pt x="6329" y="35"/>
                </a:cubicBezTo>
                <a:cubicBezTo>
                  <a:pt x="6320" y="27"/>
                  <a:pt x="6270" y="24"/>
                  <a:pt x="6251" y="27"/>
                </a:cubicBezTo>
                <a:cubicBezTo>
                  <a:pt x="6232" y="30"/>
                  <a:pt x="6219" y="29"/>
                  <a:pt x="6219" y="29"/>
                </a:cubicBezTo>
                <a:cubicBezTo>
                  <a:pt x="6219" y="29"/>
                  <a:pt x="6244" y="18"/>
                  <a:pt x="6228" y="17"/>
                </a:cubicBezTo>
                <a:cubicBezTo>
                  <a:pt x="6212" y="16"/>
                  <a:pt x="6185" y="19"/>
                  <a:pt x="6185" y="19"/>
                </a:cubicBezTo>
                <a:cubicBezTo>
                  <a:pt x="6185" y="19"/>
                  <a:pt x="6155" y="18"/>
                  <a:pt x="6148" y="16"/>
                </a:cubicBezTo>
                <a:cubicBezTo>
                  <a:pt x="6141" y="14"/>
                  <a:pt x="6176" y="17"/>
                  <a:pt x="6183" y="10"/>
                </a:cubicBezTo>
                <a:cubicBezTo>
                  <a:pt x="6190" y="3"/>
                  <a:pt x="6147" y="5"/>
                  <a:pt x="6125" y="5"/>
                </a:cubicBezTo>
                <a:cubicBezTo>
                  <a:pt x="6103" y="5"/>
                  <a:pt x="6048" y="8"/>
                  <a:pt x="6048" y="8"/>
                </a:cubicBezTo>
                <a:cubicBezTo>
                  <a:pt x="6048" y="8"/>
                  <a:pt x="6008" y="4"/>
                  <a:pt x="5985" y="2"/>
                </a:cubicBezTo>
                <a:cubicBezTo>
                  <a:pt x="5962" y="0"/>
                  <a:pt x="5939" y="5"/>
                  <a:pt x="5930" y="6"/>
                </a:cubicBezTo>
                <a:cubicBezTo>
                  <a:pt x="5921" y="7"/>
                  <a:pt x="5903" y="7"/>
                  <a:pt x="5881" y="6"/>
                </a:cubicBezTo>
                <a:cubicBezTo>
                  <a:pt x="5859" y="5"/>
                  <a:pt x="5837" y="5"/>
                  <a:pt x="5839" y="10"/>
                </a:cubicBezTo>
                <a:cubicBezTo>
                  <a:pt x="5841" y="15"/>
                  <a:pt x="5870" y="16"/>
                  <a:pt x="5870" y="16"/>
                </a:cubicBezTo>
                <a:cubicBezTo>
                  <a:pt x="5870" y="16"/>
                  <a:pt x="5835" y="21"/>
                  <a:pt x="5822" y="20"/>
                </a:cubicBezTo>
                <a:cubicBezTo>
                  <a:pt x="5809" y="19"/>
                  <a:pt x="5754" y="13"/>
                  <a:pt x="5740" y="11"/>
                </a:cubicBezTo>
                <a:cubicBezTo>
                  <a:pt x="5726" y="9"/>
                  <a:pt x="5688" y="13"/>
                  <a:pt x="5683" y="13"/>
                </a:cubicBezTo>
                <a:cubicBezTo>
                  <a:pt x="5678" y="13"/>
                  <a:pt x="5628" y="19"/>
                  <a:pt x="5649" y="24"/>
                </a:cubicBezTo>
                <a:cubicBezTo>
                  <a:pt x="5670" y="29"/>
                  <a:pt x="5739" y="31"/>
                  <a:pt x="5739" y="31"/>
                </a:cubicBezTo>
                <a:cubicBezTo>
                  <a:pt x="5796" y="38"/>
                  <a:pt x="5796" y="38"/>
                  <a:pt x="5796" y="38"/>
                </a:cubicBezTo>
                <a:cubicBezTo>
                  <a:pt x="5796" y="38"/>
                  <a:pt x="5741" y="40"/>
                  <a:pt x="5733" y="40"/>
                </a:cubicBezTo>
                <a:cubicBezTo>
                  <a:pt x="5725" y="40"/>
                  <a:pt x="5677" y="27"/>
                  <a:pt x="5678" y="31"/>
                </a:cubicBezTo>
                <a:cubicBezTo>
                  <a:pt x="5679" y="35"/>
                  <a:pt x="5699" y="38"/>
                  <a:pt x="5699" y="38"/>
                </a:cubicBezTo>
                <a:cubicBezTo>
                  <a:pt x="5668" y="41"/>
                  <a:pt x="5668" y="41"/>
                  <a:pt x="5668" y="41"/>
                </a:cubicBezTo>
                <a:cubicBezTo>
                  <a:pt x="5668" y="41"/>
                  <a:pt x="5651" y="55"/>
                  <a:pt x="5655" y="59"/>
                </a:cubicBezTo>
                <a:cubicBezTo>
                  <a:pt x="5659" y="63"/>
                  <a:pt x="5631" y="64"/>
                  <a:pt x="5618" y="56"/>
                </a:cubicBezTo>
                <a:cubicBezTo>
                  <a:pt x="5605" y="48"/>
                  <a:pt x="5578" y="42"/>
                  <a:pt x="5552" y="40"/>
                </a:cubicBezTo>
                <a:cubicBezTo>
                  <a:pt x="5526" y="38"/>
                  <a:pt x="5497" y="38"/>
                  <a:pt x="5497" y="38"/>
                </a:cubicBezTo>
                <a:cubicBezTo>
                  <a:pt x="5499" y="58"/>
                  <a:pt x="5499" y="58"/>
                  <a:pt x="5499" y="58"/>
                </a:cubicBezTo>
                <a:cubicBezTo>
                  <a:pt x="5499" y="58"/>
                  <a:pt x="5479" y="61"/>
                  <a:pt x="5466" y="59"/>
                </a:cubicBezTo>
                <a:cubicBezTo>
                  <a:pt x="5453" y="57"/>
                  <a:pt x="5429" y="49"/>
                  <a:pt x="5421" y="51"/>
                </a:cubicBezTo>
                <a:cubicBezTo>
                  <a:pt x="5413" y="53"/>
                  <a:pt x="5395" y="62"/>
                  <a:pt x="5395" y="62"/>
                </a:cubicBezTo>
                <a:cubicBezTo>
                  <a:pt x="5395" y="62"/>
                  <a:pt x="5406" y="44"/>
                  <a:pt x="5393" y="44"/>
                </a:cubicBezTo>
                <a:cubicBezTo>
                  <a:pt x="5380" y="44"/>
                  <a:pt x="5309" y="45"/>
                  <a:pt x="5290" y="48"/>
                </a:cubicBezTo>
                <a:cubicBezTo>
                  <a:pt x="5271" y="51"/>
                  <a:pt x="5238" y="44"/>
                  <a:pt x="5243" y="49"/>
                </a:cubicBezTo>
                <a:cubicBezTo>
                  <a:pt x="5248" y="54"/>
                  <a:pt x="5283" y="71"/>
                  <a:pt x="5283" y="71"/>
                </a:cubicBezTo>
                <a:cubicBezTo>
                  <a:pt x="5283" y="71"/>
                  <a:pt x="5229" y="54"/>
                  <a:pt x="5220" y="54"/>
                </a:cubicBezTo>
                <a:cubicBezTo>
                  <a:pt x="5211" y="54"/>
                  <a:pt x="5184" y="49"/>
                  <a:pt x="5180" y="59"/>
                </a:cubicBezTo>
                <a:cubicBezTo>
                  <a:pt x="5176" y="69"/>
                  <a:pt x="5158" y="80"/>
                  <a:pt x="5145" y="80"/>
                </a:cubicBezTo>
                <a:cubicBezTo>
                  <a:pt x="5132" y="80"/>
                  <a:pt x="5095" y="80"/>
                  <a:pt x="5095" y="80"/>
                </a:cubicBezTo>
                <a:cubicBezTo>
                  <a:pt x="5095" y="80"/>
                  <a:pt x="5021" y="94"/>
                  <a:pt x="5017" y="95"/>
                </a:cubicBezTo>
                <a:cubicBezTo>
                  <a:pt x="5013" y="96"/>
                  <a:pt x="4941" y="106"/>
                  <a:pt x="4952" y="113"/>
                </a:cubicBezTo>
                <a:cubicBezTo>
                  <a:pt x="4963" y="120"/>
                  <a:pt x="5003" y="122"/>
                  <a:pt x="5008" y="121"/>
                </a:cubicBezTo>
                <a:cubicBezTo>
                  <a:pt x="5013" y="120"/>
                  <a:pt x="5028" y="118"/>
                  <a:pt x="5028" y="118"/>
                </a:cubicBezTo>
                <a:cubicBezTo>
                  <a:pt x="5004" y="128"/>
                  <a:pt x="5004" y="128"/>
                  <a:pt x="5004" y="128"/>
                </a:cubicBezTo>
                <a:cubicBezTo>
                  <a:pt x="4993" y="139"/>
                  <a:pt x="4993" y="139"/>
                  <a:pt x="4993" y="139"/>
                </a:cubicBezTo>
                <a:cubicBezTo>
                  <a:pt x="4993" y="139"/>
                  <a:pt x="4946" y="157"/>
                  <a:pt x="4929" y="157"/>
                </a:cubicBezTo>
                <a:cubicBezTo>
                  <a:pt x="4912" y="157"/>
                  <a:pt x="4844" y="157"/>
                  <a:pt x="4830" y="169"/>
                </a:cubicBezTo>
                <a:cubicBezTo>
                  <a:pt x="4816" y="181"/>
                  <a:pt x="4805" y="167"/>
                  <a:pt x="4805" y="167"/>
                </a:cubicBezTo>
                <a:cubicBezTo>
                  <a:pt x="4783" y="176"/>
                  <a:pt x="4783" y="176"/>
                  <a:pt x="4783" y="176"/>
                </a:cubicBezTo>
                <a:cubicBezTo>
                  <a:pt x="4750" y="175"/>
                  <a:pt x="4750" y="175"/>
                  <a:pt x="4750" y="175"/>
                </a:cubicBezTo>
                <a:cubicBezTo>
                  <a:pt x="4750" y="175"/>
                  <a:pt x="4693" y="181"/>
                  <a:pt x="4707" y="191"/>
                </a:cubicBezTo>
                <a:cubicBezTo>
                  <a:pt x="4721" y="201"/>
                  <a:pt x="4744" y="212"/>
                  <a:pt x="4744" y="212"/>
                </a:cubicBezTo>
                <a:cubicBezTo>
                  <a:pt x="4764" y="204"/>
                  <a:pt x="4764" y="204"/>
                  <a:pt x="4764" y="204"/>
                </a:cubicBezTo>
                <a:cubicBezTo>
                  <a:pt x="4764" y="204"/>
                  <a:pt x="4766" y="216"/>
                  <a:pt x="4776" y="219"/>
                </a:cubicBezTo>
                <a:cubicBezTo>
                  <a:pt x="4786" y="222"/>
                  <a:pt x="4809" y="209"/>
                  <a:pt x="4809" y="209"/>
                </a:cubicBezTo>
                <a:cubicBezTo>
                  <a:pt x="4809" y="209"/>
                  <a:pt x="4805" y="220"/>
                  <a:pt x="4815" y="220"/>
                </a:cubicBezTo>
                <a:cubicBezTo>
                  <a:pt x="4825" y="220"/>
                  <a:pt x="4862" y="204"/>
                  <a:pt x="4869" y="209"/>
                </a:cubicBezTo>
                <a:cubicBezTo>
                  <a:pt x="4876" y="214"/>
                  <a:pt x="4874" y="220"/>
                  <a:pt x="4874" y="220"/>
                </a:cubicBezTo>
                <a:cubicBezTo>
                  <a:pt x="4863" y="221"/>
                  <a:pt x="4863" y="221"/>
                  <a:pt x="4863" y="221"/>
                </a:cubicBezTo>
                <a:cubicBezTo>
                  <a:pt x="4863" y="221"/>
                  <a:pt x="4855" y="232"/>
                  <a:pt x="4848" y="232"/>
                </a:cubicBezTo>
                <a:cubicBezTo>
                  <a:pt x="4841" y="232"/>
                  <a:pt x="4845" y="226"/>
                  <a:pt x="4834" y="226"/>
                </a:cubicBezTo>
                <a:cubicBezTo>
                  <a:pt x="4823" y="226"/>
                  <a:pt x="4789" y="231"/>
                  <a:pt x="4789" y="231"/>
                </a:cubicBezTo>
                <a:cubicBezTo>
                  <a:pt x="4762" y="228"/>
                  <a:pt x="4762" y="228"/>
                  <a:pt x="4762" y="228"/>
                </a:cubicBezTo>
                <a:cubicBezTo>
                  <a:pt x="4762" y="228"/>
                  <a:pt x="4724" y="208"/>
                  <a:pt x="4713" y="227"/>
                </a:cubicBezTo>
                <a:cubicBezTo>
                  <a:pt x="4702" y="246"/>
                  <a:pt x="4729" y="252"/>
                  <a:pt x="4737" y="251"/>
                </a:cubicBezTo>
                <a:cubicBezTo>
                  <a:pt x="4745" y="250"/>
                  <a:pt x="4772" y="251"/>
                  <a:pt x="4772" y="251"/>
                </a:cubicBezTo>
                <a:cubicBezTo>
                  <a:pt x="4772" y="251"/>
                  <a:pt x="4729" y="254"/>
                  <a:pt x="4734" y="261"/>
                </a:cubicBezTo>
                <a:cubicBezTo>
                  <a:pt x="4739" y="268"/>
                  <a:pt x="4767" y="274"/>
                  <a:pt x="4767" y="274"/>
                </a:cubicBezTo>
                <a:cubicBezTo>
                  <a:pt x="4791" y="277"/>
                  <a:pt x="4791" y="277"/>
                  <a:pt x="4791" y="277"/>
                </a:cubicBezTo>
                <a:cubicBezTo>
                  <a:pt x="4791" y="277"/>
                  <a:pt x="4792" y="267"/>
                  <a:pt x="4799" y="266"/>
                </a:cubicBezTo>
                <a:cubicBezTo>
                  <a:pt x="4806" y="265"/>
                  <a:pt x="4814" y="276"/>
                  <a:pt x="4814" y="276"/>
                </a:cubicBezTo>
                <a:cubicBezTo>
                  <a:pt x="4837" y="267"/>
                  <a:pt x="4837" y="267"/>
                  <a:pt x="4837" y="267"/>
                </a:cubicBezTo>
                <a:cubicBezTo>
                  <a:pt x="4837" y="267"/>
                  <a:pt x="4841" y="277"/>
                  <a:pt x="4844" y="277"/>
                </a:cubicBezTo>
                <a:cubicBezTo>
                  <a:pt x="4847" y="277"/>
                  <a:pt x="4877" y="263"/>
                  <a:pt x="4886" y="265"/>
                </a:cubicBezTo>
                <a:cubicBezTo>
                  <a:pt x="4895" y="267"/>
                  <a:pt x="4902" y="271"/>
                  <a:pt x="4907" y="271"/>
                </a:cubicBezTo>
                <a:cubicBezTo>
                  <a:pt x="4912" y="271"/>
                  <a:pt x="4923" y="262"/>
                  <a:pt x="4929" y="262"/>
                </a:cubicBezTo>
                <a:cubicBezTo>
                  <a:pt x="4935" y="262"/>
                  <a:pt x="4952" y="273"/>
                  <a:pt x="4952" y="273"/>
                </a:cubicBezTo>
                <a:cubicBezTo>
                  <a:pt x="4952" y="273"/>
                  <a:pt x="4984" y="268"/>
                  <a:pt x="5006" y="274"/>
                </a:cubicBezTo>
                <a:cubicBezTo>
                  <a:pt x="5028" y="280"/>
                  <a:pt x="5032" y="291"/>
                  <a:pt x="5032" y="291"/>
                </a:cubicBezTo>
                <a:cubicBezTo>
                  <a:pt x="5032" y="291"/>
                  <a:pt x="5054" y="286"/>
                  <a:pt x="5054" y="291"/>
                </a:cubicBezTo>
                <a:cubicBezTo>
                  <a:pt x="5054" y="296"/>
                  <a:pt x="5044" y="306"/>
                  <a:pt x="5044" y="306"/>
                </a:cubicBezTo>
                <a:cubicBezTo>
                  <a:pt x="5050" y="315"/>
                  <a:pt x="5050" y="315"/>
                  <a:pt x="5050" y="315"/>
                </a:cubicBezTo>
                <a:cubicBezTo>
                  <a:pt x="5050" y="315"/>
                  <a:pt x="5083" y="321"/>
                  <a:pt x="5083" y="330"/>
                </a:cubicBezTo>
                <a:cubicBezTo>
                  <a:pt x="5083" y="339"/>
                  <a:pt x="5067" y="343"/>
                  <a:pt x="5067" y="343"/>
                </a:cubicBezTo>
                <a:cubicBezTo>
                  <a:pt x="5076" y="359"/>
                  <a:pt x="5076" y="359"/>
                  <a:pt x="5076" y="359"/>
                </a:cubicBezTo>
                <a:cubicBezTo>
                  <a:pt x="5092" y="369"/>
                  <a:pt x="5092" y="369"/>
                  <a:pt x="5092" y="369"/>
                </a:cubicBezTo>
                <a:cubicBezTo>
                  <a:pt x="5078" y="374"/>
                  <a:pt x="5078" y="374"/>
                  <a:pt x="5078" y="374"/>
                </a:cubicBezTo>
                <a:cubicBezTo>
                  <a:pt x="5088" y="387"/>
                  <a:pt x="5088" y="387"/>
                  <a:pt x="5088" y="387"/>
                </a:cubicBezTo>
                <a:cubicBezTo>
                  <a:pt x="5088" y="387"/>
                  <a:pt x="5076" y="386"/>
                  <a:pt x="5076" y="395"/>
                </a:cubicBezTo>
                <a:cubicBezTo>
                  <a:pt x="5076" y="404"/>
                  <a:pt x="5098" y="407"/>
                  <a:pt x="5095" y="412"/>
                </a:cubicBezTo>
                <a:cubicBezTo>
                  <a:pt x="5092" y="417"/>
                  <a:pt x="5073" y="426"/>
                  <a:pt x="5073" y="426"/>
                </a:cubicBezTo>
                <a:cubicBezTo>
                  <a:pt x="5081" y="433"/>
                  <a:pt x="5081" y="433"/>
                  <a:pt x="5081" y="433"/>
                </a:cubicBezTo>
                <a:cubicBezTo>
                  <a:pt x="5081" y="433"/>
                  <a:pt x="5040" y="438"/>
                  <a:pt x="5041" y="441"/>
                </a:cubicBezTo>
                <a:cubicBezTo>
                  <a:pt x="5042" y="444"/>
                  <a:pt x="5050" y="446"/>
                  <a:pt x="5063" y="445"/>
                </a:cubicBezTo>
                <a:cubicBezTo>
                  <a:pt x="5076" y="444"/>
                  <a:pt x="5060" y="455"/>
                  <a:pt x="5060" y="455"/>
                </a:cubicBezTo>
                <a:cubicBezTo>
                  <a:pt x="5060" y="455"/>
                  <a:pt x="5009" y="456"/>
                  <a:pt x="5021" y="465"/>
                </a:cubicBezTo>
                <a:cubicBezTo>
                  <a:pt x="5033" y="474"/>
                  <a:pt x="5046" y="479"/>
                  <a:pt x="5062" y="478"/>
                </a:cubicBezTo>
                <a:cubicBezTo>
                  <a:pt x="5078" y="477"/>
                  <a:pt x="5082" y="467"/>
                  <a:pt x="5082" y="467"/>
                </a:cubicBezTo>
                <a:cubicBezTo>
                  <a:pt x="5082" y="467"/>
                  <a:pt x="5109" y="469"/>
                  <a:pt x="5107" y="460"/>
                </a:cubicBezTo>
                <a:cubicBezTo>
                  <a:pt x="5105" y="451"/>
                  <a:pt x="5112" y="439"/>
                  <a:pt x="5112" y="439"/>
                </a:cubicBezTo>
                <a:cubicBezTo>
                  <a:pt x="5114" y="458"/>
                  <a:pt x="5114" y="458"/>
                  <a:pt x="5114" y="458"/>
                </a:cubicBezTo>
                <a:cubicBezTo>
                  <a:pt x="5131" y="447"/>
                  <a:pt x="5131" y="447"/>
                  <a:pt x="5131" y="447"/>
                </a:cubicBezTo>
                <a:cubicBezTo>
                  <a:pt x="5131" y="447"/>
                  <a:pt x="5123" y="453"/>
                  <a:pt x="5127" y="458"/>
                </a:cubicBezTo>
                <a:cubicBezTo>
                  <a:pt x="5131" y="463"/>
                  <a:pt x="5156" y="465"/>
                  <a:pt x="5156" y="465"/>
                </a:cubicBezTo>
                <a:cubicBezTo>
                  <a:pt x="5147" y="471"/>
                  <a:pt x="5147" y="471"/>
                  <a:pt x="5147" y="471"/>
                </a:cubicBezTo>
                <a:cubicBezTo>
                  <a:pt x="5147" y="471"/>
                  <a:pt x="5141" y="484"/>
                  <a:pt x="5150" y="487"/>
                </a:cubicBezTo>
                <a:cubicBezTo>
                  <a:pt x="5159" y="490"/>
                  <a:pt x="5172" y="504"/>
                  <a:pt x="5166" y="510"/>
                </a:cubicBezTo>
                <a:cubicBezTo>
                  <a:pt x="5160" y="516"/>
                  <a:pt x="5149" y="513"/>
                  <a:pt x="5149" y="513"/>
                </a:cubicBezTo>
                <a:cubicBezTo>
                  <a:pt x="5149" y="519"/>
                  <a:pt x="5149" y="519"/>
                  <a:pt x="5149" y="519"/>
                </a:cubicBezTo>
                <a:cubicBezTo>
                  <a:pt x="5149" y="519"/>
                  <a:pt x="5134" y="518"/>
                  <a:pt x="5125" y="517"/>
                </a:cubicBezTo>
                <a:cubicBezTo>
                  <a:pt x="5116" y="516"/>
                  <a:pt x="5108" y="506"/>
                  <a:pt x="5108" y="506"/>
                </a:cubicBezTo>
                <a:cubicBezTo>
                  <a:pt x="5068" y="505"/>
                  <a:pt x="5068" y="505"/>
                  <a:pt x="5068" y="505"/>
                </a:cubicBezTo>
                <a:cubicBezTo>
                  <a:pt x="5068" y="505"/>
                  <a:pt x="5044" y="483"/>
                  <a:pt x="5038" y="505"/>
                </a:cubicBezTo>
                <a:cubicBezTo>
                  <a:pt x="5036" y="514"/>
                  <a:pt x="5048" y="520"/>
                  <a:pt x="5055" y="521"/>
                </a:cubicBezTo>
                <a:cubicBezTo>
                  <a:pt x="5062" y="522"/>
                  <a:pt x="5067" y="518"/>
                  <a:pt x="5076" y="522"/>
                </a:cubicBezTo>
                <a:cubicBezTo>
                  <a:pt x="5085" y="526"/>
                  <a:pt x="5093" y="540"/>
                  <a:pt x="5108" y="540"/>
                </a:cubicBezTo>
                <a:cubicBezTo>
                  <a:pt x="5123" y="540"/>
                  <a:pt x="5134" y="534"/>
                  <a:pt x="5134" y="534"/>
                </a:cubicBezTo>
                <a:cubicBezTo>
                  <a:pt x="5149" y="542"/>
                  <a:pt x="5149" y="542"/>
                  <a:pt x="5149" y="542"/>
                </a:cubicBezTo>
                <a:cubicBezTo>
                  <a:pt x="5163" y="533"/>
                  <a:pt x="5163" y="533"/>
                  <a:pt x="5163" y="533"/>
                </a:cubicBezTo>
                <a:cubicBezTo>
                  <a:pt x="5160" y="547"/>
                  <a:pt x="5160" y="547"/>
                  <a:pt x="5160" y="547"/>
                </a:cubicBezTo>
                <a:cubicBezTo>
                  <a:pt x="5160" y="547"/>
                  <a:pt x="5145" y="540"/>
                  <a:pt x="5143" y="547"/>
                </a:cubicBezTo>
                <a:cubicBezTo>
                  <a:pt x="5141" y="554"/>
                  <a:pt x="5152" y="561"/>
                  <a:pt x="5152" y="561"/>
                </a:cubicBezTo>
                <a:cubicBezTo>
                  <a:pt x="5152" y="561"/>
                  <a:pt x="5125" y="561"/>
                  <a:pt x="5126" y="566"/>
                </a:cubicBezTo>
                <a:cubicBezTo>
                  <a:pt x="5127" y="571"/>
                  <a:pt x="5147" y="572"/>
                  <a:pt x="5147" y="572"/>
                </a:cubicBezTo>
                <a:cubicBezTo>
                  <a:pt x="5147" y="572"/>
                  <a:pt x="5144" y="581"/>
                  <a:pt x="5139" y="583"/>
                </a:cubicBezTo>
                <a:cubicBezTo>
                  <a:pt x="5134" y="585"/>
                  <a:pt x="5118" y="572"/>
                  <a:pt x="5114" y="578"/>
                </a:cubicBezTo>
                <a:cubicBezTo>
                  <a:pt x="5110" y="584"/>
                  <a:pt x="5120" y="592"/>
                  <a:pt x="5120" y="592"/>
                </a:cubicBezTo>
                <a:cubicBezTo>
                  <a:pt x="5104" y="591"/>
                  <a:pt x="5104" y="591"/>
                  <a:pt x="5104" y="591"/>
                </a:cubicBezTo>
                <a:cubicBezTo>
                  <a:pt x="5109" y="605"/>
                  <a:pt x="5109" y="605"/>
                  <a:pt x="5109" y="605"/>
                </a:cubicBezTo>
                <a:cubicBezTo>
                  <a:pt x="5109" y="605"/>
                  <a:pt x="5088" y="606"/>
                  <a:pt x="5091" y="616"/>
                </a:cubicBezTo>
                <a:cubicBezTo>
                  <a:pt x="5094" y="626"/>
                  <a:pt x="5113" y="628"/>
                  <a:pt x="5113" y="628"/>
                </a:cubicBezTo>
                <a:cubicBezTo>
                  <a:pt x="5113" y="628"/>
                  <a:pt x="5115" y="639"/>
                  <a:pt x="5108" y="639"/>
                </a:cubicBezTo>
                <a:cubicBezTo>
                  <a:pt x="5101" y="639"/>
                  <a:pt x="5106" y="647"/>
                  <a:pt x="5106" y="647"/>
                </a:cubicBezTo>
                <a:cubicBezTo>
                  <a:pt x="5106" y="647"/>
                  <a:pt x="5104" y="649"/>
                  <a:pt x="5101" y="639"/>
                </a:cubicBezTo>
                <a:cubicBezTo>
                  <a:pt x="5098" y="629"/>
                  <a:pt x="5087" y="624"/>
                  <a:pt x="5087" y="624"/>
                </a:cubicBezTo>
                <a:cubicBezTo>
                  <a:pt x="5087" y="624"/>
                  <a:pt x="5070" y="593"/>
                  <a:pt x="5060" y="595"/>
                </a:cubicBezTo>
                <a:cubicBezTo>
                  <a:pt x="5050" y="597"/>
                  <a:pt x="5024" y="609"/>
                  <a:pt x="5038" y="617"/>
                </a:cubicBezTo>
                <a:cubicBezTo>
                  <a:pt x="5052" y="625"/>
                  <a:pt x="5074" y="628"/>
                  <a:pt x="5074" y="628"/>
                </a:cubicBezTo>
                <a:cubicBezTo>
                  <a:pt x="5074" y="628"/>
                  <a:pt x="5057" y="630"/>
                  <a:pt x="5046" y="630"/>
                </a:cubicBezTo>
                <a:cubicBezTo>
                  <a:pt x="5035" y="630"/>
                  <a:pt x="5021" y="625"/>
                  <a:pt x="5013" y="630"/>
                </a:cubicBezTo>
                <a:cubicBezTo>
                  <a:pt x="5005" y="635"/>
                  <a:pt x="4982" y="640"/>
                  <a:pt x="4989" y="643"/>
                </a:cubicBezTo>
                <a:cubicBezTo>
                  <a:pt x="4996" y="646"/>
                  <a:pt x="5037" y="639"/>
                  <a:pt x="5047" y="640"/>
                </a:cubicBezTo>
                <a:cubicBezTo>
                  <a:pt x="5057" y="641"/>
                  <a:pt x="5081" y="643"/>
                  <a:pt x="5081" y="643"/>
                </a:cubicBezTo>
                <a:cubicBezTo>
                  <a:pt x="5081" y="643"/>
                  <a:pt x="5061" y="644"/>
                  <a:pt x="5055" y="644"/>
                </a:cubicBezTo>
                <a:cubicBezTo>
                  <a:pt x="5049" y="644"/>
                  <a:pt x="4983" y="649"/>
                  <a:pt x="4977" y="654"/>
                </a:cubicBezTo>
                <a:cubicBezTo>
                  <a:pt x="4971" y="659"/>
                  <a:pt x="4971" y="663"/>
                  <a:pt x="4987" y="662"/>
                </a:cubicBezTo>
                <a:cubicBezTo>
                  <a:pt x="5003" y="661"/>
                  <a:pt x="5041" y="657"/>
                  <a:pt x="5041" y="657"/>
                </a:cubicBezTo>
                <a:cubicBezTo>
                  <a:pt x="5041" y="657"/>
                  <a:pt x="5068" y="656"/>
                  <a:pt x="5069" y="659"/>
                </a:cubicBezTo>
                <a:cubicBezTo>
                  <a:pt x="5070" y="662"/>
                  <a:pt x="5023" y="664"/>
                  <a:pt x="5023" y="664"/>
                </a:cubicBezTo>
                <a:cubicBezTo>
                  <a:pt x="5023" y="664"/>
                  <a:pt x="4968" y="666"/>
                  <a:pt x="4969" y="668"/>
                </a:cubicBezTo>
                <a:cubicBezTo>
                  <a:pt x="4970" y="670"/>
                  <a:pt x="4979" y="675"/>
                  <a:pt x="4988" y="675"/>
                </a:cubicBezTo>
                <a:cubicBezTo>
                  <a:pt x="4997" y="675"/>
                  <a:pt x="5011" y="682"/>
                  <a:pt x="5011" y="682"/>
                </a:cubicBezTo>
                <a:cubicBezTo>
                  <a:pt x="5011" y="682"/>
                  <a:pt x="4987" y="676"/>
                  <a:pt x="4982" y="682"/>
                </a:cubicBezTo>
                <a:cubicBezTo>
                  <a:pt x="4977" y="688"/>
                  <a:pt x="4982" y="690"/>
                  <a:pt x="4982" y="690"/>
                </a:cubicBezTo>
                <a:cubicBezTo>
                  <a:pt x="4982" y="690"/>
                  <a:pt x="4951" y="699"/>
                  <a:pt x="4955" y="705"/>
                </a:cubicBezTo>
                <a:cubicBezTo>
                  <a:pt x="4980" y="706"/>
                  <a:pt x="4980" y="706"/>
                  <a:pt x="4980" y="706"/>
                </a:cubicBezTo>
                <a:cubicBezTo>
                  <a:pt x="4957" y="716"/>
                  <a:pt x="4957" y="716"/>
                  <a:pt x="4957" y="716"/>
                </a:cubicBezTo>
                <a:cubicBezTo>
                  <a:pt x="4957" y="716"/>
                  <a:pt x="4956" y="729"/>
                  <a:pt x="4966" y="727"/>
                </a:cubicBezTo>
                <a:cubicBezTo>
                  <a:pt x="4976" y="725"/>
                  <a:pt x="4999" y="725"/>
                  <a:pt x="4999" y="725"/>
                </a:cubicBezTo>
                <a:cubicBezTo>
                  <a:pt x="4999" y="725"/>
                  <a:pt x="4960" y="736"/>
                  <a:pt x="4967" y="744"/>
                </a:cubicBezTo>
                <a:cubicBezTo>
                  <a:pt x="4974" y="752"/>
                  <a:pt x="4997" y="740"/>
                  <a:pt x="4997" y="740"/>
                </a:cubicBezTo>
                <a:cubicBezTo>
                  <a:pt x="4997" y="740"/>
                  <a:pt x="4980" y="755"/>
                  <a:pt x="4978" y="762"/>
                </a:cubicBezTo>
                <a:cubicBezTo>
                  <a:pt x="4976" y="769"/>
                  <a:pt x="4973" y="775"/>
                  <a:pt x="4979" y="775"/>
                </a:cubicBezTo>
                <a:cubicBezTo>
                  <a:pt x="4985" y="775"/>
                  <a:pt x="4996" y="767"/>
                  <a:pt x="4996" y="767"/>
                </a:cubicBezTo>
                <a:cubicBezTo>
                  <a:pt x="4996" y="767"/>
                  <a:pt x="4991" y="783"/>
                  <a:pt x="4984" y="783"/>
                </a:cubicBezTo>
                <a:cubicBezTo>
                  <a:pt x="4977" y="783"/>
                  <a:pt x="4962" y="792"/>
                  <a:pt x="4963" y="802"/>
                </a:cubicBezTo>
                <a:cubicBezTo>
                  <a:pt x="4964" y="812"/>
                  <a:pt x="4987" y="793"/>
                  <a:pt x="4987" y="793"/>
                </a:cubicBezTo>
                <a:cubicBezTo>
                  <a:pt x="4987" y="793"/>
                  <a:pt x="5002" y="776"/>
                  <a:pt x="5006" y="780"/>
                </a:cubicBezTo>
                <a:cubicBezTo>
                  <a:pt x="5010" y="784"/>
                  <a:pt x="5034" y="774"/>
                  <a:pt x="5034" y="774"/>
                </a:cubicBezTo>
                <a:cubicBezTo>
                  <a:pt x="5031" y="784"/>
                  <a:pt x="5031" y="784"/>
                  <a:pt x="5031" y="784"/>
                </a:cubicBezTo>
                <a:cubicBezTo>
                  <a:pt x="5045" y="774"/>
                  <a:pt x="5045" y="774"/>
                  <a:pt x="5045" y="774"/>
                </a:cubicBezTo>
                <a:cubicBezTo>
                  <a:pt x="5031" y="791"/>
                  <a:pt x="5031" y="791"/>
                  <a:pt x="5031" y="791"/>
                </a:cubicBezTo>
                <a:cubicBezTo>
                  <a:pt x="5053" y="794"/>
                  <a:pt x="5053" y="794"/>
                  <a:pt x="5053" y="794"/>
                </a:cubicBezTo>
                <a:cubicBezTo>
                  <a:pt x="5053" y="794"/>
                  <a:pt x="5023" y="794"/>
                  <a:pt x="5021" y="798"/>
                </a:cubicBezTo>
                <a:cubicBezTo>
                  <a:pt x="5019" y="802"/>
                  <a:pt x="5028" y="804"/>
                  <a:pt x="5028" y="804"/>
                </a:cubicBezTo>
                <a:cubicBezTo>
                  <a:pt x="5028" y="804"/>
                  <a:pt x="5005" y="809"/>
                  <a:pt x="4999" y="810"/>
                </a:cubicBezTo>
                <a:cubicBezTo>
                  <a:pt x="4993" y="811"/>
                  <a:pt x="5000" y="816"/>
                  <a:pt x="5000" y="816"/>
                </a:cubicBezTo>
                <a:cubicBezTo>
                  <a:pt x="5000" y="816"/>
                  <a:pt x="4976" y="821"/>
                  <a:pt x="4974" y="826"/>
                </a:cubicBezTo>
                <a:cubicBezTo>
                  <a:pt x="4972" y="831"/>
                  <a:pt x="4998" y="829"/>
                  <a:pt x="4998" y="829"/>
                </a:cubicBezTo>
                <a:cubicBezTo>
                  <a:pt x="4998" y="829"/>
                  <a:pt x="4977" y="833"/>
                  <a:pt x="4977" y="836"/>
                </a:cubicBezTo>
                <a:cubicBezTo>
                  <a:pt x="4977" y="839"/>
                  <a:pt x="4997" y="844"/>
                  <a:pt x="4997" y="844"/>
                </a:cubicBezTo>
                <a:cubicBezTo>
                  <a:pt x="4997" y="844"/>
                  <a:pt x="4980" y="844"/>
                  <a:pt x="4979" y="851"/>
                </a:cubicBezTo>
                <a:cubicBezTo>
                  <a:pt x="4978" y="858"/>
                  <a:pt x="5003" y="855"/>
                  <a:pt x="5003" y="855"/>
                </a:cubicBezTo>
                <a:cubicBezTo>
                  <a:pt x="4991" y="870"/>
                  <a:pt x="4991" y="870"/>
                  <a:pt x="4991" y="870"/>
                </a:cubicBezTo>
                <a:cubicBezTo>
                  <a:pt x="5010" y="867"/>
                  <a:pt x="5010" y="867"/>
                  <a:pt x="5010" y="867"/>
                </a:cubicBezTo>
                <a:cubicBezTo>
                  <a:pt x="5010" y="867"/>
                  <a:pt x="4988" y="880"/>
                  <a:pt x="4991" y="891"/>
                </a:cubicBezTo>
                <a:cubicBezTo>
                  <a:pt x="4994" y="902"/>
                  <a:pt x="5017" y="900"/>
                  <a:pt x="5017" y="900"/>
                </a:cubicBezTo>
                <a:cubicBezTo>
                  <a:pt x="5006" y="915"/>
                  <a:pt x="5006" y="915"/>
                  <a:pt x="5006" y="915"/>
                </a:cubicBezTo>
                <a:cubicBezTo>
                  <a:pt x="5027" y="908"/>
                  <a:pt x="5027" y="908"/>
                  <a:pt x="5027" y="908"/>
                </a:cubicBezTo>
                <a:cubicBezTo>
                  <a:pt x="5027" y="908"/>
                  <a:pt x="5012" y="920"/>
                  <a:pt x="5015" y="925"/>
                </a:cubicBezTo>
                <a:cubicBezTo>
                  <a:pt x="5018" y="930"/>
                  <a:pt x="5037" y="931"/>
                  <a:pt x="5037" y="931"/>
                </a:cubicBezTo>
                <a:cubicBezTo>
                  <a:pt x="5037" y="931"/>
                  <a:pt x="5027" y="934"/>
                  <a:pt x="5030" y="940"/>
                </a:cubicBezTo>
                <a:cubicBezTo>
                  <a:pt x="5033" y="946"/>
                  <a:pt x="5044" y="943"/>
                  <a:pt x="5044" y="943"/>
                </a:cubicBezTo>
                <a:cubicBezTo>
                  <a:pt x="5044" y="943"/>
                  <a:pt x="5029" y="955"/>
                  <a:pt x="5032" y="959"/>
                </a:cubicBezTo>
                <a:cubicBezTo>
                  <a:pt x="5035" y="963"/>
                  <a:pt x="5051" y="961"/>
                  <a:pt x="5051" y="961"/>
                </a:cubicBezTo>
                <a:cubicBezTo>
                  <a:pt x="5049" y="969"/>
                  <a:pt x="5049" y="969"/>
                  <a:pt x="5049" y="969"/>
                </a:cubicBezTo>
                <a:cubicBezTo>
                  <a:pt x="5075" y="963"/>
                  <a:pt x="5075" y="963"/>
                  <a:pt x="5075" y="963"/>
                </a:cubicBezTo>
                <a:cubicBezTo>
                  <a:pt x="5075" y="963"/>
                  <a:pt x="5083" y="976"/>
                  <a:pt x="5091" y="969"/>
                </a:cubicBezTo>
                <a:cubicBezTo>
                  <a:pt x="5099" y="962"/>
                  <a:pt x="5124" y="946"/>
                  <a:pt x="5128" y="948"/>
                </a:cubicBezTo>
                <a:cubicBezTo>
                  <a:pt x="5132" y="950"/>
                  <a:pt x="5121" y="958"/>
                  <a:pt x="5121" y="958"/>
                </a:cubicBezTo>
                <a:cubicBezTo>
                  <a:pt x="5136" y="962"/>
                  <a:pt x="5136" y="962"/>
                  <a:pt x="5136" y="962"/>
                </a:cubicBezTo>
                <a:cubicBezTo>
                  <a:pt x="5150" y="955"/>
                  <a:pt x="5150" y="955"/>
                  <a:pt x="5150" y="955"/>
                </a:cubicBezTo>
                <a:cubicBezTo>
                  <a:pt x="5150" y="955"/>
                  <a:pt x="5129" y="968"/>
                  <a:pt x="5124" y="973"/>
                </a:cubicBezTo>
                <a:cubicBezTo>
                  <a:pt x="5119" y="978"/>
                  <a:pt x="5115" y="983"/>
                  <a:pt x="5123" y="983"/>
                </a:cubicBezTo>
                <a:cubicBezTo>
                  <a:pt x="5131" y="983"/>
                  <a:pt x="5158" y="978"/>
                  <a:pt x="5158" y="978"/>
                </a:cubicBezTo>
                <a:cubicBezTo>
                  <a:pt x="5158" y="978"/>
                  <a:pt x="5127" y="994"/>
                  <a:pt x="5136" y="1000"/>
                </a:cubicBezTo>
                <a:cubicBezTo>
                  <a:pt x="5145" y="1006"/>
                  <a:pt x="5164" y="1000"/>
                  <a:pt x="5164" y="1000"/>
                </a:cubicBezTo>
                <a:cubicBezTo>
                  <a:pt x="5164" y="1000"/>
                  <a:pt x="5174" y="1019"/>
                  <a:pt x="5186" y="1012"/>
                </a:cubicBezTo>
                <a:cubicBezTo>
                  <a:pt x="5198" y="1005"/>
                  <a:pt x="5204" y="998"/>
                  <a:pt x="5204" y="998"/>
                </a:cubicBezTo>
                <a:cubicBezTo>
                  <a:pt x="5204" y="998"/>
                  <a:pt x="5199" y="995"/>
                  <a:pt x="5195" y="989"/>
                </a:cubicBezTo>
                <a:cubicBezTo>
                  <a:pt x="5191" y="983"/>
                  <a:pt x="5208" y="990"/>
                  <a:pt x="5213" y="985"/>
                </a:cubicBezTo>
                <a:cubicBezTo>
                  <a:pt x="5218" y="980"/>
                  <a:pt x="5217" y="964"/>
                  <a:pt x="5217" y="964"/>
                </a:cubicBezTo>
                <a:cubicBezTo>
                  <a:pt x="5217" y="964"/>
                  <a:pt x="5239" y="974"/>
                  <a:pt x="5238" y="964"/>
                </a:cubicBezTo>
                <a:cubicBezTo>
                  <a:pt x="5237" y="954"/>
                  <a:pt x="5233" y="948"/>
                  <a:pt x="5233" y="948"/>
                </a:cubicBezTo>
                <a:cubicBezTo>
                  <a:pt x="5233" y="948"/>
                  <a:pt x="5239" y="957"/>
                  <a:pt x="5245" y="958"/>
                </a:cubicBezTo>
                <a:cubicBezTo>
                  <a:pt x="5250" y="958"/>
                  <a:pt x="5255" y="949"/>
                  <a:pt x="5252" y="944"/>
                </a:cubicBezTo>
                <a:cubicBezTo>
                  <a:pt x="5246" y="934"/>
                  <a:pt x="5240" y="931"/>
                  <a:pt x="5240" y="931"/>
                </a:cubicBezTo>
                <a:cubicBezTo>
                  <a:pt x="5240" y="931"/>
                  <a:pt x="5262" y="937"/>
                  <a:pt x="5262" y="933"/>
                </a:cubicBezTo>
                <a:cubicBezTo>
                  <a:pt x="5262" y="929"/>
                  <a:pt x="5257" y="923"/>
                  <a:pt x="5257" y="923"/>
                </a:cubicBezTo>
                <a:cubicBezTo>
                  <a:pt x="5275" y="922"/>
                  <a:pt x="5275" y="922"/>
                  <a:pt x="5275" y="922"/>
                </a:cubicBezTo>
                <a:cubicBezTo>
                  <a:pt x="5267" y="908"/>
                  <a:pt x="5267" y="908"/>
                  <a:pt x="5267" y="908"/>
                </a:cubicBezTo>
                <a:cubicBezTo>
                  <a:pt x="5278" y="903"/>
                  <a:pt x="5278" y="903"/>
                  <a:pt x="5278" y="903"/>
                </a:cubicBezTo>
                <a:cubicBezTo>
                  <a:pt x="5278" y="903"/>
                  <a:pt x="5265" y="894"/>
                  <a:pt x="5262" y="893"/>
                </a:cubicBezTo>
                <a:cubicBezTo>
                  <a:pt x="5259" y="892"/>
                  <a:pt x="5273" y="887"/>
                  <a:pt x="5273" y="887"/>
                </a:cubicBezTo>
                <a:cubicBezTo>
                  <a:pt x="5259" y="873"/>
                  <a:pt x="5259" y="873"/>
                  <a:pt x="5259" y="873"/>
                </a:cubicBezTo>
                <a:cubicBezTo>
                  <a:pt x="5259" y="873"/>
                  <a:pt x="5273" y="885"/>
                  <a:pt x="5277" y="882"/>
                </a:cubicBezTo>
                <a:cubicBezTo>
                  <a:pt x="5281" y="879"/>
                  <a:pt x="5289" y="873"/>
                  <a:pt x="5289" y="873"/>
                </a:cubicBezTo>
                <a:cubicBezTo>
                  <a:pt x="5289" y="873"/>
                  <a:pt x="5305" y="875"/>
                  <a:pt x="5308" y="872"/>
                </a:cubicBezTo>
                <a:cubicBezTo>
                  <a:pt x="5311" y="869"/>
                  <a:pt x="5304" y="859"/>
                  <a:pt x="5304" y="859"/>
                </a:cubicBezTo>
                <a:cubicBezTo>
                  <a:pt x="5318" y="858"/>
                  <a:pt x="5318" y="858"/>
                  <a:pt x="5318" y="858"/>
                </a:cubicBezTo>
                <a:cubicBezTo>
                  <a:pt x="5323" y="841"/>
                  <a:pt x="5323" y="841"/>
                  <a:pt x="5323" y="841"/>
                </a:cubicBezTo>
                <a:cubicBezTo>
                  <a:pt x="5323" y="841"/>
                  <a:pt x="5343" y="848"/>
                  <a:pt x="5349" y="843"/>
                </a:cubicBezTo>
                <a:cubicBezTo>
                  <a:pt x="5355" y="838"/>
                  <a:pt x="5350" y="829"/>
                  <a:pt x="5350" y="829"/>
                </a:cubicBezTo>
                <a:cubicBezTo>
                  <a:pt x="5350" y="829"/>
                  <a:pt x="5357" y="839"/>
                  <a:pt x="5364" y="839"/>
                </a:cubicBezTo>
                <a:cubicBezTo>
                  <a:pt x="5368" y="839"/>
                  <a:pt x="5371" y="830"/>
                  <a:pt x="5373" y="828"/>
                </a:cubicBezTo>
                <a:cubicBezTo>
                  <a:pt x="5378" y="821"/>
                  <a:pt x="5373" y="811"/>
                  <a:pt x="5373" y="811"/>
                </a:cubicBezTo>
                <a:cubicBezTo>
                  <a:pt x="5348" y="807"/>
                  <a:pt x="5348" y="807"/>
                  <a:pt x="5348" y="807"/>
                </a:cubicBezTo>
                <a:cubicBezTo>
                  <a:pt x="5366" y="802"/>
                  <a:pt x="5366" y="802"/>
                  <a:pt x="5366" y="802"/>
                </a:cubicBezTo>
                <a:cubicBezTo>
                  <a:pt x="5386" y="794"/>
                  <a:pt x="5386" y="794"/>
                  <a:pt x="5386" y="794"/>
                </a:cubicBezTo>
                <a:cubicBezTo>
                  <a:pt x="5387" y="780"/>
                  <a:pt x="5387" y="780"/>
                  <a:pt x="5387" y="780"/>
                </a:cubicBezTo>
                <a:cubicBezTo>
                  <a:pt x="5374" y="777"/>
                  <a:pt x="5374" y="777"/>
                  <a:pt x="5374" y="777"/>
                </a:cubicBezTo>
                <a:cubicBezTo>
                  <a:pt x="5379" y="765"/>
                  <a:pt x="5379" y="765"/>
                  <a:pt x="5379" y="765"/>
                </a:cubicBezTo>
                <a:cubicBezTo>
                  <a:pt x="5400" y="765"/>
                  <a:pt x="5400" y="765"/>
                  <a:pt x="5400" y="765"/>
                </a:cubicBezTo>
                <a:cubicBezTo>
                  <a:pt x="5400" y="765"/>
                  <a:pt x="5414" y="769"/>
                  <a:pt x="5421" y="763"/>
                </a:cubicBezTo>
                <a:cubicBezTo>
                  <a:pt x="5428" y="757"/>
                  <a:pt x="5423" y="745"/>
                  <a:pt x="5423" y="745"/>
                </a:cubicBezTo>
                <a:cubicBezTo>
                  <a:pt x="5445" y="741"/>
                  <a:pt x="5445" y="741"/>
                  <a:pt x="5445" y="741"/>
                </a:cubicBezTo>
                <a:cubicBezTo>
                  <a:pt x="5445" y="741"/>
                  <a:pt x="5476" y="747"/>
                  <a:pt x="5484" y="740"/>
                </a:cubicBezTo>
                <a:cubicBezTo>
                  <a:pt x="5492" y="733"/>
                  <a:pt x="5495" y="726"/>
                  <a:pt x="5495" y="726"/>
                </a:cubicBezTo>
                <a:cubicBezTo>
                  <a:pt x="5504" y="721"/>
                  <a:pt x="5504" y="721"/>
                  <a:pt x="5504" y="721"/>
                </a:cubicBezTo>
                <a:cubicBezTo>
                  <a:pt x="5504" y="721"/>
                  <a:pt x="5506" y="710"/>
                  <a:pt x="5517" y="708"/>
                </a:cubicBezTo>
                <a:cubicBezTo>
                  <a:pt x="5528" y="706"/>
                  <a:pt x="5497" y="740"/>
                  <a:pt x="5505" y="740"/>
                </a:cubicBezTo>
                <a:cubicBezTo>
                  <a:pt x="5513" y="740"/>
                  <a:pt x="5521" y="738"/>
                  <a:pt x="5521" y="738"/>
                </a:cubicBezTo>
                <a:cubicBezTo>
                  <a:pt x="5525" y="725"/>
                  <a:pt x="5525" y="725"/>
                  <a:pt x="5525" y="725"/>
                </a:cubicBezTo>
                <a:cubicBezTo>
                  <a:pt x="5534" y="727"/>
                  <a:pt x="5534" y="727"/>
                  <a:pt x="5534" y="727"/>
                </a:cubicBezTo>
                <a:cubicBezTo>
                  <a:pt x="5542" y="718"/>
                  <a:pt x="5542" y="718"/>
                  <a:pt x="5542" y="718"/>
                </a:cubicBezTo>
                <a:cubicBezTo>
                  <a:pt x="5542" y="718"/>
                  <a:pt x="5559" y="733"/>
                  <a:pt x="5571" y="725"/>
                </a:cubicBezTo>
                <a:cubicBezTo>
                  <a:pt x="5583" y="717"/>
                  <a:pt x="5600" y="704"/>
                  <a:pt x="5600" y="704"/>
                </a:cubicBezTo>
                <a:cubicBezTo>
                  <a:pt x="5600" y="704"/>
                  <a:pt x="5616" y="709"/>
                  <a:pt x="5643" y="698"/>
                </a:cubicBezTo>
                <a:cubicBezTo>
                  <a:pt x="5670" y="687"/>
                  <a:pt x="5667" y="670"/>
                  <a:pt x="5685" y="658"/>
                </a:cubicBezTo>
                <a:cubicBezTo>
                  <a:pt x="5703" y="646"/>
                  <a:pt x="5745" y="634"/>
                  <a:pt x="5745" y="634"/>
                </a:cubicBezTo>
                <a:cubicBezTo>
                  <a:pt x="5745" y="634"/>
                  <a:pt x="5748" y="625"/>
                  <a:pt x="5747" y="619"/>
                </a:cubicBezTo>
                <a:cubicBezTo>
                  <a:pt x="5746" y="613"/>
                  <a:pt x="5739" y="601"/>
                  <a:pt x="5746" y="599"/>
                </a:cubicBezTo>
                <a:cubicBezTo>
                  <a:pt x="5753" y="597"/>
                  <a:pt x="5764" y="625"/>
                  <a:pt x="5775" y="625"/>
                </a:cubicBezTo>
                <a:cubicBezTo>
                  <a:pt x="5775" y="625"/>
                  <a:pt x="5817" y="624"/>
                  <a:pt x="5828" y="622"/>
                </a:cubicBezTo>
                <a:cubicBezTo>
                  <a:pt x="5839" y="620"/>
                  <a:pt x="5860" y="609"/>
                  <a:pt x="5883" y="606"/>
                </a:cubicBezTo>
                <a:cubicBezTo>
                  <a:pt x="5906" y="603"/>
                  <a:pt x="5946" y="600"/>
                  <a:pt x="5953" y="598"/>
                </a:cubicBezTo>
                <a:cubicBezTo>
                  <a:pt x="5960" y="596"/>
                  <a:pt x="5966" y="589"/>
                  <a:pt x="5966" y="589"/>
                </a:cubicBezTo>
                <a:close/>
                <a:moveTo>
                  <a:pt x="3460" y="585"/>
                </a:moveTo>
                <a:cubicBezTo>
                  <a:pt x="3479" y="587"/>
                  <a:pt x="3488" y="593"/>
                  <a:pt x="3504" y="601"/>
                </a:cubicBezTo>
                <a:cubicBezTo>
                  <a:pt x="3520" y="609"/>
                  <a:pt x="3574" y="600"/>
                  <a:pt x="3574" y="600"/>
                </a:cubicBezTo>
                <a:cubicBezTo>
                  <a:pt x="3560" y="555"/>
                  <a:pt x="3560" y="555"/>
                  <a:pt x="3560" y="555"/>
                </a:cubicBezTo>
                <a:cubicBezTo>
                  <a:pt x="3494" y="541"/>
                  <a:pt x="3494" y="541"/>
                  <a:pt x="3494" y="541"/>
                </a:cubicBezTo>
                <a:cubicBezTo>
                  <a:pt x="3472" y="566"/>
                  <a:pt x="3472" y="566"/>
                  <a:pt x="3472" y="566"/>
                </a:cubicBezTo>
                <a:cubicBezTo>
                  <a:pt x="3450" y="568"/>
                  <a:pt x="3450" y="568"/>
                  <a:pt x="3450" y="568"/>
                </a:cubicBezTo>
                <a:cubicBezTo>
                  <a:pt x="3450" y="568"/>
                  <a:pt x="3441" y="584"/>
                  <a:pt x="3460" y="585"/>
                </a:cubicBezTo>
                <a:close/>
                <a:moveTo>
                  <a:pt x="5038" y="566"/>
                </a:moveTo>
                <a:cubicBezTo>
                  <a:pt x="5046" y="568"/>
                  <a:pt x="5046" y="568"/>
                  <a:pt x="5046" y="568"/>
                </a:cubicBezTo>
                <a:cubicBezTo>
                  <a:pt x="5046" y="568"/>
                  <a:pt x="5064" y="564"/>
                  <a:pt x="5070" y="564"/>
                </a:cubicBezTo>
                <a:cubicBezTo>
                  <a:pt x="5076" y="564"/>
                  <a:pt x="5090" y="554"/>
                  <a:pt x="5088" y="546"/>
                </a:cubicBezTo>
                <a:cubicBezTo>
                  <a:pt x="5086" y="538"/>
                  <a:pt x="5064" y="534"/>
                  <a:pt x="5064" y="534"/>
                </a:cubicBezTo>
                <a:cubicBezTo>
                  <a:pt x="5064" y="534"/>
                  <a:pt x="5054" y="526"/>
                  <a:pt x="5044" y="526"/>
                </a:cubicBezTo>
                <a:cubicBezTo>
                  <a:pt x="5034" y="526"/>
                  <a:pt x="5030" y="532"/>
                  <a:pt x="5014" y="526"/>
                </a:cubicBezTo>
                <a:cubicBezTo>
                  <a:pt x="5010" y="542"/>
                  <a:pt x="5010" y="542"/>
                  <a:pt x="5010" y="542"/>
                </a:cubicBezTo>
                <a:cubicBezTo>
                  <a:pt x="5010" y="542"/>
                  <a:pt x="5002" y="546"/>
                  <a:pt x="5002" y="552"/>
                </a:cubicBezTo>
                <a:cubicBezTo>
                  <a:pt x="5002" y="558"/>
                  <a:pt x="5014" y="564"/>
                  <a:pt x="5014" y="564"/>
                </a:cubicBezTo>
                <a:cubicBezTo>
                  <a:pt x="5010" y="572"/>
                  <a:pt x="5010" y="572"/>
                  <a:pt x="5010" y="572"/>
                </a:cubicBezTo>
                <a:lnTo>
                  <a:pt x="5038" y="566"/>
                </a:lnTo>
                <a:close/>
                <a:moveTo>
                  <a:pt x="3831" y="723"/>
                </a:moveTo>
                <a:cubicBezTo>
                  <a:pt x="3819" y="725"/>
                  <a:pt x="3809" y="742"/>
                  <a:pt x="3828" y="742"/>
                </a:cubicBezTo>
                <a:cubicBezTo>
                  <a:pt x="3839" y="742"/>
                  <a:pt x="3844" y="721"/>
                  <a:pt x="3831" y="723"/>
                </a:cubicBezTo>
                <a:close/>
                <a:moveTo>
                  <a:pt x="1600" y="1098"/>
                </a:moveTo>
                <a:cubicBezTo>
                  <a:pt x="1600" y="1098"/>
                  <a:pt x="1575" y="1105"/>
                  <a:pt x="1576" y="1112"/>
                </a:cubicBezTo>
                <a:cubicBezTo>
                  <a:pt x="1577" y="1119"/>
                  <a:pt x="1586" y="1129"/>
                  <a:pt x="1586" y="1129"/>
                </a:cubicBezTo>
                <a:cubicBezTo>
                  <a:pt x="1597" y="1133"/>
                  <a:pt x="1614" y="1125"/>
                  <a:pt x="1614" y="1115"/>
                </a:cubicBezTo>
                <a:cubicBezTo>
                  <a:pt x="1614" y="1105"/>
                  <a:pt x="1600" y="1098"/>
                  <a:pt x="1600" y="1098"/>
                </a:cubicBezTo>
                <a:close/>
                <a:moveTo>
                  <a:pt x="1573" y="1465"/>
                </a:moveTo>
                <a:cubicBezTo>
                  <a:pt x="1561" y="1464"/>
                  <a:pt x="1541" y="1476"/>
                  <a:pt x="1546" y="1484"/>
                </a:cubicBezTo>
                <a:cubicBezTo>
                  <a:pt x="1551" y="1492"/>
                  <a:pt x="1560" y="1490"/>
                  <a:pt x="1560" y="1490"/>
                </a:cubicBezTo>
                <a:cubicBezTo>
                  <a:pt x="1569" y="1484"/>
                  <a:pt x="1569" y="1484"/>
                  <a:pt x="1569" y="1484"/>
                </a:cubicBezTo>
                <a:cubicBezTo>
                  <a:pt x="1576" y="1489"/>
                  <a:pt x="1576" y="1489"/>
                  <a:pt x="1576" y="1489"/>
                </a:cubicBezTo>
                <a:cubicBezTo>
                  <a:pt x="1570" y="1496"/>
                  <a:pt x="1570" y="1496"/>
                  <a:pt x="1570" y="1496"/>
                </a:cubicBezTo>
                <a:cubicBezTo>
                  <a:pt x="1570" y="1496"/>
                  <a:pt x="1541" y="1501"/>
                  <a:pt x="1549" y="1510"/>
                </a:cubicBezTo>
                <a:cubicBezTo>
                  <a:pt x="1557" y="1519"/>
                  <a:pt x="1572" y="1510"/>
                  <a:pt x="1572" y="1510"/>
                </a:cubicBezTo>
                <a:cubicBezTo>
                  <a:pt x="1567" y="1525"/>
                  <a:pt x="1567" y="1525"/>
                  <a:pt x="1567" y="1525"/>
                </a:cubicBezTo>
                <a:cubicBezTo>
                  <a:pt x="1582" y="1524"/>
                  <a:pt x="1582" y="1524"/>
                  <a:pt x="1582" y="1524"/>
                </a:cubicBezTo>
                <a:cubicBezTo>
                  <a:pt x="1568" y="1535"/>
                  <a:pt x="1568" y="1535"/>
                  <a:pt x="1568" y="1535"/>
                </a:cubicBezTo>
                <a:cubicBezTo>
                  <a:pt x="1594" y="1533"/>
                  <a:pt x="1594" y="1533"/>
                  <a:pt x="1594" y="1533"/>
                </a:cubicBezTo>
                <a:cubicBezTo>
                  <a:pt x="1594" y="1533"/>
                  <a:pt x="1567" y="1544"/>
                  <a:pt x="1573" y="1549"/>
                </a:cubicBezTo>
                <a:cubicBezTo>
                  <a:pt x="1579" y="1554"/>
                  <a:pt x="1591" y="1533"/>
                  <a:pt x="1597" y="1544"/>
                </a:cubicBezTo>
                <a:cubicBezTo>
                  <a:pt x="1603" y="1555"/>
                  <a:pt x="1581" y="1559"/>
                  <a:pt x="1587" y="1566"/>
                </a:cubicBezTo>
                <a:cubicBezTo>
                  <a:pt x="1593" y="1573"/>
                  <a:pt x="1619" y="1568"/>
                  <a:pt x="1619" y="1568"/>
                </a:cubicBezTo>
                <a:cubicBezTo>
                  <a:pt x="1632" y="1560"/>
                  <a:pt x="1632" y="1560"/>
                  <a:pt x="1632" y="1560"/>
                </a:cubicBezTo>
                <a:cubicBezTo>
                  <a:pt x="1620" y="1574"/>
                  <a:pt x="1620" y="1574"/>
                  <a:pt x="1620" y="1574"/>
                </a:cubicBezTo>
                <a:cubicBezTo>
                  <a:pt x="1620" y="1574"/>
                  <a:pt x="1595" y="1574"/>
                  <a:pt x="1606" y="1583"/>
                </a:cubicBezTo>
                <a:cubicBezTo>
                  <a:pt x="1617" y="1592"/>
                  <a:pt x="1626" y="1592"/>
                  <a:pt x="1626" y="1592"/>
                </a:cubicBezTo>
                <a:cubicBezTo>
                  <a:pt x="1626" y="1592"/>
                  <a:pt x="1650" y="1609"/>
                  <a:pt x="1662" y="1599"/>
                </a:cubicBezTo>
                <a:cubicBezTo>
                  <a:pt x="1674" y="1589"/>
                  <a:pt x="1683" y="1581"/>
                  <a:pt x="1674" y="1570"/>
                </a:cubicBezTo>
                <a:cubicBezTo>
                  <a:pt x="1665" y="1559"/>
                  <a:pt x="1648" y="1548"/>
                  <a:pt x="1648" y="1548"/>
                </a:cubicBezTo>
                <a:cubicBezTo>
                  <a:pt x="1648" y="1548"/>
                  <a:pt x="1645" y="1534"/>
                  <a:pt x="1646" y="1527"/>
                </a:cubicBezTo>
                <a:cubicBezTo>
                  <a:pt x="1647" y="1520"/>
                  <a:pt x="1652" y="1508"/>
                  <a:pt x="1644" y="1498"/>
                </a:cubicBezTo>
                <a:cubicBezTo>
                  <a:pt x="1644" y="1498"/>
                  <a:pt x="1618" y="1494"/>
                  <a:pt x="1609" y="1492"/>
                </a:cubicBezTo>
                <a:cubicBezTo>
                  <a:pt x="1600" y="1490"/>
                  <a:pt x="1585" y="1466"/>
                  <a:pt x="1573" y="1465"/>
                </a:cubicBezTo>
                <a:close/>
                <a:moveTo>
                  <a:pt x="1638" y="1472"/>
                </a:moveTo>
                <a:cubicBezTo>
                  <a:pt x="1628" y="1469"/>
                  <a:pt x="1629" y="1486"/>
                  <a:pt x="1629" y="1486"/>
                </a:cubicBezTo>
                <a:cubicBezTo>
                  <a:pt x="1637" y="1486"/>
                  <a:pt x="1648" y="1475"/>
                  <a:pt x="1638" y="1472"/>
                </a:cubicBezTo>
                <a:close/>
                <a:moveTo>
                  <a:pt x="1625" y="1384"/>
                </a:moveTo>
                <a:cubicBezTo>
                  <a:pt x="1623" y="1367"/>
                  <a:pt x="1623" y="1367"/>
                  <a:pt x="1623" y="1367"/>
                </a:cubicBezTo>
                <a:cubicBezTo>
                  <a:pt x="1623" y="1367"/>
                  <a:pt x="1591" y="1364"/>
                  <a:pt x="1591" y="1373"/>
                </a:cubicBezTo>
                <a:cubicBezTo>
                  <a:pt x="1591" y="1382"/>
                  <a:pt x="1608" y="1379"/>
                  <a:pt x="1608" y="1379"/>
                </a:cubicBezTo>
                <a:cubicBezTo>
                  <a:pt x="1606" y="1396"/>
                  <a:pt x="1606" y="1396"/>
                  <a:pt x="1606" y="1396"/>
                </a:cubicBezTo>
                <a:lnTo>
                  <a:pt x="1625" y="1384"/>
                </a:lnTo>
                <a:close/>
                <a:moveTo>
                  <a:pt x="1582" y="1336"/>
                </a:moveTo>
                <a:cubicBezTo>
                  <a:pt x="1584" y="1351"/>
                  <a:pt x="1595" y="1357"/>
                  <a:pt x="1595" y="1357"/>
                </a:cubicBezTo>
                <a:cubicBezTo>
                  <a:pt x="1603" y="1336"/>
                  <a:pt x="1603" y="1336"/>
                  <a:pt x="1603" y="1336"/>
                </a:cubicBezTo>
                <a:cubicBezTo>
                  <a:pt x="1603" y="1336"/>
                  <a:pt x="1580" y="1321"/>
                  <a:pt x="1582" y="1336"/>
                </a:cubicBezTo>
                <a:close/>
                <a:moveTo>
                  <a:pt x="1573" y="1224"/>
                </a:moveTo>
                <a:cubicBezTo>
                  <a:pt x="1569" y="1226"/>
                  <a:pt x="1563" y="1237"/>
                  <a:pt x="1568" y="1246"/>
                </a:cubicBezTo>
                <a:cubicBezTo>
                  <a:pt x="1573" y="1255"/>
                  <a:pt x="1572" y="1273"/>
                  <a:pt x="1572" y="1273"/>
                </a:cubicBezTo>
                <a:cubicBezTo>
                  <a:pt x="1572" y="1273"/>
                  <a:pt x="1586" y="1265"/>
                  <a:pt x="1594" y="1256"/>
                </a:cubicBezTo>
                <a:cubicBezTo>
                  <a:pt x="1602" y="1247"/>
                  <a:pt x="1590" y="1235"/>
                  <a:pt x="1590" y="1235"/>
                </a:cubicBezTo>
                <a:cubicBezTo>
                  <a:pt x="1590" y="1235"/>
                  <a:pt x="1600" y="1234"/>
                  <a:pt x="1609" y="1224"/>
                </a:cubicBezTo>
                <a:cubicBezTo>
                  <a:pt x="1618" y="1214"/>
                  <a:pt x="1594" y="1196"/>
                  <a:pt x="1594" y="1196"/>
                </a:cubicBezTo>
                <a:cubicBezTo>
                  <a:pt x="1581" y="1205"/>
                  <a:pt x="1581" y="1205"/>
                  <a:pt x="1581" y="1205"/>
                </a:cubicBezTo>
                <a:cubicBezTo>
                  <a:pt x="1581" y="1205"/>
                  <a:pt x="1587" y="1211"/>
                  <a:pt x="1591" y="1212"/>
                </a:cubicBezTo>
                <a:cubicBezTo>
                  <a:pt x="1595" y="1213"/>
                  <a:pt x="1577" y="1222"/>
                  <a:pt x="1573" y="1224"/>
                </a:cubicBezTo>
                <a:close/>
                <a:moveTo>
                  <a:pt x="1636" y="1101"/>
                </a:moveTo>
                <a:cubicBezTo>
                  <a:pt x="1628" y="1108"/>
                  <a:pt x="1614" y="1124"/>
                  <a:pt x="1614" y="1124"/>
                </a:cubicBezTo>
                <a:cubicBezTo>
                  <a:pt x="1602" y="1148"/>
                  <a:pt x="1602" y="1148"/>
                  <a:pt x="1602" y="1148"/>
                </a:cubicBezTo>
                <a:cubicBezTo>
                  <a:pt x="1602" y="1148"/>
                  <a:pt x="1623" y="1144"/>
                  <a:pt x="1633" y="1135"/>
                </a:cubicBezTo>
                <a:cubicBezTo>
                  <a:pt x="1643" y="1126"/>
                  <a:pt x="1640" y="1117"/>
                  <a:pt x="1640" y="1117"/>
                </a:cubicBezTo>
                <a:cubicBezTo>
                  <a:pt x="1650" y="1107"/>
                  <a:pt x="1650" y="1107"/>
                  <a:pt x="1650" y="1107"/>
                </a:cubicBezTo>
                <a:cubicBezTo>
                  <a:pt x="1650" y="1107"/>
                  <a:pt x="1644" y="1094"/>
                  <a:pt x="1636" y="1101"/>
                </a:cubicBezTo>
                <a:close/>
                <a:moveTo>
                  <a:pt x="1614" y="1326"/>
                </a:moveTo>
                <a:cubicBezTo>
                  <a:pt x="1607" y="1344"/>
                  <a:pt x="1607" y="1344"/>
                  <a:pt x="1607" y="1344"/>
                </a:cubicBezTo>
                <a:cubicBezTo>
                  <a:pt x="1609" y="1356"/>
                  <a:pt x="1609" y="1356"/>
                  <a:pt x="1609" y="1356"/>
                </a:cubicBezTo>
                <a:cubicBezTo>
                  <a:pt x="1625" y="1346"/>
                  <a:pt x="1625" y="1346"/>
                  <a:pt x="1625" y="1346"/>
                </a:cubicBezTo>
                <a:lnTo>
                  <a:pt x="1614" y="1326"/>
                </a:lnTo>
                <a:close/>
                <a:moveTo>
                  <a:pt x="4282" y="982"/>
                </a:moveTo>
                <a:cubicBezTo>
                  <a:pt x="4259" y="984"/>
                  <a:pt x="4259" y="984"/>
                  <a:pt x="4259" y="984"/>
                </a:cubicBezTo>
                <a:cubicBezTo>
                  <a:pt x="4283" y="1000"/>
                  <a:pt x="4283" y="1000"/>
                  <a:pt x="4283" y="1000"/>
                </a:cubicBezTo>
                <a:cubicBezTo>
                  <a:pt x="4302" y="991"/>
                  <a:pt x="4282" y="982"/>
                  <a:pt x="4282" y="982"/>
                </a:cubicBezTo>
                <a:close/>
                <a:moveTo>
                  <a:pt x="4428" y="931"/>
                </a:moveTo>
                <a:cubicBezTo>
                  <a:pt x="4428" y="931"/>
                  <a:pt x="4406" y="926"/>
                  <a:pt x="4403" y="935"/>
                </a:cubicBezTo>
                <a:cubicBezTo>
                  <a:pt x="4403" y="935"/>
                  <a:pt x="4414" y="949"/>
                  <a:pt x="4425" y="942"/>
                </a:cubicBezTo>
                <a:cubicBezTo>
                  <a:pt x="4435" y="934"/>
                  <a:pt x="4428" y="931"/>
                  <a:pt x="4428" y="931"/>
                </a:cubicBezTo>
                <a:close/>
                <a:moveTo>
                  <a:pt x="1487" y="1399"/>
                </a:moveTo>
                <a:cubicBezTo>
                  <a:pt x="1487" y="1399"/>
                  <a:pt x="1482" y="1411"/>
                  <a:pt x="1498" y="1410"/>
                </a:cubicBezTo>
                <a:cubicBezTo>
                  <a:pt x="1509" y="1409"/>
                  <a:pt x="1498" y="1392"/>
                  <a:pt x="1495" y="1385"/>
                </a:cubicBezTo>
                <a:cubicBezTo>
                  <a:pt x="1492" y="1378"/>
                  <a:pt x="1500" y="1372"/>
                  <a:pt x="1505" y="1369"/>
                </a:cubicBezTo>
                <a:cubicBezTo>
                  <a:pt x="1510" y="1366"/>
                  <a:pt x="1518" y="1357"/>
                  <a:pt x="1516" y="1353"/>
                </a:cubicBezTo>
                <a:cubicBezTo>
                  <a:pt x="1516" y="1353"/>
                  <a:pt x="1514" y="1342"/>
                  <a:pt x="1520" y="1337"/>
                </a:cubicBezTo>
                <a:cubicBezTo>
                  <a:pt x="1526" y="1332"/>
                  <a:pt x="1537" y="1321"/>
                  <a:pt x="1546" y="1316"/>
                </a:cubicBezTo>
                <a:cubicBezTo>
                  <a:pt x="1555" y="1311"/>
                  <a:pt x="1568" y="1305"/>
                  <a:pt x="1564" y="1304"/>
                </a:cubicBezTo>
                <a:cubicBezTo>
                  <a:pt x="1560" y="1303"/>
                  <a:pt x="1544" y="1307"/>
                  <a:pt x="1538" y="1310"/>
                </a:cubicBezTo>
                <a:cubicBezTo>
                  <a:pt x="1532" y="1313"/>
                  <a:pt x="1527" y="1328"/>
                  <a:pt x="1517" y="1328"/>
                </a:cubicBezTo>
                <a:cubicBezTo>
                  <a:pt x="1507" y="1328"/>
                  <a:pt x="1506" y="1320"/>
                  <a:pt x="1516" y="1320"/>
                </a:cubicBezTo>
                <a:cubicBezTo>
                  <a:pt x="1526" y="1320"/>
                  <a:pt x="1544" y="1307"/>
                  <a:pt x="1530" y="1308"/>
                </a:cubicBezTo>
                <a:cubicBezTo>
                  <a:pt x="1516" y="1309"/>
                  <a:pt x="1514" y="1312"/>
                  <a:pt x="1514" y="1312"/>
                </a:cubicBezTo>
                <a:cubicBezTo>
                  <a:pt x="1514" y="1312"/>
                  <a:pt x="1517" y="1298"/>
                  <a:pt x="1506" y="1302"/>
                </a:cubicBezTo>
                <a:cubicBezTo>
                  <a:pt x="1495" y="1306"/>
                  <a:pt x="1493" y="1319"/>
                  <a:pt x="1493" y="1319"/>
                </a:cubicBezTo>
                <a:cubicBezTo>
                  <a:pt x="1485" y="1337"/>
                  <a:pt x="1485" y="1337"/>
                  <a:pt x="1485" y="1337"/>
                </a:cubicBezTo>
                <a:cubicBezTo>
                  <a:pt x="1485" y="1337"/>
                  <a:pt x="1482" y="1349"/>
                  <a:pt x="1485" y="1350"/>
                </a:cubicBezTo>
                <a:cubicBezTo>
                  <a:pt x="1488" y="1351"/>
                  <a:pt x="1491" y="1360"/>
                  <a:pt x="1491" y="1360"/>
                </a:cubicBezTo>
                <a:cubicBezTo>
                  <a:pt x="1482" y="1364"/>
                  <a:pt x="1482" y="1364"/>
                  <a:pt x="1482" y="1364"/>
                </a:cubicBezTo>
                <a:lnTo>
                  <a:pt x="1487" y="1399"/>
                </a:lnTo>
                <a:close/>
                <a:moveTo>
                  <a:pt x="3982" y="842"/>
                </a:moveTo>
                <a:cubicBezTo>
                  <a:pt x="3959" y="854"/>
                  <a:pt x="3991" y="862"/>
                  <a:pt x="3991" y="862"/>
                </a:cubicBezTo>
                <a:cubicBezTo>
                  <a:pt x="4014" y="849"/>
                  <a:pt x="4006" y="829"/>
                  <a:pt x="3982" y="842"/>
                </a:cubicBezTo>
                <a:close/>
                <a:moveTo>
                  <a:pt x="3698" y="1210"/>
                </a:moveTo>
                <a:cubicBezTo>
                  <a:pt x="3730" y="1209"/>
                  <a:pt x="3741" y="1183"/>
                  <a:pt x="3710" y="1183"/>
                </a:cubicBezTo>
                <a:cubicBezTo>
                  <a:pt x="3678" y="1184"/>
                  <a:pt x="3698" y="1210"/>
                  <a:pt x="3698" y="1210"/>
                </a:cubicBezTo>
                <a:close/>
                <a:moveTo>
                  <a:pt x="3875" y="899"/>
                </a:moveTo>
                <a:cubicBezTo>
                  <a:pt x="3834" y="912"/>
                  <a:pt x="3875" y="926"/>
                  <a:pt x="3875" y="926"/>
                </a:cubicBezTo>
                <a:cubicBezTo>
                  <a:pt x="3897" y="910"/>
                  <a:pt x="3916" y="885"/>
                  <a:pt x="3875" y="899"/>
                </a:cubicBezTo>
                <a:close/>
                <a:moveTo>
                  <a:pt x="3938" y="838"/>
                </a:moveTo>
                <a:cubicBezTo>
                  <a:pt x="3938" y="838"/>
                  <a:pt x="3915" y="835"/>
                  <a:pt x="3905" y="827"/>
                </a:cubicBezTo>
                <a:cubicBezTo>
                  <a:pt x="3895" y="819"/>
                  <a:pt x="3900" y="798"/>
                  <a:pt x="3900" y="798"/>
                </a:cubicBezTo>
                <a:cubicBezTo>
                  <a:pt x="3879" y="782"/>
                  <a:pt x="3879" y="782"/>
                  <a:pt x="3879" y="782"/>
                </a:cubicBezTo>
                <a:cubicBezTo>
                  <a:pt x="3852" y="785"/>
                  <a:pt x="3852" y="785"/>
                  <a:pt x="3852" y="785"/>
                </a:cubicBezTo>
                <a:cubicBezTo>
                  <a:pt x="3848" y="776"/>
                  <a:pt x="3848" y="776"/>
                  <a:pt x="3848" y="776"/>
                </a:cubicBezTo>
                <a:cubicBezTo>
                  <a:pt x="3835" y="754"/>
                  <a:pt x="3835" y="754"/>
                  <a:pt x="3835" y="754"/>
                </a:cubicBezTo>
                <a:cubicBezTo>
                  <a:pt x="3812" y="758"/>
                  <a:pt x="3812" y="758"/>
                  <a:pt x="3812" y="758"/>
                </a:cubicBezTo>
                <a:cubicBezTo>
                  <a:pt x="3799" y="751"/>
                  <a:pt x="3799" y="751"/>
                  <a:pt x="3799" y="751"/>
                </a:cubicBezTo>
                <a:cubicBezTo>
                  <a:pt x="3811" y="740"/>
                  <a:pt x="3811" y="740"/>
                  <a:pt x="3811" y="740"/>
                </a:cubicBezTo>
                <a:cubicBezTo>
                  <a:pt x="3809" y="723"/>
                  <a:pt x="3809" y="723"/>
                  <a:pt x="3809" y="723"/>
                </a:cubicBezTo>
                <a:cubicBezTo>
                  <a:pt x="3775" y="741"/>
                  <a:pt x="3775" y="741"/>
                  <a:pt x="3775" y="741"/>
                </a:cubicBezTo>
                <a:cubicBezTo>
                  <a:pt x="3758" y="749"/>
                  <a:pt x="3758" y="749"/>
                  <a:pt x="3758" y="749"/>
                </a:cubicBezTo>
                <a:cubicBezTo>
                  <a:pt x="3739" y="777"/>
                  <a:pt x="3739" y="777"/>
                  <a:pt x="3739" y="777"/>
                </a:cubicBezTo>
                <a:cubicBezTo>
                  <a:pt x="3739" y="777"/>
                  <a:pt x="3708" y="784"/>
                  <a:pt x="3706" y="790"/>
                </a:cubicBezTo>
                <a:cubicBezTo>
                  <a:pt x="3704" y="796"/>
                  <a:pt x="3716" y="803"/>
                  <a:pt x="3706" y="806"/>
                </a:cubicBezTo>
                <a:cubicBezTo>
                  <a:pt x="3697" y="810"/>
                  <a:pt x="3668" y="820"/>
                  <a:pt x="3668" y="820"/>
                </a:cubicBezTo>
                <a:cubicBezTo>
                  <a:pt x="3685" y="828"/>
                  <a:pt x="3685" y="828"/>
                  <a:pt x="3685" y="828"/>
                </a:cubicBezTo>
                <a:cubicBezTo>
                  <a:pt x="3685" y="828"/>
                  <a:pt x="3712" y="824"/>
                  <a:pt x="3713" y="827"/>
                </a:cubicBezTo>
                <a:cubicBezTo>
                  <a:pt x="3713" y="830"/>
                  <a:pt x="3707" y="835"/>
                  <a:pt x="3707" y="846"/>
                </a:cubicBezTo>
                <a:cubicBezTo>
                  <a:pt x="3707" y="857"/>
                  <a:pt x="3750" y="858"/>
                  <a:pt x="3769" y="848"/>
                </a:cubicBezTo>
                <a:cubicBezTo>
                  <a:pt x="3788" y="839"/>
                  <a:pt x="3778" y="821"/>
                  <a:pt x="3806" y="822"/>
                </a:cubicBezTo>
                <a:cubicBezTo>
                  <a:pt x="3833" y="822"/>
                  <a:pt x="3837" y="831"/>
                  <a:pt x="3837" y="831"/>
                </a:cubicBezTo>
                <a:cubicBezTo>
                  <a:pt x="3868" y="836"/>
                  <a:pt x="3868" y="836"/>
                  <a:pt x="3868" y="836"/>
                </a:cubicBezTo>
                <a:cubicBezTo>
                  <a:pt x="3872" y="847"/>
                  <a:pt x="3872" y="847"/>
                  <a:pt x="3872" y="847"/>
                </a:cubicBezTo>
                <a:cubicBezTo>
                  <a:pt x="3934" y="851"/>
                  <a:pt x="3934" y="851"/>
                  <a:pt x="3934" y="851"/>
                </a:cubicBezTo>
                <a:lnTo>
                  <a:pt x="3938" y="838"/>
                </a:lnTo>
                <a:close/>
                <a:moveTo>
                  <a:pt x="3767" y="885"/>
                </a:moveTo>
                <a:cubicBezTo>
                  <a:pt x="3712" y="935"/>
                  <a:pt x="3802" y="899"/>
                  <a:pt x="3802" y="899"/>
                </a:cubicBezTo>
                <a:cubicBezTo>
                  <a:pt x="3848" y="856"/>
                  <a:pt x="3821" y="834"/>
                  <a:pt x="3767" y="885"/>
                </a:cubicBezTo>
                <a:close/>
                <a:moveTo>
                  <a:pt x="4240" y="874"/>
                </a:moveTo>
                <a:cubicBezTo>
                  <a:pt x="4228" y="875"/>
                  <a:pt x="4229" y="891"/>
                  <a:pt x="4243" y="891"/>
                </a:cubicBezTo>
                <a:cubicBezTo>
                  <a:pt x="4267" y="891"/>
                  <a:pt x="4253" y="872"/>
                  <a:pt x="4240" y="874"/>
                </a:cubicBezTo>
                <a:close/>
                <a:moveTo>
                  <a:pt x="1646" y="1241"/>
                </a:moveTo>
                <a:cubicBezTo>
                  <a:pt x="1652" y="1228"/>
                  <a:pt x="1637" y="1213"/>
                  <a:pt x="1627" y="1223"/>
                </a:cubicBezTo>
                <a:cubicBezTo>
                  <a:pt x="1617" y="1233"/>
                  <a:pt x="1611" y="1263"/>
                  <a:pt x="1611" y="1263"/>
                </a:cubicBezTo>
                <a:cubicBezTo>
                  <a:pt x="1611" y="1263"/>
                  <a:pt x="1624" y="1252"/>
                  <a:pt x="1629" y="1252"/>
                </a:cubicBezTo>
                <a:cubicBezTo>
                  <a:pt x="1634" y="1252"/>
                  <a:pt x="1640" y="1254"/>
                  <a:pt x="1646" y="1241"/>
                </a:cubicBezTo>
                <a:close/>
                <a:moveTo>
                  <a:pt x="1638" y="1161"/>
                </a:moveTo>
                <a:cubicBezTo>
                  <a:pt x="1620" y="1158"/>
                  <a:pt x="1620" y="1158"/>
                  <a:pt x="1620" y="1158"/>
                </a:cubicBezTo>
                <a:cubicBezTo>
                  <a:pt x="1620" y="1158"/>
                  <a:pt x="1595" y="1176"/>
                  <a:pt x="1598" y="1183"/>
                </a:cubicBezTo>
                <a:cubicBezTo>
                  <a:pt x="1604" y="1197"/>
                  <a:pt x="1624" y="1175"/>
                  <a:pt x="1624" y="1175"/>
                </a:cubicBezTo>
                <a:cubicBezTo>
                  <a:pt x="1639" y="1171"/>
                  <a:pt x="1639" y="1171"/>
                  <a:pt x="1639" y="1171"/>
                </a:cubicBezTo>
                <a:lnTo>
                  <a:pt x="1638" y="1161"/>
                </a:lnTo>
                <a:close/>
                <a:moveTo>
                  <a:pt x="1553" y="1272"/>
                </a:moveTo>
                <a:cubicBezTo>
                  <a:pt x="1559" y="1247"/>
                  <a:pt x="1559" y="1247"/>
                  <a:pt x="1559" y="1247"/>
                </a:cubicBezTo>
                <a:cubicBezTo>
                  <a:pt x="1548" y="1252"/>
                  <a:pt x="1548" y="1252"/>
                  <a:pt x="1548" y="1252"/>
                </a:cubicBezTo>
                <a:cubicBezTo>
                  <a:pt x="1544" y="1271"/>
                  <a:pt x="1544" y="1271"/>
                  <a:pt x="1544" y="1271"/>
                </a:cubicBezTo>
                <a:lnTo>
                  <a:pt x="1553" y="1272"/>
                </a:lnTo>
                <a:close/>
                <a:moveTo>
                  <a:pt x="1558" y="1149"/>
                </a:moveTo>
                <a:cubicBezTo>
                  <a:pt x="1557" y="1155"/>
                  <a:pt x="1550" y="1168"/>
                  <a:pt x="1550" y="1168"/>
                </a:cubicBezTo>
                <a:cubicBezTo>
                  <a:pt x="1549" y="1177"/>
                  <a:pt x="1549" y="1177"/>
                  <a:pt x="1549" y="1177"/>
                </a:cubicBezTo>
                <a:cubicBezTo>
                  <a:pt x="1549" y="1177"/>
                  <a:pt x="1541" y="1181"/>
                  <a:pt x="1540" y="1188"/>
                </a:cubicBezTo>
                <a:cubicBezTo>
                  <a:pt x="1539" y="1195"/>
                  <a:pt x="1546" y="1199"/>
                  <a:pt x="1546" y="1199"/>
                </a:cubicBezTo>
                <a:cubicBezTo>
                  <a:pt x="1546" y="1199"/>
                  <a:pt x="1559" y="1179"/>
                  <a:pt x="1576" y="1166"/>
                </a:cubicBezTo>
                <a:cubicBezTo>
                  <a:pt x="1593" y="1153"/>
                  <a:pt x="1590" y="1138"/>
                  <a:pt x="1583" y="1135"/>
                </a:cubicBezTo>
                <a:cubicBezTo>
                  <a:pt x="1576" y="1132"/>
                  <a:pt x="1559" y="1143"/>
                  <a:pt x="1558" y="1149"/>
                </a:cubicBezTo>
                <a:close/>
                <a:moveTo>
                  <a:pt x="4429" y="4263"/>
                </a:moveTo>
                <a:cubicBezTo>
                  <a:pt x="4438" y="4234"/>
                  <a:pt x="4438" y="4234"/>
                  <a:pt x="4438" y="4234"/>
                </a:cubicBezTo>
                <a:cubicBezTo>
                  <a:pt x="4438" y="4234"/>
                  <a:pt x="4445" y="4220"/>
                  <a:pt x="4444" y="4207"/>
                </a:cubicBezTo>
                <a:cubicBezTo>
                  <a:pt x="4443" y="4194"/>
                  <a:pt x="4423" y="4199"/>
                  <a:pt x="4412" y="4199"/>
                </a:cubicBezTo>
                <a:cubicBezTo>
                  <a:pt x="4412" y="4199"/>
                  <a:pt x="4396" y="4208"/>
                  <a:pt x="4389" y="4207"/>
                </a:cubicBezTo>
                <a:cubicBezTo>
                  <a:pt x="4383" y="4206"/>
                  <a:pt x="4355" y="4199"/>
                  <a:pt x="4345" y="4201"/>
                </a:cubicBezTo>
                <a:cubicBezTo>
                  <a:pt x="4335" y="4203"/>
                  <a:pt x="4346" y="4226"/>
                  <a:pt x="4346" y="4226"/>
                </a:cubicBezTo>
                <a:cubicBezTo>
                  <a:pt x="4335" y="4228"/>
                  <a:pt x="4335" y="4228"/>
                  <a:pt x="4335" y="4228"/>
                </a:cubicBezTo>
                <a:cubicBezTo>
                  <a:pt x="4335" y="4244"/>
                  <a:pt x="4335" y="4244"/>
                  <a:pt x="4335" y="4244"/>
                </a:cubicBezTo>
                <a:cubicBezTo>
                  <a:pt x="4349" y="4250"/>
                  <a:pt x="4349" y="4250"/>
                  <a:pt x="4349" y="4250"/>
                </a:cubicBezTo>
                <a:cubicBezTo>
                  <a:pt x="4339" y="4258"/>
                  <a:pt x="4339" y="4258"/>
                  <a:pt x="4339" y="4258"/>
                </a:cubicBezTo>
                <a:cubicBezTo>
                  <a:pt x="4339" y="4258"/>
                  <a:pt x="4342" y="4274"/>
                  <a:pt x="4348" y="4284"/>
                </a:cubicBezTo>
                <a:cubicBezTo>
                  <a:pt x="4355" y="4294"/>
                  <a:pt x="4375" y="4288"/>
                  <a:pt x="4382" y="4288"/>
                </a:cubicBezTo>
                <a:cubicBezTo>
                  <a:pt x="4388" y="4288"/>
                  <a:pt x="4387" y="4280"/>
                  <a:pt x="4387" y="4280"/>
                </a:cubicBezTo>
                <a:cubicBezTo>
                  <a:pt x="4387" y="4280"/>
                  <a:pt x="4400" y="4276"/>
                  <a:pt x="4411" y="4276"/>
                </a:cubicBezTo>
                <a:cubicBezTo>
                  <a:pt x="4422" y="4276"/>
                  <a:pt x="4429" y="4263"/>
                  <a:pt x="4429" y="4263"/>
                </a:cubicBezTo>
                <a:close/>
                <a:moveTo>
                  <a:pt x="4330" y="4191"/>
                </a:moveTo>
                <a:cubicBezTo>
                  <a:pt x="4317" y="4207"/>
                  <a:pt x="4317" y="4207"/>
                  <a:pt x="4317" y="4207"/>
                </a:cubicBezTo>
                <a:cubicBezTo>
                  <a:pt x="4328" y="4212"/>
                  <a:pt x="4328" y="4212"/>
                  <a:pt x="4328" y="4212"/>
                </a:cubicBezTo>
                <a:cubicBezTo>
                  <a:pt x="4339" y="4195"/>
                  <a:pt x="4339" y="4195"/>
                  <a:pt x="4339" y="4195"/>
                </a:cubicBezTo>
                <a:lnTo>
                  <a:pt x="4330" y="4191"/>
                </a:lnTo>
                <a:close/>
                <a:moveTo>
                  <a:pt x="4367" y="4178"/>
                </a:moveTo>
                <a:cubicBezTo>
                  <a:pt x="4353" y="4179"/>
                  <a:pt x="4353" y="4179"/>
                  <a:pt x="4353" y="4179"/>
                </a:cubicBezTo>
                <a:cubicBezTo>
                  <a:pt x="4352" y="4190"/>
                  <a:pt x="4352" y="4190"/>
                  <a:pt x="4352" y="4190"/>
                </a:cubicBezTo>
                <a:cubicBezTo>
                  <a:pt x="4374" y="4191"/>
                  <a:pt x="4374" y="4191"/>
                  <a:pt x="4374" y="4191"/>
                </a:cubicBezTo>
                <a:cubicBezTo>
                  <a:pt x="4386" y="4174"/>
                  <a:pt x="4386" y="4174"/>
                  <a:pt x="4386" y="4174"/>
                </a:cubicBezTo>
                <a:cubicBezTo>
                  <a:pt x="4377" y="4163"/>
                  <a:pt x="4377" y="4163"/>
                  <a:pt x="4377" y="4163"/>
                </a:cubicBezTo>
                <a:lnTo>
                  <a:pt x="4367" y="4178"/>
                </a:lnTo>
                <a:close/>
                <a:moveTo>
                  <a:pt x="4402" y="4194"/>
                </a:moveTo>
                <a:cubicBezTo>
                  <a:pt x="4390" y="4183"/>
                  <a:pt x="4390" y="4183"/>
                  <a:pt x="4390" y="4183"/>
                </a:cubicBezTo>
                <a:cubicBezTo>
                  <a:pt x="4375" y="4200"/>
                  <a:pt x="4375" y="4200"/>
                  <a:pt x="4375" y="4200"/>
                </a:cubicBezTo>
                <a:cubicBezTo>
                  <a:pt x="4387" y="4199"/>
                  <a:pt x="4387" y="4199"/>
                  <a:pt x="4387" y="4199"/>
                </a:cubicBezTo>
                <a:lnTo>
                  <a:pt x="4402" y="4194"/>
                </a:lnTo>
                <a:close/>
                <a:moveTo>
                  <a:pt x="3763" y="6942"/>
                </a:moveTo>
                <a:cubicBezTo>
                  <a:pt x="3766" y="6925"/>
                  <a:pt x="3766" y="6925"/>
                  <a:pt x="3766" y="6925"/>
                </a:cubicBezTo>
                <a:cubicBezTo>
                  <a:pt x="3763" y="6900"/>
                  <a:pt x="3763" y="6900"/>
                  <a:pt x="3763" y="6900"/>
                </a:cubicBezTo>
                <a:cubicBezTo>
                  <a:pt x="3752" y="6896"/>
                  <a:pt x="3752" y="6896"/>
                  <a:pt x="3752" y="6896"/>
                </a:cubicBezTo>
                <a:cubicBezTo>
                  <a:pt x="3752" y="6907"/>
                  <a:pt x="3752" y="6907"/>
                  <a:pt x="3752" y="6907"/>
                </a:cubicBezTo>
                <a:cubicBezTo>
                  <a:pt x="3730" y="6903"/>
                  <a:pt x="3730" y="6903"/>
                  <a:pt x="3730" y="6903"/>
                </a:cubicBezTo>
                <a:cubicBezTo>
                  <a:pt x="3747" y="6926"/>
                  <a:pt x="3747" y="6926"/>
                  <a:pt x="3747" y="6926"/>
                </a:cubicBezTo>
                <a:cubicBezTo>
                  <a:pt x="3743" y="6955"/>
                  <a:pt x="3743" y="6955"/>
                  <a:pt x="3743" y="6955"/>
                </a:cubicBezTo>
                <a:lnTo>
                  <a:pt x="3763" y="6942"/>
                </a:lnTo>
                <a:close/>
                <a:moveTo>
                  <a:pt x="4098" y="7134"/>
                </a:moveTo>
                <a:cubicBezTo>
                  <a:pt x="4104" y="7128"/>
                  <a:pt x="4104" y="7128"/>
                  <a:pt x="4104" y="7128"/>
                </a:cubicBezTo>
                <a:cubicBezTo>
                  <a:pt x="4077" y="7125"/>
                  <a:pt x="4077" y="7125"/>
                  <a:pt x="4077" y="7125"/>
                </a:cubicBezTo>
                <a:cubicBezTo>
                  <a:pt x="4053" y="7125"/>
                  <a:pt x="4053" y="7125"/>
                  <a:pt x="4053" y="7125"/>
                </a:cubicBezTo>
                <a:cubicBezTo>
                  <a:pt x="4062" y="7149"/>
                  <a:pt x="4062" y="7149"/>
                  <a:pt x="4062" y="7149"/>
                </a:cubicBezTo>
                <a:cubicBezTo>
                  <a:pt x="4085" y="7151"/>
                  <a:pt x="4085" y="7151"/>
                  <a:pt x="4085" y="7151"/>
                </a:cubicBezTo>
                <a:cubicBezTo>
                  <a:pt x="4079" y="7141"/>
                  <a:pt x="4079" y="7141"/>
                  <a:pt x="4079" y="7141"/>
                </a:cubicBezTo>
                <a:cubicBezTo>
                  <a:pt x="4085" y="7137"/>
                  <a:pt x="4085" y="7137"/>
                  <a:pt x="4085" y="7137"/>
                </a:cubicBezTo>
                <a:cubicBezTo>
                  <a:pt x="4092" y="7147"/>
                  <a:pt x="4092" y="7147"/>
                  <a:pt x="4092" y="7147"/>
                </a:cubicBezTo>
                <a:cubicBezTo>
                  <a:pt x="4123" y="7147"/>
                  <a:pt x="4123" y="7147"/>
                  <a:pt x="4123" y="7147"/>
                </a:cubicBezTo>
                <a:cubicBezTo>
                  <a:pt x="4133" y="7159"/>
                  <a:pt x="4133" y="7159"/>
                  <a:pt x="4133" y="7159"/>
                </a:cubicBezTo>
                <a:cubicBezTo>
                  <a:pt x="4146" y="7159"/>
                  <a:pt x="4146" y="7159"/>
                  <a:pt x="4146" y="7159"/>
                </a:cubicBezTo>
                <a:cubicBezTo>
                  <a:pt x="4126" y="7138"/>
                  <a:pt x="4126" y="7138"/>
                  <a:pt x="4126" y="7138"/>
                </a:cubicBezTo>
                <a:lnTo>
                  <a:pt x="4098" y="7134"/>
                </a:lnTo>
                <a:close/>
                <a:moveTo>
                  <a:pt x="3867" y="6985"/>
                </a:moveTo>
                <a:cubicBezTo>
                  <a:pt x="3867" y="6985"/>
                  <a:pt x="3841" y="6972"/>
                  <a:pt x="3838" y="6984"/>
                </a:cubicBezTo>
                <a:cubicBezTo>
                  <a:pt x="3835" y="6996"/>
                  <a:pt x="3831" y="7011"/>
                  <a:pt x="3835" y="7011"/>
                </a:cubicBezTo>
                <a:cubicBezTo>
                  <a:pt x="3840" y="7011"/>
                  <a:pt x="3857" y="7004"/>
                  <a:pt x="3857" y="7004"/>
                </a:cubicBezTo>
                <a:cubicBezTo>
                  <a:pt x="3859" y="7020"/>
                  <a:pt x="3859" y="7020"/>
                  <a:pt x="3859" y="7020"/>
                </a:cubicBezTo>
                <a:cubicBezTo>
                  <a:pt x="3880" y="7010"/>
                  <a:pt x="3880" y="7010"/>
                  <a:pt x="3880" y="7010"/>
                </a:cubicBezTo>
                <a:cubicBezTo>
                  <a:pt x="3869" y="7000"/>
                  <a:pt x="3869" y="7000"/>
                  <a:pt x="3869" y="7000"/>
                </a:cubicBezTo>
                <a:cubicBezTo>
                  <a:pt x="3873" y="6988"/>
                  <a:pt x="3873" y="6988"/>
                  <a:pt x="3873" y="6988"/>
                </a:cubicBezTo>
                <a:lnTo>
                  <a:pt x="3867" y="6985"/>
                </a:lnTo>
                <a:close/>
                <a:moveTo>
                  <a:pt x="3994" y="7061"/>
                </a:moveTo>
                <a:cubicBezTo>
                  <a:pt x="3986" y="7072"/>
                  <a:pt x="3986" y="7072"/>
                  <a:pt x="3986" y="7072"/>
                </a:cubicBezTo>
                <a:cubicBezTo>
                  <a:pt x="3990" y="7092"/>
                  <a:pt x="3990" y="7092"/>
                  <a:pt x="3990" y="7092"/>
                </a:cubicBezTo>
                <a:cubicBezTo>
                  <a:pt x="4006" y="7086"/>
                  <a:pt x="4006" y="7086"/>
                  <a:pt x="4006" y="7086"/>
                </a:cubicBezTo>
                <a:lnTo>
                  <a:pt x="3994" y="7061"/>
                </a:lnTo>
                <a:close/>
                <a:moveTo>
                  <a:pt x="3997" y="7104"/>
                </a:moveTo>
                <a:cubicBezTo>
                  <a:pt x="3955" y="7099"/>
                  <a:pt x="3955" y="7099"/>
                  <a:pt x="3955" y="7099"/>
                </a:cubicBezTo>
                <a:cubicBezTo>
                  <a:pt x="3960" y="7111"/>
                  <a:pt x="3960" y="7111"/>
                  <a:pt x="3960" y="7111"/>
                </a:cubicBezTo>
                <a:cubicBezTo>
                  <a:pt x="3987" y="7110"/>
                  <a:pt x="3987" y="7110"/>
                  <a:pt x="3987" y="7110"/>
                </a:cubicBezTo>
                <a:cubicBezTo>
                  <a:pt x="3997" y="7124"/>
                  <a:pt x="3997" y="7124"/>
                  <a:pt x="3997" y="7124"/>
                </a:cubicBezTo>
                <a:cubicBezTo>
                  <a:pt x="4035" y="7140"/>
                  <a:pt x="4035" y="7140"/>
                  <a:pt x="4035" y="7140"/>
                </a:cubicBezTo>
                <a:cubicBezTo>
                  <a:pt x="4012" y="7120"/>
                  <a:pt x="4012" y="7120"/>
                  <a:pt x="4012" y="7120"/>
                </a:cubicBezTo>
                <a:lnTo>
                  <a:pt x="3997" y="7104"/>
                </a:lnTo>
                <a:close/>
                <a:moveTo>
                  <a:pt x="3975" y="7091"/>
                </a:moveTo>
                <a:cubicBezTo>
                  <a:pt x="3973" y="7079"/>
                  <a:pt x="3973" y="7079"/>
                  <a:pt x="3973" y="7079"/>
                </a:cubicBezTo>
                <a:cubicBezTo>
                  <a:pt x="3939" y="7071"/>
                  <a:pt x="3939" y="7071"/>
                  <a:pt x="3939" y="7071"/>
                </a:cubicBezTo>
                <a:cubicBezTo>
                  <a:pt x="3931" y="7082"/>
                  <a:pt x="3931" y="7082"/>
                  <a:pt x="3931" y="7082"/>
                </a:cubicBezTo>
                <a:cubicBezTo>
                  <a:pt x="3932" y="7095"/>
                  <a:pt x="3932" y="7095"/>
                  <a:pt x="3932" y="7095"/>
                </a:cubicBezTo>
                <a:cubicBezTo>
                  <a:pt x="3955" y="7086"/>
                  <a:pt x="3955" y="7086"/>
                  <a:pt x="3955" y="7086"/>
                </a:cubicBezTo>
                <a:lnTo>
                  <a:pt x="3975" y="7091"/>
                </a:lnTo>
                <a:close/>
                <a:moveTo>
                  <a:pt x="4085" y="7040"/>
                </a:moveTo>
                <a:cubicBezTo>
                  <a:pt x="4062" y="7040"/>
                  <a:pt x="4062" y="7040"/>
                  <a:pt x="4062" y="7040"/>
                </a:cubicBezTo>
                <a:cubicBezTo>
                  <a:pt x="4066" y="7029"/>
                  <a:pt x="4066" y="7029"/>
                  <a:pt x="4066" y="7029"/>
                </a:cubicBezTo>
                <a:cubicBezTo>
                  <a:pt x="4040" y="7003"/>
                  <a:pt x="4040" y="7003"/>
                  <a:pt x="4040" y="7003"/>
                </a:cubicBezTo>
                <a:cubicBezTo>
                  <a:pt x="4019" y="7009"/>
                  <a:pt x="4019" y="7009"/>
                  <a:pt x="4019" y="7009"/>
                </a:cubicBezTo>
                <a:cubicBezTo>
                  <a:pt x="4010" y="7001"/>
                  <a:pt x="4010" y="7001"/>
                  <a:pt x="4010" y="7001"/>
                </a:cubicBezTo>
                <a:cubicBezTo>
                  <a:pt x="4003" y="7013"/>
                  <a:pt x="4003" y="7013"/>
                  <a:pt x="4003" y="7013"/>
                </a:cubicBezTo>
                <a:cubicBezTo>
                  <a:pt x="3990" y="7016"/>
                  <a:pt x="3990" y="7016"/>
                  <a:pt x="3990" y="7016"/>
                </a:cubicBezTo>
                <a:cubicBezTo>
                  <a:pt x="3991" y="7027"/>
                  <a:pt x="3991" y="7027"/>
                  <a:pt x="3991" y="7027"/>
                </a:cubicBezTo>
                <a:cubicBezTo>
                  <a:pt x="3980" y="7029"/>
                  <a:pt x="3980" y="7029"/>
                  <a:pt x="3980" y="7029"/>
                </a:cubicBezTo>
                <a:cubicBezTo>
                  <a:pt x="3981" y="7047"/>
                  <a:pt x="3981" y="7047"/>
                  <a:pt x="3981" y="7047"/>
                </a:cubicBezTo>
                <a:cubicBezTo>
                  <a:pt x="3994" y="7060"/>
                  <a:pt x="4017" y="7037"/>
                  <a:pt x="4017" y="7037"/>
                </a:cubicBezTo>
                <a:cubicBezTo>
                  <a:pt x="4032" y="7043"/>
                  <a:pt x="4032" y="7043"/>
                  <a:pt x="4032" y="7043"/>
                </a:cubicBezTo>
                <a:cubicBezTo>
                  <a:pt x="4032" y="7056"/>
                  <a:pt x="4032" y="7056"/>
                  <a:pt x="4032" y="7056"/>
                </a:cubicBezTo>
                <a:cubicBezTo>
                  <a:pt x="4032" y="7056"/>
                  <a:pt x="4001" y="7071"/>
                  <a:pt x="4012" y="7075"/>
                </a:cubicBezTo>
                <a:cubicBezTo>
                  <a:pt x="4022" y="7079"/>
                  <a:pt x="4075" y="7097"/>
                  <a:pt x="4075" y="7097"/>
                </a:cubicBezTo>
                <a:cubicBezTo>
                  <a:pt x="4065" y="7111"/>
                  <a:pt x="4065" y="7111"/>
                  <a:pt x="4065" y="7111"/>
                </a:cubicBezTo>
                <a:cubicBezTo>
                  <a:pt x="4065" y="7111"/>
                  <a:pt x="4062" y="7098"/>
                  <a:pt x="4052" y="7098"/>
                </a:cubicBezTo>
                <a:cubicBezTo>
                  <a:pt x="4042" y="7098"/>
                  <a:pt x="4039" y="7105"/>
                  <a:pt x="4039" y="7105"/>
                </a:cubicBezTo>
                <a:cubicBezTo>
                  <a:pt x="4027" y="7091"/>
                  <a:pt x="4027" y="7091"/>
                  <a:pt x="4027" y="7091"/>
                </a:cubicBezTo>
                <a:cubicBezTo>
                  <a:pt x="4016" y="7095"/>
                  <a:pt x="4016" y="7095"/>
                  <a:pt x="4016" y="7095"/>
                </a:cubicBezTo>
                <a:cubicBezTo>
                  <a:pt x="4025" y="7102"/>
                  <a:pt x="4025" y="7102"/>
                  <a:pt x="4025" y="7102"/>
                </a:cubicBezTo>
                <a:cubicBezTo>
                  <a:pt x="4004" y="7099"/>
                  <a:pt x="4004" y="7099"/>
                  <a:pt x="4004" y="7099"/>
                </a:cubicBezTo>
                <a:cubicBezTo>
                  <a:pt x="4004" y="7099"/>
                  <a:pt x="4010" y="7115"/>
                  <a:pt x="4026" y="7115"/>
                </a:cubicBezTo>
                <a:cubicBezTo>
                  <a:pt x="4042" y="7115"/>
                  <a:pt x="4055" y="7115"/>
                  <a:pt x="4055" y="7115"/>
                </a:cubicBezTo>
                <a:cubicBezTo>
                  <a:pt x="4055" y="7115"/>
                  <a:pt x="4071" y="7121"/>
                  <a:pt x="4081" y="7120"/>
                </a:cubicBezTo>
                <a:cubicBezTo>
                  <a:pt x="4091" y="7118"/>
                  <a:pt x="4136" y="7118"/>
                  <a:pt x="4150" y="7118"/>
                </a:cubicBezTo>
                <a:cubicBezTo>
                  <a:pt x="4165" y="7118"/>
                  <a:pt x="4185" y="7131"/>
                  <a:pt x="4185" y="7131"/>
                </a:cubicBezTo>
                <a:cubicBezTo>
                  <a:pt x="4206" y="7120"/>
                  <a:pt x="4206" y="7120"/>
                  <a:pt x="4206" y="7120"/>
                </a:cubicBezTo>
                <a:cubicBezTo>
                  <a:pt x="4218" y="7124"/>
                  <a:pt x="4218" y="7124"/>
                  <a:pt x="4218" y="7124"/>
                </a:cubicBezTo>
                <a:cubicBezTo>
                  <a:pt x="4230" y="7123"/>
                  <a:pt x="4230" y="7123"/>
                  <a:pt x="4230" y="7123"/>
                </a:cubicBezTo>
                <a:cubicBezTo>
                  <a:pt x="4231" y="7107"/>
                  <a:pt x="4231" y="7107"/>
                  <a:pt x="4231" y="7107"/>
                </a:cubicBezTo>
                <a:cubicBezTo>
                  <a:pt x="4231" y="7107"/>
                  <a:pt x="4189" y="7105"/>
                  <a:pt x="4137" y="7079"/>
                </a:cubicBezTo>
                <a:cubicBezTo>
                  <a:pt x="4085" y="7053"/>
                  <a:pt x="4085" y="7040"/>
                  <a:pt x="4085" y="7040"/>
                </a:cubicBezTo>
                <a:close/>
                <a:moveTo>
                  <a:pt x="4118" y="7130"/>
                </a:moveTo>
                <a:cubicBezTo>
                  <a:pt x="4136" y="7140"/>
                  <a:pt x="4136" y="7140"/>
                  <a:pt x="4136" y="7140"/>
                </a:cubicBezTo>
                <a:cubicBezTo>
                  <a:pt x="4172" y="7143"/>
                  <a:pt x="4172" y="7143"/>
                  <a:pt x="4172" y="7143"/>
                </a:cubicBezTo>
                <a:cubicBezTo>
                  <a:pt x="4153" y="7125"/>
                  <a:pt x="4153" y="7125"/>
                  <a:pt x="4153" y="7125"/>
                </a:cubicBezTo>
                <a:lnTo>
                  <a:pt x="4118" y="7130"/>
                </a:lnTo>
                <a:close/>
                <a:moveTo>
                  <a:pt x="4293" y="4234"/>
                </a:moveTo>
                <a:cubicBezTo>
                  <a:pt x="4290" y="4248"/>
                  <a:pt x="4290" y="4248"/>
                  <a:pt x="4290" y="4248"/>
                </a:cubicBezTo>
                <a:cubicBezTo>
                  <a:pt x="4280" y="4271"/>
                  <a:pt x="4280" y="4271"/>
                  <a:pt x="4280" y="4271"/>
                </a:cubicBezTo>
                <a:cubicBezTo>
                  <a:pt x="4300" y="4259"/>
                  <a:pt x="4300" y="4259"/>
                  <a:pt x="4300" y="4259"/>
                </a:cubicBezTo>
                <a:cubicBezTo>
                  <a:pt x="4300" y="4259"/>
                  <a:pt x="4322" y="4229"/>
                  <a:pt x="4314" y="4224"/>
                </a:cubicBezTo>
                <a:cubicBezTo>
                  <a:pt x="4305" y="4218"/>
                  <a:pt x="4293" y="4234"/>
                  <a:pt x="4293" y="4234"/>
                </a:cubicBezTo>
                <a:close/>
                <a:moveTo>
                  <a:pt x="3623" y="6528"/>
                </a:moveTo>
                <a:cubicBezTo>
                  <a:pt x="3625" y="6496"/>
                  <a:pt x="3625" y="6496"/>
                  <a:pt x="3625" y="6496"/>
                </a:cubicBezTo>
                <a:cubicBezTo>
                  <a:pt x="3604" y="6476"/>
                  <a:pt x="3604" y="6476"/>
                  <a:pt x="3604" y="6476"/>
                </a:cubicBezTo>
                <a:cubicBezTo>
                  <a:pt x="3614" y="6466"/>
                  <a:pt x="3614" y="6466"/>
                  <a:pt x="3614" y="6466"/>
                </a:cubicBezTo>
                <a:cubicBezTo>
                  <a:pt x="3600" y="6450"/>
                  <a:pt x="3600" y="6450"/>
                  <a:pt x="3600" y="6450"/>
                </a:cubicBezTo>
                <a:cubicBezTo>
                  <a:pt x="3577" y="6441"/>
                  <a:pt x="3577" y="6441"/>
                  <a:pt x="3577" y="6441"/>
                </a:cubicBezTo>
                <a:cubicBezTo>
                  <a:pt x="3577" y="6441"/>
                  <a:pt x="3574" y="6477"/>
                  <a:pt x="3583" y="6480"/>
                </a:cubicBezTo>
                <a:cubicBezTo>
                  <a:pt x="3591" y="6483"/>
                  <a:pt x="3597" y="6503"/>
                  <a:pt x="3597" y="6503"/>
                </a:cubicBezTo>
                <a:cubicBezTo>
                  <a:pt x="3593" y="6516"/>
                  <a:pt x="3593" y="6516"/>
                  <a:pt x="3593" y="6516"/>
                </a:cubicBezTo>
                <a:lnTo>
                  <a:pt x="3623" y="6528"/>
                </a:lnTo>
                <a:close/>
                <a:moveTo>
                  <a:pt x="3672" y="6600"/>
                </a:moveTo>
                <a:cubicBezTo>
                  <a:pt x="3672" y="6600"/>
                  <a:pt x="3704" y="6581"/>
                  <a:pt x="3682" y="6577"/>
                </a:cubicBezTo>
                <a:cubicBezTo>
                  <a:pt x="3661" y="6572"/>
                  <a:pt x="3659" y="6600"/>
                  <a:pt x="3672" y="6600"/>
                </a:cubicBezTo>
                <a:close/>
                <a:moveTo>
                  <a:pt x="5098" y="4575"/>
                </a:moveTo>
                <a:cubicBezTo>
                  <a:pt x="5098" y="4558"/>
                  <a:pt x="5082" y="4534"/>
                  <a:pt x="5081" y="4523"/>
                </a:cubicBezTo>
                <a:cubicBezTo>
                  <a:pt x="5080" y="4512"/>
                  <a:pt x="5080" y="4500"/>
                  <a:pt x="5080" y="4491"/>
                </a:cubicBezTo>
                <a:cubicBezTo>
                  <a:pt x="5080" y="4482"/>
                  <a:pt x="5062" y="4466"/>
                  <a:pt x="5062" y="4466"/>
                </a:cubicBezTo>
                <a:cubicBezTo>
                  <a:pt x="5041" y="4462"/>
                  <a:pt x="5041" y="4462"/>
                  <a:pt x="5041" y="4462"/>
                </a:cubicBezTo>
                <a:cubicBezTo>
                  <a:pt x="5007" y="4467"/>
                  <a:pt x="5007" y="4467"/>
                  <a:pt x="5007" y="4467"/>
                </a:cubicBezTo>
                <a:cubicBezTo>
                  <a:pt x="4996" y="4457"/>
                  <a:pt x="4996" y="4457"/>
                  <a:pt x="4996" y="4457"/>
                </a:cubicBezTo>
                <a:cubicBezTo>
                  <a:pt x="4983" y="4456"/>
                  <a:pt x="4983" y="4456"/>
                  <a:pt x="4983" y="4456"/>
                </a:cubicBezTo>
                <a:cubicBezTo>
                  <a:pt x="4971" y="4441"/>
                  <a:pt x="4971" y="4441"/>
                  <a:pt x="4971" y="4441"/>
                </a:cubicBezTo>
                <a:cubicBezTo>
                  <a:pt x="4956" y="4440"/>
                  <a:pt x="4956" y="4440"/>
                  <a:pt x="4956" y="4440"/>
                </a:cubicBezTo>
                <a:cubicBezTo>
                  <a:pt x="4956" y="4440"/>
                  <a:pt x="4938" y="4420"/>
                  <a:pt x="4921" y="4399"/>
                </a:cubicBezTo>
                <a:cubicBezTo>
                  <a:pt x="4904" y="4378"/>
                  <a:pt x="4855" y="4347"/>
                  <a:pt x="4839" y="4346"/>
                </a:cubicBezTo>
                <a:cubicBezTo>
                  <a:pt x="4823" y="4345"/>
                  <a:pt x="4790" y="4347"/>
                  <a:pt x="4790" y="4347"/>
                </a:cubicBezTo>
                <a:cubicBezTo>
                  <a:pt x="4790" y="4357"/>
                  <a:pt x="4790" y="4357"/>
                  <a:pt x="4790" y="4357"/>
                </a:cubicBezTo>
                <a:cubicBezTo>
                  <a:pt x="4790" y="4357"/>
                  <a:pt x="4775" y="4347"/>
                  <a:pt x="4768" y="4344"/>
                </a:cubicBezTo>
                <a:cubicBezTo>
                  <a:pt x="4761" y="4341"/>
                  <a:pt x="4735" y="4340"/>
                  <a:pt x="4735" y="4340"/>
                </a:cubicBezTo>
                <a:cubicBezTo>
                  <a:pt x="4735" y="4340"/>
                  <a:pt x="4707" y="4323"/>
                  <a:pt x="4688" y="4320"/>
                </a:cubicBezTo>
                <a:cubicBezTo>
                  <a:pt x="4669" y="4317"/>
                  <a:pt x="4649" y="4350"/>
                  <a:pt x="4649" y="4350"/>
                </a:cubicBezTo>
                <a:cubicBezTo>
                  <a:pt x="4638" y="4337"/>
                  <a:pt x="4638" y="4337"/>
                  <a:pt x="4638" y="4337"/>
                </a:cubicBezTo>
                <a:cubicBezTo>
                  <a:pt x="4638" y="4359"/>
                  <a:pt x="4638" y="4359"/>
                  <a:pt x="4638" y="4359"/>
                </a:cubicBezTo>
                <a:cubicBezTo>
                  <a:pt x="4618" y="4374"/>
                  <a:pt x="4618" y="4374"/>
                  <a:pt x="4618" y="4374"/>
                </a:cubicBezTo>
                <a:cubicBezTo>
                  <a:pt x="4629" y="4330"/>
                  <a:pt x="4629" y="4330"/>
                  <a:pt x="4629" y="4330"/>
                </a:cubicBezTo>
                <a:cubicBezTo>
                  <a:pt x="4629" y="4330"/>
                  <a:pt x="4647" y="4320"/>
                  <a:pt x="4640" y="4310"/>
                </a:cubicBezTo>
                <a:cubicBezTo>
                  <a:pt x="4633" y="4300"/>
                  <a:pt x="4620" y="4319"/>
                  <a:pt x="4620" y="4319"/>
                </a:cubicBezTo>
                <a:cubicBezTo>
                  <a:pt x="4629" y="4297"/>
                  <a:pt x="4629" y="4297"/>
                  <a:pt x="4629" y="4297"/>
                </a:cubicBezTo>
                <a:cubicBezTo>
                  <a:pt x="4629" y="4297"/>
                  <a:pt x="4620" y="4296"/>
                  <a:pt x="4621" y="4289"/>
                </a:cubicBezTo>
                <a:cubicBezTo>
                  <a:pt x="4622" y="4282"/>
                  <a:pt x="4601" y="4273"/>
                  <a:pt x="4601" y="4273"/>
                </a:cubicBezTo>
                <a:cubicBezTo>
                  <a:pt x="4593" y="4285"/>
                  <a:pt x="4593" y="4285"/>
                  <a:pt x="4593" y="4285"/>
                </a:cubicBezTo>
                <a:cubicBezTo>
                  <a:pt x="4593" y="4285"/>
                  <a:pt x="4580" y="4268"/>
                  <a:pt x="4570" y="4258"/>
                </a:cubicBezTo>
                <a:cubicBezTo>
                  <a:pt x="4560" y="4248"/>
                  <a:pt x="4533" y="4250"/>
                  <a:pt x="4529" y="4246"/>
                </a:cubicBezTo>
                <a:cubicBezTo>
                  <a:pt x="4525" y="4242"/>
                  <a:pt x="4501" y="4224"/>
                  <a:pt x="4501" y="4224"/>
                </a:cubicBezTo>
                <a:cubicBezTo>
                  <a:pt x="4495" y="4232"/>
                  <a:pt x="4495" y="4232"/>
                  <a:pt x="4495" y="4232"/>
                </a:cubicBezTo>
                <a:cubicBezTo>
                  <a:pt x="4495" y="4232"/>
                  <a:pt x="4474" y="4231"/>
                  <a:pt x="4464" y="4230"/>
                </a:cubicBezTo>
                <a:cubicBezTo>
                  <a:pt x="4454" y="4229"/>
                  <a:pt x="4446" y="4264"/>
                  <a:pt x="4446" y="4264"/>
                </a:cubicBezTo>
                <a:cubicBezTo>
                  <a:pt x="4453" y="4276"/>
                  <a:pt x="4453" y="4276"/>
                  <a:pt x="4453" y="4276"/>
                </a:cubicBezTo>
                <a:cubicBezTo>
                  <a:pt x="4453" y="4276"/>
                  <a:pt x="4439" y="4277"/>
                  <a:pt x="4431" y="4277"/>
                </a:cubicBezTo>
                <a:cubicBezTo>
                  <a:pt x="4423" y="4277"/>
                  <a:pt x="4411" y="4299"/>
                  <a:pt x="4411" y="4299"/>
                </a:cubicBezTo>
                <a:cubicBezTo>
                  <a:pt x="4411" y="4299"/>
                  <a:pt x="4404" y="4332"/>
                  <a:pt x="4397" y="4331"/>
                </a:cubicBezTo>
                <a:cubicBezTo>
                  <a:pt x="4390" y="4330"/>
                  <a:pt x="4406" y="4305"/>
                  <a:pt x="4403" y="4294"/>
                </a:cubicBezTo>
                <a:cubicBezTo>
                  <a:pt x="4400" y="4283"/>
                  <a:pt x="4380" y="4304"/>
                  <a:pt x="4380" y="4304"/>
                </a:cubicBezTo>
                <a:cubicBezTo>
                  <a:pt x="4373" y="4298"/>
                  <a:pt x="4373" y="4298"/>
                  <a:pt x="4373" y="4298"/>
                </a:cubicBezTo>
                <a:cubicBezTo>
                  <a:pt x="4373" y="4298"/>
                  <a:pt x="4352" y="4303"/>
                  <a:pt x="4341" y="4296"/>
                </a:cubicBezTo>
                <a:cubicBezTo>
                  <a:pt x="4330" y="4289"/>
                  <a:pt x="4332" y="4279"/>
                  <a:pt x="4332" y="4266"/>
                </a:cubicBezTo>
                <a:cubicBezTo>
                  <a:pt x="4332" y="4253"/>
                  <a:pt x="4327" y="4245"/>
                  <a:pt x="4327" y="4245"/>
                </a:cubicBezTo>
                <a:cubicBezTo>
                  <a:pt x="4320" y="4238"/>
                  <a:pt x="4305" y="4264"/>
                  <a:pt x="4305" y="4264"/>
                </a:cubicBezTo>
                <a:cubicBezTo>
                  <a:pt x="4305" y="4264"/>
                  <a:pt x="4284" y="4279"/>
                  <a:pt x="4272" y="4281"/>
                </a:cubicBezTo>
                <a:cubicBezTo>
                  <a:pt x="4260" y="4283"/>
                  <a:pt x="4246" y="4276"/>
                  <a:pt x="4246" y="4276"/>
                </a:cubicBezTo>
                <a:cubicBezTo>
                  <a:pt x="4272" y="4268"/>
                  <a:pt x="4272" y="4268"/>
                  <a:pt x="4272" y="4268"/>
                </a:cubicBezTo>
                <a:cubicBezTo>
                  <a:pt x="4272" y="4268"/>
                  <a:pt x="4282" y="4256"/>
                  <a:pt x="4285" y="4251"/>
                </a:cubicBezTo>
                <a:cubicBezTo>
                  <a:pt x="4288" y="4246"/>
                  <a:pt x="4287" y="4234"/>
                  <a:pt x="4287" y="4234"/>
                </a:cubicBezTo>
                <a:cubicBezTo>
                  <a:pt x="4287" y="4234"/>
                  <a:pt x="4296" y="4228"/>
                  <a:pt x="4300" y="4216"/>
                </a:cubicBezTo>
                <a:cubicBezTo>
                  <a:pt x="4304" y="4204"/>
                  <a:pt x="4328" y="4185"/>
                  <a:pt x="4338" y="4178"/>
                </a:cubicBezTo>
                <a:cubicBezTo>
                  <a:pt x="4348" y="4171"/>
                  <a:pt x="4350" y="4162"/>
                  <a:pt x="4354" y="4153"/>
                </a:cubicBezTo>
                <a:cubicBezTo>
                  <a:pt x="4358" y="4144"/>
                  <a:pt x="4379" y="4131"/>
                  <a:pt x="4379" y="4131"/>
                </a:cubicBezTo>
                <a:cubicBezTo>
                  <a:pt x="4366" y="4129"/>
                  <a:pt x="4366" y="4129"/>
                  <a:pt x="4366" y="4129"/>
                </a:cubicBezTo>
                <a:cubicBezTo>
                  <a:pt x="4366" y="4129"/>
                  <a:pt x="4378" y="4123"/>
                  <a:pt x="4378" y="4107"/>
                </a:cubicBezTo>
                <a:cubicBezTo>
                  <a:pt x="4378" y="4091"/>
                  <a:pt x="4351" y="4100"/>
                  <a:pt x="4341" y="4089"/>
                </a:cubicBezTo>
                <a:cubicBezTo>
                  <a:pt x="4331" y="4078"/>
                  <a:pt x="4331" y="4055"/>
                  <a:pt x="4327" y="4018"/>
                </a:cubicBezTo>
                <a:cubicBezTo>
                  <a:pt x="4323" y="3981"/>
                  <a:pt x="4315" y="3963"/>
                  <a:pt x="4306" y="3960"/>
                </a:cubicBezTo>
                <a:cubicBezTo>
                  <a:pt x="4297" y="3957"/>
                  <a:pt x="4303" y="3976"/>
                  <a:pt x="4303" y="3980"/>
                </a:cubicBezTo>
                <a:cubicBezTo>
                  <a:pt x="4303" y="3984"/>
                  <a:pt x="4293" y="3979"/>
                  <a:pt x="4291" y="3974"/>
                </a:cubicBezTo>
                <a:cubicBezTo>
                  <a:pt x="4289" y="3969"/>
                  <a:pt x="4277" y="3937"/>
                  <a:pt x="4277" y="3937"/>
                </a:cubicBezTo>
                <a:cubicBezTo>
                  <a:pt x="4258" y="3930"/>
                  <a:pt x="4258" y="3930"/>
                  <a:pt x="4258" y="3930"/>
                </a:cubicBezTo>
                <a:cubicBezTo>
                  <a:pt x="4242" y="3897"/>
                  <a:pt x="4242" y="3897"/>
                  <a:pt x="4242" y="3897"/>
                </a:cubicBezTo>
                <a:cubicBezTo>
                  <a:pt x="4219" y="3897"/>
                  <a:pt x="4219" y="3897"/>
                  <a:pt x="4219" y="3897"/>
                </a:cubicBezTo>
                <a:cubicBezTo>
                  <a:pt x="4219" y="3897"/>
                  <a:pt x="4196" y="3889"/>
                  <a:pt x="4188" y="3881"/>
                </a:cubicBezTo>
                <a:cubicBezTo>
                  <a:pt x="4187" y="3880"/>
                  <a:pt x="4186" y="3880"/>
                  <a:pt x="4186" y="3879"/>
                </a:cubicBezTo>
                <a:cubicBezTo>
                  <a:pt x="4179" y="3870"/>
                  <a:pt x="4132" y="3870"/>
                  <a:pt x="4132" y="3870"/>
                </a:cubicBezTo>
                <a:cubicBezTo>
                  <a:pt x="4128" y="3879"/>
                  <a:pt x="4128" y="3879"/>
                  <a:pt x="4128" y="3879"/>
                </a:cubicBezTo>
                <a:cubicBezTo>
                  <a:pt x="4098" y="3874"/>
                  <a:pt x="4098" y="3874"/>
                  <a:pt x="4098" y="3874"/>
                </a:cubicBezTo>
                <a:cubicBezTo>
                  <a:pt x="4097" y="3885"/>
                  <a:pt x="4097" y="3885"/>
                  <a:pt x="4097" y="3885"/>
                </a:cubicBezTo>
                <a:cubicBezTo>
                  <a:pt x="4058" y="3871"/>
                  <a:pt x="4058" y="3871"/>
                  <a:pt x="4058" y="3871"/>
                </a:cubicBezTo>
                <a:cubicBezTo>
                  <a:pt x="4039" y="3877"/>
                  <a:pt x="4039" y="3877"/>
                  <a:pt x="4039" y="3877"/>
                </a:cubicBezTo>
                <a:cubicBezTo>
                  <a:pt x="4039" y="3877"/>
                  <a:pt x="4039" y="3866"/>
                  <a:pt x="4036" y="3858"/>
                </a:cubicBezTo>
                <a:cubicBezTo>
                  <a:pt x="4033" y="3850"/>
                  <a:pt x="4018" y="3858"/>
                  <a:pt x="4018" y="3858"/>
                </a:cubicBezTo>
                <a:cubicBezTo>
                  <a:pt x="4016" y="3843"/>
                  <a:pt x="4016" y="3843"/>
                  <a:pt x="4016" y="3843"/>
                </a:cubicBezTo>
                <a:cubicBezTo>
                  <a:pt x="4016" y="3843"/>
                  <a:pt x="3999" y="3828"/>
                  <a:pt x="3986" y="3826"/>
                </a:cubicBezTo>
                <a:cubicBezTo>
                  <a:pt x="3973" y="3824"/>
                  <a:pt x="3966" y="3850"/>
                  <a:pt x="3966" y="3850"/>
                </a:cubicBezTo>
                <a:cubicBezTo>
                  <a:pt x="3966" y="3850"/>
                  <a:pt x="3975" y="3810"/>
                  <a:pt x="3977" y="3802"/>
                </a:cubicBezTo>
                <a:cubicBezTo>
                  <a:pt x="3979" y="3794"/>
                  <a:pt x="3965" y="3771"/>
                  <a:pt x="3959" y="3763"/>
                </a:cubicBezTo>
                <a:cubicBezTo>
                  <a:pt x="3953" y="3755"/>
                  <a:pt x="3916" y="3741"/>
                  <a:pt x="3916" y="3741"/>
                </a:cubicBezTo>
                <a:cubicBezTo>
                  <a:pt x="3916" y="3741"/>
                  <a:pt x="3908" y="3731"/>
                  <a:pt x="3904" y="3725"/>
                </a:cubicBezTo>
                <a:cubicBezTo>
                  <a:pt x="3900" y="3719"/>
                  <a:pt x="3885" y="3736"/>
                  <a:pt x="3885" y="3736"/>
                </a:cubicBezTo>
                <a:cubicBezTo>
                  <a:pt x="3885" y="3736"/>
                  <a:pt x="3875" y="3732"/>
                  <a:pt x="3869" y="3729"/>
                </a:cubicBezTo>
                <a:cubicBezTo>
                  <a:pt x="3863" y="3726"/>
                  <a:pt x="3849" y="3743"/>
                  <a:pt x="3849" y="3743"/>
                </a:cubicBezTo>
                <a:cubicBezTo>
                  <a:pt x="3827" y="3729"/>
                  <a:pt x="3827" y="3729"/>
                  <a:pt x="3827" y="3729"/>
                </a:cubicBezTo>
                <a:cubicBezTo>
                  <a:pt x="3827" y="3729"/>
                  <a:pt x="3853" y="3729"/>
                  <a:pt x="3857" y="3722"/>
                </a:cubicBezTo>
                <a:cubicBezTo>
                  <a:pt x="3861" y="3715"/>
                  <a:pt x="3860" y="3702"/>
                  <a:pt x="3860" y="3702"/>
                </a:cubicBezTo>
                <a:cubicBezTo>
                  <a:pt x="3860" y="3702"/>
                  <a:pt x="3870" y="3701"/>
                  <a:pt x="3872" y="3688"/>
                </a:cubicBezTo>
                <a:cubicBezTo>
                  <a:pt x="3874" y="3675"/>
                  <a:pt x="3846" y="3678"/>
                  <a:pt x="3846" y="3678"/>
                </a:cubicBezTo>
                <a:cubicBezTo>
                  <a:pt x="3846" y="3678"/>
                  <a:pt x="3842" y="3664"/>
                  <a:pt x="3835" y="3663"/>
                </a:cubicBezTo>
                <a:cubicBezTo>
                  <a:pt x="3828" y="3662"/>
                  <a:pt x="3830" y="3678"/>
                  <a:pt x="3830" y="3678"/>
                </a:cubicBezTo>
                <a:cubicBezTo>
                  <a:pt x="3830" y="3678"/>
                  <a:pt x="3824" y="3669"/>
                  <a:pt x="3824" y="3663"/>
                </a:cubicBezTo>
                <a:cubicBezTo>
                  <a:pt x="3824" y="3657"/>
                  <a:pt x="3810" y="3658"/>
                  <a:pt x="3810" y="3658"/>
                </a:cubicBezTo>
                <a:cubicBezTo>
                  <a:pt x="3806" y="3678"/>
                  <a:pt x="3806" y="3678"/>
                  <a:pt x="3806" y="3678"/>
                </a:cubicBezTo>
                <a:cubicBezTo>
                  <a:pt x="3806" y="3678"/>
                  <a:pt x="3798" y="3670"/>
                  <a:pt x="3796" y="3664"/>
                </a:cubicBezTo>
                <a:cubicBezTo>
                  <a:pt x="3794" y="3658"/>
                  <a:pt x="3793" y="3644"/>
                  <a:pt x="3793" y="3644"/>
                </a:cubicBezTo>
                <a:cubicBezTo>
                  <a:pt x="3772" y="3652"/>
                  <a:pt x="3772" y="3652"/>
                  <a:pt x="3772" y="3652"/>
                </a:cubicBezTo>
                <a:cubicBezTo>
                  <a:pt x="3772" y="3652"/>
                  <a:pt x="3788" y="3643"/>
                  <a:pt x="3788" y="3638"/>
                </a:cubicBezTo>
                <a:cubicBezTo>
                  <a:pt x="3788" y="3633"/>
                  <a:pt x="3775" y="3633"/>
                  <a:pt x="3775" y="3628"/>
                </a:cubicBezTo>
                <a:cubicBezTo>
                  <a:pt x="3775" y="3623"/>
                  <a:pt x="3817" y="3623"/>
                  <a:pt x="3821" y="3617"/>
                </a:cubicBezTo>
                <a:cubicBezTo>
                  <a:pt x="3825" y="3611"/>
                  <a:pt x="3731" y="3619"/>
                  <a:pt x="3731" y="3619"/>
                </a:cubicBezTo>
                <a:cubicBezTo>
                  <a:pt x="3740" y="3629"/>
                  <a:pt x="3740" y="3629"/>
                  <a:pt x="3740" y="3629"/>
                </a:cubicBezTo>
                <a:cubicBezTo>
                  <a:pt x="3740" y="3629"/>
                  <a:pt x="3718" y="3631"/>
                  <a:pt x="3709" y="3634"/>
                </a:cubicBezTo>
                <a:cubicBezTo>
                  <a:pt x="3700" y="3637"/>
                  <a:pt x="3676" y="3654"/>
                  <a:pt x="3676" y="3654"/>
                </a:cubicBezTo>
                <a:cubicBezTo>
                  <a:pt x="3652" y="3655"/>
                  <a:pt x="3620" y="3623"/>
                  <a:pt x="3620" y="3623"/>
                </a:cubicBezTo>
                <a:cubicBezTo>
                  <a:pt x="3620" y="3623"/>
                  <a:pt x="3539" y="3628"/>
                  <a:pt x="3529" y="3627"/>
                </a:cubicBezTo>
                <a:cubicBezTo>
                  <a:pt x="3519" y="3626"/>
                  <a:pt x="3516" y="3617"/>
                  <a:pt x="3516" y="3603"/>
                </a:cubicBezTo>
                <a:cubicBezTo>
                  <a:pt x="3516" y="3589"/>
                  <a:pt x="3510" y="3579"/>
                  <a:pt x="3484" y="3574"/>
                </a:cubicBezTo>
                <a:cubicBezTo>
                  <a:pt x="3458" y="3569"/>
                  <a:pt x="3421" y="3591"/>
                  <a:pt x="3421" y="3591"/>
                </a:cubicBezTo>
                <a:cubicBezTo>
                  <a:pt x="3421" y="3591"/>
                  <a:pt x="3394" y="3597"/>
                  <a:pt x="3378" y="3611"/>
                </a:cubicBezTo>
                <a:cubicBezTo>
                  <a:pt x="3362" y="3625"/>
                  <a:pt x="3385" y="3651"/>
                  <a:pt x="3387" y="3671"/>
                </a:cubicBezTo>
                <a:cubicBezTo>
                  <a:pt x="3389" y="3691"/>
                  <a:pt x="3362" y="3707"/>
                  <a:pt x="3362" y="3707"/>
                </a:cubicBezTo>
                <a:cubicBezTo>
                  <a:pt x="3363" y="3689"/>
                  <a:pt x="3363" y="3689"/>
                  <a:pt x="3363" y="3689"/>
                </a:cubicBezTo>
                <a:cubicBezTo>
                  <a:pt x="3363" y="3689"/>
                  <a:pt x="3345" y="3684"/>
                  <a:pt x="3339" y="3674"/>
                </a:cubicBezTo>
                <a:cubicBezTo>
                  <a:pt x="3333" y="3664"/>
                  <a:pt x="3349" y="3646"/>
                  <a:pt x="3356" y="3637"/>
                </a:cubicBezTo>
                <a:cubicBezTo>
                  <a:pt x="3363" y="3628"/>
                  <a:pt x="3362" y="3612"/>
                  <a:pt x="3362" y="3600"/>
                </a:cubicBezTo>
                <a:cubicBezTo>
                  <a:pt x="3362" y="3588"/>
                  <a:pt x="3351" y="3573"/>
                  <a:pt x="3351" y="3573"/>
                </a:cubicBezTo>
                <a:cubicBezTo>
                  <a:pt x="3351" y="3573"/>
                  <a:pt x="3368" y="3563"/>
                  <a:pt x="3373" y="3562"/>
                </a:cubicBezTo>
                <a:cubicBezTo>
                  <a:pt x="3378" y="3561"/>
                  <a:pt x="3393" y="3557"/>
                  <a:pt x="3394" y="3536"/>
                </a:cubicBezTo>
                <a:cubicBezTo>
                  <a:pt x="3395" y="3515"/>
                  <a:pt x="3353" y="3531"/>
                  <a:pt x="3347" y="3532"/>
                </a:cubicBezTo>
                <a:cubicBezTo>
                  <a:pt x="3341" y="3533"/>
                  <a:pt x="3341" y="3553"/>
                  <a:pt x="3334" y="3560"/>
                </a:cubicBezTo>
                <a:cubicBezTo>
                  <a:pt x="3327" y="3567"/>
                  <a:pt x="3316" y="3560"/>
                  <a:pt x="3309" y="3561"/>
                </a:cubicBezTo>
                <a:cubicBezTo>
                  <a:pt x="3302" y="3562"/>
                  <a:pt x="3288" y="3585"/>
                  <a:pt x="3288" y="3585"/>
                </a:cubicBezTo>
                <a:cubicBezTo>
                  <a:pt x="3263" y="3589"/>
                  <a:pt x="3263" y="3589"/>
                  <a:pt x="3263" y="3589"/>
                </a:cubicBezTo>
                <a:cubicBezTo>
                  <a:pt x="3263" y="3589"/>
                  <a:pt x="3257" y="3580"/>
                  <a:pt x="3250" y="3584"/>
                </a:cubicBezTo>
                <a:cubicBezTo>
                  <a:pt x="3243" y="3589"/>
                  <a:pt x="3243" y="3601"/>
                  <a:pt x="3243" y="3601"/>
                </a:cubicBezTo>
                <a:cubicBezTo>
                  <a:pt x="3243" y="3601"/>
                  <a:pt x="3238" y="3615"/>
                  <a:pt x="3231" y="3616"/>
                </a:cubicBezTo>
                <a:cubicBezTo>
                  <a:pt x="3224" y="3618"/>
                  <a:pt x="3232" y="3607"/>
                  <a:pt x="3232" y="3607"/>
                </a:cubicBezTo>
                <a:cubicBezTo>
                  <a:pt x="3232" y="3607"/>
                  <a:pt x="3226" y="3602"/>
                  <a:pt x="3222" y="3602"/>
                </a:cubicBezTo>
                <a:cubicBezTo>
                  <a:pt x="3219" y="3602"/>
                  <a:pt x="3204" y="3606"/>
                  <a:pt x="3199" y="3609"/>
                </a:cubicBezTo>
                <a:cubicBezTo>
                  <a:pt x="3194" y="3613"/>
                  <a:pt x="3179" y="3627"/>
                  <a:pt x="3175" y="3634"/>
                </a:cubicBezTo>
                <a:cubicBezTo>
                  <a:pt x="3172" y="3641"/>
                  <a:pt x="3180" y="3650"/>
                  <a:pt x="3180" y="3650"/>
                </a:cubicBezTo>
                <a:cubicBezTo>
                  <a:pt x="3169" y="3670"/>
                  <a:pt x="3169" y="3670"/>
                  <a:pt x="3169" y="3670"/>
                </a:cubicBezTo>
                <a:cubicBezTo>
                  <a:pt x="3176" y="3686"/>
                  <a:pt x="3176" y="3686"/>
                  <a:pt x="3176" y="3686"/>
                </a:cubicBezTo>
                <a:cubicBezTo>
                  <a:pt x="3176" y="3686"/>
                  <a:pt x="3160" y="3687"/>
                  <a:pt x="3154" y="3690"/>
                </a:cubicBezTo>
                <a:cubicBezTo>
                  <a:pt x="3148" y="3692"/>
                  <a:pt x="3142" y="3706"/>
                  <a:pt x="3139" y="3713"/>
                </a:cubicBezTo>
                <a:cubicBezTo>
                  <a:pt x="3135" y="3720"/>
                  <a:pt x="3121" y="3722"/>
                  <a:pt x="3121" y="3722"/>
                </a:cubicBezTo>
                <a:cubicBezTo>
                  <a:pt x="3107" y="3728"/>
                  <a:pt x="3107" y="3728"/>
                  <a:pt x="3107" y="3728"/>
                </a:cubicBezTo>
                <a:cubicBezTo>
                  <a:pt x="3115" y="3744"/>
                  <a:pt x="3115" y="3744"/>
                  <a:pt x="3115" y="3744"/>
                </a:cubicBezTo>
                <a:cubicBezTo>
                  <a:pt x="3115" y="3744"/>
                  <a:pt x="3118" y="3767"/>
                  <a:pt x="3110" y="3769"/>
                </a:cubicBezTo>
                <a:cubicBezTo>
                  <a:pt x="3102" y="3771"/>
                  <a:pt x="3108" y="3761"/>
                  <a:pt x="3107" y="3751"/>
                </a:cubicBezTo>
                <a:cubicBezTo>
                  <a:pt x="3105" y="3742"/>
                  <a:pt x="3085" y="3730"/>
                  <a:pt x="3085" y="3730"/>
                </a:cubicBezTo>
                <a:cubicBezTo>
                  <a:pt x="3085" y="3730"/>
                  <a:pt x="3085" y="3730"/>
                  <a:pt x="3085" y="3731"/>
                </a:cubicBezTo>
                <a:cubicBezTo>
                  <a:pt x="3085" y="3731"/>
                  <a:pt x="3085" y="3731"/>
                  <a:pt x="3085" y="3731"/>
                </a:cubicBezTo>
                <a:cubicBezTo>
                  <a:pt x="3070" y="3719"/>
                  <a:pt x="3070" y="3719"/>
                  <a:pt x="3070" y="3719"/>
                </a:cubicBezTo>
                <a:cubicBezTo>
                  <a:pt x="3070" y="3719"/>
                  <a:pt x="3066" y="3697"/>
                  <a:pt x="3051" y="3691"/>
                </a:cubicBezTo>
                <a:cubicBezTo>
                  <a:pt x="3036" y="3685"/>
                  <a:pt x="3011" y="3686"/>
                  <a:pt x="3011" y="3686"/>
                </a:cubicBezTo>
                <a:cubicBezTo>
                  <a:pt x="3010" y="3677"/>
                  <a:pt x="3010" y="3677"/>
                  <a:pt x="3010" y="3677"/>
                </a:cubicBezTo>
                <a:cubicBezTo>
                  <a:pt x="3010" y="3677"/>
                  <a:pt x="2984" y="3673"/>
                  <a:pt x="2978" y="3680"/>
                </a:cubicBezTo>
                <a:cubicBezTo>
                  <a:pt x="2972" y="3687"/>
                  <a:pt x="2959" y="3700"/>
                  <a:pt x="2959" y="3700"/>
                </a:cubicBezTo>
                <a:cubicBezTo>
                  <a:pt x="2959" y="3700"/>
                  <a:pt x="2949" y="3691"/>
                  <a:pt x="2941" y="3698"/>
                </a:cubicBezTo>
                <a:cubicBezTo>
                  <a:pt x="2933" y="3705"/>
                  <a:pt x="2919" y="3723"/>
                  <a:pt x="2909" y="3723"/>
                </a:cubicBezTo>
                <a:cubicBezTo>
                  <a:pt x="2899" y="3723"/>
                  <a:pt x="2890" y="3716"/>
                  <a:pt x="2890" y="3716"/>
                </a:cubicBezTo>
                <a:cubicBezTo>
                  <a:pt x="2880" y="3705"/>
                  <a:pt x="2880" y="3705"/>
                  <a:pt x="2880" y="3705"/>
                </a:cubicBezTo>
                <a:cubicBezTo>
                  <a:pt x="2874" y="3712"/>
                  <a:pt x="2874" y="3712"/>
                  <a:pt x="2874" y="3712"/>
                </a:cubicBezTo>
                <a:cubicBezTo>
                  <a:pt x="2874" y="3712"/>
                  <a:pt x="2860" y="3717"/>
                  <a:pt x="2855" y="3708"/>
                </a:cubicBezTo>
                <a:cubicBezTo>
                  <a:pt x="2850" y="3699"/>
                  <a:pt x="2857" y="3689"/>
                  <a:pt x="2850" y="3683"/>
                </a:cubicBezTo>
                <a:cubicBezTo>
                  <a:pt x="2848" y="3681"/>
                  <a:pt x="2845" y="3680"/>
                  <a:pt x="2842" y="3678"/>
                </a:cubicBezTo>
                <a:cubicBezTo>
                  <a:pt x="2834" y="3673"/>
                  <a:pt x="2823" y="3666"/>
                  <a:pt x="2820" y="3657"/>
                </a:cubicBezTo>
                <a:cubicBezTo>
                  <a:pt x="2816" y="3644"/>
                  <a:pt x="2804" y="3630"/>
                  <a:pt x="2804" y="3630"/>
                </a:cubicBezTo>
                <a:cubicBezTo>
                  <a:pt x="2802" y="3615"/>
                  <a:pt x="2802" y="3615"/>
                  <a:pt x="2802" y="3615"/>
                </a:cubicBezTo>
                <a:cubicBezTo>
                  <a:pt x="2802" y="3615"/>
                  <a:pt x="2802" y="3615"/>
                  <a:pt x="2802" y="3614"/>
                </a:cubicBezTo>
                <a:cubicBezTo>
                  <a:pt x="2802" y="3614"/>
                  <a:pt x="2802" y="3614"/>
                  <a:pt x="2802" y="3614"/>
                </a:cubicBezTo>
                <a:cubicBezTo>
                  <a:pt x="2799" y="3612"/>
                  <a:pt x="2789" y="3599"/>
                  <a:pt x="2789" y="3586"/>
                </a:cubicBezTo>
                <a:cubicBezTo>
                  <a:pt x="2789" y="3571"/>
                  <a:pt x="2801" y="3575"/>
                  <a:pt x="2801" y="3566"/>
                </a:cubicBezTo>
                <a:cubicBezTo>
                  <a:pt x="2801" y="3557"/>
                  <a:pt x="2796" y="3545"/>
                  <a:pt x="2796" y="3545"/>
                </a:cubicBezTo>
                <a:cubicBezTo>
                  <a:pt x="2800" y="3513"/>
                  <a:pt x="2800" y="3513"/>
                  <a:pt x="2800" y="3513"/>
                </a:cubicBezTo>
                <a:cubicBezTo>
                  <a:pt x="2810" y="3525"/>
                  <a:pt x="2810" y="3525"/>
                  <a:pt x="2810" y="3525"/>
                </a:cubicBezTo>
                <a:cubicBezTo>
                  <a:pt x="2813" y="3468"/>
                  <a:pt x="2813" y="3468"/>
                  <a:pt x="2813" y="3468"/>
                </a:cubicBezTo>
                <a:cubicBezTo>
                  <a:pt x="2813" y="3468"/>
                  <a:pt x="2819" y="3447"/>
                  <a:pt x="2828" y="3438"/>
                </a:cubicBezTo>
                <a:cubicBezTo>
                  <a:pt x="2837" y="3429"/>
                  <a:pt x="2839" y="3414"/>
                  <a:pt x="2837" y="3409"/>
                </a:cubicBezTo>
                <a:cubicBezTo>
                  <a:pt x="2835" y="3404"/>
                  <a:pt x="2829" y="3399"/>
                  <a:pt x="2830" y="3395"/>
                </a:cubicBezTo>
                <a:cubicBezTo>
                  <a:pt x="2831" y="3391"/>
                  <a:pt x="2845" y="3392"/>
                  <a:pt x="2843" y="3385"/>
                </a:cubicBezTo>
                <a:cubicBezTo>
                  <a:pt x="2841" y="3378"/>
                  <a:pt x="2832" y="3371"/>
                  <a:pt x="2832" y="3371"/>
                </a:cubicBezTo>
                <a:cubicBezTo>
                  <a:pt x="2817" y="3365"/>
                  <a:pt x="2817" y="3365"/>
                  <a:pt x="2817" y="3365"/>
                </a:cubicBezTo>
                <a:cubicBezTo>
                  <a:pt x="2817" y="3365"/>
                  <a:pt x="2806" y="3357"/>
                  <a:pt x="2797" y="3348"/>
                </a:cubicBezTo>
                <a:cubicBezTo>
                  <a:pt x="2788" y="3339"/>
                  <a:pt x="2779" y="3343"/>
                  <a:pt x="2779" y="3343"/>
                </a:cubicBezTo>
                <a:cubicBezTo>
                  <a:pt x="2779" y="3343"/>
                  <a:pt x="2775" y="3331"/>
                  <a:pt x="2763" y="3331"/>
                </a:cubicBezTo>
                <a:cubicBezTo>
                  <a:pt x="2751" y="3331"/>
                  <a:pt x="2741" y="3339"/>
                  <a:pt x="2741" y="3339"/>
                </a:cubicBezTo>
                <a:cubicBezTo>
                  <a:pt x="2741" y="3339"/>
                  <a:pt x="2727" y="3330"/>
                  <a:pt x="2720" y="3330"/>
                </a:cubicBezTo>
                <a:cubicBezTo>
                  <a:pt x="2713" y="3330"/>
                  <a:pt x="2697" y="3348"/>
                  <a:pt x="2697" y="3348"/>
                </a:cubicBezTo>
                <a:cubicBezTo>
                  <a:pt x="2674" y="3347"/>
                  <a:pt x="2674" y="3347"/>
                  <a:pt x="2674" y="3347"/>
                </a:cubicBezTo>
                <a:cubicBezTo>
                  <a:pt x="2674" y="3347"/>
                  <a:pt x="2661" y="3341"/>
                  <a:pt x="2658" y="3341"/>
                </a:cubicBezTo>
                <a:cubicBezTo>
                  <a:pt x="2655" y="3341"/>
                  <a:pt x="2638" y="3346"/>
                  <a:pt x="2638" y="3346"/>
                </a:cubicBezTo>
                <a:cubicBezTo>
                  <a:pt x="2638" y="3346"/>
                  <a:pt x="2633" y="3332"/>
                  <a:pt x="2630" y="3332"/>
                </a:cubicBezTo>
                <a:cubicBezTo>
                  <a:pt x="2627" y="3332"/>
                  <a:pt x="2608" y="3345"/>
                  <a:pt x="2608" y="3345"/>
                </a:cubicBezTo>
                <a:cubicBezTo>
                  <a:pt x="2599" y="3336"/>
                  <a:pt x="2599" y="3336"/>
                  <a:pt x="2599" y="3336"/>
                </a:cubicBezTo>
                <a:cubicBezTo>
                  <a:pt x="2588" y="3343"/>
                  <a:pt x="2588" y="3343"/>
                  <a:pt x="2588" y="3343"/>
                </a:cubicBezTo>
                <a:cubicBezTo>
                  <a:pt x="2579" y="3338"/>
                  <a:pt x="2579" y="3338"/>
                  <a:pt x="2579" y="3338"/>
                </a:cubicBezTo>
                <a:cubicBezTo>
                  <a:pt x="2589" y="3312"/>
                  <a:pt x="2589" y="3312"/>
                  <a:pt x="2589" y="3312"/>
                </a:cubicBezTo>
                <a:cubicBezTo>
                  <a:pt x="2600" y="3316"/>
                  <a:pt x="2600" y="3316"/>
                  <a:pt x="2600" y="3316"/>
                </a:cubicBezTo>
                <a:cubicBezTo>
                  <a:pt x="2600" y="3316"/>
                  <a:pt x="2616" y="3302"/>
                  <a:pt x="2616" y="3291"/>
                </a:cubicBezTo>
                <a:cubicBezTo>
                  <a:pt x="2616" y="3280"/>
                  <a:pt x="2612" y="3268"/>
                  <a:pt x="2616" y="3258"/>
                </a:cubicBezTo>
                <a:cubicBezTo>
                  <a:pt x="2620" y="3248"/>
                  <a:pt x="2633" y="3225"/>
                  <a:pt x="2633" y="3220"/>
                </a:cubicBezTo>
                <a:cubicBezTo>
                  <a:pt x="2633" y="3215"/>
                  <a:pt x="2615" y="3209"/>
                  <a:pt x="2615" y="3209"/>
                </a:cubicBezTo>
                <a:cubicBezTo>
                  <a:pt x="2626" y="3199"/>
                  <a:pt x="2626" y="3199"/>
                  <a:pt x="2626" y="3199"/>
                </a:cubicBezTo>
                <a:cubicBezTo>
                  <a:pt x="2640" y="3183"/>
                  <a:pt x="2640" y="3183"/>
                  <a:pt x="2640" y="3183"/>
                </a:cubicBezTo>
                <a:cubicBezTo>
                  <a:pt x="2640" y="3183"/>
                  <a:pt x="2634" y="3202"/>
                  <a:pt x="2638" y="3205"/>
                </a:cubicBezTo>
                <a:cubicBezTo>
                  <a:pt x="2642" y="3208"/>
                  <a:pt x="2649" y="3208"/>
                  <a:pt x="2649" y="3208"/>
                </a:cubicBezTo>
                <a:cubicBezTo>
                  <a:pt x="2664" y="3163"/>
                  <a:pt x="2664" y="3163"/>
                  <a:pt x="2664" y="3163"/>
                </a:cubicBezTo>
                <a:cubicBezTo>
                  <a:pt x="2658" y="3155"/>
                  <a:pt x="2658" y="3155"/>
                  <a:pt x="2658" y="3155"/>
                </a:cubicBezTo>
                <a:cubicBezTo>
                  <a:pt x="2671" y="3151"/>
                  <a:pt x="2671" y="3151"/>
                  <a:pt x="2671" y="3151"/>
                </a:cubicBezTo>
                <a:cubicBezTo>
                  <a:pt x="2672" y="3143"/>
                  <a:pt x="2672" y="3143"/>
                  <a:pt x="2672" y="3143"/>
                </a:cubicBezTo>
                <a:cubicBezTo>
                  <a:pt x="2660" y="3139"/>
                  <a:pt x="2660" y="3139"/>
                  <a:pt x="2660" y="3139"/>
                </a:cubicBezTo>
                <a:cubicBezTo>
                  <a:pt x="2672" y="3126"/>
                  <a:pt x="2672" y="3126"/>
                  <a:pt x="2672" y="3126"/>
                </a:cubicBezTo>
                <a:cubicBezTo>
                  <a:pt x="2676" y="3110"/>
                  <a:pt x="2676" y="3110"/>
                  <a:pt x="2676" y="3110"/>
                </a:cubicBezTo>
                <a:cubicBezTo>
                  <a:pt x="2676" y="3110"/>
                  <a:pt x="2706" y="3079"/>
                  <a:pt x="2710" y="3070"/>
                </a:cubicBezTo>
                <a:cubicBezTo>
                  <a:pt x="2714" y="3061"/>
                  <a:pt x="2723" y="3038"/>
                  <a:pt x="2712" y="3035"/>
                </a:cubicBezTo>
                <a:cubicBezTo>
                  <a:pt x="2701" y="3032"/>
                  <a:pt x="2679" y="3039"/>
                  <a:pt x="2679" y="3039"/>
                </a:cubicBezTo>
                <a:cubicBezTo>
                  <a:pt x="2679" y="3039"/>
                  <a:pt x="2655" y="3032"/>
                  <a:pt x="2648" y="3032"/>
                </a:cubicBezTo>
                <a:cubicBezTo>
                  <a:pt x="2641" y="3032"/>
                  <a:pt x="2613" y="3040"/>
                  <a:pt x="2599" y="3044"/>
                </a:cubicBezTo>
                <a:cubicBezTo>
                  <a:pt x="2585" y="3048"/>
                  <a:pt x="2560" y="3044"/>
                  <a:pt x="2554" y="3050"/>
                </a:cubicBezTo>
                <a:cubicBezTo>
                  <a:pt x="2548" y="3056"/>
                  <a:pt x="2537" y="3077"/>
                  <a:pt x="2536" y="3093"/>
                </a:cubicBezTo>
                <a:cubicBezTo>
                  <a:pt x="2535" y="3109"/>
                  <a:pt x="2535" y="3124"/>
                  <a:pt x="2535" y="3124"/>
                </a:cubicBezTo>
                <a:cubicBezTo>
                  <a:pt x="2525" y="3128"/>
                  <a:pt x="2525" y="3128"/>
                  <a:pt x="2525" y="3128"/>
                </a:cubicBezTo>
                <a:cubicBezTo>
                  <a:pt x="2525" y="3128"/>
                  <a:pt x="2525" y="3148"/>
                  <a:pt x="2519" y="3154"/>
                </a:cubicBezTo>
                <a:cubicBezTo>
                  <a:pt x="2513" y="3160"/>
                  <a:pt x="2492" y="3166"/>
                  <a:pt x="2487" y="3175"/>
                </a:cubicBezTo>
                <a:cubicBezTo>
                  <a:pt x="2482" y="3184"/>
                  <a:pt x="2485" y="3203"/>
                  <a:pt x="2472" y="3204"/>
                </a:cubicBezTo>
                <a:cubicBezTo>
                  <a:pt x="2459" y="3205"/>
                  <a:pt x="2466" y="3187"/>
                  <a:pt x="2450" y="3187"/>
                </a:cubicBezTo>
                <a:cubicBezTo>
                  <a:pt x="2434" y="3187"/>
                  <a:pt x="2408" y="3199"/>
                  <a:pt x="2388" y="3199"/>
                </a:cubicBezTo>
                <a:cubicBezTo>
                  <a:pt x="2368" y="3199"/>
                  <a:pt x="2340" y="3222"/>
                  <a:pt x="2331" y="3218"/>
                </a:cubicBezTo>
                <a:cubicBezTo>
                  <a:pt x="2322" y="3214"/>
                  <a:pt x="2323" y="3193"/>
                  <a:pt x="2312" y="3191"/>
                </a:cubicBezTo>
                <a:cubicBezTo>
                  <a:pt x="2301" y="3189"/>
                  <a:pt x="2273" y="3186"/>
                  <a:pt x="2273" y="3186"/>
                </a:cubicBezTo>
                <a:cubicBezTo>
                  <a:pt x="2273" y="3186"/>
                  <a:pt x="2271" y="3169"/>
                  <a:pt x="2266" y="3162"/>
                </a:cubicBezTo>
                <a:cubicBezTo>
                  <a:pt x="2261" y="3155"/>
                  <a:pt x="2253" y="3146"/>
                  <a:pt x="2253" y="3146"/>
                </a:cubicBezTo>
                <a:cubicBezTo>
                  <a:pt x="2253" y="3123"/>
                  <a:pt x="2253" y="3123"/>
                  <a:pt x="2253" y="3123"/>
                </a:cubicBezTo>
                <a:cubicBezTo>
                  <a:pt x="2227" y="3082"/>
                  <a:pt x="2227" y="3082"/>
                  <a:pt x="2227" y="3082"/>
                </a:cubicBezTo>
                <a:cubicBezTo>
                  <a:pt x="2226" y="3054"/>
                  <a:pt x="2226" y="3054"/>
                  <a:pt x="2226" y="3054"/>
                </a:cubicBezTo>
                <a:cubicBezTo>
                  <a:pt x="2215" y="3034"/>
                  <a:pt x="2215" y="3034"/>
                  <a:pt x="2215" y="3034"/>
                </a:cubicBezTo>
                <a:cubicBezTo>
                  <a:pt x="2212" y="2977"/>
                  <a:pt x="2212" y="2977"/>
                  <a:pt x="2212" y="2977"/>
                </a:cubicBezTo>
                <a:cubicBezTo>
                  <a:pt x="2212" y="2977"/>
                  <a:pt x="2228" y="2956"/>
                  <a:pt x="2228" y="2945"/>
                </a:cubicBezTo>
                <a:cubicBezTo>
                  <a:pt x="2228" y="2934"/>
                  <a:pt x="2230" y="2904"/>
                  <a:pt x="2230" y="2904"/>
                </a:cubicBezTo>
                <a:cubicBezTo>
                  <a:pt x="2228" y="2877"/>
                  <a:pt x="2228" y="2877"/>
                  <a:pt x="2228" y="2877"/>
                </a:cubicBezTo>
                <a:cubicBezTo>
                  <a:pt x="2244" y="2872"/>
                  <a:pt x="2244" y="2872"/>
                  <a:pt x="2244" y="2872"/>
                </a:cubicBezTo>
                <a:cubicBezTo>
                  <a:pt x="2244" y="2872"/>
                  <a:pt x="2243" y="2832"/>
                  <a:pt x="2251" y="2830"/>
                </a:cubicBezTo>
                <a:cubicBezTo>
                  <a:pt x="2259" y="2828"/>
                  <a:pt x="2267" y="2839"/>
                  <a:pt x="2269" y="2830"/>
                </a:cubicBezTo>
                <a:cubicBezTo>
                  <a:pt x="2271" y="2821"/>
                  <a:pt x="2282" y="2802"/>
                  <a:pt x="2282" y="2802"/>
                </a:cubicBezTo>
                <a:cubicBezTo>
                  <a:pt x="2272" y="2752"/>
                  <a:pt x="2272" y="2752"/>
                  <a:pt x="2272" y="2752"/>
                </a:cubicBezTo>
                <a:cubicBezTo>
                  <a:pt x="2284" y="2741"/>
                  <a:pt x="2284" y="2741"/>
                  <a:pt x="2284" y="2741"/>
                </a:cubicBezTo>
                <a:cubicBezTo>
                  <a:pt x="2271" y="2732"/>
                  <a:pt x="2271" y="2732"/>
                  <a:pt x="2271" y="2732"/>
                </a:cubicBezTo>
                <a:cubicBezTo>
                  <a:pt x="2271" y="2719"/>
                  <a:pt x="2271" y="2719"/>
                  <a:pt x="2271" y="2719"/>
                </a:cubicBezTo>
                <a:cubicBezTo>
                  <a:pt x="2271" y="2719"/>
                  <a:pt x="2289" y="2731"/>
                  <a:pt x="2292" y="2719"/>
                </a:cubicBezTo>
                <a:cubicBezTo>
                  <a:pt x="2295" y="2707"/>
                  <a:pt x="2292" y="2698"/>
                  <a:pt x="2292" y="2698"/>
                </a:cubicBezTo>
                <a:cubicBezTo>
                  <a:pt x="2308" y="2696"/>
                  <a:pt x="2308" y="2696"/>
                  <a:pt x="2308" y="2696"/>
                </a:cubicBezTo>
                <a:cubicBezTo>
                  <a:pt x="2313" y="2678"/>
                  <a:pt x="2313" y="2678"/>
                  <a:pt x="2313" y="2678"/>
                </a:cubicBezTo>
                <a:cubicBezTo>
                  <a:pt x="2323" y="2683"/>
                  <a:pt x="2323" y="2683"/>
                  <a:pt x="2323" y="2683"/>
                </a:cubicBezTo>
                <a:cubicBezTo>
                  <a:pt x="2336" y="2676"/>
                  <a:pt x="2336" y="2676"/>
                  <a:pt x="2336" y="2676"/>
                </a:cubicBezTo>
                <a:cubicBezTo>
                  <a:pt x="2331" y="2660"/>
                  <a:pt x="2331" y="2660"/>
                  <a:pt x="2331" y="2660"/>
                </a:cubicBezTo>
                <a:cubicBezTo>
                  <a:pt x="2341" y="2667"/>
                  <a:pt x="2341" y="2667"/>
                  <a:pt x="2341" y="2667"/>
                </a:cubicBezTo>
                <a:cubicBezTo>
                  <a:pt x="2341" y="2667"/>
                  <a:pt x="2345" y="2645"/>
                  <a:pt x="2351" y="2649"/>
                </a:cubicBezTo>
                <a:cubicBezTo>
                  <a:pt x="2357" y="2653"/>
                  <a:pt x="2358" y="2664"/>
                  <a:pt x="2364" y="2661"/>
                </a:cubicBezTo>
                <a:cubicBezTo>
                  <a:pt x="2370" y="2658"/>
                  <a:pt x="2398" y="2650"/>
                  <a:pt x="2406" y="2642"/>
                </a:cubicBezTo>
                <a:cubicBezTo>
                  <a:pt x="2414" y="2634"/>
                  <a:pt x="2428" y="2615"/>
                  <a:pt x="2428" y="2615"/>
                </a:cubicBezTo>
                <a:cubicBezTo>
                  <a:pt x="2428" y="2615"/>
                  <a:pt x="2420" y="2592"/>
                  <a:pt x="2430" y="2591"/>
                </a:cubicBezTo>
                <a:cubicBezTo>
                  <a:pt x="2440" y="2590"/>
                  <a:pt x="2451" y="2614"/>
                  <a:pt x="2463" y="2607"/>
                </a:cubicBezTo>
                <a:cubicBezTo>
                  <a:pt x="2475" y="2600"/>
                  <a:pt x="2479" y="2572"/>
                  <a:pt x="2485" y="2579"/>
                </a:cubicBezTo>
                <a:cubicBezTo>
                  <a:pt x="2491" y="2586"/>
                  <a:pt x="2494" y="2592"/>
                  <a:pt x="2499" y="2592"/>
                </a:cubicBezTo>
                <a:cubicBezTo>
                  <a:pt x="2504" y="2592"/>
                  <a:pt x="2515" y="2576"/>
                  <a:pt x="2515" y="2576"/>
                </a:cubicBezTo>
                <a:cubicBezTo>
                  <a:pt x="2515" y="2576"/>
                  <a:pt x="2534" y="2607"/>
                  <a:pt x="2548" y="2605"/>
                </a:cubicBezTo>
                <a:cubicBezTo>
                  <a:pt x="2562" y="2603"/>
                  <a:pt x="2564" y="2572"/>
                  <a:pt x="2580" y="2588"/>
                </a:cubicBezTo>
                <a:cubicBezTo>
                  <a:pt x="2596" y="2604"/>
                  <a:pt x="2588" y="2622"/>
                  <a:pt x="2598" y="2622"/>
                </a:cubicBezTo>
                <a:cubicBezTo>
                  <a:pt x="2608" y="2622"/>
                  <a:pt x="2624" y="2629"/>
                  <a:pt x="2624" y="2629"/>
                </a:cubicBezTo>
                <a:cubicBezTo>
                  <a:pt x="2624" y="2629"/>
                  <a:pt x="2623" y="2613"/>
                  <a:pt x="2630" y="2618"/>
                </a:cubicBezTo>
                <a:cubicBezTo>
                  <a:pt x="2637" y="2623"/>
                  <a:pt x="2645" y="2642"/>
                  <a:pt x="2650" y="2630"/>
                </a:cubicBezTo>
                <a:cubicBezTo>
                  <a:pt x="2655" y="2618"/>
                  <a:pt x="2648" y="2603"/>
                  <a:pt x="2648" y="2603"/>
                </a:cubicBezTo>
                <a:cubicBezTo>
                  <a:pt x="2662" y="2608"/>
                  <a:pt x="2662" y="2608"/>
                  <a:pt x="2662" y="2608"/>
                </a:cubicBezTo>
                <a:cubicBezTo>
                  <a:pt x="2667" y="2619"/>
                  <a:pt x="2667" y="2619"/>
                  <a:pt x="2667" y="2619"/>
                </a:cubicBezTo>
                <a:cubicBezTo>
                  <a:pt x="2677" y="2622"/>
                  <a:pt x="2677" y="2622"/>
                  <a:pt x="2677" y="2622"/>
                </a:cubicBezTo>
                <a:cubicBezTo>
                  <a:pt x="2677" y="2631"/>
                  <a:pt x="2677" y="2631"/>
                  <a:pt x="2677" y="2631"/>
                </a:cubicBezTo>
                <a:cubicBezTo>
                  <a:pt x="2677" y="2631"/>
                  <a:pt x="2701" y="2638"/>
                  <a:pt x="2696" y="2626"/>
                </a:cubicBezTo>
                <a:cubicBezTo>
                  <a:pt x="2691" y="2614"/>
                  <a:pt x="2677" y="2609"/>
                  <a:pt x="2677" y="2609"/>
                </a:cubicBezTo>
                <a:cubicBezTo>
                  <a:pt x="2671" y="2599"/>
                  <a:pt x="2671" y="2599"/>
                  <a:pt x="2671" y="2599"/>
                </a:cubicBezTo>
                <a:cubicBezTo>
                  <a:pt x="2671" y="2599"/>
                  <a:pt x="2691" y="2596"/>
                  <a:pt x="2689" y="2588"/>
                </a:cubicBezTo>
                <a:cubicBezTo>
                  <a:pt x="2687" y="2580"/>
                  <a:pt x="2685" y="2578"/>
                  <a:pt x="2676" y="2579"/>
                </a:cubicBezTo>
                <a:cubicBezTo>
                  <a:pt x="2667" y="2580"/>
                  <a:pt x="2640" y="2583"/>
                  <a:pt x="2649" y="2569"/>
                </a:cubicBezTo>
                <a:cubicBezTo>
                  <a:pt x="2658" y="2555"/>
                  <a:pt x="2667" y="2566"/>
                  <a:pt x="2678" y="2569"/>
                </a:cubicBezTo>
                <a:cubicBezTo>
                  <a:pt x="2689" y="2572"/>
                  <a:pt x="2697" y="2570"/>
                  <a:pt x="2707" y="2563"/>
                </a:cubicBezTo>
                <a:cubicBezTo>
                  <a:pt x="2717" y="2556"/>
                  <a:pt x="2728" y="2556"/>
                  <a:pt x="2728" y="2556"/>
                </a:cubicBezTo>
                <a:cubicBezTo>
                  <a:pt x="2729" y="2560"/>
                  <a:pt x="2729" y="2560"/>
                  <a:pt x="2729" y="2560"/>
                </a:cubicBezTo>
                <a:cubicBezTo>
                  <a:pt x="2729" y="2560"/>
                  <a:pt x="2759" y="2560"/>
                  <a:pt x="2759" y="2553"/>
                </a:cubicBezTo>
                <a:cubicBezTo>
                  <a:pt x="2759" y="2546"/>
                  <a:pt x="2765" y="2531"/>
                  <a:pt x="2768" y="2536"/>
                </a:cubicBezTo>
                <a:cubicBezTo>
                  <a:pt x="2771" y="2541"/>
                  <a:pt x="2771" y="2563"/>
                  <a:pt x="2771" y="2563"/>
                </a:cubicBezTo>
                <a:cubicBezTo>
                  <a:pt x="2771" y="2563"/>
                  <a:pt x="2804" y="2551"/>
                  <a:pt x="2813" y="2552"/>
                </a:cubicBezTo>
                <a:cubicBezTo>
                  <a:pt x="2822" y="2553"/>
                  <a:pt x="2829" y="2563"/>
                  <a:pt x="2829" y="2563"/>
                </a:cubicBezTo>
                <a:cubicBezTo>
                  <a:pt x="2829" y="2563"/>
                  <a:pt x="2826" y="2547"/>
                  <a:pt x="2836" y="2551"/>
                </a:cubicBezTo>
                <a:cubicBezTo>
                  <a:pt x="2846" y="2555"/>
                  <a:pt x="2846" y="2569"/>
                  <a:pt x="2846" y="2569"/>
                </a:cubicBezTo>
                <a:cubicBezTo>
                  <a:pt x="2866" y="2564"/>
                  <a:pt x="2866" y="2564"/>
                  <a:pt x="2866" y="2564"/>
                </a:cubicBezTo>
                <a:cubicBezTo>
                  <a:pt x="2862" y="2572"/>
                  <a:pt x="2862" y="2572"/>
                  <a:pt x="2862" y="2572"/>
                </a:cubicBezTo>
                <a:cubicBezTo>
                  <a:pt x="2862" y="2572"/>
                  <a:pt x="2863" y="2604"/>
                  <a:pt x="2881" y="2600"/>
                </a:cubicBezTo>
                <a:cubicBezTo>
                  <a:pt x="2899" y="2596"/>
                  <a:pt x="2912" y="2570"/>
                  <a:pt x="2930" y="2574"/>
                </a:cubicBezTo>
                <a:cubicBezTo>
                  <a:pt x="2948" y="2578"/>
                  <a:pt x="2949" y="2612"/>
                  <a:pt x="2958" y="2618"/>
                </a:cubicBezTo>
                <a:cubicBezTo>
                  <a:pt x="2967" y="2624"/>
                  <a:pt x="2985" y="2624"/>
                  <a:pt x="2985" y="2624"/>
                </a:cubicBezTo>
                <a:cubicBezTo>
                  <a:pt x="2982" y="2650"/>
                  <a:pt x="2982" y="2650"/>
                  <a:pt x="2982" y="2650"/>
                </a:cubicBezTo>
                <a:cubicBezTo>
                  <a:pt x="2982" y="2650"/>
                  <a:pt x="2963" y="2678"/>
                  <a:pt x="2965" y="2686"/>
                </a:cubicBezTo>
                <a:cubicBezTo>
                  <a:pt x="2967" y="2694"/>
                  <a:pt x="2977" y="2695"/>
                  <a:pt x="2977" y="2695"/>
                </a:cubicBezTo>
                <a:cubicBezTo>
                  <a:pt x="2982" y="2705"/>
                  <a:pt x="2982" y="2705"/>
                  <a:pt x="2982" y="2705"/>
                </a:cubicBezTo>
                <a:cubicBezTo>
                  <a:pt x="2963" y="2718"/>
                  <a:pt x="2963" y="2718"/>
                  <a:pt x="2963" y="2718"/>
                </a:cubicBezTo>
                <a:cubicBezTo>
                  <a:pt x="2976" y="2751"/>
                  <a:pt x="2976" y="2751"/>
                  <a:pt x="2976" y="2751"/>
                </a:cubicBezTo>
                <a:cubicBezTo>
                  <a:pt x="2976" y="2751"/>
                  <a:pt x="2991" y="2732"/>
                  <a:pt x="2992" y="2738"/>
                </a:cubicBezTo>
                <a:cubicBezTo>
                  <a:pt x="2993" y="2744"/>
                  <a:pt x="2981" y="2769"/>
                  <a:pt x="2981" y="2769"/>
                </a:cubicBezTo>
                <a:cubicBezTo>
                  <a:pt x="2991" y="2766"/>
                  <a:pt x="2991" y="2766"/>
                  <a:pt x="2991" y="2766"/>
                </a:cubicBezTo>
                <a:cubicBezTo>
                  <a:pt x="2994" y="2798"/>
                  <a:pt x="2994" y="2798"/>
                  <a:pt x="2994" y="2798"/>
                </a:cubicBezTo>
                <a:cubicBezTo>
                  <a:pt x="2994" y="2798"/>
                  <a:pt x="3011" y="2798"/>
                  <a:pt x="3011" y="2804"/>
                </a:cubicBezTo>
                <a:cubicBezTo>
                  <a:pt x="3011" y="2810"/>
                  <a:pt x="3008" y="2826"/>
                  <a:pt x="3008" y="2826"/>
                </a:cubicBezTo>
                <a:cubicBezTo>
                  <a:pt x="3023" y="2843"/>
                  <a:pt x="3023" y="2843"/>
                  <a:pt x="3023" y="2843"/>
                </a:cubicBezTo>
                <a:cubicBezTo>
                  <a:pt x="3023" y="2843"/>
                  <a:pt x="3047" y="2837"/>
                  <a:pt x="3049" y="2830"/>
                </a:cubicBezTo>
                <a:cubicBezTo>
                  <a:pt x="3051" y="2823"/>
                  <a:pt x="3053" y="2810"/>
                  <a:pt x="3053" y="2810"/>
                </a:cubicBezTo>
                <a:cubicBezTo>
                  <a:pt x="3065" y="2810"/>
                  <a:pt x="3065" y="2810"/>
                  <a:pt x="3065" y="2810"/>
                </a:cubicBezTo>
                <a:cubicBezTo>
                  <a:pt x="3065" y="2810"/>
                  <a:pt x="3064" y="2789"/>
                  <a:pt x="3071" y="2779"/>
                </a:cubicBezTo>
                <a:cubicBezTo>
                  <a:pt x="3078" y="2769"/>
                  <a:pt x="3082" y="2752"/>
                  <a:pt x="3079" y="2742"/>
                </a:cubicBezTo>
                <a:cubicBezTo>
                  <a:pt x="3076" y="2732"/>
                  <a:pt x="3066" y="2699"/>
                  <a:pt x="3066" y="2690"/>
                </a:cubicBezTo>
                <a:cubicBezTo>
                  <a:pt x="3066" y="2681"/>
                  <a:pt x="3072" y="2667"/>
                  <a:pt x="3072" y="2651"/>
                </a:cubicBezTo>
                <a:cubicBezTo>
                  <a:pt x="3072" y="2635"/>
                  <a:pt x="3052" y="2609"/>
                  <a:pt x="3056" y="2595"/>
                </a:cubicBezTo>
                <a:cubicBezTo>
                  <a:pt x="3060" y="2581"/>
                  <a:pt x="3052" y="2541"/>
                  <a:pt x="3064" y="2526"/>
                </a:cubicBezTo>
                <a:cubicBezTo>
                  <a:pt x="3076" y="2511"/>
                  <a:pt x="3084" y="2487"/>
                  <a:pt x="3084" y="2487"/>
                </a:cubicBezTo>
                <a:cubicBezTo>
                  <a:pt x="3094" y="2481"/>
                  <a:pt x="3094" y="2481"/>
                  <a:pt x="3094" y="2481"/>
                </a:cubicBezTo>
                <a:cubicBezTo>
                  <a:pt x="3107" y="2468"/>
                  <a:pt x="3107" y="2468"/>
                  <a:pt x="3107" y="2468"/>
                </a:cubicBezTo>
                <a:cubicBezTo>
                  <a:pt x="3113" y="2452"/>
                  <a:pt x="3113" y="2452"/>
                  <a:pt x="3113" y="2452"/>
                </a:cubicBezTo>
                <a:cubicBezTo>
                  <a:pt x="3122" y="2458"/>
                  <a:pt x="3122" y="2458"/>
                  <a:pt x="3122" y="2458"/>
                </a:cubicBezTo>
                <a:cubicBezTo>
                  <a:pt x="3125" y="2444"/>
                  <a:pt x="3125" y="2444"/>
                  <a:pt x="3125" y="2444"/>
                </a:cubicBezTo>
                <a:cubicBezTo>
                  <a:pt x="3125" y="2444"/>
                  <a:pt x="3155" y="2448"/>
                  <a:pt x="3160" y="2442"/>
                </a:cubicBezTo>
                <a:cubicBezTo>
                  <a:pt x="3165" y="2436"/>
                  <a:pt x="3161" y="2425"/>
                  <a:pt x="3161" y="2425"/>
                </a:cubicBezTo>
                <a:cubicBezTo>
                  <a:pt x="3174" y="2426"/>
                  <a:pt x="3174" y="2426"/>
                  <a:pt x="3174" y="2426"/>
                </a:cubicBezTo>
                <a:cubicBezTo>
                  <a:pt x="3178" y="2420"/>
                  <a:pt x="3178" y="2420"/>
                  <a:pt x="3178" y="2420"/>
                </a:cubicBezTo>
                <a:cubicBezTo>
                  <a:pt x="3189" y="2419"/>
                  <a:pt x="3189" y="2419"/>
                  <a:pt x="3189" y="2419"/>
                </a:cubicBezTo>
                <a:cubicBezTo>
                  <a:pt x="3206" y="2398"/>
                  <a:pt x="3206" y="2398"/>
                  <a:pt x="3206" y="2398"/>
                </a:cubicBezTo>
                <a:cubicBezTo>
                  <a:pt x="3206" y="2398"/>
                  <a:pt x="3210" y="2378"/>
                  <a:pt x="3229" y="2373"/>
                </a:cubicBezTo>
                <a:cubicBezTo>
                  <a:pt x="3248" y="2368"/>
                  <a:pt x="3259" y="2379"/>
                  <a:pt x="3268" y="2370"/>
                </a:cubicBezTo>
                <a:cubicBezTo>
                  <a:pt x="3277" y="2361"/>
                  <a:pt x="3283" y="2344"/>
                  <a:pt x="3283" y="2344"/>
                </a:cubicBezTo>
                <a:cubicBezTo>
                  <a:pt x="3293" y="2346"/>
                  <a:pt x="3293" y="2346"/>
                  <a:pt x="3293" y="2346"/>
                </a:cubicBezTo>
                <a:cubicBezTo>
                  <a:pt x="3298" y="2331"/>
                  <a:pt x="3298" y="2331"/>
                  <a:pt x="3298" y="2331"/>
                </a:cubicBezTo>
                <a:cubicBezTo>
                  <a:pt x="3352" y="2328"/>
                  <a:pt x="3352" y="2328"/>
                  <a:pt x="3352" y="2328"/>
                </a:cubicBezTo>
                <a:cubicBezTo>
                  <a:pt x="3355" y="2312"/>
                  <a:pt x="3355" y="2312"/>
                  <a:pt x="3355" y="2312"/>
                </a:cubicBezTo>
                <a:cubicBezTo>
                  <a:pt x="3330" y="2314"/>
                  <a:pt x="3330" y="2314"/>
                  <a:pt x="3330" y="2314"/>
                </a:cubicBezTo>
                <a:cubicBezTo>
                  <a:pt x="3330" y="2314"/>
                  <a:pt x="3344" y="2309"/>
                  <a:pt x="3343" y="2302"/>
                </a:cubicBezTo>
                <a:cubicBezTo>
                  <a:pt x="3342" y="2295"/>
                  <a:pt x="3332" y="2288"/>
                  <a:pt x="3332" y="2288"/>
                </a:cubicBezTo>
                <a:cubicBezTo>
                  <a:pt x="3355" y="2284"/>
                  <a:pt x="3355" y="2284"/>
                  <a:pt x="3355" y="2284"/>
                </a:cubicBezTo>
                <a:cubicBezTo>
                  <a:pt x="3371" y="2290"/>
                  <a:pt x="3371" y="2290"/>
                  <a:pt x="3371" y="2290"/>
                </a:cubicBezTo>
                <a:cubicBezTo>
                  <a:pt x="3394" y="2266"/>
                  <a:pt x="3394" y="2266"/>
                  <a:pt x="3394" y="2266"/>
                </a:cubicBezTo>
                <a:cubicBezTo>
                  <a:pt x="3357" y="2265"/>
                  <a:pt x="3357" y="2265"/>
                  <a:pt x="3357" y="2265"/>
                </a:cubicBezTo>
                <a:cubicBezTo>
                  <a:pt x="3355" y="2248"/>
                  <a:pt x="3355" y="2248"/>
                  <a:pt x="3355" y="2248"/>
                </a:cubicBezTo>
                <a:cubicBezTo>
                  <a:pt x="3364" y="2257"/>
                  <a:pt x="3364" y="2257"/>
                  <a:pt x="3364" y="2257"/>
                </a:cubicBezTo>
                <a:cubicBezTo>
                  <a:pt x="3394" y="2246"/>
                  <a:pt x="3394" y="2246"/>
                  <a:pt x="3394" y="2246"/>
                </a:cubicBezTo>
                <a:cubicBezTo>
                  <a:pt x="3397" y="2207"/>
                  <a:pt x="3397" y="2207"/>
                  <a:pt x="3397" y="2207"/>
                </a:cubicBezTo>
                <a:cubicBezTo>
                  <a:pt x="3378" y="2215"/>
                  <a:pt x="3378" y="2215"/>
                  <a:pt x="3378" y="2215"/>
                </a:cubicBezTo>
                <a:cubicBezTo>
                  <a:pt x="3374" y="2197"/>
                  <a:pt x="3374" y="2197"/>
                  <a:pt x="3374" y="2197"/>
                </a:cubicBezTo>
                <a:cubicBezTo>
                  <a:pt x="3358" y="2186"/>
                  <a:pt x="3358" y="2186"/>
                  <a:pt x="3358" y="2186"/>
                </a:cubicBezTo>
                <a:cubicBezTo>
                  <a:pt x="3387" y="2201"/>
                  <a:pt x="3387" y="2201"/>
                  <a:pt x="3387" y="2201"/>
                </a:cubicBezTo>
                <a:cubicBezTo>
                  <a:pt x="3394" y="2195"/>
                  <a:pt x="3394" y="2195"/>
                  <a:pt x="3394" y="2195"/>
                </a:cubicBezTo>
                <a:cubicBezTo>
                  <a:pt x="3381" y="2185"/>
                  <a:pt x="3381" y="2185"/>
                  <a:pt x="3381" y="2185"/>
                </a:cubicBezTo>
                <a:cubicBezTo>
                  <a:pt x="3399" y="2185"/>
                  <a:pt x="3399" y="2185"/>
                  <a:pt x="3399" y="2185"/>
                </a:cubicBezTo>
                <a:cubicBezTo>
                  <a:pt x="3399" y="2185"/>
                  <a:pt x="3377" y="2156"/>
                  <a:pt x="3377" y="2149"/>
                </a:cubicBezTo>
                <a:cubicBezTo>
                  <a:pt x="3377" y="2142"/>
                  <a:pt x="3382" y="2139"/>
                  <a:pt x="3382" y="2139"/>
                </a:cubicBezTo>
                <a:cubicBezTo>
                  <a:pt x="3382" y="2139"/>
                  <a:pt x="3365" y="2128"/>
                  <a:pt x="3367" y="2125"/>
                </a:cubicBezTo>
                <a:cubicBezTo>
                  <a:pt x="3369" y="2122"/>
                  <a:pt x="3388" y="2110"/>
                  <a:pt x="3388" y="2110"/>
                </a:cubicBezTo>
                <a:cubicBezTo>
                  <a:pt x="3383" y="2128"/>
                  <a:pt x="3383" y="2128"/>
                  <a:pt x="3383" y="2128"/>
                </a:cubicBezTo>
                <a:cubicBezTo>
                  <a:pt x="3404" y="2145"/>
                  <a:pt x="3404" y="2145"/>
                  <a:pt x="3404" y="2145"/>
                </a:cubicBezTo>
                <a:cubicBezTo>
                  <a:pt x="3404" y="2145"/>
                  <a:pt x="3412" y="2121"/>
                  <a:pt x="3412" y="2108"/>
                </a:cubicBezTo>
                <a:cubicBezTo>
                  <a:pt x="3412" y="2095"/>
                  <a:pt x="3450" y="2064"/>
                  <a:pt x="3449" y="2072"/>
                </a:cubicBezTo>
                <a:cubicBezTo>
                  <a:pt x="3448" y="2080"/>
                  <a:pt x="3425" y="2113"/>
                  <a:pt x="3425" y="2113"/>
                </a:cubicBezTo>
                <a:cubicBezTo>
                  <a:pt x="3419" y="2135"/>
                  <a:pt x="3419" y="2135"/>
                  <a:pt x="3419" y="2135"/>
                </a:cubicBezTo>
                <a:cubicBezTo>
                  <a:pt x="3432" y="2136"/>
                  <a:pt x="3432" y="2136"/>
                  <a:pt x="3432" y="2136"/>
                </a:cubicBezTo>
                <a:cubicBezTo>
                  <a:pt x="3432" y="2136"/>
                  <a:pt x="3429" y="2158"/>
                  <a:pt x="3424" y="2162"/>
                </a:cubicBezTo>
                <a:cubicBezTo>
                  <a:pt x="3419" y="2166"/>
                  <a:pt x="3401" y="2200"/>
                  <a:pt x="3408" y="2200"/>
                </a:cubicBezTo>
                <a:cubicBezTo>
                  <a:pt x="3415" y="2200"/>
                  <a:pt x="3425" y="2176"/>
                  <a:pt x="3431" y="2171"/>
                </a:cubicBezTo>
                <a:cubicBezTo>
                  <a:pt x="3437" y="2166"/>
                  <a:pt x="3467" y="2150"/>
                  <a:pt x="3469" y="2137"/>
                </a:cubicBezTo>
                <a:cubicBezTo>
                  <a:pt x="3471" y="2124"/>
                  <a:pt x="3467" y="2103"/>
                  <a:pt x="3467" y="2092"/>
                </a:cubicBezTo>
                <a:cubicBezTo>
                  <a:pt x="3467" y="2081"/>
                  <a:pt x="3471" y="2055"/>
                  <a:pt x="3478" y="2052"/>
                </a:cubicBezTo>
                <a:cubicBezTo>
                  <a:pt x="3485" y="2049"/>
                  <a:pt x="3480" y="2054"/>
                  <a:pt x="3477" y="2067"/>
                </a:cubicBezTo>
                <a:cubicBezTo>
                  <a:pt x="3474" y="2080"/>
                  <a:pt x="3486" y="2084"/>
                  <a:pt x="3486" y="2084"/>
                </a:cubicBezTo>
                <a:cubicBezTo>
                  <a:pt x="3486" y="2084"/>
                  <a:pt x="3480" y="2109"/>
                  <a:pt x="3483" y="2109"/>
                </a:cubicBezTo>
                <a:cubicBezTo>
                  <a:pt x="3486" y="2109"/>
                  <a:pt x="3517" y="2070"/>
                  <a:pt x="3527" y="2060"/>
                </a:cubicBezTo>
                <a:cubicBezTo>
                  <a:pt x="3537" y="2050"/>
                  <a:pt x="3559" y="2034"/>
                  <a:pt x="3556" y="2030"/>
                </a:cubicBezTo>
                <a:cubicBezTo>
                  <a:pt x="3553" y="2026"/>
                  <a:pt x="3544" y="2029"/>
                  <a:pt x="3544" y="2019"/>
                </a:cubicBezTo>
                <a:cubicBezTo>
                  <a:pt x="3544" y="2009"/>
                  <a:pt x="3562" y="2014"/>
                  <a:pt x="3582" y="2014"/>
                </a:cubicBezTo>
                <a:cubicBezTo>
                  <a:pt x="3602" y="2014"/>
                  <a:pt x="3648" y="1992"/>
                  <a:pt x="3648" y="1992"/>
                </a:cubicBezTo>
                <a:cubicBezTo>
                  <a:pt x="3635" y="1986"/>
                  <a:pt x="3635" y="1986"/>
                  <a:pt x="3635" y="1986"/>
                </a:cubicBezTo>
                <a:cubicBezTo>
                  <a:pt x="3635" y="1986"/>
                  <a:pt x="3611" y="1997"/>
                  <a:pt x="3599" y="1998"/>
                </a:cubicBezTo>
                <a:cubicBezTo>
                  <a:pt x="3587" y="1999"/>
                  <a:pt x="3567" y="2007"/>
                  <a:pt x="3570" y="1994"/>
                </a:cubicBezTo>
                <a:cubicBezTo>
                  <a:pt x="3573" y="1981"/>
                  <a:pt x="3608" y="1978"/>
                  <a:pt x="3608" y="1978"/>
                </a:cubicBezTo>
                <a:cubicBezTo>
                  <a:pt x="3668" y="1977"/>
                  <a:pt x="3668" y="1977"/>
                  <a:pt x="3668" y="1977"/>
                </a:cubicBezTo>
                <a:cubicBezTo>
                  <a:pt x="3697" y="1950"/>
                  <a:pt x="3697" y="1950"/>
                  <a:pt x="3697" y="1950"/>
                </a:cubicBezTo>
                <a:cubicBezTo>
                  <a:pt x="3703" y="1960"/>
                  <a:pt x="3703" y="1960"/>
                  <a:pt x="3703" y="1960"/>
                </a:cubicBezTo>
                <a:cubicBezTo>
                  <a:pt x="3721" y="1951"/>
                  <a:pt x="3721" y="1951"/>
                  <a:pt x="3721" y="1951"/>
                </a:cubicBezTo>
                <a:cubicBezTo>
                  <a:pt x="3719" y="1974"/>
                  <a:pt x="3719" y="1974"/>
                  <a:pt x="3719" y="1974"/>
                </a:cubicBezTo>
                <a:cubicBezTo>
                  <a:pt x="3739" y="1961"/>
                  <a:pt x="3739" y="1961"/>
                  <a:pt x="3739" y="1961"/>
                </a:cubicBezTo>
                <a:cubicBezTo>
                  <a:pt x="3755" y="1957"/>
                  <a:pt x="3755" y="1957"/>
                  <a:pt x="3755" y="1957"/>
                </a:cubicBezTo>
                <a:cubicBezTo>
                  <a:pt x="3760" y="1935"/>
                  <a:pt x="3760" y="1935"/>
                  <a:pt x="3760" y="1935"/>
                </a:cubicBezTo>
                <a:cubicBezTo>
                  <a:pt x="3751" y="1927"/>
                  <a:pt x="3751" y="1927"/>
                  <a:pt x="3751" y="1927"/>
                </a:cubicBezTo>
                <a:cubicBezTo>
                  <a:pt x="3749" y="1946"/>
                  <a:pt x="3749" y="1946"/>
                  <a:pt x="3749" y="1946"/>
                </a:cubicBezTo>
                <a:cubicBezTo>
                  <a:pt x="3733" y="1949"/>
                  <a:pt x="3733" y="1949"/>
                  <a:pt x="3733" y="1949"/>
                </a:cubicBezTo>
                <a:cubicBezTo>
                  <a:pt x="3733" y="1930"/>
                  <a:pt x="3733" y="1930"/>
                  <a:pt x="3733" y="1930"/>
                </a:cubicBezTo>
                <a:cubicBezTo>
                  <a:pt x="3720" y="1916"/>
                  <a:pt x="3720" y="1916"/>
                  <a:pt x="3720" y="1916"/>
                </a:cubicBezTo>
                <a:cubicBezTo>
                  <a:pt x="3736" y="1908"/>
                  <a:pt x="3736" y="1908"/>
                  <a:pt x="3736" y="1908"/>
                </a:cubicBezTo>
                <a:cubicBezTo>
                  <a:pt x="3740" y="1885"/>
                  <a:pt x="3740" y="1885"/>
                  <a:pt x="3740" y="1885"/>
                </a:cubicBezTo>
                <a:cubicBezTo>
                  <a:pt x="3740" y="1885"/>
                  <a:pt x="3755" y="1868"/>
                  <a:pt x="3765" y="1863"/>
                </a:cubicBezTo>
                <a:cubicBezTo>
                  <a:pt x="3775" y="1858"/>
                  <a:pt x="3780" y="1840"/>
                  <a:pt x="3780" y="1840"/>
                </a:cubicBezTo>
                <a:cubicBezTo>
                  <a:pt x="3799" y="1845"/>
                  <a:pt x="3799" y="1845"/>
                  <a:pt x="3799" y="1845"/>
                </a:cubicBezTo>
                <a:cubicBezTo>
                  <a:pt x="3809" y="1830"/>
                  <a:pt x="3809" y="1830"/>
                  <a:pt x="3809" y="1830"/>
                </a:cubicBezTo>
                <a:cubicBezTo>
                  <a:pt x="3809" y="1830"/>
                  <a:pt x="3812" y="1841"/>
                  <a:pt x="3821" y="1835"/>
                </a:cubicBezTo>
                <a:cubicBezTo>
                  <a:pt x="3830" y="1829"/>
                  <a:pt x="3857" y="1805"/>
                  <a:pt x="3857" y="1805"/>
                </a:cubicBezTo>
                <a:cubicBezTo>
                  <a:pt x="3858" y="1823"/>
                  <a:pt x="3858" y="1823"/>
                  <a:pt x="3858" y="1823"/>
                </a:cubicBezTo>
                <a:cubicBezTo>
                  <a:pt x="3858" y="1823"/>
                  <a:pt x="3889" y="1804"/>
                  <a:pt x="3898" y="1799"/>
                </a:cubicBezTo>
                <a:cubicBezTo>
                  <a:pt x="3907" y="1794"/>
                  <a:pt x="3939" y="1793"/>
                  <a:pt x="3939" y="1793"/>
                </a:cubicBezTo>
                <a:cubicBezTo>
                  <a:pt x="3939" y="1771"/>
                  <a:pt x="3939" y="1771"/>
                  <a:pt x="3939" y="1771"/>
                </a:cubicBezTo>
                <a:cubicBezTo>
                  <a:pt x="3939" y="1771"/>
                  <a:pt x="3940" y="1771"/>
                  <a:pt x="3940" y="1772"/>
                </a:cubicBezTo>
                <a:cubicBezTo>
                  <a:pt x="3944" y="1774"/>
                  <a:pt x="3954" y="1778"/>
                  <a:pt x="3966" y="1773"/>
                </a:cubicBezTo>
                <a:cubicBezTo>
                  <a:pt x="3981" y="1767"/>
                  <a:pt x="3993" y="1751"/>
                  <a:pt x="3993" y="1751"/>
                </a:cubicBezTo>
                <a:cubicBezTo>
                  <a:pt x="3999" y="1765"/>
                  <a:pt x="3999" y="1765"/>
                  <a:pt x="3999" y="1765"/>
                </a:cubicBezTo>
                <a:cubicBezTo>
                  <a:pt x="3999" y="1765"/>
                  <a:pt x="4031" y="1751"/>
                  <a:pt x="4036" y="1747"/>
                </a:cubicBezTo>
                <a:cubicBezTo>
                  <a:pt x="4041" y="1743"/>
                  <a:pt x="4062" y="1737"/>
                  <a:pt x="4062" y="1737"/>
                </a:cubicBezTo>
                <a:cubicBezTo>
                  <a:pt x="4072" y="1738"/>
                  <a:pt x="4072" y="1738"/>
                  <a:pt x="4072" y="1738"/>
                </a:cubicBezTo>
                <a:cubicBezTo>
                  <a:pt x="4043" y="1761"/>
                  <a:pt x="4043" y="1761"/>
                  <a:pt x="4043" y="1761"/>
                </a:cubicBezTo>
                <a:cubicBezTo>
                  <a:pt x="4104" y="1755"/>
                  <a:pt x="4104" y="1755"/>
                  <a:pt x="4104" y="1755"/>
                </a:cubicBezTo>
                <a:cubicBezTo>
                  <a:pt x="4104" y="1755"/>
                  <a:pt x="4075" y="1758"/>
                  <a:pt x="4074" y="1764"/>
                </a:cubicBezTo>
                <a:cubicBezTo>
                  <a:pt x="4073" y="1770"/>
                  <a:pt x="4069" y="1777"/>
                  <a:pt x="4069" y="1777"/>
                </a:cubicBezTo>
                <a:cubicBezTo>
                  <a:pt x="4069" y="1777"/>
                  <a:pt x="4050" y="1766"/>
                  <a:pt x="4043" y="1769"/>
                </a:cubicBezTo>
                <a:cubicBezTo>
                  <a:pt x="4036" y="1772"/>
                  <a:pt x="3968" y="1806"/>
                  <a:pt x="3965" y="1814"/>
                </a:cubicBezTo>
                <a:cubicBezTo>
                  <a:pt x="3962" y="1822"/>
                  <a:pt x="3956" y="1846"/>
                  <a:pt x="3961" y="1847"/>
                </a:cubicBezTo>
                <a:cubicBezTo>
                  <a:pt x="3966" y="1848"/>
                  <a:pt x="3973" y="1842"/>
                  <a:pt x="3973" y="1842"/>
                </a:cubicBezTo>
                <a:cubicBezTo>
                  <a:pt x="3973" y="1842"/>
                  <a:pt x="3971" y="1858"/>
                  <a:pt x="3980" y="1856"/>
                </a:cubicBezTo>
                <a:cubicBezTo>
                  <a:pt x="3989" y="1854"/>
                  <a:pt x="3995" y="1841"/>
                  <a:pt x="3995" y="1841"/>
                </a:cubicBezTo>
                <a:cubicBezTo>
                  <a:pt x="3995" y="1841"/>
                  <a:pt x="4021" y="1838"/>
                  <a:pt x="4035" y="1826"/>
                </a:cubicBezTo>
                <a:cubicBezTo>
                  <a:pt x="4049" y="1814"/>
                  <a:pt x="4064" y="1793"/>
                  <a:pt x="4064" y="1793"/>
                </a:cubicBezTo>
                <a:cubicBezTo>
                  <a:pt x="4064" y="1793"/>
                  <a:pt x="4064" y="1809"/>
                  <a:pt x="4078" y="1806"/>
                </a:cubicBezTo>
                <a:cubicBezTo>
                  <a:pt x="4092" y="1803"/>
                  <a:pt x="4126" y="1788"/>
                  <a:pt x="4137" y="1785"/>
                </a:cubicBezTo>
                <a:cubicBezTo>
                  <a:pt x="4148" y="1782"/>
                  <a:pt x="4200" y="1769"/>
                  <a:pt x="4200" y="1769"/>
                </a:cubicBezTo>
                <a:cubicBezTo>
                  <a:pt x="4191" y="1759"/>
                  <a:pt x="4191" y="1759"/>
                  <a:pt x="4191" y="1759"/>
                </a:cubicBezTo>
                <a:cubicBezTo>
                  <a:pt x="4195" y="1746"/>
                  <a:pt x="4195" y="1746"/>
                  <a:pt x="4195" y="1746"/>
                </a:cubicBezTo>
                <a:cubicBezTo>
                  <a:pt x="4174" y="1750"/>
                  <a:pt x="4174" y="1750"/>
                  <a:pt x="4174" y="1750"/>
                </a:cubicBezTo>
                <a:cubicBezTo>
                  <a:pt x="4173" y="1734"/>
                  <a:pt x="4173" y="1734"/>
                  <a:pt x="4173" y="1734"/>
                </a:cubicBezTo>
                <a:cubicBezTo>
                  <a:pt x="4173" y="1734"/>
                  <a:pt x="4149" y="1748"/>
                  <a:pt x="4143" y="1747"/>
                </a:cubicBezTo>
                <a:cubicBezTo>
                  <a:pt x="4137" y="1746"/>
                  <a:pt x="4139" y="1737"/>
                  <a:pt x="4139" y="1737"/>
                </a:cubicBezTo>
                <a:cubicBezTo>
                  <a:pt x="4139" y="1737"/>
                  <a:pt x="4107" y="1740"/>
                  <a:pt x="4101" y="1735"/>
                </a:cubicBezTo>
                <a:cubicBezTo>
                  <a:pt x="4095" y="1730"/>
                  <a:pt x="4087" y="1720"/>
                  <a:pt x="4096" y="1720"/>
                </a:cubicBezTo>
                <a:cubicBezTo>
                  <a:pt x="4105" y="1720"/>
                  <a:pt x="4092" y="1707"/>
                  <a:pt x="4081" y="1710"/>
                </a:cubicBezTo>
                <a:cubicBezTo>
                  <a:pt x="4070" y="1713"/>
                  <a:pt x="4066" y="1694"/>
                  <a:pt x="4066" y="1689"/>
                </a:cubicBezTo>
                <a:cubicBezTo>
                  <a:pt x="4066" y="1684"/>
                  <a:pt x="4078" y="1671"/>
                  <a:pt x="4078" y="1671"/>
                </a:cubicBezTo>
                <a:cubicBezTo>
                  <a:pt x="4062" y="1670"/>
                  <a:pt x="4062" y="1670"/>
                  <a:pt x="4062" y="1670"/>
                </a:cubicBezTo>
                <a:cubicBezTo>
                  <a:pt x="4062" y="1670"/>
                  <a:pt x="4081" y="1655"/>
                  <a:pt x="4088" y="1647"/>
                </a:cubicBezTo>
                <a:cubicBezTo>
                  <a:pt x="4095" y="1639"/>
                  <a:pt x="4114" y="1620"/>
                  <a:pt x="4114" y="1620"/>
                </a:cubicBezTo>
                <a:cubicBezTo>
                  <a:pt x="4104" y="1617"/>
                  <a:pt x="4104" y="1617"/>
                  <a:pt x="4104" y="1617"/>
                </a:cubicBezTo>
                <a:cubicBezTo>
                  <a:pt x="4090" y="1635"/>
                  <a:pt x="4090" y="1635"/>
                  <a:pt x="4090" y="1635"/>
                </a:cubicBezTo>
                <a:cubicBezTo>
                  <a:pt x="4075" y="1627"/>
                  <a:pt x="4075" y="1627"/>
                  <a:pt x="4075" y="1627"/>
                </a:cubicBezTo>
                <a:cubicBezTo>
                  <a:pt x="4056" y="1641"/>
                  <a:pt x="4056" y="1641"/>
                  <a:pt x="4056" y="1641"/>
                </a:cubicBezTo>
                <a:cubicBezTo>
                  <a:pt x="4053" y="1628"/>
                  <a:pt x="4053" y="1628"/>
                  <a:pt x="4053" y="1628"/>
                </a:cubicBezTo>
                <a:cubicBezTo>
                  <a:pt x="4034" y="1621"/>
                  <a:pt x="4034" y="1621"/>
                  <a:pt x="4034" y="1621"/>
                </a:cubicBezTo>
                <a:cubicBezTo>
                  <a:pt x="4019" y="1623"/>
                  <a:pt x="4019" y="1623"/>
                  <a:pt x="4019" y="1623"/>
                </a:cubicBezTo>
                <a:cubicBezTo>
                  <a:pt x="4056" y="1610"/>
                  <a:pt x="4056" y="1610"/>
                  <a:pt x="4056" y="1610"/>
                </a:cubicBezTo>
                <a:cubicBezTo>
                  <a:pt x="4056" y="1610"/>
                  <a:pt x="4063" y="1620"/>
                  <a:pt x="4073" y="1619"/>
                </a:cubicBezTo>
                <a:cubicBezTo>
                  <a:pt x="4083" y="1618"/>
                  <a:pt x="4106" y="1600"/>
                  <a:pt x="4106" y="1600"/>
                </a:cubicBezTo>
                <a:cubicBezTo>
                  <a:pt x="4106" y="1600"/>
                  <a:pt x="4132" y="1605"/>
                  <a:pt x="4133" y="1598"/>
                </a:cubicBezTo>
                <a:cubicBezTo>
                  <a:pt x="4134" y="1591"/>
                  <a:pt x="4126" y="1580"/>
                  <a:pt x="4126" y="1580"/>
                </a:cubicBezTo>
                <a:cubicBezTo>
                  <a:pt x="4142" y="1579"/>
                  <a:pt x="4142" y="1579"/>
                  <a:pt x="4142" y="1579"/>
                </a:cubicBezTo>
                <a:cubicBezTo>
                  <a:pt x="4142" y="1579"/>
                  <a:pt x="4133" y="1556"/>
                  <a:pt x="4091" y="1556"/>
                </a:cubicBezTo>
                <a:cubicBezTo>
                  <a:pt x="4049" y="1556"/>
                  <a:pt x="3999" y="1577"/>
                  <a:pt x="3976" y="1582"/>
                </a:cubicBezTo>
                <a:cubicBezTo>
                  <a:pt x="3953" y="1587"/>
                  <a:pt x="3916" y="1610"/>
                  <a:pt x="3909" y="1616"/>
                </a:cubicBezTo>
                <a:cubicBezTo>
                  <a:pt x="3902" y="1622"/>
                  <a:pt x="3860" y="1655"/>
                  <a:pt x="3850" y="1663"/>
                </a:cubicBezTo>
                <a:cubicBezTo>
                  <a:pt x="3840" y="1671"/>
                  <a:pt x="3804" y="1676"/>
                  <a:pt x="3804" y="1676"/>
                </a:cubicBezTo>
                <a:cubicBezTo>
                  <a:pt x="3804" y="1676"/>
                  <a:pt x="3854" y="1648"/>
                  <a:pt x="3863" y="1639"/>
                </a:cubicBezTo>
                <a:cubicBezTo>
                  <a:pt x="3872" y="1630"/>
                  <a:pt x="3885" y="1616"/>
                  <a:pt x="3885" y="1616"/>
                </a:cubicBezTo>
                <a:cubicBezTo>
                  <a:pt x="3870" y="1607"/>
                  <a:pt x="3870" y="1607"/>
                  <a:pt x="3870" y="1607"/>
                </a:cubicBezTo>
                <a:cubicBezTo>
                  <a:pt x="3870" y="1607"/>
                  <a:pt x="3891" y="1615"/>
                  <a:pt x="3896" y="1610"/>
                </a:cubicBezTo>
                <a:cubicBezTo>
                  <a:pt x="3901" y="1605"/>
                  <a:pt x="3951" y="1572"/>
                  <a:pt x="3963" y="1563"/>
                </a:cubicBezTo>
                <a:cubicBezTo>
                  <a:pt x="3975" y="1554"/>
                  <a:pt x="4013" y="1548"/>
                  <a:pt x="4017" y="1550"/>
                </a:cubicBezTo>
                <a:cubicBezTo>
                  <a:pt x="4021" y="1552"/>
                  <a:pt x="4043" y="1514"/>
                  <a:pt x="4073" y="1509"/>
                </a:cubicBezTo>
                <a:cubicBezTo>
                  <a:pt x="4103" y="1504"/>
                  <a:pt x="4179" y="1500"/>
                  <a:pt x="4195" y="1500"/>
                </a:cubicBezTo>
                <a:cubicBezTo>
                  <a:pt x="4211" y="1500"/>
                  <a:pt x="4270" y="1517"/>
                  <a:pt x="4280" y="1515"/>
                </a:cubicBezTo>
                <a:cubicBezTo>
                  <a:pt x="4290" y="1513"/>
                  <a:pt x="4311" y="1502"/>
                  <a:pt x="4321" y="1501"/>
                </a:cubicBezTo>
                <a:cubicBezTo>
                  <a:pt x="4331" y="1500"/>
                  <a:pt x="4362" y="1495"/>
                  <a:pt x="4374" y="1486"/>
                </a:cubicBezTo>
                <a:cubicBezTo>
                  <a:pt x="4386" y="1477"/>
                  <a:pt x="4412" y="1452"/>
                  <a:pt x="4422" y="1450"/>
                </a:cubicBezTo>
                <a:cubicBezTo>
                  <a:pt x="4432" y="1448"/>
                  <a:pt x="4449" y="1449"/>
                  <a:pt x="4449" y="1449"/>
                </a:cubicBezTo>
                <a:cubicBezTo>
                  <a:pt x="4449" y="1449"/>
                  <a:pt x="4462" y="1437"/>
                  <a:pt x="4472" y="1437"/>
                </a:cubicBezTo>
                <a:cubicBezTo>
                  <a:pt x="4482" y="1437"/>
                  <a:pt x="4483" y="1442"/>
                  <a:pt x="4500" y="1434"/>
                </a:cubicBezTo>
                <a:cubicBezTo>
                  <a:pt x="4500" y="1434"/>
                  <a:pt x="4565" y="1417"/>
                  <a:pt x="4559" y="1407"/>
                </a:cubicBezTo>
                <a:cubicBezTo>
                  <a:pt x="4553" y="1397"/>
                  <a:pt x="4534" y="1384"/>
                  <a:pt x="4534" y="1384"/>
                </a:cubicBezTo>
                <a:cubicBezTo>
                  <a:pt x="4534" y="1384"/>
                  <a:pt x="4558" y="1386"/>
                  <a:pt x="4558" y="1377"/>
                </a:cubicBezTo>
                <a:cubicBezTo>
                  <a:pt x="4558" y="1368"/>
                  <a:pt x="4554" y="1356"/>
                  <a:pt x="4554" y="1356"/>
                </a:cubicBezTo>
                <a:cubicBezTo>
                  <a:pt x="4554" y="1356"/>
                  <a:pt x="4582" y="1360"/>
                  <a:pt x="4576" y="1344"/>
                </a:cubicBezTo>
                <a:cubicBezTo>
                  <a:pt x="4570" y="1328"/>
                  <a:pt x="4547" y="1317"/>
                  <a:pt x="4540" y="1325"/>
                </a:cubicBezTo>
                <a:cubicBezTo>
                  <a:pt x="4533" y="1333"/>
                  <a:pt x="4534" y="1348"/>
                  <a:pt x="4519" y="1337"/>
                </a:cubicBezTo>
                <a:cubicBezTo>
                  <a:pt x="4504" y="1326"/>
                  <a:pt x="4528" y="1319"/>
                  <a:pt x="4528" y="1319"/>
                </a:cubicBezTo>
                <a:cubicBezTo>
                  <a:pt x="4525" y="1302"/>
                  <a:pt x="4525" y="1302"/>
                  <a:pt x="4525" y="1302"/>
                </a:cubicBezTo>
                <a:cubicBezTo>
                  <a:pt x="4505" y="1301"/>
                  <a:pt x="4505" y="1301"/>
                  <a:pt x="4505" y="1301"/>
                </a:cubicBezTo>
                <a:cubicBezTo>
                  <a:pt x="4505" y="1301"/>
                  <a:pt x="4459" y="1321"/>
                  <a:pt x="4456" y="1325"/>
                </a:cubicBezTo>
                <a:cubicBezTo>
                  <a:pt x="4453" y="1329"/>
                  <a:pt x="4417" y="1333"/>
                  <a:pt x="4417" y="1333"/>
                </a:cubicBezTo>
                <a:cubicBezTo>
                  <a:pt x="4396" y="1347"/>
                  <a:pt x="4396" y="1347"/>
                  <a:pt x="4396" y="1347"/>
                </a:cubicBezTo>
                <a:cubicBezTo>
                  <a:pt x="4404" y="1332"/>
                  <a:pt x="4404" y="1332"/>
                  <a:pt x="4404" y="1332"/>
                </a:cubicBezTo>
                <a:cubicBezTo>
                  <a:pt x="4389" y="1321"/>
                  <a:pt x="4389" y="1321"/>
                  <a:pt x="4389" y="1321"/>
                </a:cubicBezTo>
                <a:cubicBezTo>
                  <a:pt x="4412" y="1326"/>
                  <a:pt x="4412" y="1326"/>
                  <a:pt x="4412" y="1326"/>
                </a:cubicBezTo>
                <a:cubicBezTo>
                  <a:pt x="4422" y="1318"/>
                  <a:pt x="4422" y="1318"/>
                  <a:pt x="4422" y="1318"/>
                </a:cubicBezTo>
                <a:cubicBezTo>
                  <a:pt x="4440" y="1317"/>
                  <a:pt x="4440" y="1317"/>
                  <a:pt x="4440" y="1317"/>
                </a:cubicBezTo>
                <a:cubicBezTo>
                  <a:pt x="4442" y="1304"/>
                  <a:pt x="4442" y="1304"/>
                  <a:pt x="4442" y="1304"/>
                </a:cubicBezTo>
                <a:cubicBezTo>
                  <a:pt x="4442" y="1304"/>
                  <a:pt x="4463" y="1307"/>
                  <a:pt x="4475" y="1302"/>
                </a:cubicBezTo>
                <a:cubicBezTo>
                  <a:pt x="4487" y="1297"/>
                  <a:pt x="4504" y="1288"/>
                  <a:pt x="4504" y="1288"/>
                </a:cubicBezTo>
                <a:cubicBezTo>
                  <a:pt x="4504" y="1288"/>
                  <a:pt x="4552" y="1293"/>
                  <a:pt x="4551" y="1288"/>
                </a:cubicBezTo>
                <a:cubicBezTo>
                  <a:pt x="4550" y="1283"/>
                  <a:pt x="4532" y="1275"/>
                  <a:pt x="4532" y="1275"/>
                </a:cubicBezTo>
                <a:cubicBezTo>
                  <a:pt x="4531" y="1259"/>
                  <a:pt x="4531" y="1259"/>
                  <a:pt x="4531" y="1259"/>
                </a:cubicBezTo>
                <a:cubicBezTo>
                  <a:pt x="4531" y="1259"/>
                  <a:pt x="4503" y="1268"/>
                  <a:pt x="4497" y="1267"/>
                </a:cubicBezTo>
                <a:cubicBezTo>
                  <a:pt x="4491" y="1266"/>
                  <a:pt x="4489" y="1254"/>
                  <a:pt x="4489" y="1254"/>
                </a:cubicBezTo>
                <a:cubicBezTo>
                  <a:pt x="4449" y="1266"/>
                  <a:pt x="4449" y="1266"/>
                  <a:pt x="4449" y="1266"/>
                </a:cubicBezTo>
                <a:cubicBezTo>
                  <a:pt x="4451" y="1246"/>
                  <a:pt x="4451" y="1246"/>
                  <a:pt x="4451" y="1246"/>
                </a:cubicBezTo>
                <a:cubicBezTo>
                  <a:pt x="4422" y="1256"/>
                  <a:pt x="4422" y="1256"/>
                  <a:pt x="4422" y="1256"/>
                </a:cubicBezTo>
                <a:cubicBezTo>
                  <a:pt x="4422" y="1256"/>
                  <a:pt x="4453" y="1221"/>
                  <a:pt x="4445" y="1217"/>
                </a:cubicBezTo>
                <a:cubicBezTo>
                  <a:pt x="4437" y="1213"/>
                  <a:pt x="4412" y="1213"/>
                  <a:pt x="4412" y="1213"/>
                </a:cubicBezTo>
                <a:cubicBezTo>
                  <a:pt x="4415" y="1197"/>
                  <a:pt x="4415" y="1197"/>
                  <a:pt x="4415" y="1197"/>
                </a:cubicBezTo>
                <a:cubicBezTo>
                  <a:pt x="4393" y="1197"/>
                  <a:pt x="4393" y="1197"/>
                  <a:pt x="4393" y="1197"/>
                </a:cubicBezTo>
                <a:cubicBezTo>
                  <a:pt x="4402" y="1183"/>
                  <a:pt x="4402" y="1183"/>
                  <a:pt x="4402" y="1183"/>
                </a:cubicBezTo>
                <a:cubicBezTo>
                  <a:pt x="4384" y="1167"/>
                  <a:pt x="4384" y="1167"/>
                  <a:pt x="4384" y="1167"/>
                </a:cubicBezTo>
                <a:cubicBezTo>
                  <a:pt x="4384" y="1167"/>
                  <a:pt x="4414" y="1174"/>
                  <a:pt x="4422" y="1168"/>
                </a:cubicBezTo>
                <a:cubicBezTo>
                  <a:pt x="4430" y="1162"/>
                  <a:pt x="4441" y="1157"/>
                  <a:pt x="4441" y="1157"/>
                </a:cubicBezTo>
                <a:cubicBezTo>
                  <a:pt x="4411" y="1139"/>
                  <a:pt x="4411" y="1139"/>
                  <a:pt x="4411" y="1139"/>
                </a:cubicBezTo>
                <a:cubicBezTo>
                  <a:pt x="4444" y="1120"/>
                  <a:pt x="4444" y="1120"/>
                  <a:pt x="4444" y="1120"/>
                </a:cubicBezTo>
                <a:cubicBezTo>
                  <a:pt x="4411" y="1105"/>
                  <a:pt x="4411" y="1105"/>
                  <a:pt x="4411" y="1105"/>
                </a:cubicBezTo>
                <a:cubicBezTo>
                  <a:pt x="4381" y="1106"/>
                  <a:pt x="4381" y="1106"/>
                  <a:pt x="4381" y="1106"/>
                </a:cubicBezTo>
                <a:cubicBezTo>
                  <a:pt x="4417" y="1093"/>
                  <a:pt x="4417" y="1093"/>
                  <a:pt x="4417" y="1093"/>
                </a:cubicBezTo>
                <a:cubicBezTo>
                  <a:pt x="4392" y="1087"/>
                  <a:pt x="4392" y="1087"/>
                  <a:pt x="4392" y="1087"/>
                </a:cubicBezTo>
                <a:cubicBezTo>
                  <a:pt x="4422" y="1073"/>
                  <a:pt x="4422" y="1073"/>
                  <a:pt x="4422" y="1073"/>
                </a:cubicBezTo>
                <a:cubicBezTo>
                  <a:pt x="4417" y="1057"/>
                  <a:pt x="4417" y="1057"/>
                  <a:pt x="4417" y="1057"/>
                </a:cubicBezTo>
                <a:cubicBezTo>
                  <a:pt x="4395" y="1055"/>
                  <a:pt x="4395" y="1055"/>
                  <a:pt x="4395" y="1055"/>
                </a:cubicBezTo>
                <a:cubicBezTo>
                  <a:pt x="4395" y="1055"/>
                  <a:pt x="4413" y="1045"/>
                  <a:pt x="4405" y="1026"/>
                </a:cubicBezTo>
                <a:cubicBezTo>
                  <a:pt x="4397" y="1007"/>
                  <a:pt x="4389" y="1010"/>
                  <a:pt x="4389" y="1010"/>
                </a:cubicBezTo>
                <a:cubicBezTo>
                  <a:pt x="4398" y="996"/>
                  <a:pt x="4398" y="996"/>
                  <a:pt x="4398" y="996"/>
                </a:cubicBezTo>
                <a:cubicBezTo>
                  <a:pt x="4398" y="996"/>
                  <a:pt x="4374" y="1007"/>
                  <a:pt x="4369" y="1014"/>
                </a:cubicBezTo>
                <a:cubicBezTo>
                  <a:pt x="4364" y="1021"/>
                  <a:pt x="4368" y="1027"/>
                  <a:pt x="4368" y="1027"/>
                </a:cubicBezTo>
                <a:cubicBezTo>
                  <a:pt x="4349" y="1021"/>
                  <a:pt x="4349" y="1021"/>
                  <a:pt x="4349" y="1021"/>
                </a:cubicBezTo>
                <a:cubicBezTo>
                  <a:pt x="4353" y="1043"/>
                  <a:pt x="4353" y="1043"/>
                  <a:pt x="4353" y="1043"/>
                </a:cubicBezTo>
                <a:cubicBezTo>
                  <a:pt x="4335" y="1042"/>
                  <a:pt x="4335" y="1042"/>
                  <a:pt x="4335" y="1042"/>
                </a:cubicBezTo>
                <a:cubicBezTo>
                  <a:pt x="4327" y="1056"/>
                  <a:pt x="4327" y="1056"/>
                  <a:pt x="4327" y="1056"/>
                </a:cubicBezTo>
                <a:cubicBezTo>
                  <a:pt x="4332" y="1062"/>
                  <a:pt x="4332" y="1062"/>
                  <a:pt x="4332" y="1062"/>
                </a:cubicBezTo>
                <a:cubicBezTo>
                  <a:pt x="4316" y="1063"/>
                  <a:pt x="4316" y="1063"/>
                  <a:pt x="4316" y="1063"/>
                </a:cubicBezTo>
                <a:cubicBezTo>
                  <a:pt x="4301" y="1093"/>
                  <a:pt x="4301" y="1093"/>
                  <a:pt x="4301" y="1093"/>
                </a:cubicBezTo>
                <a:cubicBezTo>
                  <a:pt x="4293" y="1093"/>
                  <a:pt x="4293" y="1093"/>
                  <a:pt x="4293" y="1093"/>
                </a:cubicBezTo>
                <a:cubicBezTo>
                  <a:pt x="4303" y="1068"/>
                  <a:pt x="4303" y="1068"/>
                  <a:pt x="4303" y="1068"/>
                </a:cubicBezTo>
                <a:cubicBezTo>
                  <a:pt x="4303" y="1068"/>
                  <a:pt x="4293" y="1053"/>
                  <a:pt x="4284" y="1062"/>
                </a:cubicBezTo>
                <a:cubicBezTo>
                  <a:pt x="4275" y="1071"/>
                  <a:pt x="4263" y="1084"/>
                  <a:pt x="4256" y="1085"/>
                </a:cubicBezTo>
                <a:cubicBezTo>
                  <a:pt x="4249" y="1086"/>
                  <a:pt x="4221" y="1107"/>
                  <a:pt x="4221" y="1107"/>
                </a:cubicBezTo>
                <a:cubicBezTo>
                  <a:pt x="4226" y="1092"/>
                  <a:pt x="4226" y="1092"/>
                  <a:pt x="4226" y="1092"/>
                </a:cubicBezTo>
                <a:cubicBezTo>
                  <a:pt x="4225" y="1081"/>
                  <a:pt x="4225" y="1081"/>
                  <a:pt x="4225" y="1081"/>
                </a:cubicBezTo>
                <a:cubicBezTo>
                  <a:pt x="4200" y="1102"/>
                  <a:pt x="4200" y="1102"/>
                  <a:pt x="4200" y="1102"/>
                </a:cubicBezTo>
                <a:cubicBezTo>
                  <a:pt x="4156" y="1112"/>
                  <a:pt x="4156" y="1112"/>
                  <a:pt x="4156" y="1112"/>
                </a:cubicBezTo>
                <a:cubicBezTo>
                  <a:pt x="4197" y="1098"/>
                  <a:pt x="4197" y="1098"/>
                  <a:pt x="4197" y="1098"/>
                </a:cubicBezTo>
                <a:cubicBezTo>
                  <a:pt x="4197" y="1098"/>
                  <a:pt x="4221" y="1071"/>
                  <a:pt x="4208" y="1065"/>
                </a:cubicBezTo>
                <a:cubicBezTo>
                  <a:pt x="4195" y="1059"/>
                  <a:pt x="4180" y="1065"/>
                  <a:pt x="4180" y="1065"/>
                </a:cubicBezTo>
                <a:cubicBezTo>
                  <a:pt x="4180" y="1065"/>
                  <a:pt x="4147" y="1080"/>
                  <a:pt x="4149" y="1069"/>
                </a:cubicBezTo>
                <a:cubicBezTo>
                  <a:pt x="4151" y="1058"/>
                  <a:pt x="4168" y="1055"/>
                  <a:pt x="4168" y="1055"/>
                </a:cubicBezTo>
                <a:cubicBezTo>
                  <a:pt x="4167" y="1062"/>
                  <a:pt x="4167" y="1062"/>
                  <a:pt x="4167" y="1062"/>
                </a:cubicBezTo>
                <a:cubicBezTo>
                  <a:pt x="4181" y="1057"/>
                  <a:pt x="4181" y="1057"/>
                  <a:pt x="4181" y="1057"/>
                </a:cubicBezTo>
                <a:cubicBezTo>
                  <a:pt x="4178" y="1038"/>
                  <a:pt x="4178" y="1038"/>
                  <a:pt x="4178" y="1038"/>
                </a:cubicBezTo>
                <a:cubicBezTo>
                  <a:pt x="4178" y="1038"/>
                  <a:pt x="4203" y="1024"/>
                  <a:pt x="4194" y="1017"/>
                </a:cubicBezTo>
                <a:cubicBezTo>
                  <a:pt x="4185" y="1010"/>
                  <a:pt x="4158" y="1006"/>
                  <a:pt x="4158" y="1006"/>
                </a:cubicBezTo>
                <a:cubicBezTo>
                  <a:pt x="4158" y="1006"/>
                  <a:pt x="4203" y="1008"/>
                  <a:pt x="4206" y="996"/>
                </a:cubicBezTo>
                <a:cubicBezTo>
                  <a:pt x="4209" y="984"/>
                  <a:pt x="4212" y="981"/>
                  <a:pt x="4218" y="977"/>
                </a:cubicBezTo>
                <a:cubicBezTo>
                  <a:pt x="4224" y="973"/>
                  <a:pt x="4244" y="972"/>
                  <a:pt x="4234" y="963"/>
                </a:cubicBezTo>
                <a:cubicBezTo>
                  <a:pt x="4224" y="954"/>
                  <a:pt x="4214" y="970"/>
                  <a:pt x="4214" y="970"/>
                </a:cubicBezTo>
                <a:cubicBezTo>
                  <a:pt x="4208" y="953"/>
                  <a:pt x="4208" y="953"/>
                  <a:pt x="4208" y="953"/>
                </a:cubicBezTo>
                <a:cubicBezTo>
                  <a:pt x="4208" y="953"/>
                  <a:pt x="4177" y="954"/>
                  <a:pt x="4168" y="954"/>
                </a:cubicBezTo>
                <a:cubicBezTo>
                  <a:pt x="4159" y="954"/>
                  <a:pt x="4157" y="939"/>
                  <a:pt x="4165" y="936"/>
                </a:cubicBezTo>
                <a:cubicBezTo>
                  <a:pt x="4173" y="933"/>
                  <a:pt x="4174" y="926"/>
                  <a:pt x="4167" y="924"/>
                </a:cubicBezTo>
                <a:cubicBezTo>
                  <a:pt x="4160" y="922"/>
                  <a:pt x="4154" y="929"/>
                  <a:pt x="4154" y="929"/>
                </a:cubicBezTo>
                <a:cubicBezTo>
                  <a:pt x="4159" y="913"/>
                  <a:pt x="4159" y="913"/>
                  <a:pt x="4159" y="913"/>
                </a:cubicBezTo>
                <a:cubicBezTo>
                  <a:pt x="4135" y="917"/>
                  <a:pt x="4135" y="917"/>
                  <a:pt x="4135" y="917"/>
                </a:cubicBezTo>
                <a:cubicBezTo>
                  <a:pt x="4135" y="917"/>
                  <a:pt x="4139" y="888"/>
                  <a:pt x="4122" y="888"/>
                </a:cubicBezTo>
                <a:cubicBezTo>
                  <a:pt x="4105" y="888"/>
                  <a:pt x="4077" y="905"/>
                  <a:pt x="4077" y="905"/>
                </a:cubicBezTo>
                <a:cubicBezTo>
                  <a:pt x="4077" y="905"/>
                  <a:pt x="4069" y="894"/>
                  <a:pt x="4061" y="894"/>
                </a:cubicBezTo>
                <a:cubicBezTo>
                  <a:pt x="4053" y="894"/>
                  <a:pt x="4036" y="903"/>
                  <a:pt x="4036" y="903"/>
                </a:cubicBezTo>
                <a:cubicBezTo>
                  <a:pt x="4036" y="903"/>
                  <a:pt x="3990" y="881"/>
                  <a:pt x="3974" y="884"/>
                </a:cubicBezTo>
                <a:cubicBezTo>
                  <a:pt x="3958" y="887"/>
                  <a:pt x="3952" y="899"/>
                  <a:pt x="3952" y="899"/>
                </a:cubicBezTo>
                <a:cubicBezTo>
                  <a:pt x="3952" y="899"/>
                  <a:pt x="3931" y="909"/>
                  <a:pt x="3938" y="917"/>
                </a:cubicBezTo>
                <a:cubicBezTo>
                  <a:pt x="3945" y="925"/>
                  <a:pt x="3958" y="926"/>
                  <a:pt x="3952" y="934"/>
                </a:cubicBezTo>
                <a:cubicBezTo>
                  <a:pt x="3946" y="942"/>
                  <a:pt x="3921" y="958"/>
                  <a:pt x="3921" y="958"/>
                </a:cubicBezTo>
                <a:cubicBezTo>
                  <a:pt x="3903" y="965"/>
                  <a:pt x="3903" y="965"/>
                  <a:pt x="3903" y="965"/>
                </a:cubicBezTo>
                <a:cubicBezTo>
                  <a:pt x="3920" y="974"/>
                  <a:pt x="3920" y="974"/>
                  <a:pt x="3920" y="974"/>
                </a:cubicBezTo>
                <a:cubicBezTo>
                  <a:pt x="3920" y="974"/>
                  <a:pt x="3905" y="981"/>
                  <a:pt x="3904" y="990"/>
                </a:cubicBezTo>
                <a:cubicBezTo>
                  <a:pt x="3903" y="999"/>
                  <a:pt x="3911" y="1006"/>
                  <a:pt x="3903" y="1016"/>
                </a:cubicBezTo>
                <a:cubicBezTo>
                  <a:pt x="3895" y="1026"/>
                  <a:pt x="3888" y="1018"/>
                  <a:pt x="3875" y="1026"/>
                </a:cubicBezTo>
                <a:cubicBezTo>
                  <a:pt x="3862" y="1034"/>
                  <a:pt x="3864" y="1047"/>
                  <a:pt x="3864" y="1047"/>
                </a:cubicBezTo>
                <a:cubicBezTo>
                  <a:pt x="3864" y="1047"/>
                  <a:pt x="3848" y="1050"/>
                  <a:pt x="3842" y="1056"/>
                </a:cubicBezTo>
                <a:cubicBezTo>
                  <a:pt x="3836" y="1062"/>
                  <a:pt x="3816" y="1067"/>
                  <a:pt x="3818" y="1075"/>
                </a:cubicBezTo>
                <a:cubicBezTo>
                  <a:pt x="3820" y="1083"/>
                  <a:pt x="3857" y="1097"/>
                  <a:pt x="3857" y="1106"/>
                </a:cubicBezTo>
                <a:cubicBezTo>
                  <a:pt x="3857" y="1115"/>
                  <a:pt x="3856" y="1180"/>
                  <a:pt x="3821" y="1200"/>
                </a:cubicBezTo>
                <a:cubicBezTo>
                  <a:pt x="3786" y="1220"/>
                  <a:pt x="3741" y="1255"/>
                  <a:pt x="3723" y="1256"/>
                </a:cubicBezTo>
                <a:cubicBezTo>
                  <a:pt x="3705" y="1257"/>
                  <a:pt x="3656" y="1260"/>
                  <a:pt x="3653" y="1269"/>
                </a:cubicBezTo>
                <a:cubicBezTo>
                  <a:pt x="3650" y="1278"/>
                  <a:pt x="3662" y="1306"/>
                  <a:pt x="3662" y="1311"/>
                </a:cubicBezTo>
                <a:cubicBezTo>
                  <a:pt x="3662" y="1316"/>
                  <a:pt x="3641" y="1337"/>
                  <a:pt x="3637" y="1352"/>
                </a:cubicBezTo>
                <a:cubicBezTo>
                  <a:pt x="3633" y="1367"/>
                  <a:pt x="3636" y="1400"/>
                  <a:pt x="3636" y="1400"/>
                </a:cubicBezTo>
                <a:cubicBezTo>
                  <a:pt x="3636" y="1400"/>
                  <a:pt x="3602" y="1417"/>
                  <a:pt x="3601" y="1422"/>
                </a:cubicBezTo>
                <a:cubicBezTo>
                  <a:pt x="3600" y="1427"/>
                  <a:pt x="3599" y="1444"/>
                  <a:pt x="3599" y="1444"/>
                </a:cubicBezTo>
                <a:cubicBezTo>
                  <a:pt x="3586" y="1460"/>
                  <a:pt x="3586" y="1460"/>
                  <a:pt x="3586" y="1460"/>
                </a:cubicBezTo>
                <a:cubicBezTo>
                  <a:pt x="3586" y="1460"/>
                  <a:pt x="3593" y="1436"/>
                  <a:pt x="3582" y="1435"/>
                </a:cubicBezTo>
                <a:cubicBezTo>
                  <a:pt x="3571" y="1434"/>
                  <a:pt x="3549" y="1448"/>
                  <a:pt x="3554" y="1459"/>
                </a:cubicBezTo>
                <a:cubicBezTo>
                  <a:pt x="3559" y="1470"/>
                  <a:pt x="3553" y="1479"/>
                  <a:pt x="3553" y="1479"/>
                </a:cubicBezTo>
                <a:cubicBezTo>
                  <a:pt x="3553" y="1479"/>
                  <a:pt x="3551" y="1459"/>
                  <a:pt x="3545" y="1454"/>
                </a:cubicBezTo>
                <a:cubicBezTo>
                  <a:pt x="3539" y="1449"/>
                  <a:pt x="3501" y="1460"/>
                  <a:pt x="3501" y="1460"/>
                </a:cubicBezTo>
                <a:cubicBezTo>
                  <a:pt x="3501" y="1460"/>
                  <a:pt x="3537" y="1439"/>
                  <a:pt x="3533" y="1426"/>
                </a:cubicBezTo>
                <a:cubicBezTo>
                  <a:pt x="3529" y="1413"/>
                  <a:pt x="3493" y="1402"/>
                  <a:pt x="3493" y="1402"/>
                </a:cubicBezTo>
                <a:cubicBezTo>
                  <a:pt x="3493" y="1402"/>
                  <a:pt x="3510" y="1399"/>
                  <a:pt x="3510" y="1392"/>
                </a:cubicBezTo>
                <a:cubicBezTo>
                  <a:pt x="3510" y="1385"/>
                  <a:pt x="3498" y="1359"/>
                  <a:pt x="3498" y="1359"/>
                </a:cubicBezTo>
                <a:cubicBezTo>
                  <a:pt x="3520" y="1344"/>
                  <a:pt x="3520" y="1344"/>
                  <a:pt x="3520" y="1344"/>
                </a:cubicBezTo>
                <a:cubicBezTo>
                  <a:pt x="3519" y="1329"/>
                  <a:pt x="3519" y="1329"/>
                  <a:pt x="3519" y="1329"/>
                </a:cubicBezTo>
                <a:cubicBezTo>
                  <a:pt x="3536" y="1318"/>
                  <a:pt x="3536" y="1318"/>
                  <a:pt x="3536" y="1318"/>
                </a:cubicBezTo>
                <a:cubicBezTo>
                  <a:pt x="3535" y="1293"/>
                  <a:pt x="3535" y="1293"/>
                  <a:pt x="3535" y="1293"/>
                </a:cubicBezTo>
                <a:cubicBezTo>
                  <a:pt x="3535" y="1293"/>
                  <a:pt x="3584" y="1266"/>
                  <a:pt x="3560" y="1254"/>
                </a:cubicBezTo>
                <a:cubicBezTo>
                  <a:pt x="3536" y="1242"/>
                  <a:pt x="3464" y="1246"/>
                  <a:pt x="3464" y="1246"/>
                </a:cubicBezTo>
                <a:cubicBezTo>
                  <a:pt x="3440" y="1254"/>
                  <a:pt x="3440" y="1254"/>
                  <a:pt x="3440" y="1254"/>
                </a:cubicBezTo>
                <a:cubicBezTo>
                  <a:pt x="3440" y="1254"/>
                  <a:pt x="3458" y="1233"/>
                  <a:pt x="3448" y="1228"/>
                </a:cubicBezTo>
                <a:cubicBezTo>
                  <a:pt x="3438" y="1223"/>
                  <a:pt x="3390" y="1213"/>
                  <a:pt x="3390" y="1213"/>
                </a:cubicBezTo>
                <a:cubicBezTo>
                  <a:pt x="3390" y="1213"/>
                  <a:pt x="3395" y="1191"/>
                  <a:pt x="3376" y="1177"/>
                </a:cubicBezTo>
                <a:cubicBezTo>
                  <a:pt x="3357" y="1163"/>
                  <a:pt x="3332" y="1162"/>
                  <a:pt x="3332" y="1162"/>
                </a:cubicBezTo>
                <a:cubicBezTo>
                  <a:pt x="3332" y="1162"/>
                  <a:pt x="3333" y="1150"/>
                  <a:pt x="3305" y="1149"/>
                </a:cubicBezTo>
                <a:cubicBezTo>
                  <a:pt x="3277" y="1148"/>
                  <a:pt x="3208" y="1160"/>
                  <a:pt x="3208" y="1160"/>
                </a:cubicBezTo>
                <a:cubicBezTo>
                  <a:pt x="3208" y="1160"/>
                  <a:pt x="3241" y="1150"/>
                  <a:pt x="3242" y="1138"/>
                </a:cubicBezTo>
                <a:cubicBezTo>
                  <a:pt x="3243" y="1126"/>
                  <a:pt x="3261" y="1074"/>
                  <a:pt x="3261" y="1074"/>
                </a:cubicBezTo>
                <a:cubicBezTo>
                  <a:pt x="3261" y="1074"/>
                  <a:pt x="3231" y="1068"/>
                  <a:pt x="3228" y="1070"/>
                </a:cubicBezTo>
                <a:cubicBezTo>
                  <a:pt x="3225" y="1072"/>
                  <a:pt x="3202" y="1088"/>
                  <a:pt x="3202" y="1088"/>
                </a:cubicBezTo>
                <a:cubicBezTo>
                  <a:pt x="3212" y="1069"/>
                  <a:pt x="3212" y="1069"/>
                  <a:pt x="3212" y="1069"/>
                </a:cubicBezTo>
                <a:cubicBezTo>
                  <a:pt x="3208" y="1054"/>
                  <a:pt x="3208" y="1054"/>
                  <a:pt x="3208" y="1054"/>
                </a:cubicBezTo>
                <a:cubicBezTo>
                  <a:pt x="3208" y="1054"/>
                  <a:pt x="3234" y="1032"/>
                  <a:pt x="3246" y="1011"/>
                </a:cubicBezTo>
                <a:cubicBezTo>
                  <a:pt x="3258" y="990"/>
                  <a:pt x="3326" y="953"/>
                  <a:pt x="3326" y="953"/>
                </a:cubicBezTo>
                <a:cubicBezTo>
                  <a:pt x="3320" y="942"/>
                  <a:pt x="3320" y="942"/>
                  <a:pt x="3320" y="942"/>
                </a:cubicBezTo>
                <a:cubicBezTo>
                  <a:pt x="3363" y="928"/>
                  <a:pt x="3363" y="928"/>
                  <a:pt x="3363" y="928"/>
                </a:cubicBezTo>
                <a:cubicBezTo>
                  <a:pt x="3364" y="917"/>
                  <a:pt x="3364" y="917"/>
                  <a:pt x="3364" y="917"/>
                </a:cubicBezTo>
                <a:cubicBezTo>
                  <a:pt x="3391" y="913"/>
                  <a:pt x="3391" y="913"/>
                  <a:pt x="3391" y="913"/>
                </a:cubicBezTo>
                <a:cubicBezTo>
                  <a:pt x="3393" y="900"/>
                  <a:pt x="3393" y="900"/>
                  <a:pt x="3393" y="900"/>
                </a:cubicBezTo>
                <a:cubicBezTo>
                  <a:pt x="3414" y="897"/>
                  <a:pt x="3414" y="897"/>
                  <a:pt x="3414" y="897"/>
                </a:cubicBezTo>
                <a:cubicBezTo>
                  <a:pt x="3448" y="870"/>
                  <a:pt x="3448" y="870"/>
                  <a:pt x="3448" y="870"/>
                </a:cubicBezTo>
                <a:cubicBezTo>
                  <a:pt x="3448" y="870"/>
                  <a:pt x="3522" y="873"/>
                  <a:pt x="3522" y="860"/>
                </a:cubicBezTo>
                <a:cubicBezTo>
                  <a:pt x="3522" y="847"/>
                  <a:pt x="3502" y="832"/>
                  <a:pt x="3502" y="832"/>
                </a:cubicBezTo>
                <a:cubicBezTo>
                  <a:pt x="3462" y="837"/>
                  <a:pt x="3462" y="837"/>
                  <a:pt x="3462" y="837"/>
                </a:cubicBezTo>
                <a:cubicBezTo>
                  <a:pt x="3468" y="827"/>
                  <a:pt x="3468" y="827"/>
                  <a:pt x="3468" y="827"/>
                </a:cubicBezTo>
                <a:cubicBezTo>
                  <a:pt x="3432" y="813"/>
                  <a:pt x="3432" y="813"/>
                  <a:pt x="3432" y="813"/>
                </a:cubicBezTo>
                <a:cubicBezTo>
                  <a:pt x="3448" y="808"/>
                  <a:pt x="3448" y="808"/>
                  <a:pt x="3448" y="808"/>
                </a:cubicBezTo>
                <a:cubicBezTo>
                  <a:pt x="3503" y="824"/>
                  <a:pt x="3503" y="824"/>
                  <a:pt x="3503" y="824"/>
                </a:cubicBezTo>
                <a:cubicBezTo>
                  <a:pt x="3503" y="824"/>
                  <a:pt x="3524" y="846"/>
                  <a:pt x="3543" y="838"/>
                </a:cubicBezTo>
                <a:cubicBezTo>
                  <a:pt x="3562" y="830"/>
                  <a:pt x="3578" y="797"/>
                  <a:pt x="3585" y="802"/>
                </a:cubicBezTo>
                <a:cubicBezTo>
                  <a:pt x="3592" y="807"/>
                  <a:pt x="3613" y="817"/>
                  <a:pt x="3622" y="815"/>
                </a:cubicBezTo>
                <a:cubicBezTo>
                  <a:pt x="3622" y="815"/>
                  <a:pt x="3667" y="796"/>
                  <a:pt x="3685" y="789"/>
                </a:cubicBezTo>
                <a:cubicBezTo>
                  <a:pt x="3703" y="782"/>
                  <a:pt x="3737" y="763"/>
                  <a:pt x="3725" y="760"/>
                </a:cubicBezTo>
                <a:cubicBezTo>
                  <a:pt x="3713" y="757"/>
                  <a:pt x="3657" y="757"/>
                  <a:pt x="3657" y="757"/>
                </a:cubicBezTo>
                <a:cubicBezTo>
                  <a:pt x="3653" y="741"/>
                  <a:pt x="3653" y="741"/>
                  <a:pt x="3653" y="741"/>
                </a:cubicBezTo>
                <a:cubicBezTo>
                  <a:pt x="3597" y="721"/>
                  <a:pt x="3597" y="721"/>
                  <a:pt x="3597" y="721"/>
                </a:cubicBezTo>
                <a:cubicBezTo>
                  <a:pt x="3597" y="721"/>
                  <a:pt x="3653" y="713"/>
                  <a:pt x="3668" y="719"/>
                </a:cubicBezTo>
                <a:cubicBezTo>
                  <a:pt x="3683" y="725"/>
                  <a:pt x="3697" y="751"/>
                  <a:pt x="3712" y="751"/>
                </a:cubicBezTo>
                <a:cubicBezTo>
                  <a:pt x="3727" y="751"/>
                  <a:pt x="3806" y="713"/>
                  <a:pt x="3806" y="713"/>
                </a:cubicBezTo>
                <a:cubicBezTo>
                  <a:pt x="3787" y="705"/>
                  <a:pt x="3787" y="705"/>
                  <a:pt x="3787" y="705"/>
                </a:cubicBezTo>
                <a:cubicBezTo>
                  <a:pt x="3787" y="705"/>
                  <a:pt x="3801" y="693"/>
                  <a:pt x="3819" y="693"/>
                </a:cubicBezTo>
                <a:cubicBezTo>
                  <a:pt x="3837" y="693"/>
                  <a:pt x="3842" y="707"/>
                  <a:pt x="3842" y="707"/>
                </a:cubicBezTo>
                <a:cubicBezTo>
                  <a:pt x="3862" y="714"/>
                  <a:pt x="3862" y="714"/>
                  <a:pt x="3862" y="714"/>
                </a:cubicBezTo>
                <a:cubicBezTo>
                  <a:pt x="3863" y="701"/>
                  <a:pt x="3863" y="701"/>
                  <a:pt x="3863" y="701"/>
                </a:cubicBezTo>
                <a:cubicBezTo>
                  <a:pt x="3863" y="701"/>
                  <a:pt x="3877" y="718"/>
                  <a:pt x="3882" y="709"/>
                </a:cubicBezTo>
                <a:cubicBezTo>
                  <a:pt x="3887" y="700"/>
                  <a:pt x="3870" y="682"/>
                  <a:pt x="3870" y="682"/>
                </a:cubicBezTo>
                <a:cubicBezTo>
                  <a:pt x="3856" y="676"/>
                  <a:pt x="3856" y="676"/>
                  <a:pt x="3856" y="676"/>
                </a:cubicBezTo>
                <a:cubicBezTo>
                  <a:pt x="3883" y="671"/>
                  <a:pt x="3883" y="671"/>
                  <a:pt x="3883" y="671"/>
                </a:cubicBezTo>
                <a:cubicBezTo>
                  <a:pt x="3883" y="671"/>
                  <a:pt x="3897" y="710"/>
                  <a:pt x="3906" y="708"/>
                </a:cubicBezTo>
                <a:cubicBezTo>
                  <a:pt x="3915" y="706"/>
                  <a:pt x="4028" y="673"/>
                  <a:pt x="4014" y="654"/>
                </a:cubicBezTo>
                <a:cubicBezTo>
                  <a:pt x="4000" y="635"/>
                  <a:pt x="3989" y="620"/>
                  <a:pt x="4000" y="613"/>
                </a:cubicBezTo>
                <a:cubicBezTo>
                  <a:pt x="4011" y="606"/>
                  <a:pt x="4061" y="604"/>
                  <a:pt x="4062" y="598"/>
                </a:cubicBezTo>
                <a:cubicBezTo>
                  <a:pt x="4063" y="592"/>
                  <a:pt x="4052" y="566"/>
                  <a:pt x="4052" y="566"/>
                </a:cubicBezTo>
                <a:cubicBezTo>
                  <a:pt x="4040" y="551"/>
                  <a:pt x="4040" y="551"/>
                  <a:pt x="4040" y="551"/>
                </a:cubicBezTo>
                <a:cubicBezTo>
                  <a:pt x="4040" y="551"/>
                  <a:pt x="3978" y="533"/>
                  <a:pt x="3952" y="551"/>
                </a:cubicBezTo>
                <a:cubicBezTo>
                  <a:pt x="3926" y="569"/>
                  <a:pt x="3948" y="581"/>
                  <a:pt x="3948" y="581"/>
                </a:cubicBezTo>
                <a:cubicBezTo>
                  <a:pt x="3924" y="596"/>
                  <a:pt x="3924" y="596"/>
                  <a:pt x="3924" y="596"/>
                </a:cubicBezTo>
                <a:cubicBezTo>
                  <a:pt x="3910" y="596"/>
                  <a:pt x="3910" y="596"/>
                  <a:pt x="3910" y="596"/>
                </a:cubicBezTo>
                <a:cubicBezTo>
                  <a:pt x="3865" y="627"/>
                  <a:pt x="3865" y="627"/>
                  <a:pt x="3865" y="627"/>
                </a:cubicBezTo>
                <a:cubicBezTo>
                  <a:pt x="3848" y="634"/>
                  <a:pt x="3848" y="634"/>
                  <a:pt x="3848" y="634"/>
                </a:cubicBezTo>
                <a:cubicBezTo>
                  <a:pt x="3848" y="634"/>
                  <a:pt x="3836" y="652"/>
                  <a:pt x="3832" y="655"/>
                </a:cubicBezTo>
                <a:cubicBezTo>
                  <a:pt x="3828" y="658"/>
                  <a:pt x="3809" y="659"/>
                  <a:pt x="3809" y="659"/>
                </a:cubicBezTo>
                <a:cubicBezTo>
                  <a:pt x="3786" y="671"/>
                  <a:pt x="3786" y="671"/>
                  <a:pt x="3786" y="671"/>
                </a:cubicBezTo>
                <a:cubicBezTo>
                  <a:pt x="3786" y="671"/>
                  <a:pt x="3775" y="637"/>
                  <a:pt x="3781" y="626"/>
                </a:cubicBezTo>
                <a:cubicBezTo>
                  <a:pt x="3787" y="615"/>
                  <a:pt x="3818" y="620"/>
                  <a:pt x="3823" y="604"/>
                </a:cubicBezTo>
                <a:cubicBezTo>
                  <a:pt x="3828" y="588"/>
                  <a:pt x="3812" y="571"/>
                  <a:pt x="3809" y="571"/>
                </a:cubicBezTo>
                <a:cubicBezTo>
                  <a:pt x="3806" y="571"/>
                  <a:pt x="3753" y="595"/>
                  <a:pt x="3753" y="595"/>
                </a:cubicBezTo>
                <a:cubicBezTo>
                  <a:pt x="3734" y="616"/>
                  <a:pt x="3734" y="616"/>
                  <a:pt x="3734" y="616"/>
                </a:cubicBezTo>
                <a:cubicBezTo>
                  <a:pt x="3728" y="607"/>
                  <a:pt x="3728" y="607"/>
                  <a:pt x="3728" y="607"/>
                </a:cubicBezTo>
                <a:cubicBezTo>
                  <a:pt x="3746" y="589"/>
                  <a:pt x="3746" y="589"/>
                  <a:pt x="3746" y="589"/>
                </a:cubicBezTo>
                <a:cubicBezTo>
                  <a:pt x="3744" y="576"/>
                  <a:pt x="3744" y="576"/>
                  <a:pt x="3744" y="576"/>
                </a:cubicBezTo>
                <a:cubicBezTo>
                  <a:pt x="3774" y="565"/>
                  <a:pt x="3774" y="565"/>
                  <a:pt x="3774" y="565"/>
                </a:cubicBezTo>
                <a:cubicBezTo>
                  <a:pt x="3747" y="560"/>
                  <a:pt x="3747" y="560"/>
                  <a:pt x="3747" y="560"/>
                </a:cubicBezTo>
                <a:cubicBezTo>
                  <a:pt x="3752" y="550"/>
                  <a:pt x="3752" y="550"/>
                  <a:pt x="3752" y="550"/>
                </a:cubicBezTo>
                <a:cubicBezTo>
                  <a:pt x="3720" y="560"/>
                  <a:pt x="3720" y="560"/>
                  <a:pt x="3720" y="560"/>
                </a:cubicBezTo>
                <a:cubicBezTo>
                  <a:pt x="3706" y="552"/>
                  <a:pt x="3706" y="552"/>
                  <a:pt x="3706" y="552"/>
                </a:cubicBezTo>
                <a:cubicBezTo>
                  <a:pt x="3731" y="543"/>
                  <a:pt x="3731" y="543"/>
                  <a:pt x="3731" y="543"/>
                </a:cubicBezTo>
                <a:cubicBezTo>
                  <a:pt x="3732" y="533"/>
                  <a:pt x="3732" y="533"/>
                  <a:pt x="3732" y="533"/>
                </a:cubicBezTo>
                <a:cubicBezTo>
                  <a:pt x="3732" y="533"/>
                  <a:pt x="3768" y="541"/>
                  <a:pt x="3766" y="528"/>
                </a:cubicBezTo>
                <a:cubicBezTo>
                  <a:pt x="3764" y="515"/>
                  <a:pt x="3736" y="518"/>
                  <a:pt x="3748" y="501"/>
                </a:cubicBezTo>
                <a:cubicBezTo>
                  <a:pt x="3760" y="484"/>
                  <a:pt x="3771" y="459"/>
                  <a:pt x="3755" y="458"/>
                </a:cubicBezTo>
                <a:cubicBezTo>
                  <a:pt x="3730" y="448"/>
                  <a:pt x="3730" y="448"/>
                  <a:pt x="3730" y="448"/>
                </a:cubicBezTo>
                <a:cubicBezTo>
                  <a:pt x="3711" y="456"/>
                  <a:pt x="3711" y="456"/>
                  <a:pt x="3711" y="456"/>
                </a:cubicBezTo>
                <a:cubicBezTo>
                  <a:pt x="3711" y="456"/>
                  <a:pt x="3684" y="458"/>
                  <a:pt x="3683" y="462"/>
                </a:cubicBezTo>
                <a:cubicBezTo>
                  <a:pt x="3682" y="466"/>
                  <a:pt x="3690" y="475"/>
                  <a:pt x="3684" y="476"/>
                </a:cubicBezTo>
                <a:cubicBezTo>
                  <a:pt x="3678" y="477"/>
                  <a:pt x="3642" y="470"/>
                  <a:pt x="3634" y="479"/>
                </a:cubicBezTo>
                <a:cubicBezTo>
                  <a:pt x="3626" y="488"/>
                  <a:pt x="3609" y="497"/>
                  <a:pt x="3618" y="501"/>
                </a:cubicBezTo>
                <a:cubicBezTo>
                  <a:pt x="3627" y="505"/>
                  <a:pt x="3638" y="507"/>
                  <a:pt x="3638" y="507"/>
                </a:cubicBezTo>
                <a:cubicBezTo>
                  <a:pt x="3638" y="507"/>
                  <a:pt x="3589" y="520"/>
                  <a:pt x="3591" y="533"/>
                </a:cubicBezTo>
                <a:cubicBezTo>
                  <a:pt x="3593" y="546"/>
                  <a:pt x="3620" y="556"/>
                  <a:pt x="3620" y="556"/>
                </a:cubicBezTo>
                <a:cubicBezTo>
                  <a:pt x="3636" y="549"/>
                  <a:pt x="3636" y="549"/>
                  <a:pt x="3636" y="549"/>
                </a:cubicBezTo>
                <a:cubicBezTo>
                  <a:pt x="3636" y="549"/>
                  <a:pt x="3635" y="570"/>
                  <a:pt x="3641" y="567"/>
                </a:cubicBezTo>
                <a:cubicBezTo>
                  <a:pt x="3647" y="564"/>
                  <a:pt x="3676" y="559"/>
                  <a:pt x="3665" y="567"/>
                </a:cubicBezTo>
                <a:cubicBezTo>
                  <a:pt x="3654" y="575"/>
                  <a:pt x="3645" y="574"/>
                  <a:pt x="3645" y="574"/>
                </a:cubicBezTo>
                <a:cubicBezTo>
                  <a:pt x="3632" y="569"/>
                  <a:pt x="3632" y="569"/>
                  <a:pt x="3632" y="569"/>
                </a:cubicBezTo>
                <a:cubicBezTo>
                  <a:pt x="3630" y="578"/>
                  <a:pt x="3630" y="578"/>
                  <a:pt x="3630" y="578"/>
                </a:cubicBezTo>
                <a:cubicBezTo>
                  <a:pt x="3630" y="578"/>
                  <a:pt x="3594" y="584"/>
                  <a:pt x="3606" y="588"/>
                </a:cubicBezTo>
                <a:cubicBezTo>
                  <a:pt x="3618" y="592"/>
                  <a:pt x="3645" y="572"/>
                  <a:pt x="3639" y="585"/>
                </a:cubicBezTo>
                <a:cubicBezTo>
                  <a:pt x="3633" y="598"/>
                  <a:pt x="3614" y="607"/>
                  <a:pt x="3601" y="611"/>
                </a:cubicBezTo>
                <a:cubicBezTo>
                  <a:pt x="3588" y="615"/>
                  <a:pt x="3568" y="630"/>
                  <a:pt x="3568" y="630"/>
                </a:cubicBezTo>
                <a:cubicBezTo>
                  <a:pt x="3568" y="630"/>
                  <a:pt x="3546" y="618"/>
                  <a:pt x="3542" y="625"/>
                </a:cubicBezTo>
                <a:cubicBezTo>
                  <a:pt x="3538" y="632"/>
                  <a:pt x="3517" y="638"/>
                  <a:pt x="3518" y="648"/>
                </a:cubicBezTo>
                <a:cubicBezTo>
                  <a:pt x="3519" y="658"/>
                  <a:pt x="3512" y="667"/>
                  <a:pt x="3512" y="667"/>
                </a:cubicBezTo>
                <a:cubicBezTo>
                  <a:pt x="3508" y="658"/>
                  <a:pt x="3508" y="658"/>
                  <a:pt x="3508" y="658"/>
                </a:cubicBezTo>
                <a:cubicBezTo>
                  <a:pt x="3508" y="658"/>
                  <a:pt x="3483" y="657"/>
                  <a:pt x="3485" y="651"/>
                </a:cubicBezTo>
                <a:cubicBezTo>
                  <a:pt x="3487" y="645"/>
                  <a:pt x="3529" y="617"/>
                  <a:pt x="3529" y="617"/>
                </a:cubicBezTo>
                <a:cubicBezTo>
                  <a:pt x="3504" y="617"/>
                  <a:pt x="3504" y="617"/>
                  <a:pt x="3504" y="617"/>
                </a:cubicBezTo>
                <a:cubicBezTo>
                  <a:pt x="3504" y="617"/>
                  <a:pt x="3497" y="603"/>
                  <a:pt x="3490" y="603"/>
                </a:cubicBezTo>
                <a:cubicBezTo>
                  <a:pt x="3483" y="603"/>
                  <a:pt x="3467" y="609"/>
                  <a:pt x="3467" y="609"/>
                </a:cubicBezTo>
                <a:cubicBezTo>
                  <a:pt x="3467" y="609"/>
                  <a:pt x="3446" y="602"/>
                  <a:pt x="3443" y="610"/>
                </a:cubicBezTo>
                <a:cubicBezTo>
                  <a:pt x="3440" y="618"/>
                  <a:pt x="3438" y="625"/>
                  <a:pt x="3442" y="626"/>
                </a:cubicBezTo>
                <a:cubicBezTo>
                  <a:pt x="3446" y="627"/>
                  <a:pt x="3475" y="640"/>
                  <a:pt x="3465" y="643"/>
                </a:cubicBezTo>
                <a:cubicBezTo>
                  <a:pt x="3455" y="646"/>
                  <a:pt x="3437" y="631"/>
                  <a:pt x="3437" y="631"/>
                </a:cubicBezTo>
                <a:cubicBezTo>
                  <a:pt x="3423" y="622"/>
                  <a:pt x="3423" y="622"/>
                  <a:pt x="3423" y="622"/>
                </a:cubicBezTo>
                <a:cubicBezTo>
                  <a:pt x="3422" y="642"/>
                  <a:pt x="3422" y="642"/>
                  <a:pt x="3422" y="642"/>
                </a:cubicBezTo>
                <a:cubicBezTo>
                  <a:pt x="3422" y="642"/>
                  <a:pt x="3407" y="651"/>
                  <a:pt x="3398" y="649"/>
                </a:cubicBezTo>
                <a:cubicBezTo>
                  <a:pt x="3389" y="647"/>
                  <a:pt x="3356" y="638"/>
                  <a:pt x="3345" y="638"/>
                </a:cubicBezTo>
                <a:cubicBezTo>
                  <a:pt x="3334" y="638"/>
                  <a:pt x="3312" y="642"/>
                  <a:pt x="3301" y="641"/>
                </a:cubicBezTo>
                <a:cubicBezTo>
                  <a:pt x="3290" y="640"/>
                  <a:pt x="3273" y="623"/>
                  <a:pt x="3273" y="623"/>
                </a:cubicBezTo>
                <a:cubicBezTo>
                  <a:pt x="3234" y="626"/>
                  <a:pt x="3234" y="626"/>
                  <a:pt x="3234" y="626"/>
                </a:cubicBezTo>
                <a:cubicBezTo>
                  <a:pt x="3234" y="626"/>
                  <a:pt x="3219" y="612"/>
                  <a:pt x="3211" y="610"/>
                </a:cubicBezTo>
                <a:cubicBezTo>
                  <a:pt x="3203" y="608"/>
                  <a:pt x="3186" y="608"/>
                  <a:pt x="3174" y="614"/>
                </a:cubicBezTo>
                <a:cubicBezTo>
                  <a:pt x="3162" y="620"/>
                  <a:pt x="3167" y="622"/>
                  <a:pt x="3154" y="622"/>
                </a:cubicBezTo>
                <a:cubicBezTo>
                  <a:pt x="3141" y="622"/>
                  <a:pt x="3113" y="615"/>
                  <a:pt x="3106" y="624"/>
                </a:cubicBezTo>
                <a:cubicBezTo>
                  <a:pt x="3099" y="633"/>
                  <a:pt x="3087" y="659"/>
                  <a:pt x="3087" y="659"/>
                </a:cubicBezTo>
                <a:cubicBezTo>
                  <a:pt x="3079" y="679"/>
                  <a:pt x="3079" y="679"/>
                  <a:pt x="3079" y="679"/>
                </a:cubicBezTo>
                <a:cubicBezTo>
                  <a:pt x="3058" y="681"/>
                  <a:pt x="3058" y="681"/>
                  <a:pt x="3058" y="681"/>
                </a:cubicBezTo>
                <a:cubicBezTo>
                  <a:pt x="3053" y="700"/>
                  <a:pt x="3053" y="700"/>
                  <a:pt x="3053" y="700"/>
                </a:cubicBezTo>
                <a:cubicBezTo>
                  <a:pt x="3038" y="667"/>
                  <a:pt x="3038" y="667"/>
                  <a:pt x="3038" y="667"/>
                </a:cubicBezTo>
                <a:cubicBezTo>
                  <a:pt x="3038" y="667"/>
                  <a:pt x="3080" y="678"/>
                  <a:pt x="3069" y="659"/>
                </a:cubicBezTo>
                <a:cubicBezTo>
                  <a:pt x="3058" y="640"/>
                  <a:pt x="3026" y="638"/>
                  <a:pt x="3026" y="638"/>
                </a:cubicBezTo>
                <a:cubicBezTo>
                  <a:pt x="3028" y="629"/>
                  <a:pt x="3028" y="629"/>
                  <a:pt x="3028" y="629"/>
                </a:cubicBezTo>
                <a:cubicBezTo>
                  <a:pt x="3028" y="629"/>
                  <a:pt x="2959" y="642"/>
                  <a:pt x="2922" y="642"/>
                </a:cubicBezTo>
                <a:cubicBezTo>
                  <a:pt x="2885" y="642"/>
                  <a:pt x="2819" y="638"/>
                  <a:pt x="2832" y="632"/>
                </a:cubicBezTo>
                <a:cubicBezTo>
                  <a:pt x="2845" y="626"/>
                  <a:pt x="2929" y="629"/>
                  <a:pt x="2909" y="607"/>
                </a:cubicBezTo>
                <a:cubicBezTo>
                  <a:pt x="2889" y="585"/>
                  <a:pt x="2870" y="583"/>
                  <a:pt x="2846" y="585"/>
                </a:cubicBezTo>
                <a:cubicBezTo>
                  <a:pt x="2822" y="587"/>
                  <a:pt x="2783" y="573"/>
                  <a:pt x="2777" y="570"/>
                </a:cubicBezTo>
                <a:cubicBezTo>
                  <a:pt x="2771" y="567"/>
                  <a:pt x="2753" y="567"/>
                  <a:pt x="2753" y="567"/>
                </a:cubicBezTo>
                <a:cubicBezTo>
                  <a:pt x="2753" y="567"/>
                  <a:pt x="2705" y="540"/>
                  <a:pt x="2687" y="541"/>
                </a:cubicBezTo>
                <a:cubicBezTo>
                  <a:pt x="2669" y="542"/>
                  <a:pt x="2637" y="567"/>
                  <a:pt x="2637" y="567"/>
                </a:cubicBezTo>
                <a:cubicBezTo>
                  <a:pt x="2601" y="567"/>
                  <a:pt x="2601" y="567"/>
                  <a:pt x="2601" y="567"/>
                </a:cubicBezTo>
                <a:cubicBezTo>
                  <a:pt x="2621" y="555"/>
                  <a:pt x="2621" y="555"/>
                  <a:pt x="2621" y="555"/>
                </a:cubicBezTo>
                <a:cubicBezTo>
                  <a:pt x="2621" y="547"/>
                  <a:pt x="2621" y="547"/>
                  <a:pt x="2621" y="547"/>
                </a:cubicBezTo>
                <a:cubicBezTo>
                  <a:pt x="2638" y="527"/>
                  <a:pt x="2638" y="527"/>
                  <a:pt x="2638" y="527"/>
                </a:cubicBezTo>
                <a:cubicBezTo>
                  <a:pt x="2638" y="527"/>
                  <a:pt x="2599" y="545"/>
                  <a:pt x="2592" y="552"/>
                </a:cubicBezTo>
                <a:cubicBezTo>
                  <a:pt x="2585" y="559"/>
                  <a:pt x="2569" y="581"/>
                  <a:pt x="2554" y="566"/>
                </a:cubicBezTo>
                <a:cubicBezTo>
                  <a:pt x="2539" y="551"/>
                  <a:pt x="2560" y="535"/>
                  <a:pt x="2557" y="524"/>
                </a:cubicBezTo>
                <a:cubicBezTo>
                  <a:pt x="2554" y="513"/>
                  <a:pt x="2531" y="502"/>
                  <a:pt x="2528" y="511"/>
                </a:cubicBezTo>
                <a:cubicBezTo>
                  <a:pt x="2525" y="520"/>
                  <a:pt x="2538" y="526"/>
                  <a:pt x="2538" y="526"/>
                </a:cubicBezTo>
                <a:cubicBezTo>
                  <a:pt x="2538" y="526"/>
                  <a:pt x="2518" y="524"/>
                  <a:pt x="2507" y="528"/>
                </a:cubicBezTo>
                <a:cubicBezTo>
                  <a:pt x="2496" y="532"/>
                  <a:pt x="2480" y="543"/>
                  <a:pt x="2475" y="547"/>
                </a:cubicBezTo>
                <a:cubicBezTo>
                  <a:pt x="2470" y="551"/>
                  <a:pt x="2452" y="546"/>
                  <a:pt x="2452" y="546"/>
                </a:cubicBezTo>
                <a:cubicBezTo>
                  <a:pt x="2452" y="546"/>
                  <a:pt x="2405" y="556"/>
                  <a:pt x="2401" y="557"/>
                </a:cubicBezTo>
                <a:cubicBezTo>
                  <a:pt x="2397" y="558"/>
                  <a:pt x="2372" y="573"/>
                  <a:pt x="2372" y="573"/>
                </a:cubicBezTo>
                <a:cubicBezTo>
                  <a:pt x="2358" y="560"/>
                  <a:pt x="2358" y="560"/>
                  <a:pt x="2358" y="560"/>
                </a:cubicBezTo>
                <a:cubicBezTo>
                  <a:pt x="2358" y="560"/>
                  <a:pt x="2325" y="577"/>
                  <a:pt x="2315" y="578"/>
                </a:cubicBezTo>
                <a:cubicBezTo>
                  <a:pt x="2305" y="579"/>
                  <a:pt x="2287" y="591"/>
                  <a:pt x="2287" y="591"/>
                </a:cubicBezTo>
                <a:cubicBezTo>
                  <a:pt x="2265" y="593"/>
                  <a:pt x="2265" y="593"/>
                  <a:pt x="2265" y="593"/>
                </a:cubicBezTo>
                <a:cubicBezTo>
                  <a:pt x="2265" y="593"/>
                  <a:pt x="2282" y="575"/>
                  <a:pt x="2297" y="572"/>
                </a:cubicBezTo>
                <a:cubicBezTo>
                  <a:pt x="2312" y="569"/>
                  <a:pt x="2346" y="556"/>
                  <a:pt x="2346" y="556"/>
                </a:cubicBezTo>
                <a:cubicBezTo>
                  <a:pt x="2346" y="556"/>
                  <a:pt x="2377" y="559"/>
                  <a:pt x="2388" y="554"/>
                </a:cubicBezTo>
                <a:cubicBezTo>
                  <a:pt x="2399" y="549"/>
                  <a:pt x="2460" y="535"/>
                  <a:pt x="2460" y="535"/>
                </a:cubicBezTo>
                <a:cubicBezTo>
                  <a:pt x="2460" y="535"/>
                  <a:pt x="2472" y="532"/>
                  <a:pt x="2465" y="527"/>
                </a:cubicBezTo>
                <a:cubicBezTo>
                  <a:pt x="2458" y="522"/>
                  <a:pt x="2437" y="529"/>
                  <a:pt x="2437" y="529"/>
                </a:cubicBezTo>
                <a:cubicBezTo>
                  <a:pt x="2437" y="529"/>
                  <a:pt x="2419" y="528"/>
                  <a:pt x="2412" y="530"/>
                </a:cubicBezTo>
                <a:cubicBezTo>
                  <a:pt x="2405" y="532"/>
                  <a:pt x="2398" y="540"/>
                  <a:pt x="2393" y="541"/>
                </a:cubicBezTo>
                <a:cubicBezTo>
                  <a:pt x="2388" y="542"/>
                  <a:pt x="2369" y="542"/>
                  <a:pt x="2369" y="542"/>
                </a:cubicBezTo>
                <a:cubicBezTo>
                  <a:pt x="2354" y="545"/>
                  <a:pt x="2354" y="545"/>
                  <a:pt x="2354" y="545"/>
                </a:cubicBezTo>
                <a:cubicBezTo>
                  <a:pt x="2354" y="545"/>
                  <a:pt x="2337" y="545"/>
                  <a:pt x="2325" y="548"/>
                </a:cubicBezTo>
                <a:cubicBezTo>
                  <a:pt x="2313" y="551"/>
                  <a:pt x="2302" y="563"/>
                  <a:pt x="2302" y="563"/>
                </a:cubicBezTo>
                <a:cubicBezTo>
                  <a:pt x="2288" y="565"/>
                  <a:pt x="2288" y="565"/>
                  <a:pt x="2288" y="565"/>
                </a:cubicBezTo>
                <a:cubicBezTo>
                  <a:pt x="2253" y="578"/>
                  <a:pt x="2253" y="578"/>
                  <a:pt x="2253" y="578"/>
                </a:cubicBezTo>
                <a:cubicBezTo>
                  <a:pt x="2253" y="578"/>
                  <a:pt x="2238" y="581"/>
                  <a:pt x="2235" y="584"/>
                </a:cubicBezTo>
                <a:cubicBezTo>
                  <a:pt x="2232" y="587"/>
                  <a:pt x="2230" y="603"/>
                  <a:pt x="2223" y="599"/>
                </a:cubicBezTo>
                <a:cubicBezTo>
                  <a:pt x="2216" y="595"/>
                  <a:pt x="2215" y="580"/>
                  <a:pt x="2226" y="578"/>
                </a:cubicBezTo>
                <a:cubicBezTo>
                  <a:pt x="2237" y="576"/>
                  <a:pt x="2266" y="566"/>
                  <a:pt x="2275" y="560"/>
                </a:cubicBezTo>
                <a:cubicBezTo>
                  <a:pt x="2284" y="554"/>
                  <a:pt x="2242" y="548"/>
                  <a:pt x="2235" y="557"/>
                </a:cubicBezTo>
                <a:cubicBezTo>
                  <a:pt x="2228" y="566"/>
                  <a:pt x="2201" y="571"/>
                  <a:pt x="2194" y="571"/>
                </a:cubicBezTo>
                <a:cubicBezTo>
                  <a:pt x="2187" y="571"/>
                  <a:pt x="2187" y="598"/>
                  <a:pt x="2187" y="598"/>
                </a:cubicBezTo>
                <a:cubicBezTo>
                  <a:pt x="2171" y="589"/>
                  <a:pt x="2171" y="589"/>
                  <a:pt x="2171" y="589"/>
                </a:cubicBezTo>
                <a:cubicBezTo>
                  <a:pt x="2129" y="583"/>
                  <a:pt x="2129" y="583"/>
                  <a:pt x="2129" y="583"/>
                </a:cubicBezTo>
                <a:cubicBezTo>
                  <a:pt x="2129" y="583"/>
                  <a:pt x="2103" y="571"/>
                  <a:pt x="2105" y="566"/>
                </a:cubicBezTo>
                <a:cubicBezTo>
                  <a:pt x="2107" y="561"/>
                  <a:pt x="2111" y="552"/>
                  <a:pt x="2111" y="552"/>
                </a:cubicBezTo>
                <a:cubicBezTo>
                  <a:pt x="2037" y="553"/>
                  <a:pt x="2037" y="553"/>
                  <a:pt x="2037" y="553"/>
                </a:cubicBezTo>
                <a:cubicBezTo>
                  <a:pt x="2037" y="553"/>
                  <a:pt x="2034" y="530"/>
                  <a:pt x="2008" y="532"/>
                </a:cubicBezTo>
                <a:cubicBezTo>
                  <a:pt x="1982" y="534"/>
                  <a:pt x="1951" y="543"/>
                  <a:pt x="1947" y="543"/>
                </a:cubicBezTo>
                <a:cubicBezTo>
                  <a:pt x="1943" y="543"/>
                  <a:pt x="1916" y="529"/>
                  <a:pt x="1912" y="527"/>
                </a:cubicBezTo>
                <a:cubicBezTo>
                  <a:pt x="1908" y="525"/>
                  <a:pt x="1858" y="526"/>
                  <a:pt x="1858" y="526"/>
                </a:cubicBezTo>
                <a:cubicBezTo>
                  <a:pt x="1858" y="526"/>
                  <a:pt x="1842" y="518"/>
                  <a:pt x="1824" y="516"/>
                </a:cubicBezTo>
                <a:cubicBezTo>
                  <a:pt x="1806" y="514"/>
                  <a:pt x="1735" y="517"/>
                  <a:pt x="1732" y="517"/>
                </a:cubicBezTo>
                <a:cubicBezTo>
                  <a:pt x="1729" y="517"/>
                  <a:pt x="1735" y="503"/>
                  <a:pt x="1735" y="503"/>
                </a:cubicBezTo>
                <a:cubicBezTo>
                  <a:pt x="1735" y="503"/>
                  <a:pt x="1699" y="498"/>
                  <a:pt x="1694" y="497"/>
                </a:cubicBezTo>
                <a:cubicBezTo>
                  <a:pt x="1689" y="496"/>
                  <a:pt x="1656" y="503"/>
                  <a:pt x="1656" y="503"/>
                </a:cubicBezTo>
                <a:cubicBezTo>
                  <a:pt x="1676" y="481"/>
                  <a:pt x="1676" y="481"/>
                  <a:pt x="1676" y="481"/>
                </a:cubicBezTo>
                <a:cubicBezTo>
                  <a:pt x="1621" y="503"/>
                  <a:pt x="1621" y="503"/>
                  <a:pt x="1621" y="503"/>
                </a:cubicBezTo>
                <a:cubicBezTo>
                  <a:pt x="1642" y="481"/>
                  <a:pt x="1642" y="481"/>
                  <a:pt x="1642" y="481"/>
                </a:cubicBezTo>
                <a:cubicBezTo>
                  <a:pt x="1622" y="479"/>
                  <a:pt x="1622" y="479"/>
                  <a:pt x="1622" y="479"/>
                </a:cubicBezTo>
                <a:cubicBezTo>
                  <a:pt x="1622" y="479"/>
                  <a:pt x="1591" y="501"/>
                  <a:pt x="1561" y="501"/>
                </a:cubicBezTo>
                <a:cubicBezTo>
                  <a:pt x="1531" y="501"/>
                  <a:pt x="1485" y="495"/>
                  <a:pt x="1477" y="503"/>
                </a:cubicBezTo>
                <a:cubicBezTo>
                  <a:pt x="1469" y="511"/>
                  <a:pt x="1439" y="518"/>
                  <a:pt x="1439" y="518"/>
                </a:cubicBezTo>
                <a:cubicBezTo>
                  <a:pt x="1439" y="518"/>
                  <a:pt x="1390" y="518"/>
                  <a:pt x="1364" y="521"/>
                </a:cubicBezTo>
                <a:cubicBezTo>
                  <a:pt x="1338" y="524"/>
                  <a:pt x="1277" y="570"/>
                  <a:pt x="1235" y="576"/>
                </a:cubicBezTo>
                <a:cubicBezTo>
                  <a:pt x="1193" y="582"/>
                  <a:pt x="1141" y="586"/>
                  <a:pt x="1141" y="586"/>
                </a:cubicBezTo>
                <a:cubicBezTo>
                  <a:pt x="1141" y="586"/>
                  <a:pt x="1078" y="607"/>
                  <a:pt x="1081" y="612"/>
                </a:cubicBezTo>
                <a:cubicBezTo>
                  <a:pt x="1084" y="617"/>
                  <a:pt x="1105" y="628"/>
                  <a:pt x="1105" y="628"/>
                </a:cubicBezTo>
                <a:cubicBezTo>
                  <a:pt x="1105" y="628"/>
                  <a:pt x="1118" y="651"/>
                  <a:pt x="1112" y="654"/>
                </a:cubicBezTo>
                <a:cubicBezTo>
                  <a:pt x="1106" y="657"/>
                  <a:pt x="1097" y="666"/>
                  <a:pt x="1097" y="666"/>
                </a:cubicBezTo>
                <a:cubicBezTo>
                  <a:pt x="1157" y="667"/>
                  <a:pt x="1157" y="667"/>
                  <a:pt x="1157" y="667"/>
                </a:cubicBezTo>
                <a:cubicBezTo>
                  <a:pt x="1138" y="690"/>
                  <a:pt x="1138" y="690"/>
                  <a:pt x="1138" y="690"/>
                </a:cubicBezTo>
                <a:cubicBezTo>
                  <a:pt x="1182" y="692"/>
                  <a:pt x="1182" y="692"/>
                  <a:pt x="1182" y="692"/>
                </a:cubicBezTo>
                <a:cubicBezTo>
                  <a:pt x="1175" y="704"/>
                  <a:pt x="1175" y="704"/>
                  <a:pt x="1175" y="704"/>
                </a:cubicBezTo>
                <a:cubicBezTo>
                  <a:pt x="1139" y="703"/>
                  <a:pt x="1139" y="703"/>
                  <a:pt x="1139" y="703"/>
                </a:cubicBezTo>
                <a:cubicBezTo>
                  <a:pt x="1132" y="711"/>
                  <a:pt x="1132" y="711"/>
                  <a:pt x="1132" y="711"/>
                </a:cubicBezTo>
                <a:cubicBezTo>
                  <a:pt x="1110" y="711"/>
                  <a:pt x="1110" y="711"/>
                  <a:pt x="1110" y="711"/>
                </a:cubicBezTo>
                <a:cubicBezTo>
                  <a:pt x="1110" y="711"/>
                  <a:pt x="1076" y="717"/>
                  <a:pt x="1051" y="717"/>
                </a:cubicBezTo>
                <a:cubicBezTo>
                  <a:pt x="1026" y="717"/>
                  <a:pt x="1031" y="707"/>
                  <a:pt x="1045" y="702"/>
                </a:cubicBezTo>
                <a:cubicBezTo>
                  <a:pt x="1059" y="697"/>
                  <a:pt x="1017" y="694"/>
                  <a:pt x="1017" y="694"/>
                </a:cubicBezTo>
                <a:cubicBezTo>
                  <a:pt x="1017" y="694"/>
                  <a:pt x="969" y="692"/>
                  <a:pt x="967" y="700"/>
                </a:cubicBezTo>
                <a:cubicBezTo>
                  <a:pt x="965" y="708"/>
                  <a:pt x="969" y="713"/>
                  <a:pt x="969" y="713"/>
                </a:cubicBezTo>
                <a:cubicBezTo>
                  <a:pt x="969" y="713"/>
                  <a:pt x="934" y="715"/>
                  <a:pt x="911" y="718"/>
                </a:cubicBezTo>
                <a:cubicBezTo>
                  <a:pt x="888" y="721"/>
                  <a:pt x="820" y="734"/>
                  <a:pt x="837" y="740"/>
                </a:cubicBezTo>
                <a:cubicBezTo>
                  <a:pt x="854" y="746"/>
                  <a:pt x="877" y="749"/>
                  <a:pt x="877" y="749"/>
                </a:cubicBezTo>
                <a:cubicBezTo>
                  <a:pt x="848" y="759"/>
                  <a:pt x="848" y="759"/>
                  <a:pt x="848" y="759"/>
                </a:cubicBezTo>
                <a:cubicBezTo>
                  <a:pt x="840" y="786"/>
                  <a:pt x="840" y="786"/>
                  <a:pt x="840" y="786"/>
                </a:cubicBezTo>
                <a:cubicBezTo>
                  <a:pt x="840" y="786"/>
                  <a:pt x="864" y="790"/>
                  <a:pt x="880" y="790"/>
                </a:cubicBezTo>
                <a:cubicBezTo>
                  <a:pt x="896" y="790"/>
                  <a:pt x="910" y="787"/>
                  <a:pt x="910" y="787"/>
                </a:cubicBezTo>
                <a:cubicBezTo>
                  <a:pt x="939" y="795"/>
                  <a:pt x="939" y="795"/>
                  <a:pt x="939" y="795"/>
                </a:cubicBezTo>
                <a:cubicBezTo>
                  <a:pt x="948" y="783"/>
                  <a:pt x="948" y="783"/>
                  <a:pt x="948" y="783"/>
                </a:cubicBezTo>
                <a:cubicBezTo>
                  <a:pt x="957" y="794"/>
                  <a:pt x="957" y="794"/>
                  <a:pt x="957" y="794"/>
                </a:cubicBezTo>
                <a:cubicBezTo>
                  <a:pt x="957" y="794"/>
                  <a:pt x="989" y="776"/>
                  <a:pt x="994" y="776"/>
                </a:cubicBezTo>
                <a:cubicBezTo>
                  <a:pt x="999" y="776"/>
                  <a:pt x="1007" y="782"/>
                  <a:pt x="1017" y="778"/>
                </a:cubicBezTo>
                <a:cubicBezTo>
                  <a:pt x="1027" y="774"/>
                  <a:pt x="1045" y="760"/>
                  <a:pt x="1046" y="769"/>
                </a:cubicBezTo>
                <a:cubicBezTo>
                  <a:pt x="1047" y="778"/>
                  <a:pt x="1037" y="790"/>
                  <a:pt x="1037" y="790"/>
                </a:cubicBezTo>
                <a:cubicBezTo>
                  <a:pt x="999" y="791"/>
                  <a:pt x="999" y="791"/>
                  <a:pt x="999" y="791"/>
                </a:cubicBezTo>
                <a:cubicBezTo>
                  <a:pt x="1004" y="812"/>
                  <a:pt x="1004" y="812"/>
                  <a:pt x="1004" y="812"/>
                </a:cubicBezTo>
                <a:cubicBezTo>
                  <a:pt x="1004" y="812"/>
                  <a:pt x="976" y="839"/>
                  <a:pt x="958" y="840"/>
                </a:cubicBezTo>
                <a:cubicBezTo>
                  <a:pt x="940" y="841"/>
                  <a:pt x="920" y="841"/>
                  <a:pt x="920" y="841"/>
                </a:cubicBezTo>
                <a:cubicBezTo>
                  <a:pt x="910" y="829"/>
                  <a:pt x="910" y="829"/>
                  <a:pt x="910" y="829"/>
                </a:cubicBezTo>
                <a:cubicBezTo>
                  <a:pt x="898" y="836"/>
                  <a:pt x="898" y="836"/>
                  <a:pt x="898" y="836"/>
                </a:cubicBezTo>
                <a:cubicBezTo>
                  <a:pt x="898" y="844"/>
                  <a:pt x="898" y="844"/>
                  <a:pt x="898" y="844"/>
                </a:cubicBezTo>
                <a:cubicBezTo>
                  <a:pt x="898" y="844"/>
                  <a:pt x="857" y="868"/>
                  <a:pt x="844" y="860"/>
                </a:cubicBezTo>
                <a:cubicBezTo>
                  <a:pt x="831" y="852"/>
                  <a:pt x="824" y="850"/>
                  <a:pt x="824" y="850"/>
                </a:cubicBezTo>
                <a:cubicBezTo>
                  <a:pt x="762" y="885"/>
                  <a:pt x="762" y="885"/>
                  <a:pt x="762" y="885"/>
                </a:cubicBezTo>
                <a:cubicBezTo>
                  <a:pt x="748" y="897"/>
                  <a:pt x="748" y="897"/>
                  <a:pt x="748" y="897"/>
                </a:cubicBezTo>
                <a:cubicBezTo>
                  <a:pt x="745" y="883"/>
                  <a:pt x="745" y="883"/>
                  <a:pt x="745" y="883"/>
                </a:cubicBezTo>
                <a:cubicBezTo>
                  <a:pt x="745" y="883"/>
                  <a:pt x="720" y="894"/>
                  <a:pt x="706" y="899"/>
                </a:cubicBezTo>
                <a:cubicBezTo>
                  <a:pt x="692" y="904"/>
                  <a:pt x="682" y="919"/>
                  <a:pt x="682" y="919"/>
                </a:cubicBezTo>
                <a:cubicBezTo>
                  <a:pt x="662" y="913"/>
                  <a:pt x="662" y="913"/>
                  <a:pt x="662" y="913"/>
                </a:cubicBezTo>
                <a:cubicBezTo>
                  <a:pt x="662" y="926"/>
                  <a:pt x="662" y="926"/>
                  <a:pt x="662" y="926"/>
                </a:cubicBezTo>
                <a:cubicBezTo>
                  <a:pt x="662" y="926"/>
                  <a:pt x="649" y="920"/>
                  <a:pt x="646" y="926"/>
                </a:cubicBezTo>
                <a:cubicBezTo>
                  <a:pt x="643" y="932"/>
                  <a:pt x="643" y="941"/>
                  <a:pt x="643" y="941"/>
                </a:cubicBezTo>
                <a:cubicBezTo>
                  <a:pt x="636" y="950"/>
                  <a:pt x="636" y="950"/>
                  <a:pt x="636" y="950"/>
                </a:cubicBezTo>
                <a:cubicBezTo>
                  <a:pt x="676" y="936"/>
                  <a:pt x="676" y="936"/>
                  <a:pt x="676" y="936"/>
                </a:cubicBezTo>
                <a:cubicBezTo>
                  <a:pt x="661" y="948"/>
                  <a:pt x="661" y="948"/>
                  <a:pt x="661" y="948"/>
                </a:cubicBezTo>
                <a:cubicBezTo>
                  <a:pt x="661" y="954"/>
                  <a:pt x="661" y="954"/>
                  <a:pt x="661" y="954"/>
                </a:cubicBezTo>
                <a:cubicBezTo>
                  <a:pt x="648" y="962"/>
                  <a:pt x="648" y="962"/>
                  <a:pt x="648" y="962"/>
                </a:cubicBezTo>
                <a:cubicBezTo>
                  <a:pt x="648" y="962"/>
                  <a:pt x="698" y="961"/>
                  <a:pt x="689" y="970"/>
                </a:cubicBezTo>
                <a:cubicBezTo>
                  <a:pt x="680" y="979"/>
                  <a:pt x="658" y="977"/>
                  <a:pt x="658" y="977"/>
                </a:cubicBezTo>
                <a:cubicBezTo>
                  <a:pt x="641" y="981"/>
                  <a:pt x="641" y="981"/>
                  <a:pt x="641" y="981"/>
                </a:cubicBezTo>
                <a:cubicBezTo>
                  <a:pt x="649" y="973"/>
                  <a:pt x="649" y="973"/>
                  <a:pt x="649" y="973"/>
                </a:cubicBezTo>
                <a:cubicBezTo>
                  <a:pt x="640" y="968"/>
                  <a:pt x="640" y="968"/>
                  <a:pt x="640" y="968"/>
                </a:cubicBezTo>
                <a:cubicBezTo>
                  <a:pt x="640" y="968"/>
                  <a:pt x="611" y="979"/>
                  <a:pt x="612" y="982"/>
                </a:cubicBezTo>
                <a:cubicBezTo>
                  <a:pt x="613" y="985"/>
                  <a:pt x="619" y="989"/>
                  <a:pt x="619" y="989"/>
                </a:cubicBezTo>
                <a:cubicBezTo>
                  <a:pt x="619" y="989"/>
                  <a:pt x="608" y="1016"/>
                  <a:pt x="612" y="1017"/>
                </a:cubicBezTo>
                <a:cubicBezTo>
                  <a:pt x="616" y="1018"/>
                  <a:pt x="659" y="1015"/>
                  <a:pt x="659" y="1015"/>
                </a:cubicBezTo>
                <a:cubicBezTo>
                  <a:pt x="691" y="997"/>
                  <a:pt x="691" y="997"/>
                  <a:pt x="691" y="997"/>
                </a:cubicBezTo>
                <a:cubicBezTo>
                  <a:pt x="738" y="978"/>
                  <a:pt x="738" y="978"/>
                  <a:pt x="738" y="978"/>
                </a:cubicBezTo>
                <a:cubicBezTo>
                  <a:pt x="738" y="978"/>
                  <a:pt x="694" y="999"/>
                  <a:pt x="689" y="1007"/>
                </a:cubicBezTo>
                <a:cubicBezTo>
                  <a:pt x="684" y="1015"/>
                  <a:pt x="685" y="1031"/>
                  <a:pt x="678" y="1033"/>
                </a:cubicBezTo>
                <a:cubicBezTo>
                  <a:pt x="671" y="1035"/>
                  <a:pt x="659" y="1028"/>
                  <a:pt x="653" y="1037"/>
                </a:cubicBezTo>
                <a:cubicBezTo>
                  <a:pt x="647" y="1046"/>
                  <a:pt x="643" y="1056"/>
                  <a:pt x="638" y="1061"/>
                </a:cubicBezTo>
                <a:cubicBezTo>
                  <a:pt x="633" y="1066"/>
                  <a:pt x="618" y="1075"/>
                  <a:pt x="618" y="1075"/>
                </a:cubicBezTo>
                <a:cubicBezTo>
                  <a:pt x="654" y="1071"/>
                  <a:pt x="654" y="1071"/>
                  <a:pt x="654" y="1071"/>
                </a:cubicBezTo>
                <a:cubicBezTo>
                  <a:pt x="647" y="1083"/>
                  <a:pt x="647" y="1083"/>
                  <a:pt x="647" y="1083"/>
                </a:cubicBezTo>
                <a:cubicBezTo>
                  <a:pt x="647" y="1083"/>
                  <a:pt x="677" y="1052"/>
                  <a:pt x="694" y="1055"/>
                </a:cubicBezTo>
                <a:cubicBezTo>
                  <a:pt x="711" y="1058"/>
                  <a:pt x="702" y="1063"/>
                  <a:pt x="702" y="1063"/>
                </a:cubicBezTo>
                <a:cubicBezTo>
                  <a:pt x="718" y="1061"/>
                  <a:pt x="718" y="1061"/>
                  <a:pt x="718" y="1061"/>
                </a:cubicBezTo>
                <a:cubicBezTo>
                  <a:pt x="718" y="1061"/>
                  <a:pt x="705" y="1086"/>
                  <a:pt x="719" y="1086"/>
                </a:cubicBezTo>
                <a:cubicBezTo>
                  <a:pt x="733" y="1086"/>
                  <a:pt x="750" y="1064"/>
                  <a:pt x="750" y="1064"/>
                </a:cubicBezTo>
                <a:cubicBezTo>
                  <a:pt x="778" y="1051"/>
                  <a:pt x="778" y="1051"/>
                  <a:pt x="778" y="1051"/>
                </a:cubicBezTo>
                <a:cubicBezTo>
                  <a:pt x="785" y="1059"/>
                  <a:pt x="785" y="1059"/>
                  <a:pt x="785" y="1059"/>
                </a:cubicBezTo>
                <a:cubicBezTo>
                  <a:pt x="765" y="1061"/>
                  <a:pt x="765" y="1061"/>
                  <a:pt x="765" y="1061"/>
                </a:cubicBezTo>
                <a:cubicBezTo>
                  <a:pt x="765" y="1061"/>
                  <a:pt x="751" y="1075"/>
                  <a:pt x="762" y="1075"/>
                </a:cubicBezTo>
                <a:cubicBezTo>
                  <a:pt x="773" y="1075"/>
                  <a:pt x="819" y="1062"/>
                  <a:pt x="819" y="1062"/>
                </a:cubicBezTo>
                <a:cubicBezTo>
                  <a:pt x="847" y="1050"/>
                  <a:pt x="847" y="1050"/>
                  <a:pt x="847" y="1050"/>
                </a:cubicBezTo>
                <a:cubicBezTo>
                  <a:pt x="815" y="1067"/>
                  <a:pt x="815" y="1067"/>
                  <a:pt x="815" y="1067"/>
                </a:cubicBezTo>
                <a:cubicBezTo>
                  <a:pt x="815" y="1077"/>
                  <a:pt x="815" y="1077"/>
                  <a:pt x="815" y="1077"/>
                </a:cubicBezTo>
                <a:cubicBezTo>
                  <a:pt x="815" y="1077"/>
                  <a:pt x="797" y="1078"/>
                  <a:pt x="786" y="1082"/>
                </a:cubicBezTo>
                <a:cubicBezTo>
                  <a:pt x="775" y="1086"/>
                  <a:pt x="767" y="1099"/>
                  <a:pt x="767" y="1099"/>
                </a:cubicBezTo>
                <a:cubicBezTo>
                  <a:pt x="747" y="1101"/>
                  <a:pt x="747" y="1101"/>
                  <a:pt x="747" y="1101"/>
                </a:cubicBezTo>
                <a:cubicBezTo>
                  <a:pt x="723" y="1121"/>
                  <a:pt x="723" y="1121"/>
                  <a:pt x="723" y="1121"/>
                </a:cubicBezTo>
                <a:cubicBezTo>
                  <a:pt x="724" y="1130"/>
                  <a:pt x="724" y="1130"/>
                  <a:pt x="724" y="1130"/>
                </a:cubicBezTo>
                <a:cubicBezTo>
                  <a:pt x="697" y="1133"/>
                  <a:pt x="697" y="1133"/>
                  <a:pt x="697" y="1133"/>
                </a:cubicBezTo>
                <a:cubicBezTo>
                  <a:pt x="697" y="1133"/>
                  <a:pt x="652" y="1142"/>
                  <a:pt x="647" y="1149"/>
                </a:cubicBezTo>
                <a:cubicBezTo>
                  <a:pt x="642" y="1156"/>
                  <a:pt x="645" y="1170"/>
                  <a:pt x="636" y="1170"/>
                </a:cubicBezTo>
                <a:cubicBezTo>
                  <a:pt x="627" y="1170"/>
                  <a:pt x="600" y="1170"/>
                  <a:pt x="584" y="1172"/>
                </a:cubicBezTo>
                <a:cubicBezTo>
                  <a:pt x="568" y="1174"/>
                  <a:pt x="515" y="1213"/>
                  <a:pt x="515" y="1213"/>
                </a:cubicBezTo>
                <a:cubicBezTo>
                  <a:pt x="500" y="1216"/>
                  <a:pt x="500" y="1216"/>
                  <a:pt x="500" y="1216"/>
                </a:cubicBezTo>
                <a:cubicBezTo>
                  <a:pt x="491" y="1226"/>
                  <a:pt x="491" y="1226"/>
                  <a:pt x="491" y="1226"/>
                </a:cubicBezTo>
                <a:cubicBezTo>
                  <a:pt x="490" y="1215"/>
                  <a:pt x="490" y="1215"/>
                  <a:pt x="490" y="1215"/>
                </a:cubicBezTo>
                <a:cubicBezTo>
                  <a:pt x="490" y="1215"/>
                  <a:pt x="458" y="1211"/>
                  <a:pt x="447" y="1217"/>
                </a:cubicBezTo>
                <a:cubicBezTo>
                  <a:pt x="436" y="1223"/>
                  <a:pt x="412" y="1233"/>
                  <a:pt x="412" y="1233"/>
                </a:cubicBezTo>
                <a:cubicBezTo>
                  <a:pt x="403" y="1231"/>
                  <a:pt x="403" y="1231"/>
                  <a:pt x="403" y="1231"/>
                </a:cubicBezTo>
                <a:cubicBezTo>
                  <a:pt x="404" y="1239"/>
                  <a:pt x="404" y="1239"/>
                  <a:pt x="404" y="1239"/>
                </a:cubicBezTo>
                <a:cubicBezTo>
                  <a:pt x="385" y="1242"/>
                  <a:pt x="385" y="1242"/>
                  <a:pt x="385" y="1242"/>
                </a:cubicBezTo>
                <a:cubicBezTo>
                  <a:pt x="378" y="1248"/>
                  <a:pt x="378" y="1248"/>
                  <a:pt x="378" y="1248"/>
                </a:cubicBezTo>
                <a:cubicBezTo>
                  <a:pt x="362" y="1246"/>
                  <a:pt x="362" y="1246"/>
                  <a:pt x="362" y="1246"/>
                </a:cubicBezTo>
                <a:cubicBezTo>
                  <a:pt x="345" y="1261"/>
                  <a:pt x="345" y="1261"/>
                  <a:pt x="345" y="1261"/>
                </a:cubicBezTo>
                <a:cubicBezTo>
                  <a:pt x="350" y="1267"/>
                  <a:pt x="350" y="1267"/>
                  <a:pt x="350" y="1267"/>
                </a:cubicBezTo>
                <a:cubicBezTo>
                  <a:pt x="360" y="1255"/>
                  <a:pt x="360" y="1255"/>
                  <a:pt x="360" y="1255"/>
                </a:cubicBezTo>
                <a:cubicBezTo>
                  <a:pt x="373" y="1262"/>
                  <a:pt x="373" y="1262"/>
                  <a:pt x="373" y="1262"/>
                </a:cubicBezTo>
                <a:cubicBezTo>
                  <a:pt x="387" y="1250"/>
                  <a:pt x="387" y="1250"/>
                  <a:pt x="387" y="1250"/>
                </a:cubicBezTo>
                <a:cubicBezTo>
                  <a:pt x="388" y="1258"/>
                  <a:pt x="388" y="1258"/>
                  <a:pt x="388" y="1258"/>
                </a:cubicBezTo>
                <a:cubicBezTo>
                  <a:pt x="388" y="1258"/>
                  <a:pt x="409" y="1257"/>
                  <a:pt x="417" y="1250"/>
                </a:cubicBezTo>
                <a:cubicBezTo>
                  <a:pt x="425" y="1243"/>
                  <a:pt x="441" y="1229"/>
                  <a:pt x="450" y="1227"/>
                </a:cubicBezTo>
                <a:cubicBezTo>
                  <a:pt x="459" y="1225"/>
                  <a:pt x="451" y="1241"/>
                  <a:pt x="464" y="1241"/>
                </a:cubicBezTo>
                <a:cubicBezTo>
                  <a:pt x="477" y="1241"/>
                  <a:pt x="514" y="1225"/>
                  <a:pt x="514" y="1225"/>
                </a:cubicBezTo>
                <a:cubicBezTo>
                  <a:pt x="536" y="1231"/>
                  <a:pt x="536" y="1231"/>
                  <a:pt x="536" y="1231"/>
                </a:cubicBezTo>
                <a:cubicBezTo>
                  <a:pt x="548" y="1219"/>
                  <a:pt x="548" y="1219"/>
                  <a:pt x="548" y="1219"/>
                </a:cubicBezTo>
                <a:cubicBezTo>
                  <a:pt x="548" y="1219"/>
                  <a:pt x="585" y="1217"/>
                  <a:pt x="596" y="1208"/>
                </a:cubicBezTo>
                <a:cubicBezTo>
                  <a:pt x="607" y="1199"/>
                  <a:pt x="619" y="1185"/>
                  <a:pt x="628" y="1184"/>
                </a:cubicBezTo>
                <a:cubicBezTo>
                  <a:pt x="637" y="1183"/>
                  <a:pt x="649" y="1183"/>
                  <a:pt x="649" y="1183"/>
                </a:cubicBezTo>
                <a:cubicBezTo>
                  <a:pt x="653" y="1176"/>
                  <a:pt x="653" y="1176"/>
                  <a:pt x="653" y="1176"/>
                </a:cubicBezTo>
                <a:cubicBezTo>
                  <a:pt x="677" y="1176"/>
                  <a:pt x="677" y="1176"/>
                  <a:pt x="677" y="1176"/>
                </a:cubicBezTo>
                <a:cubicBezTo>
                  <a:pt x="684" y="1170"/>
                  <a:pt x="684" y="1170"/>
                  <a:pt x="684" y="1170"/>
                </a:cubicBezTo>
                <a:cubicBezTo>
                  <a:pt x="684" y="1170"/>
                  <a:pt x="717" y="1163"/>
                  <a:pt x="732" y="1156"/>
                </a:cubicBezTo>
                <a:cubicBezTo>
                  <a:pt x="747" y="1149"/>
                  <a:pt x="762" y="1135"/>
                  <a:pt x="762" y="1135"/>
                </a:cubicBezTo>
                <a:cubicBezTo>
                  <a:pt x="803" y="1129"/>
                  <a:pt x="803" y="1129"/>
                  <a:pt x="803" y="1129"/>
                </a:cubicBezTo>
                <a:cubicBezTo>
                  <a:pt x="841" y="1107"/>
                  <a:pt x="841" y="1107"/>
                  <a:pt x="841" y="1107"/>
                </a:cubicBezTo>
                <a:cubicBezTo>
                  <a:pt x="841" y="1107"/>
                  <a:pt x="885" y="1106"/>
                  <a:pt x="892" y="1099"/>
                </a:cubicBezTo>
                <a:cubicBezTo>
                  <a:pt x="899" y="1092"/>
                  <a:pt x="912" y="1080"/>
                  <a:pt x="912" y="1080"/>
                </a:cubicBezTo>
                <a:cubicBezTo>
                  <a:pt x="912" y="1080"/>
                  <a:pt x="954" y="1073"/>
                  <a:pt x="958" y="1065"/>
                </a:cubicBezTo>
                <a:cubicBezTo>
                  <a:pt x="962" y="1057"/>
                  <a:pt x="947" y="1057"/>
                  <a:pt x="947" y="1057"/>
                </a:cubicBezTo>
                <a:cubicBezTo>
                  <a:pt x="947" y="1057"/>
                  <a:pt x="970" y="1041"/>
                  <a:pt x="979" y="1036"/>
                </a:cubicBezTo>
                <a:cubicBezTo>
                  <a:pt x="988" y="1031"/>
                  <a:pt x="1015" y="1024"/>
                  <a:pt x="1015" y="1024"/>
                </a:cubicBezTo>
                <a:cubicBezTo>
                  <a:pt x="1066" y="1005"/>
                  <a:pt x="1066" y="1005"/>
                  <a:pt x="1066" y="1005"/>
                </a:cubicBezTo>
                <a:cubicBezTo>
                  <a:pt x="1060" y="992"/>
                  <a:pt x="1060" y="992"/>
                  <a:pt x="1060" y="992"/>
                </a:cubicBezTo>
                <a:cubicBezTo>
                  <a:pt x="1060" y="992"/>
                  <a:pt x="1083" y="998"/>
                  <a:pt x="1090" y="993"/>
                </a:cubicBezTo>
                <a:cubicBezTo>
                  <a:pt x="1097" y="988"/>
                  <a:pt x="1130" y="973"/>
                  <a:pt x="1130" y="973"/>
                </a:cubicBezTo>
                <a:cubicBezTo>
                  <a:pt x="1130" y="973"/>
                  <a:pt x="1188" y="949"/>
                  <a:pt x="1196" y="946"/>
                </a:cubicBezTo>
                <a:cubicBezTo>
                  <a:pt x="1204" y="943"/>
                  <a:pt x="1234" y="964"/>
                  <a:pt x="1234" y="964"/>
                </a:cubicBezTo>
                <a:cubicBezTo>
                  <a:pt x="1210" y="964"/>
                  <a:pt x="1210" y="964"/>
                  <a:pt x="1210" y="964"/>
                </a:cubicBezTo>
                <a:cubicBezTo>
                  <a:pt x="1197" y="956"/>
                  <a:pt x="1197" y="956"/>
                  <a:pt x="1197" y="956"/>
                </a:cubicBezTo>
                <a:cubicBezTo>
                  <a:pt x="1174" y="972"/>
                  <a:pt x="1174" y="972"/>
                  <a:pt x="1174" y="972"/>
                </a:cubicBezTo>
                <a:cubicBezTo>
                  <a:pt x="1151" y="972"/>
                  <a:pt x="1151" y="972"/>
                  <a:pt x="1151" y="972"/>
                </a:cubicBezTo>
                <a:cubicBezTo>
                  <a:pt x="1151" y="972"/>
                  <a:pt x="1128" y="994"/>
                  <a:pt x="1119" y="997"/>
                </a:cubicBezTo>
                <a:cubicBezTo>
                  <a:pt x="1110" y="1000"/>
                  <a:pt x="1071" y="1006"/>
                  <a:pt x="1075" y="1015"/>
                </a:cubicBezTo>
                <a:cubicBezTo>
                  <a:pt x="1079" y="1024"/>
                  <a:pt x="1099" y="1023"/>
                  <a:pt x="1099" y="1023"/>
                </a:cubicBezTo>
                <a:cubicBezTo>
                  <a:pt x="1099" y="1023"/>
                  <a:pt x="1079" y="1031"/>
                  <a:pt x="1075" y="1031"/>
                </a:cubicBezTo>
                <a:cubicBezTo>
                  <a:pt x="1071" y="1031"/>
                  <a:pt x="1042" y="1030"/>
                  <a:pt x="1042" y="1036"/>
                </a:cubicBezTo>
                <a:cubicBezTo>
                  <a:pt x="1042" y="1042"/>
                  <a:pt x="1045" y="1055"/>
                  <a:pt x="1065" y="1047"/>
                </a:cubicBezTo>
                <a:cubicBezTo>
                  <a:pt x="1085" y="1039"/>
                  <a:pt x="1129" y="1015"/>
                  <a:pt x="1147" y="1011"/>
                </a:cubicBezTo>
                <a:cubicBezTo>
                  <a:pt x="1165" y="1007"/>
                  <a:pt x="1197" y="1016"/>
                  <a:pt x="1211" y="1009"/>
                </a:cubicBezTo>
                <a:cubicBezTo>
                  <a:pt x="1225" y="1002"/>
                  <a:pt x="1247" y="981"/>
                  <a:pt x="1247" y="981"/>
                </a:cubicBezTo>
                <a:cubicBezTo>
                  <a:pt x="1245" y="971"/>
                  <a:pt x="1245" y="971"/>
                  <a:pt x="1245" y="971"/>
                </a:cubicBezTo>
                <a:cubicBezTo>
                  <a:pt x="1245" y="971"/>
                  <a:pt x="1299" y="950"/>
                  <a:pt x="1309" y="951"/>
                </a:cubicBezTo>
                <a:cubicBezTo>
                  <a:pt x="1319" y="952"/>
                  <a:pt x="1322" y="962"/>
                  <a:pt x="1322" y="962"/>
                </a:cubicBezTo>
                <a:cubicBezTo>
                  <a:pt x="1364" y="949"/>
                  <a:pt x="1364" y="949"/>
                  <a:pt x="1364" y="949"/>
                </a:cubicBezTo>
                <a:cubicBezTo>
                  <a:pt x="1336" y="971"/>
                  <a:pt x="1336" y="971"/>
                  <a:pt x="1336" y="971"/>
                </a:cubicBezTo>
                <a:cubicBezTo>
                  <a:pt x="1350" y="977"/>
                  <a:pt x="1350" y="977"/>
                  <a:pt x="1350" y="977"/>
                </a:cubicBezTo>
                <a:cubicBezTo>
                  <a:pt x="1350" y="977"/>
                  <a:pt x="1346" y="989"/>
                  <a:pt x="1350" y="989"/>
                </a:cubicBezTo>
                <a:cubicBezTo>
                  <a:pt x="1354" y="989"/>
                  <a:pt x="1395" y="964"/>
                  <a:pt x="1395" y="964"/>
                </a:cubicBezTo>
                <a:cubicBezTo>
                  <a:pt x="1395" y="964"/>
                  <a:pt x="1356" y="994"/>
                  <a:pt x="1367" y="999"/>
                </a:cubicBezTo>
                <a:cubicBezTo>
                  <a:pt x="1378" y="1004"/>
                  <a:pt x="1406" y="1005"/>
                  <a:pt x="1406" y="1005"/>
                </a:cubicBezTo>
                <a:cubicBezTo>
                  <a:pt x="1472" y="1011"/>
                  <a:pt x="1472" y="1011"/>
                  <a:pt x="1472" y="1011"/>
                </a:cubicBezTo>
                <a:cubicBezTo>
                  <a:pt x="1493" y="998"/>
                  <a:pt x="1493" y="998"/>
                  <a:pt x="1493" y="998"/>
                </a:cubicBezTo>
                <a:cubicBezTo>
                  <a:pt x="1493" y="998"/>
                  <a:pt x="1480" y="1020"/>
                  <a:pt x="1491" y="1021"/>
                </a:cubicBezTo>
                <a:cubicBezTo>
                  <a:pt x="1502" y="1022"/>
                  <a:pt x="1534" y="1020"/>
                  <a:pt x="1534" y="1020"/>
                </a:cubicBezTo>
                <a:cubicBezTo>
                  <a:pt x="1556" y="1014"/>
                  <a:pt x="1556" y="1014"/>
                  <a:pt x="1556" y="1014"/>
                </a:cubicBezTo>
                <a:cubicBezTo>
                  <a:pt x="1556" y="1014"/>
                  <a:pt x="1517" y="1028"/>
                  <a:pt x="1520" y="1036"/>
                </a:cubicBezTo>
                <a:cubicBezTo>
                  <a:pt x="1523" y="1044"/>
                  <a:pt x="1541" y="1052"/>
                  <a:pt x="1541" y="1052"/>
                </a:cubicBezTo>
                <a:cubicBezTo>
                  <a:pt x="1541" y="1052"/>
                  <a:pt x="1539" y="1088"/>
                  <a:pt x="1551" y="1088"/>
                </a:cubicBezTo>
                <a:cubicBezTo>
                  <a:pt x="1563" y="1088"/>
                  <a:pt x="1594" y="1085"/>
                  <a:pt x="1594" y="1085"/>
                </a:cubicBezTo>
                <a:cubicBezTo>
                  <a:pt x="1587" y="1064"/>
                  <a:pt x="1587" y="1064"/>
                  <a:pt x="1587" y="1064"/>
                </a:cubicBezTo>
                <a:cubicBezTo>
                  <a:pt x="1601" y="1059"/>
                  <a:pt x="1601" y="1059"/>
                  <a:pt x="1601" y="1059"/>
                </a:cubicBezTo>
                <a:cubicBezTo>
                  <a:pt x="1610" y="1070"/>
                  <a:pt x="1610" y="1070"/>
                  <a:pt x="1610" y="1070"/>
                </a:cubicBezTo>
                <a:cubicBezTo>
                  <a:pt x="1630" y="1064"/>
                  <a:pt x="1630" y="1064"/>
                  <a:pt x="1630" y="1064"/>
                </a:cubicBezTo>
                <a:cubicBezTo>
                  <a:pt x="1630" y="1064"/>
                  <a:pt x="1610" y="1087"/>
                  <a:pt x="1621" y="1091"/>
                </a:cubicBezTo>
                <a:cubicBezTo>
                  <a:pt x="1632" y="1095"/>
                  <a:pt x="1650" y="1065"/>
                  <a:pt x="1650" y="1065"/>
                </a:cubicBezTo>
                <a:cubicBezTo>
                  <a:pt x="1670" y="1036"/>
                  <a:pt x="1670" y="1036"/>
                  <a:pt x="1670" y="1036"/>
                </a:cubicBezTo>
                <a:cubicBezTo>
                  <a:pt x="1652" y="1078"/>
                  <a:pt x="1652" y="1078"/>
                  <a:pt x="1652" y="1078"/>
                </a:cubicBezTo>
                <a:cubicBezTo>
                  <a:pt x="1656" y="1094"/>
                  <a:pt x="1656" y="1094"/>
                  <a:pt x="1656" y="1094"/>
                </a:cubicBezTo>
                <a:cubicBezTo>
                  <a:pt x="1679" y="1086"/>
                  <a:pt x="1679" y="1086"/>
                  <a:pt x="1679" y="1086"/>
                </a:cubicBezTo>
                <a:cubicBezTo>
                  <a:pt x="1664" y="1102"/>
                  <a:pt x="1664" y="1102"/>
                  <a:pt x="1664" y="1102"/>
                </a:cubicBezTo>
                <a:cubicBezTo>
                  <a:pt x="1681" y="1117"/>
                  <a:pt x="1681" y="1117"/>
                  <a:pt x="1681" y="1117"/>
                </a:cubicBezTo>
                <a:cubicBezTo>
                  <a:pt x="1669" y="1114"/>
                  <a:pt x="1669" y="1114"/>
                  <a:pt x="1669" y="1114"/>
                </a:cubicBezTo>
                <a:cubicBezTo>
                  <a:pt x="1667" y="1126"/>
                  <a:pt x="1667" y="1126"/>
                  <a:pt x="1667" y="1126"/>
                </a:cubicBezTo>
                <a:cubicBezTo>
                  <a:pt x="1648" y="1139"/>
                  <a:pt x="1648" y="1139"/>
                  <a:pt x="1648" y="1139"/>
                </a:cubicBezTo>
                <a:cubicBezTo>
                  <a:pt x="1636" y="1149"/>
                  <a:pt x="1636" y="1149"/>
                  <a:pt x="1636" y="1149"/>
                </a:cubicBezTo>
                <a:cubicBezTo>
                  <a:pt x="1657" y="1160"/>
                  <a:pt x="1657" y="1160"/>
                  <a:pt x="1657" y="1160"/>
                </a:cubicBezTo>
                <a:cubicBezTo>
                  <a:pt x="1654" y="1181"/>
                  <a:pt x="1654" y="1181"/>
                  <a:pt x="1654" y="1181"/>
                </a:cubicBezTo>
                <a:cubicBezTo>
                  <a:pt x="1642" y="1193"/>
                  <a:pt x="1642" y="1193"/>
                  <a:pt x="1642" y="1193"/>
                </a:cubicBezTo>
                <a:cubicBezTo>
                  <a:pt x="1654" y="1198"/>
                  <a:pt x="1654" y="1198"/>
                  <a:pt x="1654" y="1198"/>
                </a:cubicBezTo>
                <a:cubicBezTo>
                  <a:pt x="1639" y="1212"/>
                  <a:pt x="1639" y="1212"/>
                  <a:pt x="1639" y="1212"/>
                </a:cubicBezTo>
                <a:cubicBezTo>
                  <a:pt x="1660" y="1212"/>
                  <a:pt x="1660" y="1212"/>
                  <a:pt x="1660" y="1212"/>
                </a:cubicBezTo>
                <a:cubicBezTo>
                  <a:pt x="1685" y="1203"/>
                  <a:pt x="1685" y="1203"/>
                  <a:pt x="1685" y="1203"/>
                </a:cubicBezTo>
                <a:cubicBezTo>
                  <a:pt x="1663" y="1229"/>
                  <a:pt x="1663" y="1229"/>
                  <a:pt x="1663" y="1229"/>
                </a:cubicBezTo>
                <a:cubicBezTo>
                  <a:pt x="1652" y="1239"/>
                  <a:pt x="1652" y="1239"/>
                  <a:pt x="1652" y="1239"/>
                </a:cubicBezTo>
                <a:cubicBezTo>
                  <a:pt x="1667" y="1244"/>
                  <a:pt x="1667" y="1244"/>
                  <a:pt x="1667" y="1244"/>
                </a:cubicBezTo>
                <a:cubicBezTo>
                  <a:pt x="1637" y="1256"/>
                  <a:pt x="1637" y="1256"/>
                  <a:pt x="1637" y="1256"/>
                </a:cubicBezTo>
                <a:cubicBezTo>
                  <a:pt x="1623" y="1264"/>
                  <a:pt x="1623" y="1264"/>
                  <a:pt x="1623" y="1264"/>
                </a:cubicBezTo>
                <a:cubicBezTo>
                  <a:pt x="1637" y="1270"/>
                  <a:pt x="1637" y="1270"/>
                  <a:pt x="1637" y="1270"/>
                </a:cubicBezTo>
                <a:cubicBezTo>
                  <a:pt x="1637" y="1270"/>
                  <a:pt x="1636" y="1273"/>
                  <a:pt x="1634" y="1277"/>
                </a:cubicBezTo>
                <a:cubicBezTo>
                  <a:pt x="1632" y="1282"/>
                  <a:pt x="1631" y="1287"/>
                  <a:pt x="1630" y="1291"/>
                </a:cubicBezTo>
                <a:cubicBezTo>
                  <a:pt x="1629" y="1298"/>
                  <a:pt x="1624" y="1312"/>
                  <a:pt x="1624" y="1312"/>
                </a:cubicBezTo>
                <a:cubicBezTo>
                  <a:pt x="1615" y="1318"/>
                  <a:pt x="1615" y="1318"/>
                  <a:pt x="1615" y="1318"/>
                </a:cubicBezTo>
                <a:cubicBezTo>
                  <a:pt x="1615" y="1318"/>
                  <a:pt x="1624" y="1322"/>
                  <a:pt x="1625" y="1329"/>
                </a:cubicBezTo>
                <a:cubicBezTo>
                  <a:pt x="1626" y="1336"/>
                  <a:pt x="1633" y="1339"/>
                  <a:pt x="1633" y="1339"/>
                </a:cubicBezTo>
                <a:cubicBezTo>
                  <a:pt x="1633" y="1339"/>
                  <a:pt x="1683" y="1300"/>
                  <a:pt x="1683" y="1309"/>
                </a:cubicBezTo>
                <a:cubicBezTo>
                  <a:pt x="1683" y="1318"/>
                  <a:pt x="1667" y="1319"/>
                  <a:pt x="1665" y="1324"/>
                </a:cubicBezTo>
                <a:cubicBezTo>
                  <a:pt x="1663" y="1329"/>
                  <a:pt x="1667" y="1339"/>
                  <a:pt x="1667" y="1339"/>
                </a:cubicBezTo>
                <a:cubicBezTo>
                  <a:pt x="1676" y="1346"/>
                  <a:pt x="1676" y="1346"/>
                  <a:pt x="1676" y="1346"/>
                </a:cubicBezTo>
                <a:cubicBezTo>
                  <a:pt x="1647" y="1345"/>
                  <a:pt x="1647" y="1345"/>
                  <a:pt x="1647" y="1345"/>
                </a:cubicBezTo>
                <a:cubicBezTo>
                  <a:pt x="1647" y="1345"/>
                  <a:pt x="1625" y="1372"/>
                  <a:pt x="1635" y="1373"/>
                </a:cubicBezTo>
                <a:cubicBezTo>
                  <a:pt x="1645" y="1374"/>
                  <a:pt x="1651" y="1380"/>
                  <a:pt x="1651" y="1380"/>
                </a:cubicBezTo>
                <a:cubicBezTo>
                  <a:pt x="1651" y="1380"/>
                  <a:pt x="1639" y="1401"/>
                  <a:pt x="1646" y="1398"/>
                </a:cubicBezTo>
                <a:cubicBezTo>
                  <a:pt x="1653" y="1395"/>
                  <a:pt x="1694" y="1367"/>
                  <a:pt x="1694" y="1367"/>
                </a:cubicBezTo>
                <a:cubicBezTo>
                  <a:pt x="1693" y="1376"/>
                  <a:pt x="1693" y="1376"/>
                  <a:pt x="1693" y="1376"/>
                </a:cubicBezTo>
                <a:cubicBezTo>
                  <a:pt x="1674" y="1387"/>
                  <a:pt x="1674" y="1387"/>
                  <a:pt x="1674" y="1387"/>
                </a:cubicBezTo>
                <a:cubicBezTo>
                  <a:pt x="1689" y="1393"/>
                  <a:pt x="1689" y="1393"/>
                  <a:pt x="1689" y="1393"/>
                </a:cubicBezTo>
                <a:cubicBezTo>
                  <a:pt x="1689" y="1393"/>
                  <a:pt x="1684" y="1413"/>
                  <a:pt x="1676" y="1411"/>
                </a:cubicBezTo>
                <a:cubicBezTo>
                  <a:pt x="1668" y="1409"/>
                  <a:pt x="1666" y="1400"/>
                  <a:pt x="1666" y="1400"/>
                </a:cubicBezTo>
                <a:cubicBezTo>
                  <a:pt x="1666" y="1400"/>
                  <a:pt x="1633" y="1410"/>
                  <a:pt x="1627" y="1416"/>
                </a:cubicBezTo>
                <a:cubicBezTo>
                  <a:pt x="1621" y="1422"/>
                  <a:pt x="1615" y="1430"/>
                  <a:pt x="1615" y="1430"/>
                </a:cubicBezTo>
                <a:cubicBezTo>
                  <a:pt x="1615" y="1430"/>
                  <a:pt x="1633" y="1425"/>
                  <a:pt x="1638" y="1425"/>
                </a:cubicBezTo>
                <a:cubicBezTo>
                  <a:pt x="1643" y="1425"/>
                  <a:pt x="1664" y="1425"/>
                  <a:pt x="1664" y="1425"/>
                </a:cubicBezTo>
                <a:cubicBezTo>
                  <a:pt x="1664" y="1425"/>
                  <a:pt x="1628" y="1434"/>
                  <a:pt x="1622" y="1437"/>
                </a:cubicBezTo>
                <a:cubicBezTo>
                  <a:pt x="1616" y="1440"/>
                  <a:pt x="1620" y="1448"/>
                  <a:pt x="1620" y="1448"/>
                </a:cubicBezTo>
                <a:cubicBezTo>
                  <a:pt x="1620" y="1448"/>
                  <a:pt x="1587" y="1436"/>
                  <a:pt x="1596" y="1450"/>
                </a:cubicBezTo>
                <a:cubicBezTo>
                  <a:pt x="1605" y="1464"/>
                  <a:pt x="1614" y="1468"/>
                  <a:pt x="1614" y="1468"/>
                </a:cubicBezTo>
                <a:cubicBezTo>
                  <a:pt x="1646" y="1457"/>
                  <a:pt x="1646" y="1457"/>
                  <a:pt x="1646" y="1457"/>
                </a:cubicBezTo>
                <a:cubicBezTo>
                  <a:pt x="1655" y="1472"/>
                  <a:pt x="1655" y="1472"/>
                  <a:pt x="1655" y="1472"/>
                </a:cubicBezTo>
                <a:cubicBezTo>
                  <a:pt x="1680" y="1458"/>
                  <a:pt x="1680" y="1458"/>
                  <a:pt x="1680" y="1458"/>
                </a:cubicBezTo>
                <a:cubicBezTo>
                  <a:pt x="1680" y="1458"/>
                  <a:pt x="1647" y="1492"/>
                  <a:pt x="1658" y="1491"/>
                </a:cubicBezTo>
                <a:cubicBezTo>
                  <a:pt x="1669" y="1490"/>
                  <a:pt x="1699" y="1467"/>
                  <a:pt x="1699" y="1467"/>
                </a:cubicBezTo>
                <a:cubicBezTo>
                  <a:pt x="1699" y="1467"/>
                  <a:pt x="1672" y="1497"/>
                  <a:pt x="1676" y="1497"/>
                </a:cubicBezTo>
                <a:cubicBezTo>
                  <a:pt x="1680" y="1497"/>
                  <a:pt x="1698" y="1492"/>
                  <a:pt x="1698" y="1492"/>
                </a:cubicBezTo>
                <a:cubicBezTo>
                  <a:pt x="1698" y="1492"/>
                  <a:pt x="1660" y="1521"/>
                  <a:pt x="1672" y="1522"/>
                </a:cubicBezTo>
                <a:cubicBezTo>
                  <a:pt x="1684" y="1523"/>
                  <a:pt x="1711" y="1503"/>
                  <a:pt x="1711" y="1503"/>
                </a:cubicBezTo>
                <a:cubicBezTo>
                  <a:pt x="1711" y="1503"/>
                  <a:pt x="1685" y="1531"/>
                  <a:pt x="1692" y="1533"/>
                </a:cubicBezTo>
                <a:cubicBezTo>
                  <a:pt x="1699" y="1535"/>
                  <a:pt x="1715" y="1539"/>
                  <a:pt x="1715" y="1542"/>
                </a:cubicBezTo>
                <a:cubicBezTo>
                  <a:pt x="1715" y="1544"/>
                  <a:pt x="1713" y="1561"/>
                  <a:pt x="1710" y="1574"/>
                </a:cubicBezTo>
                <a:cubicBezTo>
                  <a:pt x="1710" y="1574"/>
                  <a:pt x="1710" y="1574"/>
                  <a:pt x="1710" y="1574"/>
                </a:cubicBezTo>
                <a:cubicBezTo>
                  <a:pt x="1709" y="1581"/>
                  <a:pt x="1707" y="1587"/>
                  <a:pt x="1706" y="1589"/>
                </a:cubicBezTo>
                <a:cubicBezTo>
                  <a:pt x="1702" y="1595"/>
                  <a:pt x="1701" y="1619"/>
                  <a:pt x="1701" y="1619"/>
                </a:cubicBezTo>
                <a:cubicBezTo>
                  <a:pt x="1679" y="1631"/>
                  <a:pt x="1679" y="1631"/>
                  <a:pt x="1679" y="1631"/>
                </a:cubicBezTo>
                <a:cubicBezTo>
                  <a:pt x="1677" y="1643"/>
                  <a:pt x="1677" y="1643"/>
                  <a:pt x="1677" y="1643"/>
                </a:cubicBezTo>
                <a:cubicBezTo>
                  <a:pt x="1666" y="1658"/>
                  <a:pt x="1666" y="1658"/>
                  <a:pt x="1666" y="1658"/>
                </a:cubicBezTo>
                <a:cubicBezTo>
                  <a:pt x="1634" y="1669"/>
                  <a:pt x="1634" y="1669"/>
                  <a:pt x="1634" y="1669"/>
                </a:cubicBezTo>
                <a:cubicBezTo>
                  <a:pt x="1657" y="1656"/>
                  <a:pt x="1657" y="1656"/>
                  <a:pt x="1657" y="1656"/>
                </a:cubicBezTo>
                <a:cubicBezTo>
                  <a:pt x="1642" y="1654"/>
                  <a:pt x="1642" y="1654"/>
                  <a:pt x="1642" y="1654"/>
                </a:cubicBezTo>
                <a:cubicBezTo>
                  <a:pt x="1642" y="1654"/>
                  <a:pt x="1656" y="1634"/>
                  <a:pt x="1660" y="1631"/>
                </a:cubicBezTo>
                <a:cubicBezTo>
                  <a:pt x="1664" y="1628"/>
                  <a:pt x="1684" y="1614"/>
                  <a:pt x="1674" y="1614"/>
                </a:cubicBezTo>
                <a:cubicBezTo>
                  <a:pt x="1664" y="1614"/>
                  <a:pt x="1655" y="1616"/>
                  <a:pt x="1645" y="1615"/>
                </a:cubicBezTo>
                <a:cubicBezTo>
                  <a:pt x="1635" y="1614"/>
                  <a:pt x="1626" y="1596"/>
                  <a:pt x="1617" y="1600"/>
                </a:cubicBezTo>
                <a:cubicBezTo>
                  <a:pt x="1608" y="1604"/>
                  <a:pt x="1599" y="1596"/>
                  <a:pt x="1597" y="1617"/>
                </a:cubicBezTo>
                <a:cubicBezTo>
                  <a:pt x="1595" y="1638"/>
                  <a:pt x="1597" y="1650"/>
                  <a:pt x="1594" y="1652"/>
                </a:cubicBezTo>
                <a:cubicBezTo>
                  <a:pt x="1591" y="1654"/>
                  <a:pt x="1581" y="1669"/>
                  <a:pt x="1581" y="1669"/>
                </a:cubicBezTo>
                <a:cubicBezTo>
                  <a:pt x="1599" y="1673"/>
                  <a:pt x="1599" y="1673"/>
                  <a:pt x="1599" y="1673"/>
                </a:cubicBezTo>
                <a:cubicBezTo>
                  <a:pt x="1580" y="1676"/>
                  <a:pt x="1580" y="1676"/>
                  <a:pt x="1580" y="1676"/>
                </a:cubicBezTo>
                <a:cubicBezTo>
                  <a:pt x="1583" y="1687"/>
                  <a:pt x="1583" y="1687"/>
                  <a:pt x="1583" y="1687"/>
                </a:cubicBezTo>
                <a:cubicBezTo>
                  <a:pt x="1572" y="1704"/>
                  <a:pt x="1572" y="1704"/>
                  <a:pt x="1572" y="1704"/>
                </a:cubicBezTo>
                <a:cubicBezTo>
                  <a:pt x="1572" y="1704"/>
                  <a:pt x="1593" y="1712"/>
                  <a:pt x="1592" y="1716"/>
                </a:cubicBezTo>
                <a:cubicBezTo>
                  <a:pt x="1591" y="1720"/>
                  <a:pt x="1560" y="1714"/>
                  <a:pt x="1560" y="1714"/>
                </a:cubicBezTo>
                <a:cubicBezTo>
                  <a:pt x="1560" y="1714"/>
                  <a:pt x="1521" y="1774"/>
                  <a:pt x="1511" y="1786"/>
                </a:cubicBezTo>
                <a:cubicBezTo>
                  <a:pt x="1501" y="1798"/>
                  <a:pt x="1454" y="1854"/>
                  <a:pt x="1454" y="1854"/>
                </a:cubicBezTo>
                <a:cubicBezTo>
                  <a:pt x="1456" y="1869"/>
                  <a:pt x="1456" y="1869"/>
                  <a:pt x="1456" y="1869"/>
                </a:cubicBezTo>
                <a:cubicBezTo>
                  <a:pt x="1456" y="1869"/>
                  <a:pt x="1443" y="1871"/>
                  <a:pt x="1432" y="1883"/>
                </a:cubicBezTo>
                <a:cubicBezTo>
                  <a:pt x="1421" y="1895"/>
                  <a:pt x="1421" y="1913"/>
                  <a:pt x="1421" y="1913"/>
                </a:cubicBezTo>
                <a:cubicBezTo>
                  <a:pt x="1408" y="1926"/>
                  <a:pt x="1408" y="1926"/>
                  <a:pt x="1408" y="1926"/>
                </a:cubicBezTo>
                <a:cubicBezTo>
                  <a:pt x="1405" y="1960"/>
                  <a:pt x="1405" y="1960"/>
                  <a:pt x="1405" y="1960"/>
                </a:cubicBezTo>
                <a:cubicBezTo>
                  <a:pt x="1405" y="1960"/>
                  <a:pt x="1381" y="1992"/>
                  <a:pt x="1375" y="1998"/>
                </a:cubicBezTo>
                <a:cubicBezTo>
                  <a:pt x="1369" y="2004"/>
                  <a:pt x="1348" y="2016"/>
                  <a:pt x="1350" y="2027"/>
                </a:cubicBezTo>
                <a:cubicBezTo>
                  <a:pt x="1352" y="2038"/>
                  <a:pt x="1368" y="2045"/>
                  <a:pt x="1365" y="2055"/>
                </a:cubicBezTo>
                <a:cubicBezTo>
                  <a:pt x="1362" y="2065"/>
                  <a:pt x="1342" y="2089"/>
                  <a:pt x="1342" y="2101"/>
                </a:cubicBezTo>
                <a:cubicBezTo>
                  <a:pt x="1342" y="2113"/>
                  <a:pt x="1355" y="2154"/>
                  <a:pt x="1355" y="2154"/>
                </a:cubicBezTo>
                <a:cubicBezTo>
                  <a:pt x="1371" y="2144"/>
                  <a:pt x="1371" y="2144"/>
                  <a:pt x="1371" y="2144"/>
                </a:cubicBezTo>
                <a:cubicBezTo>
                  <a:pt x="1416" y="2148"/>
                  <a:pt x="1416" y="2148"/>
                  <a:pt x="1416" y="2148"/>
                </a:cubicBezTo>
                <a:cubicBezTo>
                  <a:pt x="1416" y="2148"/>
                  <a:pt x="1378" y="2148"/>
                  <a:pt x="1375" y="2154"/>
                </a:cubicBezTo>
                <a:cubicBezTo>
                  <a:pt x="1372" y="2160"/>
                  <a:pt x="1373" y="2174"/>
                  <a:pt x="1373" y="2174"/>
                </a:cubicBezTo>
                <a:cubicBezTo>
                  <a:pt x="1373" y="2174"/>
                  <a:pt x="1362" y="2159"/>
                  <a:pt x="1358" y="2165"/>
                </a:cubicBezTo>
                <a:cubicBezTo>
                  <a:pt x="1354" y="2171"/>
                  <a:pt x="1344" y="2190"/>
                  <a:pt x="1349" y="2198"/>
                </a:cubicBezTo>
                <a:cubicBezTo>
                  <a:pt x="1354" y="2206"/>
                  <a:pt x="1367" y="2206"/>
                  <a:pt x="1367" y="2206"/>
                </a:cubicBezTo>
                <a:cubicBezTo>
                  <a:pt x="1367" y="2206"/>
                  <a:pt x="1365" y="2227"/>
                  <a:pt x="1362" y="2227"/>
                </a:cubicBezTo>
                <a:cubicBezTo>
                  <a:pt x="1359" y="2227"/>
                  <a:pt x="1349" y="2239"/>
                  <a:pt x="1349" y="2248"/>
                </a:cubicBezTo>
                <a:cubicBezTo>
                  <a:pt x="1349" y="2257"/>
                  <a:pt x="1362" y="2272"/>
                  <a:pt x="1362" y="2272"/>
                </a:cubicBezTo>
                <a:cubicBezTo>
                  <a:pt x="1362" y="2272"/>
                  <a:pt x="1382" y="2302"/>
                  <a:pt x="1381" y="2309"/>
                </a:cubicBezTo>
                <a:cubicBezTo>
                  <a:pt x="1380" y="2316"/>
                  <a:pt x="1358" y="2338"/>
                  <a:pt x="1370" y="2342"/>
                </a:cubicBezTo>
                <a:cubicBezTo>
                  <a:pt x="1382" y="2346"/>
                  <a:pt x="1407" y="2346"/>
                  <a:pt x="1407" y="2346"/>
                </a:cubicBezTo>
                <a:cubicBezTo>
                  <a:pt x="1407" y="2346"/>
                  <a:pt x="1409" y="2367"/>
                  <a:pt x="1421" y="2367"/>
                </a:cubicBezTo>
                <a:cubicBezTo>
                  <a:pt x="1433" y="2367"/>
                  <a:pt x="1450" y="2361"/>
                  <a:pt x="1450" y="2361"/>
                </a:cubicBezTo>
                <a:cubicBezTo>
                  <a:pt x="1453" y="2380"/>
                  <a:pt x="1453" y="2380"/>
                  <a:pt x="1453" y="2380"/>
                </a:cubicBezTo>
                <a:cubicBezTo>
                  <a:pt x="1453" y="2380"/>
                  <a:pt x="1485" y="2391"/>
                  <a:pt x="1485" y="2406"/>
                </a:cubicBezTo>
                <a:cubicBezTo>
                  <a:pt x="1485" y="2414"/>
                  <a:pt x="1482" y="2428"/>
                  <a:pt x="1480" y="2440"/>
                </a:cubicBezTo>
                <a:cubicBezTo>
                  <a:pt x="1478" y="2450"/>
                  <a:pt x="1476" y="2458"/>
                  <a:pt x="1476" y="2463"/>
                </a:cubicBezTo>
                <a:cubicBezTo>
                  <a:pt x="1476" y="2474"/>
                  <a:pt x="1489" y="2492"/>
                  <a:pt x="1489" y="2492"/>
                </a:cubicBezTo>
                <a:cubicBezTo>
                  <a:pt x="1478" y="2499"/>
                  <a:pt x="1478" y="2499"/>
                  <a:pt x="1478" y="2499"/>
                </a:cubicBezTo>
                <a:cubicBezTo>
                  <a:pt x="1486" y="2514"/>
                  <a:pt x="1486" y="2514"/>
                  <a:pt x="1486" y="2514"/>
                </a:cubicBezTo>
                <a:cubicBezTo>
                  <a:pt x="1479" y="2524"/>
                  <a:pt x="1479" y="2524"/>
                  <a:pt x="1479" y="2524"/>
                </a:cubicBezTo>
                <a:cubicBezTo>
                  <a:pt x="1492" y="2535"/>
                  <a:pt x="1492" y="2535"/>
                  <a:pt x="1492" y="2535"/>
                </a:cubicBezTo>
                <a:cubicBezTo>
                  <a:pt x="1481" y="2555"/>
                  <a:pt x="1481" y="2555"/>
                  <a:pt x="1481" y="2555"/>
                </a:cubicBezTo>
                <a:cubicBezTo>
                  <a:pt x="1490" y="2559"/>
                  <a:pt x="1490" y="2559"/>
                  <a:pt x="1490" y="2559"/>
                </a:cubicBezTo>
                <a:cubicBezTo>
                  <a:pt x="1490" y="2559"/>
                  <a:pt x="1487" y="2600"/>
                  <a:pt x="1496" y="2609"/>
                </a:cubicBezTo>
                <a:cubicBezTo>
                  <a:pt x="1505" y="2618"/>
                  <a:pt x="1518" y="2614"/>
                  <a:pt x="1518" y="2614"/>
                </a:cubicBezTo>
                <a:cubicBezTo>
                  <a:pt x="1518" y="2614"/>
                  <a:pt x="1542" y="2657"/>
                  <a:pt x="1542" y="2665"/>
                </a:cubicBezTo>
                <a:cubicBezTo>
                  <a:pt x="1542" y="2673"/>
                  <a:pt x="1523" y="2698"/>
                  <a:pt x="1523" y="2698"/>
                </a:cubicBezTo>
                <a:cubicBezTo>
                  <a:pt x="1534" y="2705"/>
                  <a:pt x="1534" y="2705"/>
                  <a:pt x="1534" y="2705"/>
                </a:cubicBezTo>
                <a:cubicBezTo>
                  <a:pt x="1526" y="2714"/>
                  <a:pt x="1526" y="2714"/>
                  <a:pt x="1526" y="2714"/>
                </a:cubicBezTo>
                <a:cubicBezTo>
                  <a:pt x="1517" y="2702"/>
                  <a:pt x="1517" y="2702"/>
                  <a:pt x="1517" y="2702"/>
                </a:cubicBezTo>
                <a:cubicBezTo>
                  <a:pt x="1483" y="2699"/>
                  <a:pt x="1483" y="2699"/>
                  <a:pt x="1483" y="2699"/>
                </a:cubicBezTo>
                <a:cubicBezTo>
                  <a:pt x="1499" y="2717"/>
                  <a:pt x="1499" y="2717"/>
                  <a:pt x="1499" y="2717"/>
                </a:cubicBezTo>
                <a:cubicBezTo>
                  <a:pt x="1505" y="2733"/>
                  <a:pt x="1505" y="2733"/>
                  <a:pt x="1505" y="2733"/>
                </a:cubicBezTo>
                <a:cubicBezTo>
                  <a:pt x="1519" y="2734"/>
                  <a:pt x="1519" y="2734"/>
                  <a:pt x="1519" y="2734"/>
                </a:cubicBezTo>
                <a:cubicBezTo>
                  <a:pt x="1519" y="2734"/>
                  <a:pt x="1536" y="2757"/>
                  <a:pt x="1541" y="2755"/>
                </a:cubicBezTo>
                <a:cubicBezTo>
                  <a:pt x="1546" y="2753"/>
                  <a:pt x="1561" y="2743"/>
                  <a:pt x="1561" y="2743"/>
                </a:cubicBezTo>
                <a:cubicBezTo>
                  <a:pt x="1561" y="2743"/>
                  <a:pt x="1560" y="2766"/>
                  <a:pt x="1567" y="2775"/>
                </a:cubicBezTo>
                <a:cubicBezTo>
                  <a:pt x="1574" y="2784"/>
                  <a:pt x="1589" y="2796"/>
                  <a:pt x="1589" y="2806"/>
                </a:cubicBezTo>
                <a:cubicBezTo>
                  <a:pt x="1589" y="2816"/>
                  <a:pt x="1572" y="2836"/>
                  <a:pt x="1578" y="2850"/>
                </a:cubicBezTo>
                <a:cubicBezTo>
                  <a:pt x="1584" y="2864"/>
                  <a:pt x="1604" y="2880"/>
                  <a:pt x="1618" y="2897"/>
                </a:cubicBezTo>
                <a:cubicBezTo>
                  <a:pt x="1632" y="2914"/>
                  <a:pt x="1651" y="2935"/>
                  <a:pt x="1651" y="2935"/>
                </a:cubicBezTo>
                <a:cubicBezTo>
                  <a:pt x="1651" y="2935"/>
                  <a:pt x="1638" y="2962"/>
                  <a:pt x="1654" y="2963"/>
                </a:cubicBezTo>
                <a:cubicBezTo>
                  <a:pt x="1670" y="2964"/>
                  <a:pt x="1686" y="2944"/>
                  <a:pt x="1686" y="2944"/>
                </a:cubicBezTo>
                <a:cubicBezTo>
                  <a:pt x="1682" y="2931"/>
                  <a:pt x="1682" y="2931"/>
                  <a:pt x="1682" y="2931"/>
                </a:cubicBezTo>
                <a:cubicBezTo>
                  <a:pt x="1682" y="2931"/>
                  <a:pt x="1674" y="2895"/>
                  <a:pt x="1666" y="2891"/>
                </a:cubicBezTo>
                <a:cubicBezTo>
                  <a:pt x="1658" y="2887"/>
                  <a:pt x="1648" y="2890"/>
                  <a:pt x="1648" y="2890"/>
                </a:cubicBezTo>
                <a:cubicBezTo>
                  <a:pt x="1636" y="2873"/>
                  <a:pt x="1636" y="2873"/>
                  <a:pt x="1636" y="2873"/>
                </a:cubicBezTo>
                <a:cubicBezTo>
                  <a:pt x="1636" y="2873"/>
                  <a:pt x="1640" y="2860"/>
                  <a:pt x="1638" y="2852"/>
                </a:cubicBezTo>
                <a:cubicBezTo>
                  <a:pt x="1636" y="2844"/>
                  <a:pt x="1638" y="2825"/>
                  <a:pt x="1638" y="2825"/>
                </a:cubicBezTo>
                <a:cubicBezTo>
                  <a:pt x="1626" y="2803"/>
                  <a:pt x="1626" y="2803"/>
                  <a:pt x="1626" y="2803"/>
                </a:cubicBezTo>
                <a:cubicBezTo>
                  <a:pt x="1626" y="2803"/>
                  <a:pt x="1636" y="2779"/>
                  <a:pt x="1632" y="2767"/>
                </a:cubicBezTo>
                <a:cubicBezTo>
                  <a:pt x="1628" y="2755"/>
                  <a:pt x="1607" y="2757"/>
                  <a:pt x="1607" y="2757"/>
                </a:cubicBezTo>
                <a:cubicBezTo>
                  <a:pt x="1607" y="2726"/>
                  <a:pt x="1607" y="2726"/>
                  <a:pt x="1607" y="2726"/>
                </a:cubicBezTo>
                <a:cubicBezTo>
                  <a:pt x="1590" y="2705"/>
                  <a:pt x="1590" y="2705"/>
                  <a:pt x="1590" y="2705"/>
                </a:cubicBezTo>
                <a:cubicBezTo>
                  <a:pt x="1592" y="2665"/>
                  <a:pt x="1592" y="2665"/>
                  <a:pt x="1592" y="2665"/>
                </a:cubicBezTo>
                <a:cubicBezTo>
                  <a:pt x="1592" y="2665"/>
                  <a:pt x="1578" y="2645"/>
                  <a:pt x="1573" y="2639"/>
                </a:cubicBezTo>
                <a:cubicBezTo>
                  <a:pt x="1568" y="2633"/>
                  <a:pt x="1565" y="2608"/>
                  <a:pt x="1565" y="2608"/>
                </a:cubicBezTo>
                <a:cubicBezTo>
                  <a:pt x="1565" y="2608"/>
                  <a:pt x="1539" y="2570"/>
                  <a:pt x="1542" y="2566"/>
                </a:cubicBezTo>
                <a:cubicBezTo>
                  <a:pt x="1545" y="2562"/>
                  <a:pt x="1555" y="2545"/>
                  <a:pt x="1551" y="2533"/>
                </a:cubicBezTo>
                <a:cubicBezTo>
                  <a:pt x="1547" y="2521"/>
                  <a:pt x="1561" y="2505"/>
                  <a:pt x="1561" y="2505"/>
                </a:cubicBezTo>
                <a:cubicBezTo>
                  <a:pt x="1560" y="2480"/>
                  <a:pt x="1560" y="2480"/>
                  <a:pt x="1560" y="2480"/>
                </a:cubicBezTo>
                <a:cubicBezTo>
                  <a:pt x="1560" y="2480"/>
                  <a:pt x="1580" y="2500"/>
                  <a:pt x="1589" y="2500"/>
                </a:cubicBezTo>
                <a:cubicBezTo>
                  <a:pt x="1598" y="2500"/>
                  <a:pt x="1610" y="2496"/>
                  <a:pt x="1610" y="2496"/>
                </a:cubicBezTo>
                <a:cubicBezTo>
                  <a:pt x="1610" y="2496"/>
                  <a:pt x="1607" y="2507"/>
                  <a:pt x="1614" y="2511"/>
                </a:cubicBezTo>
                <a:cubicBezTo>
                  <a:pt x="1621" y="2515"/>
                  <a:pt x="1631" y="2515"/>
                  <a:pt x="1631" y="2515"/>
                </a:cubicBezTo>
                <a:cubicBezTo>
                  <a:pt x="1631" y="2515"/>
                  <a:pt x="1628" y="2526"/>
                  <a:pt x="1628" y="2544"/>
                </a:cubicBezTo>
                <a:cubicBezTo>
                  <a:pt x="1628" y="2562"/>
                  <a:pt x="1636" y="2618"/>
                  <a:pt x="1636" y="2618"/>
                </a:cubicBezTo>
                <a:cubicBezTo>
                  <a:pt x="1636" y="2618"/>
                  <a:pt x="1657" y="2693"/>
                  <a:pt x="1665" y="2695"/>
                </a:cubicBezTo>
                <a:cubicBezTo>
                  <a:pt x="1673" y="2697"/>
                  <a:pt x="1693" y="2695"/>
                  <a:pt x="1693" y="2695"/>
                </a:cubicBezTo>
                <a:cubicBezTo>
                  <a:pt x="1693" y="2695"/>
                  <a:pt x="1675" y="2706"/>
                  <a:pt x="1684" y="2722"/>
                </a:cubicBezTo>
                <a:cubicBezTo>
                  <a:pt x="1693" y="2738"/>
                  <a:pt x="1710" y="2740"/>
                  <a:pt x="1710" y="2740"/>
                </a:cubicBezTo>
                <a:cubicBezTo>
                  <a:pt x="1712" y="2755"/>
                  <a:pt x="1712" y="2755"/>
                  <a:pt x="1712" y="2755"/>
                </a:cubicBezTo>
                <a:cubicBezTo>
                  <a:pt x="1733" y="2756"/>
                  <a:pt x="1733" y="2756"/>
                  <a:pt x="1733" y="2756"/>
                </a:cubicBezTo>
                <a:cubicBezTo>
                  <a:pt x="1736" y="2784"/>
                  <a:pt x="1736" y="2784"/>
                  <a:pt x="1736" y="2784"/>
                </a:cubicBezTo>
                <a:cubicBezTo>
                  <a:pt x="1736" y="2784"/>
                  <a:pt x="1704" y="2797"/>
                  <a:pt x="1714" y="2812"/>
                </a:cubicBezTo>
                <a:cubicBezTo>
                  <a:pt x="1724" y="2827"/>
                  <a:pt x="1731" y="2813"/>
                  <a:pt x="1731" y="2813"/>
                </a:cubicBezTo>
                <a:cubicBezTo>
                  <a:pt x="1731" y="2813"/>
                  <a:pt x="1740" y="2833"/>
                  <a:pt x="1746" y="2835"/>
                </a:cubicBezTo>
                <a:cubicBezTo>
                  <a:pt x="1752" y="2837"/>
                  <a:pt x="1770" y="2839"/>
                  <a:pt x="1770" y="2842"/>
                </a:cubicBezTo>
                <a:cubicBezTo>
                  <a:pt x="1770" y="2845"/>
                  <a:pt x="1770" y="2856"/>
                  <a:pt x="1770" y="2856"/>
                </a:cubicBezTo>
                <a:cubicBezTo>
                  <a:pt x="1770" y="2856"/>
                  <a:pt x="1755" y="2875"/>
                  <a:pt x="1766" y="2876"/>
                </a:cubicBezTo>
                <a:cubicBezTo>
                  <a:pt x="1777" y="2877"/>
                  <a:pt x="1789" y="2875"/>
                  <a:pt x="1789" y="2875"/>
                </a:cubicBezTo>
                <a:cubicBezTo>
                  <a:pt x="1789" y="2894"/>
                  <a:pt x="1789" y="2894"/>
                  <a:pt x="1789" y="2894"/>
                </a:cubicBezTo>
                <a:cubicBezTo>
                  <a:pt x="1789" y="2894"/>
                  <a:pt x="1811" y="2919"/>
                  <a:pt x="1821" y="2933"/>
                </a:cubicBezTo>
                <a:cubicBezTo>
                  <a:pt x="1831" y="2947"/>
                  <a:pt x="1849" y="2976"/>
                  <a:pt x="1849" y="2985"/>
                </a:cubicBezTo>
                <a:cubicBezTo>
                  <a:pt x="1849" y="2994"/>
                  <a:pt x="1846" y="3000"/>
                  <a:pt x="1847" y="3013"/>
                </a:cubicBezTo>
                <a:cubicBezTo>
                  <a:pt x="1848" y="3026"/>
                  <a:pt x="1862" y="3033"/>
                  <a:pt x="1860" y="3044"/>
                </a:cubicBezTo>
                <a:cubicBezTo>
                  <a:pt x="1858" y="3055"/>
                  <a:pt x="1840" y="3063"/>
                  <a:pt x="1840" y="3070"/>
                </a:cubicBezTo>
                <a:cubicBezTo>
                  <a:pt x="1840" y="3077"/>
                  <a:pt x="1851" y="3083"/>
                  <a:pt x="1851" y="3083"/>
                </a:cubicBezTo>
                <a:cubicBezTo>
                  <a:pt x="1851" y="3083"/>
                  <a:pt x="1827" y="3080"/>
                  <a:pt x="1827" y="3097"/>
                </a:cubicBezTo>
                <a:cubicBezTo>
                  <a:pt x="1827" y="3114"/>
                  <a:pt x="1826" y="3155"/>
                  <a:pt x="1849" y="3157"/>
                </a:cubicBezTo>
                <a:cubicBezTo>
                  <a:pt x="1872" y="3159"/>
                  <a:pt x="1892" y="3165"/>
                  <a:pt x="1899" y="3178"/>
                </a:cubicBezTo>
                <a:cubicBezTo>
                  <a:pt x="1906" y="3191"/>
                  <a:pt x="1913" y="3217"/>
                  <a:pt x="1929" y="3219"/>
                </a:cubicBezTo>
                <a:cubicBezTo>
                  <a:pt x="1945" y="3221"/>
                  <a:pt x="1972" y="3215"/>
                  <a:pt x="1983" y="3226"/>
                </a:cubicBezTo>
                <a:cubicBezTo>
                  <a:pt x="1994" y="3237"/>
                  <a:pt x="2001" y="3263"/>
                  <a:pt x="2032" y="3276"/>
                </a:cubicBezTo>
                <a:cubicBezTo>
                  <a:pt x="2063" y="3289"/>
                  <a:pt x="2108" y="3289"/>
                  <a:pt x="2115" y="3299"/>
                </a:cubicBezTo>
                <a:cubicBezTo>
                  <a:pt x="2122" y="3309"/>
                  <a:pt x="2125" y="3319"/>
                  <a:pt x="2135" y="3319"/>
                </a:cubicBezTo>
                <a:cubicBezTo>
                  <a:pt x="2145" y="3319"/>
                  <a:pt x="2153" y="3337"/>
                  <a:pt x="2153" y="3337"/>
                </a:cubicBezTo>
                <a:cubicBezTo>
                  <a:pt x="2153" y="3337"/>
                  <a:pt x="2196" y="3332"/>
                  <a:pt x="2198" y="3335"/>
                </a:cubicBezTo>
                <a:cubicBezTo>
                  <a:pt x="2200" y="3338"/>
                  <a:pt x="2207" y="3359"/>
                  <a:pt x="2221" y="3355"/>
                </a:cubicBezTo>
                <a:cubicBezTo>
                  <a:pt x="2235" y="3351"/>
                  <a:pt x="2305" y="3313"/>
                  <a:pt x="2316" y="3316"/>
                </a:cubicBezTo>
                <a:cubicBezTo>
                  <a:pt x="2327" y="3319"/>
                  <a:pt x="2397" y="3376"/>
                  <a:pt x="2400" y="3384"/>
                </a:cubicBezTo>
                <a:cubicBezTo>
                  <a:pt x="2402" y="3389"/>
                  <a:pt x="2403" y="3402"/>
                  <a:pt x="2409" y="3412"/>
                </a:cubicBezTo>
                <a:cubicBezTo>
                  <a:pt x="2412" y="3418"/>
                  <a:pt x="2416" y="3422"/>
                  <a:pt x="2423" y="3425"/>
                </a:cubicBezTo>
                <a:cubicBezTo>
                  <a:pt x="2442" y="3432"/>
                  <a:pt x="2445" y="3442"/>
                  <a:pt x="2456" y="3446"/>
                </a:cubicBezTo>
                <a:cubicBezTo>
                  <a:pt x="2467" y="3450"/>
                  <a:pt x="2489" y="3446"/>
                  <a:pt x="2489" y="3446"/>
                </a:cubicBezTo>
                <a:cubicBezTo>
                  <a:pt x="2489" y="3446"/>
                  <a:pt x="2495" y="3450"/>
                  <a:pt x="2501" y="3455"/>
                </a:cubicBezTo>
                <a:cubicBezTo>
                  <a:pt x="2508" y="3460"/>
                  <a:pt x="2517" y="3466"/>
                  <a:pt x="2521" y="3468"/>
                </a:cubicBezTo>
                <a:cubicBezTo>
                  <a:pt x="2529" y="3471"/>
                  <a:pt x="2549" y="3469"/>
                  <a:pt x="2549" y="3469"/>
                </a:cubicBezTo>
                <a:cubicBezTo>
                  <a:pt x="2565" y="3482"/>
                  <a:pt x="2565" y="3482"/>
                  <a:pt x="2565" y="3482"/>
                </a:cubicBezTo>
                <a:cubicBezTo>
                  <a:pt x="2587" y="3480"/>
                  <a:pt x="2587" y="3480"/>
                  <a:pt x="2587" y="3480"/>
                </a:cubicBezTo>
                <a:cubicBezTo>
                  <a:pt x="2599" y="3490"/>
                  <a:pt x="2599" y="3490"/>
                  <a:pt x="2599" y="3490"/>
                </a:cubicBezTo>
                <a:cubicBezTo>
                  <a:pt x="2611" y="3471"/>
                  <a:pt x="2611" y="3471"/>
                  <a:pt x="2611" y="3471"/>
                </a:cubicBezTo>
                <a:cubicBezTo>
                  <a:pt x="2618" y="3473"/>
                  <a:pt x="2618" y="3473"/>
                  <a:pt x="2618" y="3473"/>
                </a:cubicBezTo>
                <a:cubicBezTo>
                  <a:pt x="2617" y="3473"/>
                  <a:pt x="2617" y="3473"/>
                  <a:pt x="2617" y="3473"/>
                </a:cubicBezTo>
                <a:cubicBezTo>
                  <a:pt x="2634" y="3478"/>
                  <a:pt x="2634" y="3478"/>
                  <a:pt x="2634" y="3478"/>
                </a:cubicBezTo>
                <a:cubicBezTo>
                  <a:pt x="2641" y="3488"/>
                  <a:pt x="2638" y="3496"/>
                  <a:pt x="2638" y="3496"/>
                </a:cubicBezTo>
                <a:cubicBezTo>
                  <a:pt x="2619" y="3496"/>
                  <a:pt x="2619" y="3496"/>
                  <a:pt x="2619" y="3496"/>
                </a:cubicBezTo>
                <a:cubicBezTo>
                  <a:pt x="2651" y="3530"/>
                  <a:pt x="2651" y="3530"/>
                  <a:pt x="2651" y="3530"/>
                </a:cubicBezTo>
                <a:cubicBezTo>
                  <a:pt x="2651" y="3530"/>
                  <a:pt x="2659" y="3561"/>
                  <a:pt x="2669" y="3569"/>
                </a:cubicBezTo>
                <a:cubicBezTo>
                  <a:pt x="2678" y="3576"/>
                  <a:pt x="2696" y="3590"/>
                  <a:pt x="2699" y="3593"/>
                </a:cubicBezTo>
                <a:cubicBezTo>
                  <a:pt x="2699" y="3593"/>
                  <a:pt x="2699" y="3593"/>
                  <a:pt x="2699" y="3593"/>
                </a:cubicBezTo>
                <a:cubicBezTo>
                  <a:pt x="2690" y="3610"/>
                  <a:pt x="2690" y="3610"/>
                  <a:pt x="2690" y="3610"/>
                </a:cubicBezTo>
                <a:cubicBezTo>
                  <a:pt x="2690" y="3610"/>
                  <a:pt x="2706" y="3619"/>
                  <a:pt x="2700" y="3623"/>
                </a:cubicBezTo>
                <a:cubicBezTo>
                  <a:pt x="2694" y="3627"/>
                  <a:pt x="2680" y="3637"/>
                  <a:pt x="2689" y="3651"/>
                </a:cubicBezTo>
                <a:cubicBezTo>
                  <a:pt x="2698" y="3665"/>
                  <a:pt x="2713" y="3663"/>
                  <a:pt x="2713" y="3663"/>
                </a:cubicBezTo>
                <a:cubicBezTo>
                  <a:pt x="2713" y="3663"/>
                  <a:pt x="2730" y="3683"/>
                  <a:pt x="2733" y="3676"/>
                </a:cubicBezTo>
                <a:cubicBezTo>
                  <a:pt x="2736" y="3669"/>
                  <a:pt x="2731" y="3658"/>
                  <a:pt x="2731" y="3658"/>
                </a:cubicBezTo>
                <a:cubicBezTo>
                  <a:pt x="2731" y="3658"/>
                  <a:pt x="2704" y="3640"/>
                  <a:pt x="2713" y="3640"/>
                </a:cubicBezTo>
                <a:cubicBezTo>
                  <a:pt x="2722" y="3640"/>
                  <a:pt x="2747" y="3661"/>
                  <a:pt x="2747" y="3661"/>
                </a:cubicBezTo>
                <a:cubicBezTo>
                  <a:pt x="2747" y="3661"/>
                  <a:pt x="2744" y="3680"/>
                  <a:pt x="2748" y="3680"/>
                </a:cubicBezTo>
                <a:cubicBezTo>
                  <a:pt x="2752" y="3680"/>
                  <a:pt x="2775" y="3685"/>
                  <a:pt x="2775" y="3685"/>
                </a:cubicBezTo>
                <a:cubicBezTo>
                  <a:pt x="2788" y="3712"/>
                  <a:pt x="2788" y="3712"/>
                  <a:pt x="2788" y="3712"/>
                </a:cubicBezTo>
                <a:cubicBezTo>
                  <a:pt x="2788" y="3712"/>
                  <a:pt x="2779" y="3720"/>
                  <a:pt x="2788" y="3729"/>
                </a:cubicBezTo>
                <a:cubicBezTo>
                  <a:pt x="2797" y="3738"/>
                  <a:pt x="2811" y="3741"/>
                  <a:pt x="2811" y="3741"/>
                </a:cubicBezTo>
                <a:cubicBezTo>
                  <a:pt x="2802" y="3724"/>
                  <a:pt x="2802" y="3724"/>
                  <a:pt x="2802" y="3724"/>
                </a:cubicBezTo>
                <a:cubicBezTo>
                  <a:pt x="2826" y="3748"/>
                  <a:pt x="2826" y="3748"/>
                  <a:pt x="2826" y="3748"/>
                </a:cubicBezTo>
                <a:cubicBezTo>
                  <a:pt x="2854" y="3742"/>
                  <a:pt x="2854" y="3742"/>
                  <a:pt x="2854" y="3742"/>
                </a:cubicBezTo>
                <a:cubicBezTo>
                  <a:pt x="2859" y="3754"/>
                  <a:pt x="2859" y="3754"/>
                  <a:pt x="2859" y="3754"/>
                </a:cubicBezTo>
                <a:cubicBezTo>
                  <a:pt x="2879" y="3753"/>
                  <a:pt x="2879" y="3753"/>
                  <a:pt x="2879" y="3753"/>
                </a:cubicBezTo>
                <a:cubicBezTo>
                  <a:pt x="2879" y="3753"/>
                  <a:pt x="2874" y="3775"/>
                  <a:pt x="2882" y="3780"/>
                </a:cubicBezTo>
                <a:cubicBezTo>
                  <a:pt x="2890" y="3785"/>
                  <a:pt x="2901" y="3775"/>
                  <a:pt x="2901" y="3775"/>
                </a:cubicBezTo>
                <a:cubicBezTo>
                  <a:pt x="2901" y="3762"/>
                  <a:pt x="2901" y="3762"/>
                  <a:pt x="2901" y="3762"/>
                </a:cubicBezTo>
                <a:cubicBezTo>
                  <a:pt x="2912" y="3761"/>
                  <a:pt x="2912" y="3761"/>
                  <a:pt x="2912" y="3761"/>
                </a:cubicBezTo>
                <a:cubicBezTo>
                  <a:pt x="2912" y="3761"/>
                  <a:pt x="2916" y="3814"/>
                  <a:pt x="2930" y="3807"/>
                </a:cubicBezTo>
                <a:cubicBezTo>
                  <a:pt x="2944" y="3800"/>
                  <a:pt x="2958" y="3791"/>
                  <a:pt x="2958" y="3791"/>
                </a:cubicBezTo>
                <a:cubicBezTo>
                  <a:pt x="2958" y="3791"/>
                  <a:pt x="2920" y="3764"/>
                  <a:pt x="2931" y="3754"/>
                </a:cubicBezTo>
                <a:cubicBezTo>
                  <a:pt x="2942" y="3744"/>
                  <a:pt x="2953" y="3743"/>
                  <a:pt x="2962" y="3735"/>
                </a:cubicBezTo>
                <a:cubicBezTo>
                  <a:pt x="2971" y="3727"/>
                  <a:pt x="2982" y="3707"/>
                  <a:pt x="2992" y="3709"/>
                </a:cubicBezTo>
                <a:cubicBezTo>
                  <a:pt x="3002" y="3711"/>
                  <a:pt x="3018" y="3716"/>
                  <a:pt x="3024" y="3720"/>
                </a:cubicBezTo>
                <a:cubicBezTo>
                  <a:pt x="3030" y="3724"/>
                  <a:pt x="3039" y="3739"/>
                  <a:pt x="3039" y="3739"/>
                </a:cubicBezTo>
                <a:cubicBezTo>
                  <a:pt x="3047" y="3736"/>
                  <a:pt x="3047" y="3736"/>
                  <a:pt x="3047" y="3736"/>
                </a:cubicBezTo>
                <a:cubicBezTo>
                  <a:pt x="3069" y="3754"/>
                  <a:pt x="3069" y="3754"/>
                  <a:pt x="3069" y="3754"/>
                </a:cubicBezTo>
                <a:cubicBezTo>
                  <a:pt x="3047" y="3744"/>
                  <a:pt x="3047" y="3744"/>
                  <a:pt x="3047" y="3744"/>
                </a:cubicBezTo>
                <a:cubicBezTo>
                  <a:pt x="3047" y="3744"/>
                  <a:pt x="3044" y="3773"/>
                  <a:pt x="3044" y="3779"/>
                </a:cubicBezTo>
                <a:cubicBezTo>
                  <a:pt x="3044" y="3784"/>
                  <a:pt x="3055" y="3797"/>
                  <a:pt x="3058" y="3801"/>
                </a:cubicBezTo>
                <a:cubicBezTo>
                  <a:pt x="3066" y="3816"/>
                  <a:pt x="3066" y="3816"/>
                  <a:pt x="3066" y="3816"/>
                </a:cubicBezTo>
                <a:cubicBezTo>
                  <a:pt x="3066" y="3823"/>
                  <a:pt x="3066" y="3823"/>
                  <a:pt x="3066" y="3823"/>
                </a:cubicBezTo>
                <a:cubicBezTo>
                  <a:pt x="3066" y="3823"/>
                  <a:pt x="3073" y="3828"/>
                  <a:pt x="3079" y="3840"/>
                </a:cubicBezTo>
                <a:cubicBezTo>
                  <a:pt x="3085" y="3852"/>
                  <a:pt x="3069" y="3853"/>
                  <a:pt x="3069" y="3853"/>
                </a:cubicBezTo>
                <a:cubicBezTo>
                  <a:pt x="3079" y="3868"/>
                  <a:pt x="3079" y="3868"/>
                  <a:pt x="3079" y="3868"/>
                </a:cubicBezTo>
                <a:cubicBezTo>
                  <a:pt x="3084" y="3890"/>
                  <a:pt x="3084" y="3890"/>
                  <a:pt x="3084" y="3890"/>
                </a:cubicBezTo>
                <a:cubicBezTo>
                  <a:pt x="3069" y="3893"/>
                  <a:pt x="3069" y="3893"/>
                  <a:pt x="3069" y="3893"/>
                </a:cubicBezTo>
                <a:cubicBezTo>
                  <a:pt x="3079" y="3906"/>
                  <a:pt x="3079" y="3906"/>
                  <a:pt x="3079" y="3906"/>
                </a:cubicBezTo>
                <a:cubicBezTo>
                  <a:pt x="3079" y="3946"/>
                  <a:pt x="3079" y="3946"/>
                  <a:pt x="3079" y="3946"/>
                </a:cubicBezTo>
                <a:cubicBezTo>
                  <a:pt x="3079" y="3946"/>
                  <a:pt x="3066" y="3956"/>
                  <a:pt x="3066" y="3969"/>
                </a:cubicBezTo>
                <a:cubicBezTo>
                  <a:pt x="3066" y="3982"/>
                  <a:pt x="3083" y="3982"/>
                  <a:pt x="3084" y="3997"/>
                </a:cubicBezTo>
                <a:cubicBezTo>
                  <a:pt x="3085" y="4012"/>
                  <a:pt x="3057" y="4029"/>
                  <a:pt x="3057" y="4029"/>
                </a:cubicBezTo>
                <a:cubicBezTo>
                  <a:pt x="3066" y="4037"/>
                  <a:pt x="3066" y="4037"/>
                  <a:pt x="3066" y="4037"/>
                </a:cubicBezTo>
                <a:cubicBezTo>
                  <a:pt x="3047" y="4054"/>
                  <a:pt x="3047" y="4054"/>
                  <a:pt x="3047" y="4054"/>
                </a:cubicBezTo>
                <a:cubicBezTo>
                  <a:pt x="3047" y="4054"/>
                  <a:pt x="3026" y="4054"/>
                  <a:pt x="3018" y="4063"/>
                </a:cubicBezTo>
                <a:cubicBezTo>
                  <a:pt x="3010" y="4073"/>
                  <a:pt x="3018" y="4095"/>
                  <a:pt x="3018" y="4095"/>
                </a:cubicBezTo>
                <a:cubicBezTo>
                  <a:pt x="3018" y="4095"/>
                  <a:pt x="2993" y="4087"/>
                  <a:pt x="2992" y="4101"/>
                </a:cubicBezTo>
                <a:cubicBezTo>
                  <a:pt x="2992" y="4103"/>
                  <a:pt x="2992" y="4105"/>
                  <a:pt x="2992" y="4107"/>
                </a:cubicBezTo>
                <a:cubicBezTo>
                  <a:pt x="2993" y="4117"/>
                  <a:pt x="2999" y="4121"/>
                  <a:pt x="2995" y="4130"/>
                </a:cubicBezTo>
                <a:cubicBezTo>
                  <a:pt x="2992" y="4139"/>
                  <a:pt x="2962" y="4144"/>
                  <a:pt x="2962" y="4144"/>
                </a:cubicBezTo>
                <a:cubicBezTo>
                  <a:pt x="2960" y="4134"/>
                  <a:pt x="2960" y="4134"/>
                  <a:pt x="2960" y="4134"/>
                </a:cubicBezTo>
                <a:cubicBezTo>
                  <a:pt x="2960" y="4134"/>
                  <a:pt x="2940" y="4145"/>
                  <a:pt x="2938" y="4153"/>
                </a:cubicBezTo>
                <a:cubicBezTo>
                  <a:pt x="2935" y="4161"/>
                  <a:pt x="2945" y="4171"/>
                  <a:pt x="2943" y="4184"/>
                </a:cubicBezTo>
                <a:cubicBezTo>
                  <a:pt x="2942" y="4197"/>
                  <a:pt x="2929" y="4196"/>
                  <a:pt x="2925" y="4204"/>
                </a:cubicBezTo>
                <a:cubicBezTo>
                  <a:pt x="2920" y="4212"/>
                  <a:pt x="2933" y="4226"/>
                  <a:pt x="2933" y="4226"/>
                </a:cubicBezTo>
                <a:cubicBezTo>
                  <a:pt x="2921" y="4226"/>
                  <a:pt x="2921" y="4226"/>
                  <a:pt x="2921" y="4226"/>
                </a:cubicBezTo>
                <a:cubicBezTo>
                  <a:pt x="2920" y="4237"/>
                  <a:pt x="2920" y="4237"/>
                  <a:pt x="2920" y="4237"/>
                </a:cubicBezTo>
                <a:cubicBezTo>
                  <a:pt x="2897" y="4251"/>
                  <a:pt x="2897" y="4251"/>
                  <a:pt x="2897" y="4251"/>
                </a:cubicBezTo>
                <a:cubicBezTo>
                  <a:pt x="2913" y="4261"/>
                  <a:pt x="2913" y="4261"/>
                  <a:pt x="2913" y="4261"/>
                </a:cubicBezTo>
                <a:cubicBezTo>
                  <a:pt x="2902" y="4280"/>
                  <a:pt x="2902" y="4280"/>
                  <a:pt x="2902" y="4280"/>
                </a:cubicBezTo>
                <a:cubicBezTo>
                  <a:pt x="2902" y="4280"/>
                  <a:pt x="2913" y="4283"/>
                  <a:pt x="2912" y="4294"/>
                </a:cubicBezTo>
                <a:cubicBezTo>
                  <a:pt x="2910" y="4305"/>
                  <a:pt x="2897" y="4308"/>
                  <a:pt x="2897" y="4308"/>
                </a:cubicBezTo>
                <a:cubicBezTo>
                  <a:pt x="2906" y="4314"/>
                  <a:pt x="2906" y="4314"/>
                  <a:pt x="2906" y="4314"/>
                </a:cubicBezTo>
                <a:cubicBezTo>
                  <a:pt x="2906" y="4314"/>
                  <a:pt x="2894" y="4328"/>
                  <a:pt x="2916" y="4335"/>
                </a:cubicBezTo>
                <a:cubicBezTo>
                  <a:pt x="2939" y="4342"/>
                  <a:pt x="2942" y="4321"/>
                  <a:pt x="2942" y="4321"/>
                </a:cubicBezTo>
                <a:cubicBezTo>
                  <a:pt x="2959" y="4326"/>
                  <a:pt x="2959" y="4326"/>
                  <a:pt x="2959" y="4326"/>
                </a:cubicBezTo>
                <a:cubicBezTo>
                  <a:pt x="2967" y="4334"/>
                  <a:pt x="2958" y="4353"/>
                  <a:pt x="2955" y="4365"/>
                </a:cubicBezTo>
                <a:cubicBezTo>
                  <a:pt x="2953" y="4377"/>
                  <a:pt x="2930" y="4378"/>
                  <a:pt x="2930" y="4378"/>
                </a:cubicBezTo>
                <a:cubicBezTo>
                  <a:pt x="2930" y="4378"/>
                  <a:pt x="2904" y="4406"/>
                  <a:pt x="2896" y="4413"/>
                </a:cubicBezTo>
                <a:cubicBezTo>
                  <a:pt x="2888" y="4420"/>
                  <a:pt x="2887" y="4431"/>
                  <a:pt x="2887" y="4444"/>
                </a:cubicBezTo>
                <a:cubicBezTo>
                  <a:pt x="2887" y="4457"/>
                  <a:pt x="2899" y="4454"/>
                  <a:pt x="2899" y="4454"/>
                </a:cubicBezTo>
                <a:cubicBezTo>
                  <a:pt x="2896" y="4472"/>
                  <a:pt x="2896" y="4472"/>
                  <a:pt x="2896" y="4472"/>
                </a:cubicBezTo>
                <a:cubicBezTo>
                  <a:pt x="2896" y="4472"/>
                  <a:pt x="2913" y="4482"/>
                  <a:pt x="2914" y="4494"/>
                </a:cubicBezTo>
                <a:cubicBezTo>
                  <a:pt x="2915" y="4506"/>
                  <a:pt x="2895" y="4507"/>
                  <a:pt x="2895" y="4521"/>
                </a:cubicBezTo>
                <a:cubicBezTo>
                  <a:pt x="2895" y="4535"/>
                  <a:pt x="2929" y="4537"/>
                  <a:pt x="2938" y="4542"/>
                </a:cubicBezTo>
                <a:cubicBezTo>
                  <a:pt x="2946" y="4547"/>
                  <a:pt x="2969" y="4579"/>
                  <a:pt x="2972" y="4584"/>
                </a:cubicBezTo>
                <a:cubicBezTo>
                  <a:pt x="2974" y="4588"/>
                  <a:pt x="2986" y="4608"/>
                  <a:pt x="2986" y="4614"/>
                </a:cubicBezTo>
                <a:cubicBezTo>
                  <a:pt x="2986" y="4620"/>
                  <a:pt x="3010" y="4646"/>
                  <a:pt x="3013" y="4652"/>
                </a:cubicBezTo>
                <a:cubicBezTo>
                  <a:pt x="3017" y="4658"/>
                  <a:pt x="3051" y="4712"/>
                  <a:pt x="3051" y="4712"/>
                </a:cubicBezTo>
                <a:cubicBezTo>
                  <a:pt x="3056" y="4737"/>
                  <a:pt x="3056" y="4737"/>
                  <a:pt x="3056" y="4737"/>
                </a:cubicBezTo>
                <a:cubicBezTo>
                  <a:pt x="3056" y="4737"/>
                  <a:pt x="3084" y="4792"/>
                  <a:pt x="3084" y="4799"/>
                </a:cubicBezTo>
                <a:cubicBezTo>
                  <a:pt x="3084" y="4806"/>
                  <a:pt x="3092" y="4806"/>
                  <a:pt x="3101" y="4812"/>
                </a:cubicBezTo>
                <a:cubicBezTo>
                  <a:pt x="3109" y="4818"/>
                  <a:pt x="3105" y="4825"/>
                  <a:pt x="3107" y="4837"/>
                </a:cubicBezTo>
                <a:cubicBezTo>
                  <a:pt x="3108" y="4848"/>
                  <a:pt x="3142" y="4889"/>
                  <a:pt x="3154" y="4905"/>
                </a:cubicBezTo>
                <a:cubicBezTo>
                  <a:pt x="3166" y="4922"/>
                  <a:pt x="3157" y="4944"/>
                  <a:pt x="3157" y="4952"/>
                </a:cubicBezTo>
                <a:cubicBezTo>
                  <a:pt x="3157" y="4961"/>
                  <a:pt x="3180" y="4986"/>
                  <a:pt x="3191" y="4993"/>
                </a:cubicBezTo>
                <a:cubicBezTo>
                  <a:pt x="3201" y="5000"/>
                  <a:pt x="3211" y="5016"/>
                  <a:pt x="3219" y="5025"/>
                </a:cubicBezTo>
                <a:cubicBezTo>
                  <a:pt x="3227" y="5033"/>
                  <a:pt x="3273" y="5051"/>
                  <a:pt x="3287" y="5059"/>
                </a:cubicBezTo>
                <a:cubicBezTo>
                  <a:pt x="3302" y="5067"/>
                  <a:pt x="3329" y="5073"/>
                  <a:pt x="3350" y="5091"/>
                </a:cubicBezTo>
                <a:cubicBezTo>
                  <a:pt x="3371" y="5109"/>
                  <a:pt x="3403" y="5129"/>
                  <a:pt x="3403" y="5129"/>
                </a:cubicBezTo>
                <a:cubicBezTo>
                  <a:pt x="3409" y="5144"/>
                  <a:pt x="3409" y="5144"/>
                  <a:pt x="3409" y="5144"/>
                </a:cubicBezTo>
                <a:cubicBezTo>
                  <a:pt x="3409" y="5144"/>
                  <a:pt x="3420" y="5152"/>
                  <a:pt x="3427" y="5158"/>
                </a:cubicBezTo>
                <a:cubicBezTo>
                  <a:pt x="3434" y="5164"/>
                  <a:pt x="3461" y="5182"/>
                  <a:pt x="3461" y="5182"/>
                </a:cubicBezTo>
                <a:cubicBezTo>
                  <a:pt x="3461" y="5183"/>
                  <a:pt x="3461" y="5183"/>
                  <a:pt x="3461" y="5183"/>
                </a:cubicBezTo>
                <a:cubicBezTo>
                  <a:pt x="3460" y="5209"/>
                  <a:pt x="3460" y="5209"/>
                  <a:pt x="3460" y="5209"/>
                </a:cubicBezTo>
                <a:cubicBezTo>
                  <a:pt x="3460" y="5209"/>
                  <a:pt x="3473" y="5236"/>
                  <a:pt x="3479" y="5256"/>
                </a:cubicBezTo>
                <a:cubicBezTo>
                  <a:pt x="3485" y="5276"/>
                  <a:pt x="3484" y="5306"/>
                  <a:pt x="3484" y="5319"/>
                </a:cubicBezTo>
                <a:cubicBezTo>
                  <a:pt x="3484" y="5332"/>
                  <a:pt x="3492" y="5343"/>
                  <a:pt x="3493" y="5366"/>
                </a:cubicBezTo>
                <a:cubicBezTo>
                  <a:pt x="3494" y="5390"/>
                  <a:pt x="3494" y="5427"/>
                  <a:pt x="3494" y="5427"/>
                </a:cubicBezTo>
                <a:cubicBezTo>
                  <a:pt x="3480" y="5435"/>
                  <a:pt x="3480" y="5435"/>
                  <a:pt x="3480" y="5435"/>
                </a:cubicBezTo>
                <a:cubicBezTo>
                  <a:pt x="3483" y="5455"/>
                  <a:pt x="3483" y="5455"/>
                  <a:pt x="3483" y="5455"/>
                </a:cubicBezTo>
                <a:cubicBezTo>
                  <a:pt x="3498" y="5464"/>
                  <a:pt x="3498" y="5464"/>
                  <a:pt x="3498" y="5464"/>
                </a:cubicBezTo>
                <a:cubicBezTo>
                  <a:pt x="3492" y="5526"/>
                  <a:pt x="3492" y="5526"/>
                  <a:pt x="3492" y="5526"/>
                </a:cubicBezTo>
                <a:cubicBezTo>
                  <a:pt x="3507" y="5554"/>
                  <a:pt x="3507" y="5554"/>
                  <a:pt x="3507" y="5554"/>
                </a:cubicBezTo>
                <a:cubicBezTo>
                  <a:pt x="3496" y="5567"/>
                  <a:pt x="3496" y="5567"/>
                  <a:pt x="3496" y="5567"/>
                </a:cubicBezTo>
                <a:cubicBezTo>
                  <a:pt x="3502" y="5609"/>
                  <a:pt x="3502" y="5609"/>
                  <a:pt x="3502" y="5609"/>
                </a:cubicBezTo>
                <a:cubicBezTo>
                  <a:pt x="3502" y="5609"/>
                  <a:pt x="3509" y="5612"/>
                  <a:pt x="3511" y="5629"/>
                </a:cubicBezTo>
                <a:cubicBezTo>
                  <a:pt x="3513" y="5645"/>
                  <a:pt x="3502" y="5646"/>
                  <a:pt x="3502" y="5646"/>
                </a:cubicBezTo>
                <a:cubicBezTo>
                  <a:pt x="3500" y="5668"/>
                  <a:pt x="3500" y="5668"/>
                  <a:pt x="3500" y="5668"/>
                </a:cubicBezTo>
                <a:cubicBezTo>
                  <a:pt x="3507" y="5677"/>
                  <a:pt x="3507" y="5677"/>
                  <a:pt x="3507" y="5677"/>
                </a:cubicBezTo>
                <a:cubicBezTo>
                  <a:pt x="3507" y="5677"/>
                  <a:pt x="3500" y="5682"/>
                  <a:pt x="3494" y="5696"/>
                </a:cubicBezTo>
                <a:cubicBezTo>
                  <a:pt x="3488" y="5710"/>
                  <a:pt x="3500" y="5708"/>
                  <a:pt x="3500" y="5708"/>
                </a:cubicBezTo>
                <a:cubicBezTo>
                  <a:pt x="3500" y="5708"/>
                  <a:pt x="3504" y="5717"/>
                  <a:pt x="3504" y="5728"/>
                </a:cubicBezTo>
                <a:cubicBezTo>
                  <a:pt x="3504" y="5739"/>
                  <a:pt x="3493" y="5736"/>
                  <a:pt x="3493" y="5756"/>
                </a:cubicBezTo>
                <a:cubicBezTo>
                  <a:pt x="3493" y="5777"/>
                  <a:pt x="3509" y="5775"/>
                  <a:pt x="3512" y="5785"/>
                </a:cubicBezTo>
                <a:cubicBezTo>
                  <a:pt x="3516" y="5794"/>
                  <a:pt x="3512" y="5818"/>
                  <a:pt x="3512" y="5818"/>
                </a:cubicBezTo>
                <a:cubicBezTo>
                  <a:pt x="3512" y="5818"/>
                  <a:pt x="3505" y="5816"/>
                  <a:pt x="3500" y="5818"/>
                </a:cubicBezTo>
                <a:cubicBezTo>
                  <a:pt x="3496" y="5820"/>
                  <a:pt x="3500" y="5837"/>
                  <a:pt x="3507" y="5857"/>
                </a:cubicBezTo>
                <a:cubicBezTo>
                  <a:pt x="3515" y="5877"/>
                  <a:pt x="3526" y="5907"/>
                  <a:pt x="3526" y="5907"/>
                </a:cubicBezTo>
                <a:cubicBezTo>
                  <a:pt x="3526" y="5907"/>
                  <a:pt x="3529" y="5921"/>
                  <a:pt x="3536" y="5927"/>
                </a:cubicBezTo>
                <a:cubicBezTo>
                  <a:pt x="3543" y="5933"/>
                  <a:pt x="3539" y="5963"/>
                  <a:pt x="3539" y="5963"/>
                </a:cubicBezTo>
                <a:cubicBezTo>
                  <a:pt x="3536" y="5982"/>
                  <a:pt x="3536" y="5982"/>
                  <a:pt x="3536" y="5982"/>
                </a:cubicBezTo>
                <a:cubicBezTo>
                  <a:pt x="3552" y="5999"/>
                  <a:pt x="3552" y="5999"/>
                  <a:pt x="3552" y="5999"/>
                </a:cubicBezTo>
                <a:cubicBezTo>
                  <a:pt x="3552" y="5999"/>
                  <a:pt x="3542" y="6026"/>
                  <a:pt x="3542" y="6040"/>
                </a:cubicBezTo>
                <a:cubicBezTo>
                  <a:pt x="3542" y="6054"/>
                  <a:pt x="3542" y="6084"/>
                  <a:pt x="3542" y="6084"/>
                </a:cubicBezTo>
                <a:cubicBezTo>
                  <a:pt x="3526" y="6109"/>
                  <a:pt x="3526" y="6109"/>
                  <a:pt x="3526" y="6109"/>
                </a:cubicBezTo>
                <a:cubicBezTo>
                  <a:pt x="3536" y="6116"/>
                  <a:pt x="3536" y="6116"/>
                  <a:pt x="3536" y="6116"/>
                </a:cubicBezTo>
                <a:cubicBezTo>
                  <a:pt x="3536" y="6116"/>
                  <a:pt x="3532" y="6132"/>
                  <a:pt x="3532" y="6141"/>
                </a:cubicBezTo>
                <a:cubicBezTo>
                  <a:pt x="3532" y="6149"/>
                  <a:pt x="3526" y="6193"/>
                  <a:pt x="3526" y="6193"/>
                </a:cubicBezTo>
                <a:cubicBezTo>
                  <a:pt x="3516" y="6195"/>
                  <a:pt x="3516" y="6195"/>
                  <a:pt x="3516" y="6195"/>
                </a:cubicBezTo>
                <a:cubicBezTo>
                  <a:pt x="3516" y="6209"/>
                  <a:pt x="3516" y="6209"/>
                  <a:pt x="3516" y="6209"/>
                </a:cubicBezTo>
                <a:cubicBezTo>
                  <a:pt x="3532" y="6239"/>
                  <a:pt x="3532" y="6239"/>
                  <a:pt x="3532" y="6239"/>
                </a:cubicBezTo>
                <a:cubicBezTo>
                  <a:pt x="3532" y="6239"/>
                  <a:pt x="3532" y="6258"/>
                  <a:pt x="3532" y="6268"/>
                </a:cubicBezTo>
                <a:cubicBezTo>
                  <a:pt x="3532" y="6279"/>
                  <a:pt x="3555" y="6286"/>
                  <a:pt x="3561" y="6302"/>
                </a:cubicBezTo>
                <a:cubicBezTo>
                  <a:pt x="3567" y="6317"/>
                  <a:pt x="3558" y="6355"/>
                  <a:pt x="3558" y="6355"/>
                </a:cubicBezTo>
                <a:cubicBezTo>
                  <a:pt x="3567" y="6362"/>
                  <a:pt x="3567" y="6362"/>
                  <a:pt x="3567" y="6362"/>
                </a:cubicBezTo>
                <a:cubicBezTo>
                  <a:pt x="3567" y="6362"/>
                  <a:pt x="3567" y="6391"/>
                  <a:pt x="3567" y="6403"/>
                </a:cubicBezTo>
                <a:cubicBezTo>
                  <a:pt x="3567" y="6415"/>
                  <a:pt x="3594" y="6423"/>
                  <a:pt x="3594" y="6423"/>
                </a:cubicBezTo>
                <a:cubicBezTo>
                  <a:pt x="3589" y="6436"/>
                  <a:pt x="3589" y="6436"/>
                  <a:pt x="3589" y="6436"/>
                </a:cubicBezTo>
                <a:cubicBezTo>
                  <a:pt x="3616" y="6436"/>
                  <a:pt x="3616" y="6436"/>
                  <a:pt x="3616" y="6436"/>
                </a:cubicBezTo>
                <a:cubicBezTo>
                  <a:pt x="3616" y="6416"/>
                  <a:pt x="3616" y="6416"/>
                  <a:pt x="3616" y="6416"/>
                </a:cubicBezTo>
                <a:cubicBezTo>
                  <a:pt x="3616" y="6416"/>
                  <a:pt x="3629" y="6426"/>
                  <a:pt x="3637" y="6427"/>
                </a:cubicBezTo>
                <a:cubicBezTo>
                  <a:pt x="3646" y="6428"/>
                  <a:pt x="3646" y="6414"/>
                  <a:pt x="3646" y="6414"/>
                </a:cubicBezTo>
                <a:cubicBezTo>
                  <a:pt x="3652" y="6427"/>
                  <a:pt x="3652" y="6427"/>
                  <a:pt x="3652" y="6427"/>
                </a:cubicBezTo>
                <a:cubicBezTo>
                  <a:pt x="3652" y="6427"/>
                  <a:pt x="3635" y="6437"/>
                  <a:pt x="3633" y="6448"/>
                </a:cubicBezTo>
                <a:cubicBezTo>
                  <a:pt x="3630" y="6459"/>
                  <a:pt x="3646" y="6447"/>
                  <a:pt x="3653" y="6450"/>
                </a:cubicBezTo>
                <a:cubicBezTo>
                  <a:pt x="3660" y="6454"/>
                  <a:pt x="3658" y="6467"/>
                  <a:pt x="3658" y="6467"/>
                </a:cubicBezTo>
                <a:cubicBezTo>
                  <a:pt x="3639" y="6465"/>
                  <a:pt x="3639" y="6465"/>
                  <a:pt x="3639" y="6465"/>
                </a:cubicBezTo>
                <a:cubicBezTo>
                  <a:pt x="3650" y="6478"/>
                  <a:pt x="3650" y="6478"/>
                  <a:pt x="3650" y="6478"/>
                </a:cubicBezTo>
                <a:cubicBezTo>
                  <a:pt x="3643" y="6486"/>
                  <a:pt x="3643" y="6486"/>
                  <a:pt x="3643" y="6486"/>
                </a:cubicBezTo>
                <a:cubicBezTo>
                  <a:pt x="3655" y="6504"/>
                  <a:pt x="3655" y="6504"/>
                  <a:pt x="3655" y="6504"/>
                </a:cubicBezTo>
                <a:cubicBezTo>
                  <a:pt x="3655" y="6504"/>
                  <a:pt x="3648" y="6512"/>
                  <a:pt x="3641" y="6521"/>
                </a:cubicBezTo>
                <a:cubicBezTo>
                  <a:pt x="3634" y="6531"/>
                  <a:pt x="3672" y="6540"/>
                  <a:pt x="3672" y="6540"/>
                </a:cubicBezTo>
                <a:cubicBezTo>
                  <a:pt x="3672" y="6540"/>
                  <a:pt x="3665" y="6546"/>
                  <a:pt x="3660" y="6550"/>
                </a:cubicBezTo>
                <a:cubicBezTo>
                  <a:pt x="3655" y="6553"/>
                  <a:pt x="3662" y="6564"/>
                  <a:pt x="3672" y="6569"/>
                </a:cubicBezTo>
                <a:cubicBezTo>
                  <a:pt x="3681" y="6573"/>
                  <a:pt x="3694" y="6570"/>
                  <a:pt x="3694" y="6570"/>
                </a:cubicBezTo>
                <a:cubicBezTo>
                  <a:pt x="3699" y="6594"/>
                  <a:pt x="3699" y="6594"/>
                  <a:pt x="3699" y="6594"/>
                </a:cubicBezTo>
                <a:cubicBezTo>
                  <a:pt x="3699" y="6594"/>
                  <a:pt x="3679" y="6607"/>
                  <a:pt x="3674" y="6614"/>
                </a:cubicBezTo>
                <a:cubicBezTo>
                  <a:pt x="3669" y="6621"/>
                  <a:pt x="3688" y="6622"/>
                  <a:pt x="3688" y="6622"/>
                </a:cubicBezTo>
                <a:cubicBezTo>
                  <a:pt x="3688" y="6622"/>
                  <a:pt x="3712" y="6627"/>
                  <a:pt x="3712" y="6634"/>
                </a:cubicBezTo>
                <a:cubicBezTo>
                  <a:pt x="3712" y="6641"/>
                  <a:pt x="3697" y="6635"/>
                  <a:pt x="3687" y="6630"/>
                </a:cubicBezTo>
                <a:cubicBezTo>
                  <a:pt x="3678" y="6625"/>
                  <a:pt x="3676" y="6640"/>
                  <a:pt x="3676" y="6640"/>
                </a:cubicBezTo>
                <a:cubicBezTo>
                  <a:pt x="3695" y="6644"/>
                  <a:pt x="3695" y="6644"/>
                  <a:pt x="3695" y="6644"/>
                </a:cubicBezTo>
                <a:cubicBezTo>
                  <a:pt x="3681" y="6651"/>
                  <a:pt x="3681" y="6651"/>
                  <a:pt x="3681" y="6651"/>
                </a:cubicBezTo>
                <a:cubicBezTo>
                  <a:pt x="3682" y="6668"/>
                  <a:pt x="3682" y="6668"/>
                  <a:pt x="3682" y="6668"/>
                </a:cubicBezTo>
                <a:cubicBezTo>
                  <a:pt x="3682" y="6668"/>
                  <a:pt x="3698" y="6660"/>
                  <a:pt x="3691" y="6681"/>
                </a:cubicBezTo>
                <a:cubicBezTo>
                  <a:pt x="3684" y="6702"/>
                  <a:pt x="3674" y="6672"/>
                  <a:pt x="3674" y="6672"/>
                </a:cubicBezTo>
                <a:cubicBezTo>
                  <a:pt x="3650" y="6673"/>
                  <a:pt x="3650" y="6673"/>
                  <a:pt x="3650" y="6673"/>
                </a:cubicBezTo>
                <a:cubicBezTo>
                  <a:pt x="3666" y="6666"/>
                  <a:pt x="3666" y="6666"/>
                  <a:pt x="3666" y="6666"/>
                </a:cubicBezTo>
                <a:cubicBezTo>
                  <a:pt x="3666" y="6666"/>
                  <a:pt x="3649" y="6648"/>
                  <a:pt x="3646" y="6649"/>
                </a:cubicBezTo>
                <a:cubicBezTo>
                  <a:pt x="3642" y="6650"/>
                  <a:pt x="3645" y="6659"/>
                  <a:pt x="3645" y="6659"/>
                </a:cubicBezTo>
                <a:cubicBezTo>
                  <a:pt x="3639" y="6653"/>
                  <a:pt x="3639" y="6653"/>
                  <a:pt x="3639" y="6653"/>
                </a:cubicBezTo>
                <a:cubicBezTo>
                  <a:pt x="3614" y="6660"/>
                  <a:pt x="3614" y="6660"/>
                  <a:pt x="3614" y="6660"/>
                </a:cubicBezTo>
                <a:cubicBezTo>
                  <a:pt x="3636" y="6665"/>
                  <a:pt x="3636" y="6665"/>
                  <a:pt x="3636" y="6665"/>
                </a:cubicBezTo>
                <a:cubicBezTo>
                  <a:pt x="3636" y="6665"/>
                  <a:pt x="3632" y="6668"/>
                  <a:pt x="3628" y="6674"/>
                </a:cubicBezTo>
                <a:cubicBezTo>
                  <a:pt x="3624" y="6680"/>
                  <a:pt x="3608" y="6686"/>
                  <a:pt x="3607" y="6695"/>
                </a:cubicBezTo>
                <a:cubicBezTo>
                  <a:pt x="3606" y="6705"/>
                  <a:pt x="3626" y="6709"/>
                  <a:pt x="3629" y="6707"/>
                </a:cubicBezTo>
                <a:cubicBezTo>
                  <a:pt x="3633" y="6705"/>
                  <a:pt x="3621" y="6696"/>
                  <a:pt x="3621" y="6696"/>
                </a:cubicBezTo>
                <a:cubicBezTo>
                  <a:pt x="3636" y="6693"/>
                  <a:pt x="3636" y="6693"/>
                  <a:pt x="3636" y="6693"/>
                </a:cubicBezTo>
                <a:cubicBezTo>
                  <a:pt x="3636" y="6693"/>
                  <a:pt x="3643" y="6698"/>
                  <a:pt x="3647" y="6702"/>
                </a:cubicBezTo>
                <a:cubicBezTo>
                  <a:pt x="3650" y="6707"/>
                  <a:pt x="3674" y="6704"/>
                  <a:pt x="3674" y="6704"/>
                </a:cubicBezTo>
                <a:cubicBezTo>
                  <a:pt x="3674" y="6704"/>
                  <a:pt x="3689" y="6711"/>
                  <a:pt x="3695" y="6719"/>
                </a:cubicBezTo>
                <a:cubicBezTo>
                  <a:pt x="3701" y="6727"/>
                  <a:pt x="3682" y="6735"/>
                  <a:pt x="3682" y="6735"/>
                </a:cubicBezTo>
                <a:cubicBezTo>
                  <a:pt x="3688" y="6745"/>
                  <a:pt x="3688" y="6745"/>
                  <a:pt x="3688" y="6745"/>
                </a:cubicBezTo>
                <a:cubicBezTo>
                  <a:pt x="3700" y="6741"/>
                  <a:pt x="3700" y="6741"/>
                  <a:pt x="3700" y="6741"/>
                </a:cubicBezTo>
                <a:cubicBezTo>
                  <a:pt x="3700" y="6752"/>
                  <a:pt x="3700" y="6752"/>
                  <a:pt x="3700" y="6752"/>
                </a:cubicBezTo>
                <a:cubicBezTo>
                  <a:pt x="3712" y="6757"/>
                  <a:pt x="3712" y="6757"/>
                  <a:pt x="3712" y="6757"/>
                </a:cubicBezTo>
                <a:cubicBezTo>
                  <a:pt x="3717" y="6741"/>
                  <a:pt x="3717" y="6741"/>
                  <a:pt x="3717" y="6741"/>
                </a:cubicBezTo>
                <a:cubicBezTo>
                  <a:pt x="3726" y="6757"/>
                  <a:pt x="3726" y="6757"/>
                  <a:pt x="3726" y="6757"/>
                </a:cubicBezTo>
                <a:cubicBezTo>
                  <a:pt x="3726" y="6757"/>
                  <a:pt x="3745" y="6757"/>
                  <a:pt x="3743" y="6771"/>
                </a:cubicBezTo>
                <a:cubicBezTo>
                  <a:pt x="3740" y="6785"/>
                  <a:pt x="3718" y="6769"/>
                  <a:pt x="3710" y="6767"/>
                </a:cubicBezTo>
                <a:cubicBezTo>
                  <a:pt x="3701" y="6766"/>
                  <a:pt x="3708" y="6780"/>
                  <a:pt x="3708" y="6780"/>
                </a:cubicBezTo>
                <a:cubicBezTo>
                  <a:pt x="3708" y="6780"/>
                  <a:pt x="3729" y="6787"/>
                  <a:pt x="3730" y="6802"/>
                </a:cubicBezTo>
                <a:cubicBezTo>
                  <a:pt x="3731" y="6816"/>
                  <a:pt x="3716" y="6811"/>
                  <a:pt x="3716" y="6811"/>
                </a:cubicBezTo>
                <a:cubicBezTo>
                  <a:pt x="3725" y="6823"/>
                  <a:pt x="3725" y="6823"/>
                  <a:pt x="3725" y="6823"/>
                </a:cubicBezTo>
                <a:cubicBezTo>
                  <a:pt x="3734" y="6847"/>
                  <a:pt x="3734" y="6847"/>
                  <a:pt x="3734" y="6847"/>
                </a:cubicBezTo>
                <a:cubicBezTo>
                  <a:pt x="3743" y="6818"/>
                  <a:pt x="3743" y="6818"/>
                  <a:pt x="3743" y="6818"/>
                </a:cubicBezTo>
                <a:cubicBezTo>
                  <a:pt x="3743" y="6838"/>
                  <a:pt x="3743" y="6838"/>
                  <a:pt x="3743" y="6838"/>
                </a:cubicBezTo>
                <a:cubicBezTo>
                  <a:pt x="3756" y="6854"/>
                  <a:pt x="3756" y="6854"/>
                  <a:pt x="3756" y="6854"/>
                </a:cubicBezTo>
                <a:cubicBezTo>
                  <a:pt x="3740" y="6854"/>
                  <a:pt x="3740" y="6854"/>
                  <a:pt x="3740" y="6854"/>
                </a:cubicBezTo>
                <a:cubicBezTo>
                  <a:pt x="3743" y="6867"/>
                  <a:pt x="3743" y="6867"/>
                  <a:pt x="3743" y="6867"/>
                </a:cubicBezTo>
                <a:cubicBezTo>
                  <a:pt x="3758" y="6868"/>
                  <a:pt x="3758" y="6868"/>
                  <a:pt x="3758" y="6868"/>
                </a:cubicBezTo>
                <a:cubicBezTo>
                  <a:pt x="3749" y="6876"/>
                  <a:pt x="3749" y="6876"/>
                  <a:pt x="3749" y="6876"/>
                </a:cubicBezTo>
                <a:cubicBezTo>
                  <a:pt x="3769" y="6882"/>
                  <a:pt x="3769" y="6882"/>
                  <a:pt x="3769" y="6882"/>
                </a:cubicBezTo>
                <a:cubicBezTo>
                  <a:pt x="3756" y="6890"/>
                  <a:pt x="3756" y="6890"/>
                  <a:pt x="3756" y="6890"/>
                </a:cubicBezTo>
                <a:cubicBezTo>
                  <a:pt x="3775" y="6897"/>
                  <a:pt x="3775" y="6897"/>
                  <a:pt x="3775" y="6897"/>
                </a:cubicBezTo>
                <a:cubicBezTo>
                  <a:pt x="3770" y="6907"/>
                  <a:pt x="3770" y="6907"/>
                  <a:pt x="3770" y="6907"/>
                </a:cubicBezTo>
                <a:cubicBezTo>
                  <a:pt x="3782" y="6910"/>
                  <a:pt x="3782" y="6910"/>
                  <a:pt x="3782" y="6910"/>
                </a:cubicBezTo>
                <a:cubicBezTo>
                  <a:pt x="3782" y="6910"/>
                  <a:pt x="3784" y="6887"/>
                  <a:pt x="3791" y="6899"/>
                </a:cubicBezTo>
                <a:cubicBezTo>
                  <a:pt x="3798" y="6910"/>
                  <a:pt x="3789" y="6916"/>
                  <a:pt x="3783" y="6920"/>
                </a:cubicBezTo>
                <a:cubicBezTo>
                  <a:pt x="3777" y="6923"/>
                  <a:pt x="3783" y="6931"/>
                  <a:pt x="3783" y="6931"/>
                </a:cubicBezTo>
                <a:cubicBezTo>
                  <a:pt x="3803" y="6932"/>
                  <a:pt x="3803" y="6932"/>
                  <a:pt x="3803" y="6932"/>
                </a:cubicBezTo>
                <a:cubicBezTo>
                  <a:pt x="3803" y="6932"/>
                  <a:pt x="3804" y="6942"/>
                  <a:pt x="3810" y="6947"/>
                </a:cubicBezTo>
                <a:cubicBezTo>
                  <a:pt x="3816" y="6952"/>
                  <a:pt x="3833" y="6961"/>
                  <a:pt x="3833" y="6961"/>
                </a:cubicBezTo>
                <a:cubicBezTo>
                  <a:pt x="3830" y="6939"/>
                  <a:pt x="3830" y="6939"/>
                  <a:pt x="3830" y="6939"/>
                </a:cubicBezTo>
                <a:cubicBezTo>
                  <a:pt x="3830" y="6939"/>
                  <a:pt x="3851" y="6947"/>
                  <a:pt x="3867" y="6958"/>
                </a:cubicBezTo>
                <a:cubicBezTo>
                  <a:pt x="3882" y="6968"/>
                  <a:pt x="3869" y="6978"/>
                  <a:pt x="3869" y="6978"/>
                </a:cubicBezTo>
                <a:cubicBezTo>
                  <a:pt x="3880" y="6985"/>
                  <a:pt x="3880" y="6985"/>
                  <a:pt x="3880" y="6985"/>
                </a:cubicBezTo>
                <a:cubicBezTo>
                  <a:pt x="3879" y="6998"/>
                  <a:pt x="3879" y="6998"/>
                  <a:pt x="3879" y="6998"/>
                </a:cubicBezTo>
                <a:cubicBezTo>
                  <a:pt x="3918" y="6998"/>
                  <a:pt x="3918" y="6998"/>
                  <a:pt x="3918" y="6998"/>
                </a:cubicBezTo>
                <a:cubicBezTo>
                  <a:pt x="3922" y="7005"/>
                  <a:pt x="3922" y="7005"/>
                  <a:pt x="3922" y="7005"/>
                </a:cubicBezTo>
                <a:cubicBezTo>
                  <a:pt x="3902" y="7005"/>
                  <a:pt x="3902" y="7005"/>
                  <a:pt x="3902" y="7005"/>
                </a:cubicBezTo>
                <a:cubicBezTo>
                  <a:pt x="3894" y="7013"/>
                  <a:pt x="3894" y="7013"/>
                  <a:pt x="3894" y="7013"/>
                </a:cubicBezTo>
                <a:cubicBezTo>
                  <a:pt x="3881" y="7014"/>
                  <a:pt x="3881" y="7014"/>
                  <a:pt x="3881" y="7014"/>
                </a:cubicBezTo>
                <a:cubicBezTo>
                  <a:pt x="3870" y="7026"/>
                  <a:pt x="3870" y="7026"/>
                  <a:pt x="3870" y="7026"/>
                </a:cubicBezTo>
                <a:cubicBezTo>
                  <a:pt x="3890" y="7029"/>
                  <a:pt x="3890" y="7029"/>
                  <a:pt x="3890" y="7029"/>
                </a:cubicBezTo>
                <a:cubicBezTo>
                  <a:pt x="3886" y="7039"/>
                  <a:pt x="3886" y="7039"/>
                  <a:pt x="3886" y="7039"/>
                </a:cubicBezTo>
                <a:cubicBezTo>
                  <a:pt x="3902" y="7037"/>
                  <a:pt x="3902" y="7037"/>
                  <a:pt x="3902" y="7037"/>
                </a:cubicBezTo>
                <a:cubicBezTo>
                  <a:pt x="3904" y="7024"/>
                  <a:pt x="3904" y="7024"/>
                  <a:pt x="3904" y="7024"/>
                </a:cubicBezTo>
                <a:cubicBezTo>
                  <a:pt x="3919" y="7030"/>
                  <a:pt x="3919" y="7030"/>
                  <a:pt x="3919" y="7030"/>
                </a:cubicBezTo>
                <a:cubicBezTo>
                  <a:pt x="3919" y="7030"/>
                  <a:pt x="3937" y="7005"/>
                  <a:pt x="3946" y="7012"/>
                </a:cubicBezTo>
                <a:cubicBezTo>
                  <a:pt x="3956" y="7019"/>
                  <a:pt x="3927" y="7044"/>
                  <a:pt x="3927" y="7044"/>
                </a:cubicBezTo>
                <a:cubicBezTo>
                  <a:pt x="3927" y="7044"/>
                  <a:pt x="3924" y="7037"/>
                  <a:pt x="3915" y="7038"/>
                </a:cubicBezTo>
                <a:cubicBezTo>
                  <a:pt x="3907" y="7039"/>
                  <a:pt x="3912" y="7050"/>
                  <a:pt x="3912" y="7050"/>
                </a:cubicBezTo>
                <a:cubicBezTo>
                  <a:pt x="3900" y="7050"/>
                  <a:pt x="3900" y="7050"/>
                  <a:pt x="3900" y="7050"/>
                </a:cubicBezTo>
                <a:cubicBezTo>
                  <a:pt x="3891" y="7047"/>
                  <a:pt x="3879" y="7058"/>
                  <a:pt x="3879" y="7058"/>
                </a:cubicBezTo>
                <a:cubicBezTo>
                  <a:pt x="3888" y="7064"/>
                  <a:pt x="3888" y="7064"/>
                  <a:pt x="3888" y="7064"/>
                </a:cubicBezTo>
                <a:cubicBezTo>
                  <a:pt x="3890" y="7082"/>
                  <a:pt x="3890" y="7082"/>
                  <a:pt x="3890" y="7082"/>
                </a:cubicBezTo>
                <a:cubicBezTo>
                  <a:pt x="3910" y="7072"/>
                  <a:pt x="3910" y="7072"/>
                  <a:pt x="3910" y="7072"/>
                </a:cubicBezTo>
                <a:cubicBezTo>
                  <a:pt x="3910" y="7072"/>
                  <a:pt x="3915" y="7083"/>
                  <a:pt x="3921" y="7082"/>
                </a:cubicBezTo>
                <a:cubicBezTo>
                  <a:pt x="3926" y="7081"/>
                  <a:pt x="3927" y="7061"/>
                  <a:pt x="3936" y="7056"/>
                </a:cubicBezTo>
                <a:cubicBezTo>
                  <a:pt x="3945" y="7052"/>
                  <a:pt x="3944" y="7062"/>
                  <a:pt x="3944" y="7062"/>
                </a:cubicBezTo>
                <a:cubicBezTo>
                  <a:pt x="3944" y="7062"/>
                  <a:pt x="3959" y="7065"/>
                  <a:pt x="3974" y="7062"/>
                </a:cubicBezTo>
                <a:cubicBezTo>
                  <a:pt x="3988" y="7058"/>
                  <a:pt x="3958" y="7036"/>
                  <a:pt x="3958" y="7036"/>
                </a:cubicBezTo>
                <a:cubicBezTo>
                  <a:pt x="3958" y="7011"/>
                  <a:pt x="3958" y="7011"/>
                  <a:pt x="3958" y="7011"/>
                </a:cubicBezTo>
                <a:cubicBezTo>
                  <a:pt x="3983" y="7009"/>
                  <a:pt x="3983" y="7009"/>
                  <a:pt x="3983" y="7009"/>
                </a:cubicBezTo>
                <a:cubicBezTo>
                  <a:pt x="3981" y="6997"/>
                  <a:pt x="3981" y="6997"/>
                  <a:pt x="3981" y="6997"/>
                </a:cubicBezTo>
                <a:cubicBezTo>
                  <a:pt x="3997" y="6999"/>
                  <a:pt x="3997" y="6999"/>
                  <a:pt x="3997" y="6999"/>
                </a:cubicBezTo>
                <a:cubicBezTo>
                  <a:pt x="4002" y="6987"/>
                  <a:pt x="4002" y="6987"/>
                  <a:pt x="4002" y="6987"/>
                </a:cubicBezTo>
                <a:cubicBezTo>
                  <a:pt x="3999" y="6995"/>
                  <a:pt x="3999" y="6995"/>
                  <a:pt x="3999" y="6995"/>
                </a:cubicBezTo>
                <a:cubicBezTo>
                  <a:pt x="4004" y="6983"/>
                  <a:pt x="4004" y="6983"/>
                  <a:pt x="4004" y="6983"/>
                </a:cubicBezTo>
                <a:cubicBezTo>
                  <a:pt x="4011" y="6973"/>
                  <a:pt x="4040" y="6992"/>
                  <a:pt x="4040" y="6992"/>
                </a:cubicBezTo>
                <a:cubicBezTo>
                  <a:pt x="4013" y="6955"/>
                  <a:pt x="4013" y="6955"/>
                  <a:pt x="4013" y="6955"/>
                </a:cubicBezTo>
                <a:cubicBezTo>
                  <a:pt x="4000" y="6956"/>
                  <a:pt x="4000" y="6956"/>
                  <a:pt x="4000" y="6956"/>
                </a:cubicBezTo>
                <a:cubicBezTo>
                  <a:pt x="4003" y="6946"/>
                  <a:pt x="4003" y="6946"/>
                  <a:pt x="4003" y="6946"/>
                </a:cubicBezTo>
                <a:cubicBezTo>
                  <a:pt x="3979" y="6929"/>
                  <a:pt x="3979" y="6929"/>
                  <a:pt x="3979" y="6929"/>
                </a:cubicBezTo>
                <a:cubicBezTo>
                  <a:pt x="3980" y="6905"/>
                  <a:pt x="3980" y="6905"/>
                  <a:pt x="3980" y="6905"/>
                </a:cubicBezTo>
                <a:cubicBezTo>
                  <a:pt x="3971" y="6901"/>
                  <a:pt x="3971" y="6901"/>
                  <a:pt x="3971" y="6901"/>
                </a:cubicBezTo>
                <a:cubicBezTo>
                  <a:pt x="3976" y="6889"/>
                  <a:pt x="3976" y="6889"/>
                  <a:pt x="3976" y="6889"/>
                </a:cubicBezTo>
                <a:cubicBezTo>
                  <a:pt x="3976" y="6889"/>
                  <a:pt x="3985" y="6889"/>
                  <a:pt x="3988" y="6881"/>
                </a:cubicBezTo>
                <a:cubicBezTo>
                  <a:pt x="3992" y="6873"/>
                  <a:pt x="3962" y="6873"/>
                  <a:pt x="3962" y="6873"/>
                </a:cubicBezTo>
                <a:cubicBezTo>
                  <a:pt x="3974" y="6868"/>
                  <a:pt x="3974" y="6868"/>
                  <a:pt x="3974" y="6868"/>
                </a:cubicBezTo>
                <a:cubicBezTo>
                  <a:pt x="3970" y="6855"/>
                  <a:pt x="3970" y="6855"/>
                  <a:pt x="3970" y="6855"/>
                </a:cubicBezTo>
                <a:cubicBezTo>
                  <a:pt x="3986" y="6872"/>
                  <a:pt x="3986" y="6872"/>
                  <a:pt x="3986" y="6872"/>
                </a:cubicBezTo>
                <a:cubicBezTo>
                  <a:pt x="3986" y="6872"/>
                  <a:pt x="4000" y="6882"/>
                  <a:pt x="4010" y="6870"/>
                </a:cubicBezTo>
                <a:cubicBezTo>
                  <a:pt x="4020" y="6858"/>
                  <a:pt x="4002" y="6832"/>
                  <a:pt x="4003" y="6818"/>
                </a:cubicBezTo>
                <a:cubicBezTo>
                  <a:pt x="4004" y="6805"/>
                  <a:pt x="4047" y="6776"/>
                  <a:pt x="4050" y="6767"/>
                </a:cubicBezTo>
                <a:cubicBezTo>
                  <a:pt x="4054" y="6758"/>
                  <a:pt x="4029" y="6758"/>
                  <a:pt x="4029" y="6758"/>
                </a:cubicBezTo>
                <a:cubicBezTo>
                  <a:pt x="4045" y="6756"/>
                  <a:pt x="4045" y="6756"/>
                  <a:pt x="4045" y="6756"/>
                </a:cubicBezTo>
                <a:cubicBezTo>
                  <a:pt x="4045" y="6756"/>
                  <a:pt x="4046" y="6736"/>
                  <a:pt x="4038" y="6726"/>
                </a:cubicBezTo>
                <a:cubicBezTo>
                  <a:pt x="4030" y="6716"/>
                  <a:pt x="4018" y="6721"/>
                  <a:pt x="4018" y="6721"/>
                </a:cubicBezTo>
                <a:cubicBezTo>
                  <a:pt x="4006" y="6712"/>
                  <a:pt x="4006" y="6712"/>
                  <a:pt x="4006" y="6712"/>
                </a:cubicBezTo>
                <a:cubicBezTo>
                  <a:pt x="3993" y="6712"/>
                  <a:pt x="3993" y="6712"/>
                  <a:pt x="3993" y="6712"/>
                </a:cubicBezTo>
                <a:cubicBezTo>
                  <a:pt x="3993" y="6712"/>
                  <a:pt x="3953" y="6695"/>
                  <a:pt x="3941" y="6668"/>
                </a:cubicBezTo>
                <a:cubicBezTo>
                  <a:pt x="3928" y="6641"/>
                  <a:pt x="3948" y="6636"/>
                  <a:pt x="3948" y="6636"/>
                </a:cubicBezTo>
                <a:cubicBezTo>
                  <a:pt x="3954" y="6619"/>
                  <a:pt x="3954" y="6619"/>
                  <a:pt x="3954" y="6619"/>
                </a:cubicBezTo>
                <a:cubicBezTo>
                  <a:pt x="3963" y="6619"/>
                  <a:pt x="3963" y="6619"/>
                  <a:pt x="3963" y="6619"/>
                </a:cubicBezTo>
                <a:cubicBezTo>
                  <a:pt x="3969" y="6607"/>
                  <a:pt x="3969" y="6607"/>
                  <a:pt x="3969" y="6607"/>
                </a:cubicBezTo>
                <a:cubicBezTo>
                  <a:pt x="4005" y="6606"/>
                  <a:pt x="4005" y="6606"/>
                  <a:pt x="4005" y="6606"/>
                </a:cubicBezTo>
                <a:cubicBezTo>
                  <a:pt x="3997" y="6599"/>
                  <a:pt x="3997" y="6599"/>
                  <a:pt x="3997" y="6599"/>
                </a:cubicBezTo>
                <a:cubicBezTo>
                  <a:pt x="3996" y="6585"/>
                  <a:pt x="3996" y="6585"/>
                  <a:pt x="3996" y="6585"/>
                </a:cubicBezTo>
                <a:cubicBezTo>
                  <a:pt x="4005" y="6584"/>
                  <a:pt x="4005" y="6584"/>
                  <a:pt x="4005" y="6584"/>
                </a:cubicBezTo>
                <a:cubicBezTo>
                  <a:pt x="4005" y="6584"/>
                  <a:pt x="4010" y="6565"/>
                  <a:pt x="4002" y="6558"/>
                </a:cubicBezTo>
                <a:cubicBezTo>
                  <a:pt x="3994" y="6551"/>
                  <a:pt x="3985" y="6535"/>
                  <a:pt x="3992" y="6519"/>
                </a:cubicBezTo>
                <a:cubicBezTo>
                  <a:pt x="3998" y="6504"/>
                  <a:pt x="4018" y="6504"/>
                  <a:pt x="4018" y="6504"/>
                </a:cubicBezTo>
                <a:cubicBezTo>
                  <a:pt x="4018" y="6497"/>
                  <a:pt x="4018" y="6497"/>
                  <a:pt x="4018" y="6497"/>
                </a:cubicBezTo>
                <a:cubicBezTo>
                  <a:pt x="4018" y="6497"/>
                  <a:pt x="4001" y="6497"/>
                  <a:pt x="3993" y="6492"/>
                </a:cubicBezTo>
                <a:cubicBezTo>
                  <a:pt x="3985" y="6488"/>
                  <a:pt x="3994" y="6479"/>
                  <a:pt x="4002" y="6478"/>
                </a:cubicBezTo>
                <a:cubicBezTo>
                  <a:pt x="4010" y="6477"/>
                  <a:pt x="4024" y="6494"/>
                  <a:pt x="4031" y="6494"/>
                </a:cubicBezTo>
                <a:cubicBezTo>
                  <a:pt x="4038" y="6494"/>
                  <a:pt x="4047" y="6490"/>
                  <a:pt x="4048" y="6480"/>
                </a:cubicBezTo>
                <a:cubicBezTo>
                  <a:pt x="4049" y="6470"/>
                  <a:pt x="4036" y="6447"/>
                  <a:pt x="4023" y="6452"/>
                </a:cubicBezTo>
                <a:cubicBezTo>
                  <a:pt x="4011" y="6456"/>
                  <a:pt x="4030" y="6466"/>
                  <a:pt x="4018" y="6472"/>
                </a:cubicBezTo>
                <a:cubicBezTo>
                  <a:pt x="4005" y="6478"/>
                  <a:pt x="3993" y="6461"/>
                  <a:pt x="3993" y="6461"/>
                </a:cubicBezTo>
                <a:cubicBezTo>
                  <a:pt x="3993" y="6461"/>
                  <a:pt x="3969" y="6463"/>
                  <a:pt x="3966" y="6456"/>
                </a:cubicBezTo>
                <a:cubicBezTo>
                  <a:pt x="3962" y="6450"/>
                  <a:pt x="3966" y="6422"/>
                  <a:pt x="3966" y="6419"/>
                </a:cubicBezTo>
                <a:cubicBezTo>
                  <a:pt x="3966" y="6416"/>
                  <a:pt x="3949" y="6399"/>
                  <a:pt x="3953" y="6384"/>
                </a:cubicBezTo>
                <a:cubicBezTo>
                  <a:pt x="3958" y="6370"/>
                  <a:pt x="3971" y="6386"/>
                  <a:pt x="3986" y="6390"/>
                </a:cubicBezTo>
                <a:cubicBezTo>
                  <a:pt x="4001" y="6393"/>
                  <a:pt x="4018" y="6406"/>
                  <a:pt x="4027" y="6406"/>
                </a:cubicBezTo>
                <a:cubicBezTo>
                  <a:pt x="4036" y="6406"/>
                  <a:pt x="4069" y="6388"/>
                  <a:pt x="4077" y="6382"/>
                </a:cubicBezTo>
                <a:cubicBezTo>
                  <a:pt x="4085" y="6376"/>
                  <a:pt x="4052" y="6358"/>
                  <a:pt x="4052" y="6358"/>
                </a:cubicBezTo>
                <a:cubicBezTo>
                  <a:pt x="4051" y="6342"/>
                  <a:pt x="4051" y="6342"/>
                  <a:pt x="4051" y="6342"/>
                </a:cubicBezTo>
                <a:cubicBezTo>
                  <a:pt x="4051" y="6342"/>
                  <a:pt x="4060" y="6326"/>
                  <a:pt x="4063" y="6315"/>
                </a:cubicBezTo>
                <a:cubicBezTo>
                  <a:pt x="4065" y="6305"/>
                  <a:pt x="4042" y="6305"/>
                  <a:pt x="4042" y="6305"/>
                </a:cubicBezTo>
                <a:cubicBezTo>
                  <a:pt x="4040" y="6291"/>
                  <a:pt x="4040" y="6291"/>
                  <a:pt x="4040" y="6291"/>
                </a:cubicBezTo>
                <a:cubicBezTo>
                  <a:pt x="4040" y="6291"/>
                  <a:pt x="4032" y="6282"/>
                  <a:pt x="4039" y="6274"/>
                </a:cubicBezTo>
                <a:cubicBezTo>
                  <a:pt x="4046" y="6266"/>
                  <a:pt x="4056" y="6301"/>
                  <a:pt x="4056" y="6301"/>
                </a:cubicBezTo>
                <a:cubicBezTo>
                  <a:pt x="4064" y="6300"/>
                  <a:pt x="4064" y="6300"/>
                  <a:pt x="4064" y="6300"/>
                </a:cubicBezTo>
                <a:cubicBezTo>
                  <a:pt x="4059" y="6286"/>
                  <a:pt x="4059" y="6286"/>
                  <a:pt x="4059" y="6286"/>
                </a:cubicBezTo>
                <a:cubicBezTo>
                  <a:pt x="4113" y="6293"/>
                  <a:pt x="4113" y="6293"/>
                  <a:pt x="4113" y="6293"/>
                </a:cubicBezTo>
                <a:cubicBezTo>
                  <a:pt x="4116" y="6287"/>
                  <a:pt x="4116" y="6287"/>
                  <a:pt x="4116" y="6287"/>
                </a:cubicBezTo>
                <a:cubicBezTo>
                  <a:pt x="4116" y="6287"/>
                  <a:pt x="4129" y="6279"/>
                  <a:pt x="4157" y="6276"/>
                </a:cubicBezTo>
                <a:cubicBezTo>
                  <a:pt x="4186" y="6273"/>
                  <a:pt x="4238" y="6248"/>
                  <a:pt x="4238" y="6248"/>
                </a:cubicBezTo>
                <a:cubicBezTo>
                  <a:pt x="4235" y="6222"/>
                  <a:pt x="4235" y="6222"/>
                  <a:pt x="4235" y="6222"/>
                </a:cubicBezTo>
                <a:cubicBezTo>
                  <a:pt x="4250" y="6214"/>
                  <a:pt x="4250" y="6214"/>
                  <a:pt x="4250" y="6214"/>
                </a:cubicBezTo>
                <a:cubicBezTo>
                  <a:pt x="4258" y="6181"/>
                  <a:pt x="4258" y="6181"/>
                  <a:pt x="4258" y="6181"/>
                </a:cubicBezTo>
                <a:cubicBezTo>
                  <a:pt x="4251" y="6164"/>
                  <a:pt x="4251" y="6164"/>
                  <a:pt x="4251" y="6164"/>
                </a:cubicBezTo>
                <a:cubicBezTo>
                  <a:pt x="4251" y="6146"/>
                  <a:pt x="4251" y="6146"/>
                  <a:pt x="4251" y="6146"/>
                </a:cubicBezTo>
                <a:cubicBezTo>
                  <a:pt x="4251" y="6146"/>
                  <a:pt x="4240" y="6137"/>
                  <a:pt x="4229" y="6133"/>
                </a:cubicBezTo>
                <a:cubicBezTo>
                  <a:pt x="4223" y="6131"/>
                  <a:pt x="4216" y="6136"/>
                  <a:pt x="4211" y="6132"/>
                </a:cubicBezTo>
                <a:cubicBezTo>
                  <a:pt x="4203" y="6126"/>
                  <a:pt x="4217" y="6120"/>
                  <a:pt x="4220" y="6115"/>
                </a:cubicBezTo>
                <a:cubicBezTo>
                  <a:pt x="4224" y="6108"/>
                  <a:pt x="4219" y="6102"/>
                  <a:pt x="4219" y="6094"/>
                </a:cubicBezTo>
                <a:cubicBezTo>
                  <a:pt x="4219" y="6079"/>
                  <a:pt x="4186" y="6074"/>
                  <a:pt x="4163" y="6063"/>
                </a:cubicBezTo>
                <a:cubicBezTo>
                  <a:pt x="4140" y="6052"/>
                  <a:pt x="4140" y="6041"/>
                  <a:pt x="4150" y="6027"/>
                </a:cubicBezTo>
                <a:cubicBezTo>
                  <a:pt x="4151" y="6026"/>
                  <a:pt x="4151" y="6025"/>
                  <a:pt x="4152" y="6025"/>
                </a:cubicBezTo>
                <a:cubicBezTo>
                  <a:pt x="4132" y="6000"/>
                  <a:pt x="4132" y="6000"/>
                  <a:pt x="4132" y="6000"/>
                </a:cubicBezTo>
                <a:cubicBezTo>
                  <a:pt x="4152" y="6025"/>
                  <a:pt x="4152" y="6025"/>
                  <a:pt x="4152" y="6025"/>
                </a:cubicBezTo>
                <a:cubicBezTo>
                  <a:pt x="4160" y="6019"/>
                  <a:pt x="4174" y="6037"/>
                  <a:pt x="4179" y="6044"/>
                </a:cubicBezTo>
                <a:cubicBezTo>
                  <a:pt x="4179" y="6044"/>
                  <a:pt x="4179" y="6044"/>
                  <a:pt x="4179" y="6044"/>
                </a:cubicBezTo>
                <a:cubicBezTo>
                  <a:pt x="4180" y="6046"/>
                  <a:pt x="4181" y="6048"/>
                  <a:pt x="4181" y="6048"/>
                </a:cubicBezTo>
                <a:cubicBezTo>
                  <a:pt x="4213" y="6048"/>
                  <a:pt x="4213" y="6048"/>
                  <a:pt x="4213" y="6048"/>
                </a:cubicBezTo>
                <a:cubicBezTo>
                  <a:pt x="4220" y="6059"/>
                  <a:pt x="4220" y="6059"/>
                  <a:pt x="4220" y="6059"/>
                </a:cubicBezTo>
                <a:cubicBezTo>
                  <a:pt x="4220" y="6059"/>
                  <a:pt x="4247" y="6058"/>
                  <a:pt x="4280" y="6063"/>
                </a:cubicBezTo>
                <a:cubicBezTo>
                  <a:pt x="4313" y="6068"/>
                  <a:pt x="4332" y="6067"/>
                  <a:pt x="4348" y="6054"/>
                </a:cubicBezTo>
                <a:cubicBezTo>
                  <a:pt x="4362" y="6043"/>
                  <a:pt x="4369" y="6013"/>
                  <a:pt x="4371" y="6006"/>
                </a:cubicBezTo>
                <a:cubicBezTo>
                  <a:pt x="4371" y="6004"/>
                  <a:pt x="4371" y="6004"/>
                  <a:pt x="4371" y="6004"/>
                </a:cubicBezTo>
                <a:cubicBezTo>
                  <a:pt x="4371" y="6004"/>
                  <a:pt x="4394" y="5978"/>
                  <a:pt x="4399" y="5969"/>
                </a:cubicBezTo>
                <a:cubicBezTo>
                  <a:pt x="4404" y="5960"/>
                  <a:pt x="4396" y="5939"/>
                  <a:pt x="4396" y="5939"/>
                </a:cubicBezTo>
                <a:cubicBezTo>
                  <a:pt x="4408" y="5921"/>
                  <a:pt x="4408" y="5921"/>
                  <a:pt x="4408" y="5921"/>
                </a:cubicBezTo>
                <a:cubicBezTo>
                  <a:pt x="4408" y="5921"/>
                  <a:pt x="4398" y="5913"/>
                  <a:pt x="4398" y="5903"/>
                </a:cubicBezTo>
                <a:cubicBezTo>
                  <a:pt x="4398" y="5893"/>
                  <a:pt x="4408" y="5892"/>
                  <a:pt x="4408" y="5892"/>
                </a:cubicBezTo>
                <a:cubicBezTo>
                  <a:pt x="4410" y="5876"/>
                  <a:pt x="4410" y="5876"/>
                  <a:pt x="4410" y="5876"/>
                </a:cubicBezTo>
                <a:cubicBezTo>
                  <a:pt x="4410" y="5876"/>
                  <a:pt x="4422" y="5874"/>
                  <a:pt x="4426" y="5870"/>
                </a:cubicBezTo>
                <a:cubicBezTo>
                  <a:pt x="4430" y="5866"/>
                  <a:pt x="4429" y="5852"/>
                  <a:pt x="4429" y="5844"/>
                </a:cubicBezTo>
                <a:cubicBezTo>
                  <a:pt x="4429" y="5836"/>
                  <a:pt x="4447" y="5819"/>
                  <a:pt x="4456" y="5817"/>
                </a:cubicBezTo>
                <a:cubicBezTo>
                  <a:pt x="4465" y="5815"/>
                  <a:pt x="4462" y="5839"/>
                  <a:pt x="4462" y="5839"/>
                </a:cubicBezTo>
                <a:cubicBezTo>
                  <a:pt x="4462" y="5839"/>
                  <a:pt x="4456" y="5849"/>
                  <a:pt x="4453" y="5851"/>
                </a:cubicBezTo>
                <a:cubicBezTo>
                  <a:pt x="4450" y="5853"/>
                  <a:pt x="4451" y="5864"/>
                  <a:pt x="4451" y="5864"/>
                </a:cubicBezTo>
                <a:cubicBezTo>
                  <a:pt x="4444" y="5868"/>
                  <a:pt x="4444" y="5868"/>
                  <a:pt x="4444" y="5868"/>
                </a:cubicBezTo>
                <a:cubicBezTo>
                  <a:pt x="4444" y="5877"/>
                  <a:pt x="4444" y="5877"/>
                  <a:pt x="4444" y="5877"/>
                </a:cubicBezTo>
                <a:cubicBezTo>
                  <a:pt x="4427" y="5895"/>
                  <a:pt x="4427" y="5895"/>
                  <a:pt x="4427" y="5895"/>
                </a:cubicBezTo>
                <a:cubicBezTo>
                  <a:pt x="4406" y="5910"/>
                  <a:pt x="4406" y="5910"/>
                  <a:pt x="4406" y="5910"/>
                </a:cubicBezTo>
                <a:cubicBezTo>
                  <a:pt x="4406" y="5910"/>
                  <a:pt x="4413" y="5916"/>
                  <a:pt x="4420" y="5914"/>
                </a:cubicBezTo>
                <a:cubicBezTo>
                  <a:pt x="4425" y="5913"/>
                  <a:pt x="4425" y="5901"/>
                  <a:pt x="4430" y="5898"/>
                </a:cubicBezTo>
                <a:cubicBezTo>
                  <a:pt x="4434" y="5894"/>
                  <a:pt x="4441" y="5897"/>
                  <a:pt x="4443" y="5895"/>
                </a:cubicBezTo>
                <a:cubicBezTo>
                  <a:pt x="4449" y="5886"/>
                  <a:pt x="4471" y="5852"/>
                  <a:pt x="4476" y="5828"/>
                </a:cubicBezTo>
                <a:cubicBezTo>
                  <a:pt x="4481" y="5804"/>
                  <a:pt x="4491" y="5782"/>
                  <a:pt x="4495" y="5768"/>
                </a:cubicBezTo>
                <a:cubicBezTo>
                  <a:pt x="4499" y="5754"/>
                  <a:pt x="4527" y="5737"/>
                  <a:pt x="4529" y="5733"/>
                </a:cubicBezTo>
                <a:cubicBezTo>
                  <a:pt x="4531" y="5729"/>
                  <a:pt x="4524" y="5719"/>
                  <a:pt x="4524" y="5719"/>
                </a:cubicBezTo>
                <a:cubicBezTo>
                  <a:pt x="4537" y="5710"/>
                  <a:pt x="4537" y="5710"/>
                  <a:pt x="4537" y="5710"/>
                </a:cubicBezTo>
                <a:cubicBezTo>
                  <a:pt x="4533" y="5686"/>
                  <a:pt x="4533" y="5686"/>
                  <a:pt x="4533" y="5686"/>
                </a:cubicBezTo>
                <a:cubicBezTo>
                  <a:pt x="4537" y="5672"/>
                  <a:pt x="4537" y="5672"/>
                  <a:pt x="4537" y="5672"/>
                </a:cubicBezTo>
                <a:cubicBezTo>
                  <a:pt x="4528" y="5667"/>
                  <a:pt x="4528" y="5667"/>
                  <a:pt x="4528" y="5667"/>
                </a:cubicBezTo>
                <a:cubicBezTo>
                  <a:pt x="4528" y="5667"/>
                  <a:pt x="4535" y="5658"/>
                  <a:pt x="4535" y="5650"/>
                </a:cubicBezTo>
                <a:cubicBezTo>
                  <a:pt x="4535" y="5642"/>
                  <a:pt x="4520" y="5636"/>
                  <a:pt x="4520" y="5636"/>
                </a:cubicBezTo>
                <a:cubicBezTo>
                  <a:pt x="4519" y="5613"/>
                  <a:pt x="4519" y="5613"/>
                  <a:pt x="4519" y="5613"/>
                </a:cubicBezTo>
                <a:cubicBezTo>
                  <a:pt x="4509" y="5602"/>
                  <a:pt x="4509" y="5602"/>
                  <a:pt x="4509" y="5602"/>
                </a:cubicBezTo>
                <a:cubicBezTo>
                  <a:pt x="4523" y="5603"/>
                  <a:pt x="4523" y="5603"/>
                  <a:pt x="4523" y="5603"/>
                </a:cubicBezTo>
                <a:cubicBezTo>
                  <a:pt x="4522" y="5586"/>
                  <a:pt x="4522" y="5586"/>
                  <a:pt x="4522" y="5586"/>
                </a:cubicBezTo>
                <a:cubicBezTo>
                  <a:pt x="4513" y="5581"/>
                  <a:pt x="4513" y="5581"/>
                  <a:pt x="4513" y="5581"/>
                </a:cubicBezTo>
                <a:cubicBezTo>
                  <a:pt x="4513" y="5581"/>
                  <a:pt x="4525" y="5578"/>
                  <a:pt x="4525" y="5573"/>
                </a:cubicBezTo>
                <a:cubicBezTo>
                  <a:pt x="4525" y="5568"/>
                  <a:pt x="4509" y="5558"/>
                  <a:pt x="4509" y="5558"/>
                </a:cubicBezTo>
                <a:cubicBezTo>
                  <a:pt x="4525" y="5547"/>
                  <a:pt x="4525" y="5547"/>
                  <a:pt x="4525" y="5547"/>
                </a:cubicBezTo>
                <a:cubicBezTo>
                  <a:pt x="4525" y="5547"/>
                  <a:pt x="4538" y="5561"/>
                  <a:pt x="4544" y="5560"/>
                </a:cubicBezTo>
                <a:cubicBezTo>
                  <a:pt x="4550" y="5559"/>
                  <a:pt x="4546" y="5547"/>
                  <a:pt x="4546" y="5547"/>
                </a:cubicBezTo>
                <a:cubicBezTo>
                  <a:pt x="4546" y="5547"/>
                  <a:pt x="4546" y="5535"/>
                  <a:pt x="4554" y="5525"/>
                </a:cubicBezTo>
                <a:cubicBezTo>
                  <a:pt x="4562" y="5515"/>
                  <a:pt x="4574" y="5518"/>
                  <a:pt x="4580" y="5513"/>
                </a:cubicBezTo>
                <a:cubicBezTo>
                  <a:pt x="4586" y="5508"/>
                  <a:pt x="4583" y="5504"/>
                  <a:pt x="4586" y="5497"/>
                </a:cubicBezTo>
                <a:cubicBezTo>
                  <a:pt x="4589" y="5490"/>
                  <a:pt x="4607" y="5487"/>
                  <a:pt x="4607" y="5487"/>
                </a:cubicBezTo>
                <a:cubicBezTo>
                  <a:pt x="4609" y="5479"/>
                  <a:pt x="4609" y="5479"/>
                  <a:pt x="4609" y="5479"/>
                </a:cubicBezTo>
                <a:cubicBezTo>
                  <a:pt x="4609" y="5479"/>
                  <a:pt x="4615" y="5482"/>
                  <a:pt x="4620" y="5481"/>
                </a:cubicBezTo>
                <a:cubicBezTo>
                  <a:pt x="4625" y="5480"/>
                  <a:pt x="4624" y="5468"/>
                  <a:pt x="4630" y="5467"/>
                </a:cubicBezTo>
                <a:cubicBezTo>
                  <a:pt x="4636" y="5466"/>
                  <a:pt x="4655" y="5469"/>
                  <a:pt x="4655" y="5469"/>
                </a:cubicBezTo>
                <a:cubicBezTo>
                  <a:pt x="4659" y="5479"/>
                  <a:pt x="4659" y="5479"/>
                  <a:pt x="4659" y="5479"/>
                </a:cubicBezTo>
                <a:cubicBezTo>
                  <a:pt x="4670" y="5477"/>
                  <a:pt x="4670" y="5477"/>
                  <a:pt x="4670" y="5477"/>
                </a:cubicBezTo>
                <a:cubicBezTo>
                  <a:pt x="4657" y="5462"/>
                  <a:pt x="4657" y="5462"/>
                  <a:pt x="4657" y="5462"/>
                </a:cubicBezTo>
                <a:cubicBezTo>
                  <a:pt x="4657" y="5462"/>
                  <a:pt x="4666" y="5458"/>
                  <a:pt x="4670" y="5453"/>
                </a:cubicBezTo>
                <a:cubicBezTo>
                  <a:pt x="4674" y="5448"/>
                  <a:pt x="4696" y="5447"/>
                  <a:pt x="4696" y="5447"/>
                </a:cubicBezTo>
                <a:cubicBezTo>
                  <a:pt x="4685" y="5437"/>
                  <a:pt x="4685" y="5437"/>
                  <a:pt x="4685" y="5437"/>
                </a:cubicBezTo>
                <a:cubicBezTo>
                  <a:pt x="4685" y="5437"/>
                  <a:pt x="4697" y="5427"/>
                  <a:pt x="4702" y="5427"/>
                </a:cubicBezTo>
                <a:cubicBezTo>
                  <a:pt x="4707" y="5427"/>
                  <a:pt x="4703" y="5443"/>
                  <a:pt x="4706" y="5443"/>
                </a:cubicBezTo>
                <a:cubicBezTo>
                  <a:pt x="4709" y="5443"/>
                  <a:pt x="4715" y="5426"/>
                  <a:pt x="4715" y="5426"/>
                </a:cubicBezTo>
                <a:cubicBezTo>
                  <a:pt x="4740" y="5431"/>
                  <a:pt x="4740" y="5431"/>
                  <a:pt x="4740" y="5431"/>
                </a:cubicBezTo>
                <a:cubicBezTo>
                  <a:pt x="4740" y="5431"/>
                  <a:pt x="4745" y="5411"/>
                  <a:pt x="4756" y="5410"/>
                </a:cubicBezTo>
                <a:cubicBezTo>
                  <a:pt x="4767" y="5409"/>
                  <a:pt x="4764" y="5431"/>
                  <a:pt x="4764" y="5431"/>
                </a:cubicBezTo>
                <a:cubicBezTo>
                  <a:pt x="4809" y="5426"/>
                  <a:pt x="4809" y="5426"/>
                  <a:pt x="4809" y="5426"/>
                </a:cubicBezTo>
                <a:cubicBezTo>
                  <a:pt x="4814" y="5414"/>
                  <a:pt x="4814" y="5414"/>
                  <a:pt x="4814" y="5414"/>
                </a:cubicBezTo>
                <a:cubicBezTo>
                  <a:pt x="4808" y="5407"/>
                  <a:pt x="4808" y="5407"/>
                  <a:pt x="4808" y="5407"/>
                </a:cubicBezTo>
                <a:cubicBezTo>
                  <a:pt x="4808" y="5407"/>
                  <a:pt x="4814" y="5399"/>
                  <a:pt x="4820" y="5390"/>
                </a:cubicBezTo>
                <a:cubicBezTo>
                  <a:pt x="4826" y="5381"/>
                  <a:pt x="4856" y="5376"/>
                  <a:pt x="4856" y="5376"/>
                </a:cubicBezTo>
                <a:cubicBezTo>
                  <a:pt x="4856" y="5376"/>
                  <a:pt x="4853" y="5363"/>
                  <a:pt x="4853" y="5360"/>
                </a:cubicBezTo>
                <a:cubicBezTo>
                  <a:pt x="4853" y="5357"/>
                  <a:pt x="4854" y="5316"/>
                  <a:pt x="4854" y="5316"/>
                </a:cubicBezTo>
                <a:cubicBezTo>
                  <a:pt x="4872" y="5296"/>
                  <a:pt x="4872" y="5296"/>
                  <a:pt x="4872" y="5296"/>
                </a:cubicBezTo>
                <a:cubicBezTo>
                  <a:pt x="4872" y="5280"/>
                  <a:pt x="4872" y="5280"/>
                  <a:pt x="4872" y="5280"/>
                </a:cubicBezTo>
                <a:cubicBezTo>
                  <a:pt x="4885" y="5277"/>
                  <a:pt x="4885" y="5277"/>
                  <a:pt x="4885" y="5277"/>
                </a:cubicBezTo>
                <a:cubicBezTo>
                  <a:pt x="4885" y="5255"/>
                  <a:pt x="4885" y="5255"/>
                  <a:pt x="4885" y="5255"/>
                </a:cubicBezTo>
                <a:cubicBezTo>
                  <a:pt x="4885" y="5255"/>
                  <a:pt x="4894" y="5250"/>
                  <a:pt x="4898" y="5250"/>
                </a:cubicBezTo>
                <a:cubicBezTo>
                  <a:pt x="4902" y="5250"/>
                  <a:pt x="4902" y="5225"/>
                  <a:pt x="4902" y="5225"/>
                </a:cubicBezTo>
                <a:cubicBezTo>
                  <a:pt x="4902" y="5225"/>
                  <a:pt x="4896" y="5196"/>
                  <a:pt x="4894" y="5181"/>
                </a:cubicBezTo>
                <a:cubicBezTo>
                  <a:pt x="4892" y="5166"/>
                  <a:pt x="4910" y="5154"/>
                  <a:pt x="4917" y="5148"/>
                </a:cubicBezTo>
                <a:cubicBezTo>
                  <a:pt x="4924" y="5142"/>
                  <a:pt x="4914" y="5121"/>
                  <a:pt x="4914" y="5121"/>
                </a:cubicBezTo>
                <a:cubicBezTo>
                  <a:pt x="4918" y="5083"/>
                  <a:pt x="4918" y="5083"/>
                  <a:pt x="4918" y="5083"/>
                </a:cubicBezTo>
                <a:cubicBezTo>
                  <a:pt x="4918" y="5083"/>
                  <a:pt x="4926" y="5053"/>
                  <a:pt x="4925" y="5042"/>
                </a:cubicBezTo>
                <a:cubicBezTo>
                  <a:pt x="4924" y="5031"/>
                  <a:pt x="4912" y="4973"/>
                  <a:pt x="4912" y="4973"/>
                </a:cubicBezTo>
                <a:cubicBezTo>
                  <a:pt x="4917" y="4949"/>
                  <a:pt x="4917" y="4949"/>
                  <a:pt x="4917" y="4949"/>
                </a:cubicBezTo>
                <a:cubicBezTo>
                  <a:pt x="4917" y="4949"/>
                  <a:pt x="4908" y="4918"/>
                  <a:pt x="4911" y="4910"/>
                </a:cubicBezTo>
                <a:cubicBezTo>
                  <a:pt x="4914" y="4902"/>
                  <a:pt x="4925" y="4892"/>
                  <a:pt x="4925" y="4892"/>
                </a:cubicBezTo>
                <a:cubicBezTo>
                  <a:pt x="4917" y="4880"/>
                  <a:pt x="4917" y="4880"/>
                  <a:pt x="4917" y="4880"/>
                </a:cubicBezTo>
                <a:cubicBezTo>
                  <a:pt x="4917" y="4880"/>
                  <a:pt x="4924" y="4870"/>
                  <a:pt x="4928" y="4870"/>
                </a:cubicBezTo>
                <a:cubicBezTo>
                  <a:pt x="4932" y="4870"/>
                  <a:pt x="4941" y="4889"/>
                  <a:pt x="4941" y="4889"/>
                </a:cubicBezTo>
                <a:cubicBezTo>
                  <a:pt x="4941" y="4889"/>
                  <a:pt x="4963" y="4869"/>
                  <a:pt x="4970" y="4859"/>
                </a:cubicBezTo>
                <a:cubicBezTo>
                  <a:pt x="4977" y="4849"/>
                  <a:pt x="4982" y="4805"/>
                  <a:pt x="4982" y="4805"/>
                </a:cubicBezTo>
                <a:cubicBezTo>
                  <a:pt x="4982" y="4805"/>
                  <a:pt x="4988" y="4801"/>
                  <a:pt x="4994" y="4797"/>
                </a:cubicBezTo>
                <a:cubicBezTo>
                  <a:pt x="5000" y="4793"/>
                  <a:pt x="5005" y="4771"/>
                  <a:pt x="5005" y="4771"/>
                </a:cubicBezTo>
                <a:cubicBezTo>
                  <a:pt x="5005" y="4771"/>
                  <a:pt x="5018" y="4764"/>
                  <a:pt x="5025" y="4763"/>
                </a:cubicBezTo>
                <a:cubicBezTo>
                  <a:pt x="5032" y="4762"/>
                  <a:pt x="5032" y="4742"/>
                  <a:pt x="5032" y="4742"/>
                </a:cubicBezTo>
                <a:cubicBezTo>
                  <a:pt x="5032" y="4742"/>
                  <a:pt x="5046" y="4737"/>
                  <a:pt x="5059" y="4719"/>
                </a:cubicBezTo>
                <a:cubicBezTo>
                  <a:pt x="5072" y="4701"/>
                  <a:pt x="5087" y="4654"/>
                  <a:pt x="5087" y="4654"/>
                </a:cubicBezTo>
                <a:cubicBezTo>
                  <a:pt x="5087" y="4654"/>
                  <a:pt x="5099" y="4641"/>
                  <a:pt x="5100" y="4635"/>
                </a:cubicBezTo>
                <a:cubicBezTo>
                  <a:pt x="5101" y="4629"/>
                  <a:pt x="5095" y="4613"/>
                  <a:pt x="5095" y="4613"/>
                </a:cubicBezTo>
                <a:cubicBezTo>
                  <a:pt x="5095" y="4613"/>
                  <a:pt x="5098" y="4592"/>
                  <a:pt x="5098" y="4575"/>
                </a:cubicBezTo>
                <a:close/>
                <a:moveTo>
                  <a:pt x="3153" y="1791"/>
                </a:moveTo>
                <a:cubicBezTo>
                  <a:pt x="3139" y="1791"/>
                  <a:pt x="3159" y="1774"/>
                  <a:pt x="3152" y="1771"/>
                </a:cubicBezTo>
                <a:cubicBezTo>
                  <a:pt x="3145" y="1768"/>
                  <a:pt x="3135" y="1781"/>
                  <a:pt x="3135" y="1781"/>
                </a:cubicBezTo>
                <a:cubicBezTo>
                  <a:pt x="3130" y="1783"/>
                  <a:pt x="3130" y="1783"/>
                  <a:pt x="3130" y="1783"/>
                </a:cubicBezTo>
                <a:cubicBezTo>
                  <a:pt x="3126" y="1794"/>
                  <a:pt x="3126" y="1794"/>
                  <a:pt x="3126" y="1794"/>
                </a:cubicBezTo>
                <a:cubicBezTo>
                  <a:pt x="3115" y="1790"/>
                  <a:pt x="3115" y="1790"/>
                  <a:pt x="3115" y="1790"/>
                </a:cubicBezTo>
                <a:cubicBezTo>
                  <a:pt x="3115" y="1790"/>
                  <a:pt x="3115" y="1801"/>
                  <a:pt x="3112" y="1808"/>
                </a:cubicBezTo>
                <a:cubicBezTo>
                  <a:pt x="3109" y="1815"/>
                  <a:pt x="3099" y="1818"/>
                  <a:pt x="3094" y="1823"/>
                </a:cubicBezTo>
                <a:cubicBezTo>
                  <a:pt x="3089" y="1828"/>
                  <a:pt x="3095" y="1836"/>
                  <a:pt x="3095" y="1836"/>
                </a:cubicBezTo>
                <a:cubicBezTo>
                  <a:pt x="3095" y="1836"/>
                  <a:pt x="3091" y="1836"/>
                  <a:pt x="3078" y="1850"/>
                </a:cubicBezTo>
                <a:cubicBezTo>
                  <a:pt x="3065" y="1864"/>
                  <a:pt x="3083" y="1864"/>
                  <a:pt x="3083" y="1872"/>
                </a:cubicBezTo>
                <a:cubicBezTo>
                  <a:pt x="3083" y="1880"/>
                  <a:pt x="3076" y="1881"/>
                  <a:pt x="3076" y="1881"/>
                </a:cubicBezTo>
                <a:cubicBezTo>
                  <a:pt x="3076" y="1881"/>
                  <a:pt x="3084" y="1885"/>
                  <a:pt x="3061" y="1917"/>
                </a:cubicBezTo>
                <a:cubicBezTo>
                  <a:pt x="3038" y="1949"/>
                  <a:pt x="2993" y="1959"/>
                  <a:pt x="2993" y="1959"/>
                </a:cubicBezTo>
                <a:cubicBezTo>
                  <a:pt x="2996" y="1939"/>
                  <a:pt x="2996" y="1939"/>
                  <a:pt x="2996" y="1939"/>
                </a:cubicBezTo>
                <a:cubicBezTo>
                  <a:pt x="2996" y="1939"/>
                  <a:pt x="2992" y="1932"/>
                  <a:pt x="2990" y="1928"/>
                </a:cubicBezTo>
                <a:cubicBezTo>
                  <a:pt x="2988" y="1924"/>
                  <a:pt x="3005" y="1904"/>
                  <a:pt x="3007" y="1897"/>
                </a:cubicBezTo>
                <a:cubicBezTo>
                  <a:pt x="3009" y="1890"/>
                  <a:pt x="3003" y="1889"/>
                  <a:pt x="3005" y="1877"/>
                </a:cubicBezTo>
                <a:cubicBezTo>
                  <a:pt x="3007" y="1865"/>
                  <a:pt x="3029" y="1846"/>
                  <a:pt x="3029" y="1846"/>
                </a:cubicBezTo>
                <a:cubicBezTo>
                  <a:pt x="3029" y="1837"/>
                  <a:pt x="3029" y="1837"/>
                  <a:pt x="3029" y="1837"/>
                </a:cubicBezTo>
                <a:cubicBezTo>
                  <a:pt x="3029" y="1837"/>
                  <a:pt x="3050" y="1822"/>
                  <a:pt x="3053" y="1816"/>
                </a:cubicBezTo>
                <a:cubicBezTo>
                  <a:pt x="3056" y="1810"/>
                  <a:pt x="3088" y="1779"/>
                  <a:pt x="3088" y="1779"/>
                </a:cubicBezTo>
                <a:cubicBezTo>
                  <a:pt x="3067" y="1785"/>
                  <a:pt x="3067" y="1785"/>
                  <a:pt x="3067" y="1785"/>
                </a:cubicBezTo>
                <a:cubicBezTo>
                  <a:pt x="3067" y="1785"/>
                  <a:pt x="3044" y="1804"/>
                  <a:pt x="3040" y="1799"/>
                </a:cubicBezTo>
                <a:cubicBezTo>
                  <a:pt x="3036" y="1794"/>
                  <a:pt x="3076" y="1770"/>
                  <a:pt x="3081" y="1762"/>
                </a:cubicBezTo>
                <a:cubicBezTo>
                  <a:pt x="3086" y="1754"/>
                  <a:pt x="3114" y="1733"/>
                  <a:pt x="3114" y="1733"/>
                </a:cubicBezTo>
                <a:cubicBezTo>
                  <a:pt x="3119" y="1739"/>
                  <a:pt x="3119" y="1739"/>
                  <a:pt x="3119" y="1739"/>
                </a:cubicBezTo>
                <a:cubicBezTo>
                  <a:pt x="3129" y="1733"/>
                  <a:pt x="3129" y="1733"/>
                  <a:pt x="3129" y="1733"/>
                </a:cubicBezTo>
                <a:cubicBezTo>
                  <a:pt x="3129" y="1733"/>
                  <a:pt x="3124" y="1742"/>
                  <a:pt x="3134" y="1741"/>
                </a:cubicBezTo>
                <a:cubicBezTo>
                  <a:pt x="3144" y="1740"/>
                  <a:pt x="3141" y="1726"/>
                  <a:pt x="3141" y="1726"/>
                </a:cubicBezTo>
                <a:cubicBezTo>
                  <a:pt x="3157" y="1731"/>
                  <a:pt x="3157" y="1731"/>
                  <a:pt x="3157" y="1731"/>
                </a:cubicBezTo>
                <a:cubicBezTo>
                  <a:pt x="3157" y="1731"/>
                  <a:pt x="3179" y="1720"/>
                  <a:pt x="3189" y="1723"/>
                </a:cubicBezTo>
                <a:cubicBezTo>
                  <a:pt x="3199" y="1726"/>
                  <a:pt x="3204" y="1738"/>
                  <a:pt x="3204" y="1738"/>
                </a:cubicBezTo>
                <a:cubicBezTo>
                  <a:pt x="3187" y="1744"/>
                  <a:pt x="3187" y="1744"/>
                  <a:pt x="3187" y="1744"/>
                </a:cubicBezTo>
                <a:cubicBezTo>
                  <a:pt x="3189" y="1761"/>
                  <a:pt x="3189" y="1761"/>
                  <a:pt x="3189" y="1761"/>
                </a:cubicBezTo>
                <a:cubicBezTo>
                  <a:pt x="3189" y="1761"/>
                  <a:pt x="3177" y="1759"/>
                  <a:pt x="3170" y="1759"/>
                </a:cubicBezTo>
                <a:cubicBezTo>
                  <a:pt x="3163" y="1759"/>
                  <a:pt x="3166" y="1776"/>
                  <a:pt x="3166" y="1776"/>
                </a:cubicBezTo>
                <a:cubicBezTo>
                  <a:pt x="3166" y="1776"/>
                  <a:pt x="3167" y="1791"/>
                  <a:pt x="3153" y="1791"/>
                </a:cubicBezTo>
                <a:close/>
                <a:moveTo>
                  <a:pt x="3303" y="1940"/>
                </a:moveTo>
                <a:cubicBezTo>
                  <a:pt x="3295" y="1943"/>
                  <a:pt x="3287" y="1946"/>
                  <a:pt x="3267" y="1951"/>
                </a:cubicBezTo>
                <a:cubicBezTo>
                  <a:pt x="3247" y="1956"/>
                  <a:pt x="3239" y="1962"/>
                  <a:pt x="3232" y="1965"/>
                </a:cubicBezTo>
                <a:cubicBezTo>
                  <a:pt x="3225" y="1968"/>
                  <a:pt x="3213" y="1966"/>
                  <a:pt x="3213" y="1966"/>
                </a:cubicBezTo>
                <a:cubicBezTo>
                  <a:pt x="3213" y="1966"/>
                  <a:pt x="3213" y="1971"/>
                  <a:pt x="3201" y="1972"/>
                </a:cubicBezTo>
                <a:cubicBezTo>
                  <a:pt x="3189" y="1973"/>
                  <a:pt x="3188" y="1962"/>
                  <a:pt x="3188" y="1962"/>
                </a:cubicBezTo>
                <a:cubicBezTo>
                  <a:pt x="3188" y="1962"/>
                  <a:pt x="3166" y="1959"/>
                  <a:pt x="3166" y="1952"/>
                </a:cubicBezTo>
                <a:cubicBezTo>
                  <a:pt x="3166" y="1952"/>
                  <a:pt x="3179" y="1946"/>
                  <a:pt x="3190" y="1941"/>
                </a:cubicBezTo>
                <a:cubicBezTo>
                  <a:pt x="3198" y="1937"/>
                  <a:pt x="3205" y="1934"/>
                  <a:pt x="3206" y="1934"/>
                </a:cubicBezTo>
                <a:cubicBezTo>
                  <a:pt x="3209" y="1934"/>
                  <a:pt x="3213" y="1939"/>
                  <a:pt x="3213" y="1939"/>
                </a:cubicBezTo>
                <a:cubicBezTo>
                  <a:pt x="3213" y="1939"/>
                  <a:pt x="3228" y="1925"/>
                  <a:pt x="3236" y="1923"/>
                </a:cubicBezTo>
                <a:cubicBezTo>
                  <a:pt x="3244" y="1921"/>
                  <a:pt x="3252" y="1924"/>
                  <a:pt x="3252" y="1924"/>
                </a:cubicBezTo>
                <a:cubicBezTo>
                  <a:pt x="3252" y="1924"/>
                  <a:pt x="3257" y="1903"/>
                  <a:pt x="3282" y="1902"/>
                </a:cubicBezTo>
                <a:cubicBezTo>
                  <a:pt x="3307" y="1901"/>
                  <a:pt x="3324" y="1908"/>
                  <a:pt x="3324" y="1908"/>
                </a:cubicBezTo>
                <a:cubicBezTo>
                  <a:pt x="3340" y="1894"/>
                  <a:pt x="3340" y="1894"/>
                  <a:pt x="3340" y="1894"/>
                </a:cubicBezTo>
                <a:cubicBezTo>
                  <a:pt x="3382" y="1896"/>
                  <a:pt x="3382" y="1896"/>
                  <a:pt x="3382" y="1896"/>
                </a:cubicBezTo>
                <a:cubicBezTo>
                  <a:pt x="3391" y="1896"/>
                  <a:pt x="3391" y="1896"/>
                  <a:pt x="3391" y="1896"/>
                </a:cubicBezTo>
                <a:cubicBezTo>
                  <a:pt x="3391" y="1896"/>
                  <a:pt x="3311" y="1937"/>
                  <a:pt x="3303" y="1940"/>
                </a:cubicBezTo>
                <a:close/>
                <a:moveTo>
                  <a:pt x="3446" y="1834"/>
                </a:moveTo>
                <a:cubicBezTo>
                  <a:pt x="3450" y="1834"/>
                  <a:pt x="3467" y="1828"/>
                  <a:pt x="3467" y="1828"/>
                </a:cubicBezTo>
                <a:cubicBezTo>
                  <a:pt x="3467" y="1828"/>
                  <a:pt x="3494" y="1838"/>
                  <a:pt x="3498" y="1838"/>
                </a:cubicBezTo>
                <a:cubicBezTo>
                  <a:pt x="3502" y="1838"/>
                  <a:pt x="3502" y="1822"/>
                  <a:pt x="3502" y="1822"/>
                </a:cubicBezTo>
                <a:cubicBezTo>
                  <a:pt x="3502" y="1822"/>
                  <a:pt x="3509" y="1813"/>
                  <a:pt x="3519" y="1816"/>
                </a:cubicBezTo>
                <a:cubicBezTo>
                  <a:pt x="3522" y="1817"/>
                  <a:pt x="3524" y="1818"/>
                  <a:pt x="3525" y="1819"/>
                </a:cubicBezTo>
                <a:cubicBezTo>
                  <a:pt x="3530" y="1824"/>
                  <a:pt x="3531" y="1830"/>
                  <a:pt x="3531" y="1830"/>
                </a:cubicBezTo>
                <a:cubicBezTo>
                  <a:pt x="3531" y="1830"/>
                  <a:pt x="3530" y="1838"/>
                  <a:pt x="3523" y="1844"/>
                </a:cubicBezTo>
                <a:cubicBezTo>
                  <a:pt x="3516" y="1850"/>
                  <a:pt x="3516" y="1860"/>
                  <a:pt x="3516" y="1860"/>
                </a:cubicBezTo>
                <a:cubicBezTo>
                  <a:pt x="3504" y="1859"/>
                  <a:pt x="3504" y="1859"/>
                  <a:pt x="3504" y="1859"/>
                </a:cubicBezTo>
                <a:cubicBezTo>
                  <a:pt x="3504" y="1859"/>
                  <a:pt x="3504" y="1863"/>
                  <a:pt x="3492" y="1868"/>
                </a:cubicBezTo>
                <a:cubicBezTo>
                  <a:pt x="3480" y="1873"/>
                  <a:pt x="3474" y="1863"/>
                  <a:pt x="3474" y="1863"/>
                </a:cubicBezTo>
                <a:cubicBezTo>
                  <a:pt x="3474" y="1863"/>
                  <a:pt x="3469" y="1871"/>
                  <a:pt x="3456" y="1872"/>
                </a:cubicBezTo>
                <a:cubicBezTo>
                  <a:pt x="3443" y="1873"/>
                  <a:pt x="3439" y="1863"/>
                  <a:pt x="3430" y="1862"/>
                </a:cubicBezTo>
                <a:cubicBezTo>
                  <a:pt x="3421" y="1861"/>
                  <a:pt x="3414" y="1869"/>
                  <a:pt x="3393" y="1874"/>
                </a:cubicBezTo>
                <a:cubicBezTo>
                  <a:pt x="3392" y="1874"/>
                  <a:pt x="3390" y="1875"/>
                  <a:pt x="3389" y="1875"/>
                </a:cubicBezTo>
                <a:cubicBezTo>
                  <a:pt x="3371" y="1879"/>
                  <a:pt x="3365" y="1878"/>
                  <a:pt x="3364" y="1871"/>
                </a:cubicBezTo>
                <a:cubicBezTo>
                  <a:pt x="3363" y="1861"/>
                  <a:pt x="3397" y="1839"/>
                  <a:pt x="3410" y="1839"/>
                </a:cubicBezTo>
                <a:cubicBezTo>
                  <a:pt x="3423" y="1839"/>
                  <a:pt x="3442" y="1834"/>
                  <a:pt x="3446" y="1834"/>
                </a:cubicBezTo>
                <a:close/>
                <a:moveTo>
                  <a:pt x="3263" y="1714"/>
                </a:moveTo>
                <a:cubicBezTo>
                  <a:pt x="3268" y="1713"/>
                  <a:pt x="3276" y="1716"/>
                  <a:pt x="3288" y="1717"/>
                </a:cubicBezTo>
                <a:cubicBezTo>
                  <a:pt x="3300" y="1718"/>
                  <a:pt x="3307" y="1716"/>
                  <a:pt x="3307" y="1716"/>
                </a:cubicBezTo>
                <a:cubicBezTo>
                  <a:pt x="3319" y="1716"/>
                  <a:pt x="3334" y="1728"/>
                  <a:pt x="3345" y="1728"/>
                </a:cubicBezTo>
                <a:cubicBezTo>
                  <a:pt x="3356" y="1728"/>
                  <a:pt x="3366" y="1728"/>
                  <a:pt x="3366" y="1728"/>
                </a:cubicBezTo>
                <a:cubicBezTo>
                  <a:pt x="3388" y="1728"/>
                  <a:pt x="3386" y="1742"/>
                  <a:pt x="3386" y="1751"/>
                </a:cubicBezTo>
                <a:cubicBezTo>
                  <a:pt x="3386" y="1760"/>
                  <a:pt x="3396" y="1749"/>
                  <a:pt x="3396" y="1759"/>
                </a:cubicBezTo>
                <a:cubicBezTo>
                  <a:pt x="3396" y="1769"/>
                  <a:pt x="3392" y="1772"/>
                  <a:pt x="3387" y="1777"/>
                </a:cubicBezTo>
                <a:cubicBezTo>
                  <a:pt x="3382" y="1782"/>
                  <a:pt x="3400" y="1790"/>
                  <a:pt x="3400" y="1790"/>
                </a:cubicBezTo>
                <a:cubicBezTo>
                  <a:pt x="3385" y="1789"/>
                  <a:pt x="3385" y="1789"/>
                  <a:pt x="3385" y="1789"/>
                </a:cubicBezTo>
                <a:cubicBezTo>
                  <a:pt x="3385" y="1789"/>
                  <a:pt x="3385" y="1798"/>
                  <a:pt x="3378" y="1806"/>
                </a:cubicBezTo>
                <a:cubicBezTo>
                  <a:pt x="3370" y="1813"/>
                  <a:pt x="3369" y="1806"/>
                  <a:pt x="3350" y="1796"/>
                </a:cubicBezTo>
                <a:cubicBezTo>
                  <a:pt x="3331" y="1786"/>
                  <a:pt x="3337" y="1767"/>
                  <a:pt x="3337" y="1767"/>
                </a:cubicBezTo>
                <a:cubicBezTo>
                  <a:pt x="3326" y="1762"/>
                  <a:pt x="3326" y="1762"/>
                  <a:pt x="3326" y="1762"/>
                </a:cubicBezTo>
                <a:cubicBezTo>
                  <a:pt x="3328" y="1774"/>
                  <a:pt x="3328" y="1774"/>
                  <a:pt x="3328" y="1774"/>
                </a:cubicBezTo>
                <a:cubicBezTo>
                  <a:pt x="3328" y="1774"/>
                  <a:pt x="3336" y="1787"/>
                  <a:pt x="3328" y="1801"/>
                </a:cubicBezTo>
                <a:cubicBezTo>
                  <a:pt x="3320" y="1815"/>
                  <a:pt x="3302" y="1819"/>
                  <a:pt x="3294" y="1832"/>
                </a:cubicBezTo>
                <a:cubicBezTo>
                  <a:pt x="3286" y="1845"/>
                  <a:pt x="3283" y="1857"/>
                  <a:pt x="3275" y="1866"/>
                </a:cubicBezTo>
                <a:cubicBezTo>
                  <a:pt x="3267" y="1874"/>
                  <a:pt x="3251" y="1881"/>
                  <a:pt x="3244" y="1877"/>
                </a:cubicBezTo>
                <a:cubicBezTo>
                  <a:pt x="3244" y="1876"/>
                  <a:pt x="3243" y="1876"/>
                  <a:pt x="3243" y="1876"/>
                </a:cubicBezTo>
                <a:cubicBezTo>
                  <a:pt x="3237" y="1870"/>
                  <a:pt x="3250" y="1841"/>
                  <a:pt x="3248" y="1833"/>
                </a:cubicBezTo>
                <a:cubicBezTo>
                  <a:pt x="3246" y="1825"/>
                  <a:pt x="3232" y="1832"/>
                  <a:pt x="3226" y="1837"/>
                </a:cubicBezTo>
                <a:cubicBezTo>
                  <a:pt x="3220" y="1842"/>
                  <a:pt x="3192" y="1860"/>
                  <a:pt x="3190" y="1847"/>
                </a:cubicBezTo>
                <a:cubicBezTo>
                  <a:pt x="3189" y="1841"/>
                  <a:pt x="3213" y="1827"/>
                  <a:pt x="3216" y="1822"/>
                </a:cubicBezTo>
                <a:cubicBezTo>
                  <a:pt x="3219" y="1817"/>
                  <a:pt x="3230" y="1814"/>
                  <a:pt x="3239" y="1808"/>
                </a:cubicBezTo>
                <a:cubicBezTo>
                  <a:pt x="3248" y="1802"/>
                  <a:pt x="3240" y="1779"/>
                  <a:pt x="3240" y="1779"/>
                </a:cubicBezTo>
                <a:cubicBezTo>
                  <a:pt x="3240" y="1779"/>
                  <a:pt x="3243" y="1784"/>
                  <a:pt x="3251" y="1767"/>
                </a:cubicBezTo>
                <a:cubicBezTo>
                  <a:pt x="3259" y="1750"/>
                  <a:pt x="3239" y="1757"/>
                  <a:pt x="3230" y="1750"/>
                </a:cubicBezTo>
                <a:cubicBezTo>
                  <a:pt x="3221" y="1743"/>
                  <a:pt x="3221" y="1737"/>
                  <a:pt x="3221" y="1737"/>
                </a:cubicBezTo>
                <a:cubicBezTo>
                  <a:pt x="3221" y="1737"/>
                  <a:pt x="3218" y="1744"/>
                  <a:pt x="3213" y="1739"/>
                </a:cubicBezTo>
                <a:cubicBezTo>
                  <a:pt x="3208" y="1734"/>
                  <a:pt x="3214" y="1724"/>
                  <a:pt x="3214" y="1724"/>
                </a:cubicBezTo>
                <a:cubicBezTo>
                  <a:pt x="3238" y="1728"/>
                  <a:pt x="3238" y="1728"/>
                  <a:pt x="3238" y="1728"/>
                </a:cubicBezTo>
                <a:cubicBezTo>
                  <a:pt x="3238" y="1728"/>
                  <a:pt x="3242" y="1725"/>
                  <a:pt x="3239" y="1717"/>
                </a:cubicBezTo>
                <a:cubicBezTo>
                  <a:pt x="3238" y="1713"/>
                  <a:pt x="3242" y="1713"/>
                  <a:pt x="3247" y="1713"/>
                </a:cubicBezTo>
                <a:cubicBezTo>
                  <a:pt x="3253" y="1713"/>
                  <a:pt x="3260" y="1714"/>
                  <a:pt x="3263" y="1714"/>
                </a:cubicBezTo>
                <a:close/>
                <a:moveTo>
                  <a:pt x="3009" y="1640"/>
                </a:moveTo>
                <a:cubicBezTo>
                  <a:pt x="3021" y="1632"/>
                  <a:pt x="3036" y="1629"/>
                  <a:pt x="3055" y="1625"/>
                </a:cubicBezTo>
                <a:cubicBezTo>
                  <a:pt x="3060" y="1624"/>
                  <a:pt x="3064" y="1622"/>
                  <a:pt x="3068" y="1619"/>
                </a:cubicBezTo>
                <a:cubicBezTo>
                  <a:pt x="3080" y="1611"/>
                  <a:pt x="3087" y="1598"/>
                  <a:pt x="3088" y="1595"/>
                </a:cubicBezTo>
                <a:cubicBezTo>
                  <a:pt x="3089" y="1591"/>
                  <a:pt x="3108" y="1599"/>
                  <a:pt x="3108" y="1599"/>
                </a:cubicBezTo>
                <a:cubicBezTo>
                  <a:pt x="3116" y="1593"/>
                  <a:pt x="3116" y="1593"/>
                  <a:pt x="3116" y="1593"/>
                </a:cubicBezTo>
                <a:cubicBezTo>
                  <a:pt x="3116" y="1593"/>
                  <a:pt x="3123" y="1581"/>
                  <a:pt x="3124" y="1578"/>
                </a:cubicBezTo>
                <a:cubicBezTo>
                  <a:pt x="3125" y="1575"/>
                  <a:pt x="3133" y="1588"/>
                  <a:pt x="3133" y="1588"/>
                </a:cubicBezTo>
                <a:cubicBezTo>
                  <a:pt x="3150" y="1585"/>
                  <a:pt x="3150" y="1585"/>
                  <a:pt x="3150" y="1585"/>
                </a:cubicBezTo>
                <a:cubicBezTo>
                  <a:pt x="3150" y="1585"/>
                  <a:pt x="3141" y="1575"/>
                  <a:pt x="3150" y="1568"/>
                </a:cubicBezTo>
                <a:cubicBezTo>
                  <a:pt x="3159" y="1561"/>
                  <a:pt x="3168" y="1576"/>
                  <a:pt x="3168" y="1576"/>
                </a:cubicBezTo>
                <a:cubicBezTo>
                  <a:pt x="3186" y="1576"/>
                  <a:pt x="3186" y="1576"/>
                  <a:pt x="3186" y="1576"/>
                </a:cubicBezTo>
                <a:cubicBezTo>
                  <a:pt x="3190" y="1580"/>
                  <a:pt x="3190" y="1580"/>
                  <a:pt x="3190" y="1580"/>
                </a:cubicBezTo>
                <a:cubicBezTo>
                  <a:pt x="3190" y="1580"/>
                  <a:pt x="3210" y="1581"/>
                  <a:pt x="3215" y="1586"/>
                </a:cubicBezTo>
                <a:cubicBezTo>
                  <a:pt x="3220" y="1591"/>
                  <a:pt x="3209" y="1617"/>
                  <a:pt x="3209" y="1617"/>
                </a:cubicBezTo>
                <a:cubicBezTo>
                  <a:pt x="3215" y="1624"/>
                  <a:pt x="3215" y="1624"/>
                  <a:pt x="3215" y="1624"/>
                </a:cubicBezTo>
                <a:cubicBezTo>
                  <a:pt x="3209" y="1639"/>
                  <a:pt x="3209" y="1639"/>
                  <a:pt x="3209" y="1639"/>
                </a:cubicBezTo>
                <a:cubicBezTo>
                  <a:pt x="3209" y="1639"/>
                  <a:pt x="3248" y="1616"/>
                  <a:pt x="3259" y="1623"/>
                </a:cubicBezTo>
                <a:cubicBezTo>
                  <a:pt x="3270" y="1630"/>
                  <a:pt x="3242" y="1640"/>
                  <a:pt x="3241" y="1644"/>
                </a:cubicBezTo>
                <a:cubicBezTo>
                  <a:pt x="3240" y="1648"/>
                  <a:pt x="3255" y="1651"/>
                  <a:pt x="3255" y="1656"/>
                </a:cubicBezTo>
                <a:cubicBezTo>
                  <a:pt x="3255" y="1661"/>
                  <a:pt x="3239" y="1667"/>
                  <a:pt x="3239" y="1672"/>
                </a:cubicBezTo>
                <a:cubicBezTo>
                  <a:pt x="3239" y="1677"/>
                  <a:pt x="3252" y="1677"/>
                  <a:pt x="3249" y="1684"/>
                </a:cubicBezTo>
                <a:cubicBezTo>
                  <a:pt x="3246" y="1691"/>
                  <a:pt x="3240" y="1692"/>
                  <a:pt x="3240" y="1692"/>
                </a:cubicBezTo>
                <a:cubicBezTo>
                  <a:pt x="3238" y="1698"/>
                  <a:pt x="3238" y="1698"/>
                  <a:pt x="3238" y="1698"/>
                </a:cubicBezTo>
                <a:cubicBezTo>
                  <a:pt x="3236" y="1706"/>
                  <a:pt x="3236" y="1706"/>
                  <a:pt x="3236" y="1706"/>
                </a:cubicBezTo>
                <a:cubicBezTo>
                  <a:pt x="3220" y="1700"/>
                  <a:pt x="3220" y="1700"/>
                  <a:pt x="3220" y="1700"/>
                </a:cubicBezTo>
                <a:cubicBezTo>
                  <a:pt x="3219" y="1686"/>
                  <a:pt x="3219" y="1686"/>
                  <a:pt x="3219" y="1686"/>
                </a:cubicBezTo>
                <a:cubicBezTo>
                  <a:pt x="3210" y="1688"/>
                  <a:pt x="3210" y="1688"/>
                  <a:pt x="3210" y="1688"/>
                </a:cubicBezTo>
                <a:cubicBezTo>
                  <a:pt x="3199" y="1693"/>
                  <a:pt x="3199" y="1693"/>
                  <a:pt x="3199" y="1693"/>
                </a:cubicBezTo>
                <a:cubicBezTo>
                  <a:pt x="3163" y="1690"/>
                  <a:pt x="3163" y="1690"/>
                  <a:pt x="3163" y="1690"/>
                </a:cubicBezTo>
                <a:cubicBezTo>
                  <a:pt x="3163" y="1690"/>
                  <a:pt x="3150" y="1701"/>
                  <a:pt x="3129" y="1699"/>
                </a:cubicBezTo>
                <a:cubicBezTo>
                  <a:pt x="3108" y="1697"/>
                  <a:pt x="3113" y="1683"/>
                  <a:pt x="3109" y="1678"/>
                </a:cubicBezTo>
                <a:cubicBezTo>
                  <a:pt x="3105" y="1673"/>
                  <a:pt x="3085" y="1684"/>
                  <a:pt x="3082" y="1675"/>
                </a:cubicBezTo>
                <a:cubicBezTo>
                  <a:pt x="3119" y="1654"/>
                  <a:pt x="3119" y="1654"/>
                  <a:pt x="3119" y="1654"/>
                </a:cubicBezTo>
                <a:cubicBezTo>
                  <a:pt x="3119" y="1654"/>
                  <a:pt x="3114" y="1649"/>
                  <a:pt x="3107" y="1649"/>
                </a:cubicBezTo>
                <a:cubicBezTo>
                  <a:pt x="3100" y="1649"/>
                  <a:pt x="3086" y="1661"/>
                  <a:pt x="3082" y="1662"/>
                </a:cubicBezTo>
                <a:cubicBezTo>
                  <a:pt x="3078" y="1663"/>
                  <a:pt x="3056" y="1676"/>
                  <a:pt x="3042" y="1681"/>
                </a:cubicBezTo>
                <a:cubicBezTo>
                  <a:pt x="3028" y="1686"/>
                  <a:pt x="3012" y="1683"/>
                  <a:pt x="3012" y="1683"/>
                </a:cubicBezTo>
                <a:cubicBezTo>
                  <a:pt x="3006" y="1692"/>
                  <a:pt x="3006" y="1692"/>
                  <a:pt x="3006" y="1692"/>
                </a:cubicBezTo>
                <a:cubicBezTo>
                  <a:pt x="3006" y="1692"/>
                  <a:pt x="2982" y="1694"/>
                  <a:pt x="2973" y="1693"/>
                </a:cubicBezTo>
                <a:cubicBezTo>
                  <a:pt x="2964" y="1692"/>
                  <a:pt x="2988" y="1675"/>
                  <a:pt x="2988" y="1675"/>
                </a:cubicBezTo>
                <a:cubicBezTo>
                  <a:pt x="2988" y="1675"/>
                  <a:pt x="2978" y="1679"/>
                  <a:pt x="2959" y="1680"/>
                </a:cubicBezTo>
                <a:cubicBezTo>
                  <a:pt x="2940" y="1681"/>
                  <a:pt x="2938" y="1693"/>
                  <a:pt x="2921" y="1687"/>
                </a:cubicBezTo>
                <a:cubicBezTo>
                  <a:pt x="2904" y="1681"/>
                  <a:pt x="2997" y="1648"/>
                  <a:pt x="3009" y="1640"/>
                </a:cubicBezTo>
                <a:close/>
                <a:moveTo>
                  <a:pt x="2864" y="1316"/>
                </a:moveTo>
                <a:cubicBezTo>
                  <a:pt x="2874" y="1312"/>
                  <a:pt x="2873" y="1319"/>
                  <a:pt x="2877" y="1320"/>
                </a:cubicBezTo>
                <a:cubicBezTo>
                  <a:pt x="2881" y="1321"/>
                  <a:pt x="2892" y="1318"/>
                  <a:pt x="2900" y="1335"/>
                </a:cubicBezTo>
                <a:cubicBezTo>
                  <a:pt x="2908" y="1352"/>
                  <a:pt x="2887" y="1368"/>
                  <a:pt x="2887" y="1368"/>
                </a:cubicBezTo>
                <a:cubicBezTo>
                  <a:pt x="2887" y="1368"/>
                  <a:pt x="2884" y="1397"/>
                  <a:pt x="2885" y="1406"/>
                </a:cubicBezTo>
                <a:cubicBezTo>
                  <a:pt x="2886" y="1415"/>
                  <a:pt x="2881" y="1424"/>
                  <a:pt x="2878" y="1429"/>
                </a:cubicBezTo>
                <a:cubicBezTo>
                  <a:pt x="2875" y="1434"/>
                  <a:pt x="2882" y="1435"/>
                  <a:pt x="2885" y="1446"/>
                </a:cubicBezTo>
                <a:cubicBezTo>
                  <a:pt x="2888" y="1457"/>
                  <a:pt x="2864" y="1484"/>
                  <a:pt x="2864" y="1484"/>
                </a:cubicBezTo>
                <a:cubicBezTo>
                  <a:pt x="2850" y="1479"/>
                  <a:pt x="2850" y="1479"/>
                  <a:pt x="2850" y="1479"/>
                </a:cubicBezTo>
                <a:cubicBezTo>
                  <a:pt x="2850" y="1479"/>
                  <a:pt x="2847" y="1498"/>
                  <a:pt x="2830" y="1495"/>
                </a:cubicBezTo>
                <a:cubicBezTo>
                  <a:pt x="2813" y="1492"/>
                  <a:pt x="2869" y="1444"/>
                  <a:pt x="2869" y="1432"/>
                </a:cubicBezTo>
                <a:cubicBezTo>
                  <a:pt x="2869" y="1420"/>
                  <a:pt x="2848" y="1440"/>
                  <a:pt x="2848" y="1440"/>
                </a:cubicBezTo>
                <a:cubicBezTo>
                  <a:pt x="2861" y="1419"/>
                  <a:pt x="2861" y="1419"/>
                  <a:pt x="2861" y="1419"/>
                </a:cubicBezTo>
                <a:cubicBezTo>
                  <a:pt x="2861" y="1419"/>
                  <a:pt x="2865" y="1406"/>
                  <a:pt x="2854" y="1403"/>
                </a:cubicBezTo>
                <a:cubicBezTo>
                  <a:pt x="2843" y="1400"/>
                  <a:pt x="2849" y="1420"/>
                  <a:pt x="2836" y="1420"/>
                </a:cubicBezTo>
                <a:cubicBezTo>
                  <a:pt x="2823" y="1420"/>
                  <a:pt x="2833" y="1389"/>
                  <a:pt x="2833" y="1389"/>
                </a:cubicBezTo>
                <a:cubicBezTo>
                  <a:pt x="2833" y="1389"/>
                  <a:pt x="2827" y="1383"/>
                  <a:pt x="2825" y="1374"/>
                </a:cubicBezTo>
                <a:cubicBezTo>
                  <a:pt x="2823" y="1365"/>
                  <a:pt x="2847" y="1365"/>
                  <a:pt x="2849" y="1359"/>
                </a:cubicBezTo>
                <a:cubicBezTo>
                  <a:pt x="2851" y="1353"/>
                  <a:pt x="2829" y="1362"/>
                  <a:pt x="2825" y="1353"/>
                </a:cubicBezTo>
                <a:cubicBezTo>
                  <a:pt x="2824" y="1351"/>
                  <a:pt x="2854" y="1320"/>
                  <a:pt x="2864" y="1316"/>
                </a:cubicBezTo>
                <a:close/>
                <a:moveTo>
                  <a:pt x="2777" y="867"/>
                </a:moveTo>
                <a:cubicBezTo>
                  <a:pt x="2795" y="866"/>
                  <a:pt x="2833" y="870"/>
                  <a:pt x="2830" y="874"/>
                </a:cubicBezTo>
                <a:cubicBezTo>
                  <a:pt x="2827" y="878"/>
                  <a:pt x="2806" y="888"/>
                  <a:pt x="2806" y="885"/>
                </a:cubicBezTo>
                <a:cubicBezTo>
                  <a:pt x="2806" y="882"/>
                  <a:pt x="2794" y="868"/>
                  <a:pt x="2790" y="875"/>
                </a:cubicBezTo>
                <a:cubicBezTo>
                  <a:pt x="2786" y="882"/>
                  <a:pt x="2787" y="889"/>
                  <a:pt x="2787" y="889"/>
                </a:cubicBezTo>
                <a:cubicBezTo>
                  <a:pt x="2787" y="889"/>
                  <a:pt x="2773" y="881"/>
                  <a:pt x="2767" y="883"/>
                </a:cubicBezTo>
                <a:cubicBezTo>
                  <a:pt x="2761" y="885"/>
                  <a:pt x="2765" y="892"/>
                  <a:pt x="2765" y="892"/>
                </a:cubicBezTo>
                <a:cubicBezTo>
                  <a:pt x="2748" y="894"/>
                  <a:pt x="2748" y="894"/>
                  <a:pt x="2748" y="894"/>
                </a:cubicBezTo>
                <a:cubicBezTo>
                  <a:pt x="2748" y="894"/>
                  <a:pt x="2736" y="890"/>
                  <a:pt x="2721" y="900"/>
                </a:cubicBezTo>
                <a:cubicBezTo>
                  <a:pt x="2706" y="910"/>
                  <a:pt x="2677" y="929"/>
                  <a:pt x="2663" y="932"/>
                </a:cubicBezTo>
                <a:cubicBezTo>
                  <a:pt x="2649" y="935"/>
                  <a:pt x="2629" y="941"/>
                  <a:pt x="2629" y="941"/>
                </a:cubicBezTo>
                <a:cubicBezTo>
                  <a:pt x="2629" y="941"/>
                  <a:pt x="2598" y="933"/>
                  <a:pt x="2590" y="941"/>
                </a:cubicBezTo>
                <a:cubicBezTo>
                  <a:pt x="2582" y="949"/>
                  <a:pt x="2576" y="960"/>
                  <a:pt x="2576" y="960"/>
                </a:cubicBezTo>
                <a:cubicBezTo>
                  <a:pt x="2547" y="960"/>
                  <a:pt x="2547" y="960"/>
                  <a:pt x="2547" y="960"/>
                </a:cubicBezTo>
                <a:cubicBezTo>
                  <a:pt x="2541" y="966"/>
                  <a:pt x="2541" y="966"/>
                  <a:pt x="2541" y="966"/>
                </a:cubicBezTo>
                <a:cubicBezTo>
                  <a:pt x="2541" y="966"/>
                  <a:pt x="2527" y="963"/>
                  <a:pt x="2520" y="965"/>
                </a:cubicBezTo>
                <a:cubicBezTo>
                  <a:pt x="2513" y="967"/>
                  <a:pt x="2494" y="970"/>
                  <a:pt x="2487" y="969"/>
                </a:cubicBezTo>
                <a:cubicBezTo>
                  <a:pt x="2480" y="968"/>
                  <a:pt x="2469" y="960"/>
                  <a:pt x="2466" y="961"/>
                </a:cubicBezTo>
                <a:cubicBezTo>
                  <a:pt x="2463" y="962"/>
                  <a:pt x="2445" y="959"/>
                  <a:pt x="2445" y="955"/>
                </a:cubicBezTo>
                <a:cubicBezTo>
                  <a:pt x="2445" y="951"/>
                  <a:pt x="2467" y="952"/>
                  <a:pt x="2467" y="952"/>
                </a:cubicBezTo>
                <a:cubicBezTo>
                  <a:pt x="2467" y="952"/>
                  <a:pt x="2476" y="942"/>
                  <a:pt x="2479" y="942"/>
                </a:cubicBezTo>
                <a:cubicBezTo>
                  <a:pt x="2482" y="942"/>
                  <a:pt x="2490" y="950"/>
                  <a:pt x="2500" y="950"/>
                </a:cubicBezTo>
                <a:cubicBezTo>
                  <a:pt x="2510" y="950"/>
                  <a:pt x="2510" y="942"/>
                  <a:pt x="2510" y="942"/>
                </a:cubicBezTo>
                <a:cubicBezTo>
                  <a:pt x="2521" y="942"/>
                  <a:pt x="2521" y="942"/>
                  <a:pt x="2521" y="942"/>
                </a:cubicBezTo>
                <a:cubicBezTo>
                  <a:pt x="2521" y="942"/>
                  <a:pt x="2531" y="924"/>
                  <a:pt x="2541" y="923"/>
                </a:cubicBezTo>
                <a:cubicBezTo>
                  <a:pt x="2551" y="922"/>
                  <a:pt x="2554" y="931"/>
                  <a:pt x="2572" y="924"/>
                </a:cubicBezTo>
                <a:cubicBezTo>
                  <a:pt x="2590" y="917"/>
                  <a:pt x="2575" y="895"/>
                  <a:pt x="2575" y="895"/>
                </a:cubicBezTo>
                <a:cubicBezTo>
                  <a:pt x="2575" y="895"/>
                  <a:pt x="2553" y="881"/>
                  <a:pt x="2567" y="875"/>
                </a:cubicBezTo>
                <a:cubicBezTo>
                  <a:pt x="2573" y="872"/>
                  <a:pt x="2581" y="885"/>
                  <a:pt x="2581" y="885"/>
                </a:cubicBezTo>
                <a:cubicBezTo>
                  <a:pt x="2589" y="884"/>
                  <a:pt x="2589" y="884"/>
                  <a:pt x="2589" y="884"/>
                </a:cubicBezTo>
                <a:cubicBezTo>
                  <a:pt x="2601" y="895"/>
                  <a:pt x="2601" y="895"/>
                  <a:pt x="2601" y="895"/>
                </a:cubicBezTo>
                <a:cubicBezTo>
                  <a:pt x="2601" y="895"/>
                  <a:pt x="2615" y="894"/>
                  <a:pt x="2619" y="897"/>
                </a:cubicBezTo>
                <a:cubicBezTo>
                  <a:pt x="2623" y="900"/>
                  <a:pt x="2612" y="915"/>
                  <a:pt x="2635" y="914"/>
                </a:cubicBezTo>
                <a:cubicBezTo>
                  <a:pt x="2658" y="913"/>
                  <a:pt x="2658" y="908"/>
                  <a:pt x="2658" y="908"/>
                </a:cubicBezTo>
                <a:cubicBezTo>
                  <a:pt x="2669" y="909"/>
                  <a:pt x="2669" y="909"/>
                  <a:pt x="2669" y="909"/>
                </a:cubicBezTo>
                <a:cubicBezTo>
                  <a:pt x="2669" y="909"/>
                  <a:pt x="2709" y="893"/>
                  <a:pt x="2723" y="884"/>
                </a:cubicBezTo>
                <a:cubicBezTo>
                  <a:pt x="2737" y="875"/>
                  <a:pt x="2759" y="868"/>
                  <a:pt x="2777" y="867"/>
                </a:cubicBezTo>
                <a:close/>
                <a:moveTo>
                  <a:pt x="2442" y="702"/>
                </a:moveTo>
                <a:cubicBezTo>
                  <a:pt x="2452" y="697"/>
                  <a:pt x="2461" y="703"/>
                  <a:pt x="2474" y="703"/>
                </a:cubicBezTo>
                <a:cubicBezTo>
                  <a:pt x="2487" y="703"/>
                  <a:pt x="2483" y="694"/>
                  <a:pt x="2483" y="694"/>
                </a:cubicBezTo>
                <a:cubicBezTo>
                  <a:pt x="2553" y="689"/>
                  <a:pt x="2553" y="689"/>
                  <a:pt x="2553" y="689"/>
                </a:cubicBezTo>
                <a:cubicBezTo>
                  <a:pt x="2553" y="689"/>
                  <a:pt x="2588" y="679"/>
                  <a:pt x="2601" y="677"/>
                </a:cubicBezTo>
                <a:cubicBezTo>
                  <a:pt x="2614" y="675"/>
                  <a:pt x="2622" y="682"/>
                  <a:pt x="2622" y="682"/>
                </a:cubicBezTo>
                <a:cubicBezTo>
                  <a:pt x="2622" y="682"/>
                  <a:pt x="2625" y="676"/>
                  <a:pt x="2632" y="673"/>
                </a:cubicBezTo>
                <a:cubicBezTo>
                  <a:pt x="2639" y="670"/>
                  <a:pt x="2661" y="680"/>
                  <a:pt x="2661" y="680"/>
                </a:cubicBezTo>
                <a:cubicBezTo>
                  <a:pt x="2661" y="680"/>
                  <a:pt x="2639" y="686"/>
                  <a:pt x="2631" y="690"/>
                </a:cubicBezTo>
                <a:cubicBezTo>
                  <a:pt x="2623" y="694"/>
                  <a:pt x="2589" y="696"/>
                  <a:pt x="2589" y="696"/>
                </a:cubicBezTo>
                <a:cubicBezTo>
                  <a:pt x="2587" y="704"/>
                  <a:pt x="2587" y="704"/>
                  <a:pt x="2587" y="704"/>
                </a:cubicBezTo>
                <a:cubicBezTo>
                  <a:pt x="2605" y="704"/>
                  <a:pt x="2605" y="704"/>
                  <a:pt x="2605" y="704"/>
                </a:cubicBezTo>
                <a:cubicBezTo>
                  <a:pt x="2605" y="704"/>
                  <a:pt x="2616" y="707"/>
                  <a:pt x="2620" y="707"/>
                </a:cubicBezTo>
                <a:cubicBezTo>
                  <a:pt x="2624" y="707"/>
                  <a:pt x="2650" y="704"/>
                  <a:pt x="2664" y="703"/>
                </a:cubicBezTo>
                <a:cubicBezTo>
                  <a:pt x="2678" y="702"/>
                  <a:pt x="2658" y="693"/>
                  <a:pt x="2658" y="693"/>
                </a:cubicBezTo>
                <a:cubicBezTo>
                  <a:pt x="2695" y="692"/>
                  <a:pt x="2695" y="692"/>
                  <a:pt x="2695" y="692"/>
                </a:cubicBezTo>
                <a:cubicBezTo>
                  <a:pt x="2695" y="692"/>
                  <a:pt x="2690" y="705"/>
                  <a:pt x="2671" y="711"/>
                </a:cubicBezTo>
                <a:cubicBezTo>
                  <a:pt x="2652" y="717"/>
                  <a:pt x="2640" y="724"/>
                  <a:pt x="2640" y="724"/>
                </a:cubicBezTo>
                <a:cubicBezTo>
                  <a:pt x="2640" y="724"/>
                  <a:pt x="2639" y="736"/>
                  <a:pt x="2631" y="738"/>
                </a:cubicBezTo>
                <a:cubicBezTo>
                  <a:pt x="2623" y="740"/>
                  <a:pt x="2601" y="729"/>
                  <a:pt x="2601" y="729"/>
                </a:cubicBezTo>
                <a:cubicBezTo>
                  <a:pt x="2596" y="736"/>
                  <a:pt x="2596" y="736"/>
                  <a:pt x="2596" y="736"/>
                </a:cubicBezTo>
                <a:cubicBezTo>
                  <a:pt x="2586" y="727"/>
                  <a:pt x="2586" y="727"/>
                  <a:pt x="2586" y="727"/>
                </a:cubicBezTo>
                <a:cubicBezTo>
                  <a:pt x="2576" y="737"/>
                  <a:pt x="2576" y="737"/>
                  <a:pt x="2576" y="737"/>
                </a:cubicBezTo>
                <a:cubicBezTo>
                  <a:pt x="2576" y="737"/>
                  <a:pt x="2568" y="731"/>
                  <a:pt x="2562" y="738"/>
                </a:cubicBezTo>
                <a:cubicBezTo>
                  <a:pt x="2556" y="745"/>
                  <a:pt x="2568" y="751"/>
                  <a:pt x="2568" y="751"/>
                </a:cubicBezTo>
                <a:cubicBezTo>
                  <a:pt x="2547" y="754"/>
                  <a:pt x="2547" y="754"/>
                  <a:pt x="2547" y="754"/>
                </a:cubicBezTo>
                <a:cubicBezTo>
                  <a:pt x="2547" y="754"/>
                  <a:pt x="2532" y="764"/>
                  <a:pt x="2529" y="764"/>
                </a:cubicBezTo>
                <a:cubicBezTo>
                  <a:pt x="2526" y="764"/>
                  <a:pt x="2483" y="777"/>
                  <a:pt x="2472" y="773"/>
                </a:cubicBezTo>
                <a:cubicBezTo>
                  <a:pt x="2461" y="769"/>
                  <a:pt x="2500" y="762"/>
                  <a:pt x="2515" y="759"/>
                </a:cubicBezTo>
                <a:cubicBezTo>
                  <a:pt x="2530" y="756"/>
                  <a:pt x="2552" y="739"/>
                  <a:pt x="2539" y="737"/>
                </a:cubicBezTo>
                <a:cubicBezTo>
                  <a:pt x="2526" y="735"/>
                  <a:pt x="2474" y="764"/>
                  <a:pt x="2461" y="766"/>
                </a:cubicBezTo>
                <a:cubicBezTo>
                  <a:pt x="2448" y="768"/>
                  <a:pt x="2422" y="764"/>
                  <a:pt x="2413" y="759"/>
                </a:cubicBezTo>
                <a:cubicBezTo>
                  <a:pt x="2404" y="754"/>
                  <a:pt x="2444" y="753"/>
                  <a:pt x="2451" y="748"/>
                </a:cubicBezTo>
                <a:cubicBezTo>
                  <a:pt x="2458" y="743"/>
                  <a:pt x="2486" y="733"/>
                  <a:pt x="2486" y="733"/>
                </a:cubicBezTo>
                <a:cubicBezTo>
                  <a:pt x="2486" y="733"/>
                  <a:pt x="2481" y="725"/>
                  <a:pt x="2487" y="722"/>
                </a:cubicBezTo>
                <a:cubicBezTo>
                  <a:pt x="2493" y="719"/>
                  <a:pt x="2511" y="728"/>
                  <a:pt x="2533" y="722"/>
                </a:cubicBezTo>
                <a:cubicBezTo>
                  <a:pt x="2555" y="716"/>
                  <a:pt x="2535" y="704"/>
                  <a:pt x="2516" y="704"/>
                </a:cubicBezTo>
                <a:cubicBezTo>
                  <a:pt x="2497" y="704"/>
                  <a:pt x="2492" y="711"/>
                  <a:pt x="2481" y="716"/>
                </a:cubicBezTo>
                <a:cubicBezTo>
                  <a:pt x="2470" y="721"/>
                  <a:pt x="2471" y="711"/>
                  <a:pt x="2471" y="711"/>
                </a:cubicBezTo>
                <a:cubicBezTo>
                  <a:pt x="2459" y="716"/>
                  <a:pt x="2459" y="716"/>
                  <a:pt x="2459" y="716"/>
                </a:cubicBezTo>
                <a:cubicBezTo>
                  <a:pt x="2436" y="713"/>
                  <a:pt x="2436" y="713"/>
                  <a:pt x="2436" y="713"/>
                </a:cubicBezTo>
                <a:cubicBezTo>
                  <a:pt x="2436" y="713"/>
                  <a:pt x="2415" y="723"/>
                  <a:pt x="2406" y="720"/>
                </a:cubicBezTo>
                <a:cubicBezTo>
                  <a:pt x="2397" y="717"/>
                  <a:pt x="2432" y="707"/>
                  <a:pt x="2442" y="702"/>
                </a:cubicBezTo>
                <a:close/>
                <a:moveTo>
                  <a:pt x="2739" y="3603"/>
                </a:moveTo>
                <a:cubicBezTo>
                  <a:pt x="2739" y="3603"/>
                  <a:pt x="2719" y="3594"/>
                  <a:pt x="2713" y="3592"/>
                </a:cubicBezTo>
                <a:cubicBezTo>
                  <a:pt x="2712" y="3592"/>
                  <a:pt x="2712" y="3592"/>
                  <a:pt x="2711" y="3592"/>
                </a:cubicBezTo>
                <a:cubicBezTo>
                  <a:pt x="2711" y="3591"/>
                  <a:pt x="2711" y="3591"/>
                  <a:pt x="2711" y="3591"/>
                </a:cubicBezTo>
                <a:cubicBezTo>
                  <a:pt x="2708" y="3589"/>
                  <a:pt x="2697" y="3585"/>
                  <a:pt x="2700" y="3581"/>
                </a:cubicBezTo>
                <a:cubicBezTo>
                  <a:pt x="2703" y="3577"/>
                  <a:pt x="2718" y="3582"/>
                  <a:pt x="2714" y="3575"/>
                </a:cubicBezTo>
                <a:cubicBezTo>
                  <a:pt x="2710" y="3569"/>
                  <a:pt x="2709" y="3569"/>
                  <a:pt x="2709" y="3569"/>
                </a:cubicBezTo>
                <a:cubicBezTo>
                  <a:pt x="2709" y="3569"/>
                  <a:pt x="2698" y="3573"/>
                  <a:pt x="2698" y="3571"/>
                </a:cubicBezTo>
                <a:cubicBezTo>
                  <a:pt x="2697" y="3569"/>
                  <a:pt x="2691" y="3541"/>
                  <a:pt x="2698" y="3543"/>
                </a:cubicBezTo>
                <a:cubicBezTo>
                  <a:pt x="2705" y="3545"/>
                  <a:pt x="2738" y="3571"/>
                  <a:pt x="2742" y="3579"/>
                </a:cubicBezTo>
                <a:cubicBezTo>
                  <a:pt x="2745" y="3583"/>
                  <a:pt x="2746" y="3591"/>
                  <a:pt x="2747" y="3598"/>
                </a:cubicBezTo>
                <a:cubicBezTo>
                  <a:pt x="2747" y="3598"/>
                  <a:pt x="2747" y="3598"/>
                  <a:pt x="2747" y="3598"/>
                </a:cubicBezTo>
                <a:cubicBezTo>
                  <a:pt x="2738" y="3598"/>
                  <a:pt x="2739" y="3603"/>
                  <a:pt x="2739" y="3603"/>
                </a:cubicBezTo>
                <a:close/>
                <a:moveTo>
                  <a:pt x="3523" y="5086"/>
                </a:moveTo>
                <a:cubicBezTo>
                  <a:pt x="3517" y="5079"/>
                  <a:pt x="3517" y="5079"/>
                  <a:pt x="3517" y="5079"/>
                </a:cubicBezTo>
                <a:cubicBezTo>
                  <a:pt x="3509" y="5070"/>
                  <a:pt x="3509" y="5070"/>
                  <a:pt x="3509" y="5070"/>
                </a:cubicBezTo>
                <a:cubicBezTo>
                  <a:pt x="3509" y="5070"/>
                  <a:pt x="3499" y="5063"/>
                  <a:pt x="3491" y="5059"/>
                </a:cubicBezTo>
                <a:cubicBezTo>
                  <a:pt x="3483" y="5055"/>
                  <a:pt x="3480" y="5047"/>
                  <a:pt x="3480" y="5047"/>
                </a:cubicBezTo>
                <a:cubicBezTo>
                  <a:pt x="3480" y="5047"/>
                  <a:pt x="3466" y="5049"/>
                  <a:pt x="3462" y="5044"/>
                </a:cubicBezTo>
                <a:cubicBezTo>
                  <a:pt x="3467" y="5030"/>
                  <a:pt x="3467" y="5030"/>
                  <a:pt x="3467" y="5030"/>
                </a:cubicBezTo>
                <a:cubicBezTo>
                  <a:pt x="3467" y="5030"/>
                  <a:pt x="3463" y="5015"/>
                  <a:pt x="3468" y="5011"/>
                </a:cubicBezTo>
                <a:cubicBezTo>
                  <a:pt x="3471" y="5008"/>
                  <a:pt x="3485" y="5020"/>
                  <a:pt x="3494" y="5028"/>
                </a:cubicBezTo>
                <a:cubicBezTo>
                  <a:pt x="3499" y="5032"/>
                  <a:pt x="3502" y="5036"/>
                  <a:pt x="3502" y="5036"/>
                </a:cubicBezTo>
                <a:cubicBezTo>
                  <a:pt x="3517" y="5049"/>
                  <a:pt x="3517" y="5049"/>
                  <a:pt x="3517" y="5049"/>
                </a:cubicBezTo>
                <a:cubicBezTo>
                  <a:pt x="3518" y="5061"/>
                  <a:pt x="3518" y="5061"/>
                  <a:pt x="3518" y="5061"/>
                </a:cubicBezTo>
                <a:cubicBezTo>
                  <a:pt x="3531" y="5069"/>
                  <a:pt x="3531" y="5069"/>
                  <a:pt x="3531" y="5069"/>
                </a:cubicBezTo>
                <a:lnTo>
                  <a:pt x="3523" y="5086"/>
                </a:lnTo>
                <a:close/>
                <a:moveTo>
                  <a:pt x="3432" y="3548"/>
                </a:moveTo>
                <a:cubicBezTo>
                  <a:pt x="3432" y="3553"/>
                  <a:pt x="3439" y="3569"/>
                  <a:pt x="3439" y="3569"/>
                </a:cubicBezTo>
                <a:cubicBezTo>
                  <a:pt x="3456" y="3568"/>
                  <a:pt x="3456" y="3568"/>
                  <a:pt x="3456" y="3568"/>
                </a:cubicBezTo>
                <a:cubicBezTo>
                  <a:pt x="3456" y="3568"/>
                  <a:pt x="3461" y="3541"/>
                  <a:pt x="3449" y="3538"/>
                </a:cubicBezTo>
                <a:cubicBezTo>
                  <a:pt x="3438" y="3535"/>
                  <a:pt x="3432" y="3542"/>
                  <a:pt x="3432" y="3548"/>
                </a:cubicBezTo>
                <a:close/>
                <a:moveTo>
                  <a:pt x="2936" y="4356"/>
                </a:moveTo>
                <a:cubicBezTo>
                  <a:pt x="2951" y="4352"/>
                  <a:pt x="2953" y="4332"/>
                  <a:pt x="2943" y="4336"/>
                </a:cubicBezTo>
                <a:cubicBezTo>
                  <a:pt x="2934" y="4340"/>
                  <a:pt x="2928" y="4357"/>
                  <a:pt x="2936" y="4356"/>
                </a:cubicBezTo>
                <a:close/>
                <a:moveTo>
                  <a:pt x="3616" y="6574"/>
                </a:moveTo>
                <a:cubicBezTo>
                  <a:pt x="3603" y="6577"/>
                  <a:pt x="3603" y="6577"/>
                  <a:pt x="3603" y="6577"/>
                </a:cubicBezTo>
                <a:cubicBezTo>
                  <a:pt x="3610" y="6590"/>
                  <a:pt x="3610" y="6590"/>
                  <a:pt x="3610" y="6590"/>
                </a:cubicBezTo>
                <a:lnTo>
                  <a:pt x="3616" y="6574"/>
                </a:lnTo>
                <a:close/>
                <a:moveTo>
                  <a:pt x="3626" y="6546"/>
                </a:moveTo>
                <a:cubicBezTo>
                  <a:pt x="3612" y="6557"/>
                  <a:pt x="3619" y="6567"/>
                  <a:pt x="3629" y="6564"/>
                </a:cubicBezTo>
                <a:cubicBezTo>
                  <a:pt x="3641" y="6560"/>
                  <a:pt x="3640" y="6536"/>
                  <a:pt x="3626" y="6546"/>
                </a:cubicBezTo>
                <a:close/>
                <a:moveTo>
                  <a:pt x="3828" y="7023"/>
                </a:moveTo>
                <a:cubicBezTo>
                  <a:pt x="3805" y="7010"/>
                  <a:pt x="3805" y="7010"/>
                  <a:pt x="3805" y="7010"/>
                </a:cubicBezTo>
                <a:cubicBezTo>
                  <a:pt x="3822" y="7029"/>
                  <a:pt x="3822" y="7029"/>
                  <a:pt x="3822" y="7029"/>
                </a:cubicBezTo>
                <a:cubicBezTo>
                  <a:pt x="3853" y="7033"/>
                  <a:pt x="3853" y="7033"/>
                  <a:pt x="3853" y="7033"/>
                </a:cubicBezTo>
                <a:cubicBezTo>
                  <a:pt x="3864" y="7040"/>
                  <a:pt x="3864" y="7040"/>
                  <a:pt x="3864" y="7040"/>
                </a:cubicBezTo>
                <a:cubicBezTo>
                  <a:pt x="3853" y="7026"/>
                  <a:pt x="3853" y="7026"/>
                  <a:pt x="3853" y="7026"/>
                </a:cubicBezTo>
                <a:lnTo>
                  <a:pt x="3828" y="7023"/>
                </a:lnTo>
                <a:close/>
                <a:moveTo>
                  <a:pt x="3646" y="6620"/>
                </a:moveTo>
                <a:cubicBezTo>
                  <a:pt x="3648" y="6632"/>
                  <a:pt x="3648" y="6632"/>
                  <a:pt x="3648" y="6632"/>
                </a:cubicBezTo>
                <a:cubicBezTo>
                  <a:pt x="3664" y="6642"/>
                  <a:pt x="3664" y="6642"/>
                  <a:pt x="3664" y="6642"/>
                </a:cubicBezTo>
                <a:cubicBezTo>
                  <a:pt x="3664" y="6626"/>
                  <a:pt x="3664" y="6626"/>
                  <a:pt x="3664" y="6626"/>
                </a:cubicBezTo>
                <a:cubicBezTo>
                  <a:pt x="3655" y="6610"/>
                  <a:pt x="3655" y="6610"/>
                  <a:pt x="3655" y="6610"/>
                </a:cubicBezTo>
                <a:cubicBezTo>
                  <a:pt x="3633" y="6611"/>
                  <a:pt x="3633" y="6611"/>
                  <a:pt x="3633" y="6611"/>
                </a:cubicBezTo>
                <a:lnTo>
                  <a:pt x="3646" y="6620"/>
                </a:lnTo>
                <a:close/>
                <a:moveTo>
                  <a:pt x="3623" y="6590"/>
                </a:moveTo>
                <a:cubicBezTo>
                  <a:pt x="3630" y="6598"/>
                  <a:pt x="3630" y="6598"/>
                  <a:pt x="3630" y="6598"/>
                </a:cubicBezTo>
                <a:cubicBezTo>
                  <a:pt x="3648" y="6598"/>
                  <a:pt x="3648" y="6598"/>
                  <a:pt x="3648" y="6598"/>
                </a:cubicBezTo>
                <a:cubicBezTo>
                  <a:pt x="3655" y="6585"/>
                  <a:pt x="3655" y="6585"/>
                  <a:pt x="3655" y="6585"/>
                </a:cubicBezTo>
                <a:cubicBezTo>
                  <a:pt x="3636" y="6590"/>
                  <a:pt x="3636" y="6590"/>
                  <a:pt x="3636" y="6590"/>
                </a:cubicBezTo>
                <a:lnTo>
                  <a:pt x="3623" y="6590"/>
                </a:lnTo>
                <a:close/>
                <a:moveTo>
                  <a:pt x="3708" y="6864"/>
                </a:moveTo>
                <a:cubicBezTo>
                  <a:pt x="3713" y="6863"/>
                  <a:pt x="3716" y="6854"/>
                  <a:pt x="3716" y="6854"/>
                </a:cubicBezTo>
                <a:cubicBezTo>
                  <a:pt x="3736" y="6871"/>
                  <a:pt x="3736" y="6871"/>
                  <a:pt x="3736" y="6871"/>
                </a:cubicBezTo>
                <a:cubicBezTo>
                  <a:pt x="3737" y="6855"/>
                  <a:pt x="3737" y="6855"/>
                  <a:pt x="3737" y="6855"/>
                </a:cubicBezTo>
                <a:cubicBezTo>
                  <a:pt x="3717" y="6834"/>
                  <a:pt x="3717" y="6834"/>
                  <a:pt x="3717" y="6834"/>
                </a:cubicBezTo>
                <a:cubicBezTo>
                  <a:pt x="3717" y="6834"/>
                  <a:pt x="3701" y="6811"/>
                  <a:pt x="3701" y="6799"/>
                </a:cubicBezTo>
                <a:cubicBezTo>
                  <a:pt x="3701" y="6788"/>
                  <a:pt x="3690" y="6776"/>
                  <a:pt x="3679" y="6770"/>
                </a:cubicBezTo>
                <a:cubicBezTo>
                  <a:pt x="3669" y="6765"/>
                  <a:pt x="3669" y="6776"/>
                  <a:pt x="3669" y="6776"/>
                </a:cubicBezTo>
                <a:cubicBezTo>
                  <a:pt x="3655" y="6772"/>
                  <a:pt x="3655" y="6772"/>
                  <a:pt x="3655" y="6772"/>
                </a:cubicBezTo>
                <a:cubicBezTo>
                  <a:pt x="3655" y="6772"/>
                  <a:pt x="3640" y="6799"/>
                  <a:pt x="3651" y="6799"/>
                </a:cubicBezTo>
                <a:cubicBezTo>
                  <a:pt x="3661" y="6799"/>
                  <a:pt x="3681" y="6799"/>
                  <a:pt x="3681" y="6799"/>
                </a:cubicBezTo>
                <a:cubicBezTo>
                  <a:pt x="3668" y="6825"/>
                  <a:pt x="3668" y="6825"/>
                  <a:pt x="3668" y="6825"/>
                </a:cubicBezTo>
                <a:cubicBezTo>
                  <a:pt x="3677" y="6825"/>
                  <a:pt x="3677" y="6825"/>
                  <a:pt x="3677" y="6825"/>
                </a:cubicBezTo>
                <a:cubicBezTo>
                  <a:pt x="3691" y="6812"/>
                  <a:pt x="3691" y="6812"/>
                  <a:pt x="3691" y="6812"/>
                </a:cubicBezTo>
                <a:cubicBezTo>
                  <a:pt x="3690" y="6828"/>
                  <a:pt x="3690" y="6828"/>
                  <a:pt x="3690" y="6828"/>
                </a:cubicBezTo>
                <a:cubicBezTo>
                  <a:pt x="3690" y="6828"/>
                  <a:pt x="3704" y="6866"/>
                  <a:pt x="3708" y="6864"/>
                </a:cubicBezTo>
                <a:close/>
                <a:moveTo>
                  <a:pt x="3703" y="6889"/>
                </a:moveTo>
                <a:cubicBezTo>
                  <a:pt x="3714" y="6890"/>
                  <a:pt x="3714" y="6890"/>
                  <a:pt x="3714" y="6890"/>
                </a:cubicBezTo>
                <a:cubicBezTo>
                  <a:pt x="3721" y="6912"/>
                  <a:pt x="3721" y="6912"/>
                  <a:pt x="3721" y="6912"/>
                </a:cubicBezTo>
                <a:cubicBezTo>
                  <a:pt x="3726" y="6892"/>
                  <a:pt x="3726" y="6892"/>
                  <a:pt x="3726" y="6892"/>
                </a:cubicBezTo>
                <a:cubicBezTo>
                  <a:pt x="3727" y="6876"/>
                  <a:pt x="3727" y="6876"/>
                  <a:pt x="3727" y="6876"/>
                </a:cubicBezTo>
                <a:cubicBezTo>
                  <a:pt x="3710" y="6871"/>
                  <a:pt x="3710" y="6871"/>
                  <a:pt x="3710" y="6871"/>
                </a:cubicBezTo>
                <a:lnTo>
                  <a:pt x="3703" y="6889"/>
                </a:lnTo>
                <a:close/>
                <a:moveTo>
                  <a:pt x="3756" y="6964"/>
                </a:moveTo>
                <a:cubicBezTo>
                  <a:pt x="3779" y="6985"/>
                  <a:pt x="3779" y="6985"/>
                  <a:pt x="3779" y="6985"/>
                </a:cubicBezTo>
                <a:cubicBezTo>
                  <a:pt x="3786" y="6978"/>
                  <a:pt x="3786" y="6978"/>
                  <a:pt x="3786" y="6978"/>
                </a:cubicBezTo>
                <a:cubicBezTo>
                  <a:pt x="3766" y="6955"/>
                  <a:pt x="3766" y="6955"/>
                  <a:pt x="3766" y="6955"/>
                </a:cubicBezTo>
                <a:lnTo>
                  <a:pt x="3756" y="6964"/>
                </a:lnTo>
                <a:close/>
                <a:moveTo>
                  <a:pt x="3828" y="6972"/>
                </a:moveTo>
                <a:cubicBezTo>
                  <a:pt x="3815" y="6959"/>
                  <a:pt x="3815" y="6959"/>
                  <a:pt x="3815" y="6959"/>
                </a:cubicBezTo>
                <a:cubicBezTo>
                  <a:pt x="3811" y="6981"/>
                  <a:pt x="3811" y="6981"/>
                  <a:pt x="3811" y="6981"/>
                </a:cubicBezTo>
                <a:cubicBezTo>
                  <a:pt x="3796" y="6985"/>
                  <a:pt x="3796" y="6985"/>
                  <a:pt x="3796" y="6985"/>
                </a:cubicBezTo>
                <a:cubicBezTo>
                  <a:pt x="3825" y="6997"/>
                  <a:pt x="3825" y="6997"/>
                  <a:pt x="3825" y="6997"/>
                </a:cubicBezTo>
                <a:lnTo>
                  <a:pt x="3828" y="6972"/>
                </a:lnTo>
                <a:close/>
                <a:moveTo>
                  <a:pt x="3802" y="6957"/>
                </a:moveTo>
                <a:cubicBezTo>
                  <a:pt x="3795" y="6951"/>
                  <a:pt x="3795" y="6951"/>
                  <a:pt x="3795" y="6951"/>
                </a:cubicBezTo>
                <a:cubicBezTo>
                  <a:pt x="3789" y="6961"/>
                  <a:pt x="3789" y="6961"/>
                  <a:pt x="3789" y="6961"/>
                </a:cubicBezTo>
                <a:cubicBezTo>
                  <a:pt x="3796" y="6970"/>
                  <a:pt x="3796" y="6970"/>
                  <a:pt x="3796" y="6970"/>
                </a:cubicBezTo>
                <a:lnTo>
                  <a:pt x="3802" y="6957"/>
                </a:lnTo>
                <a:close/>
                <a:moveTo>
                  <a:pt x="9720" y="140"/>
                </a:moveTo>
                <a:cubicBezTo>
                  <a:pt x="9720" y="148"/>
                  <a:pt x="9786" y="154"/>
                  <a:pt x="9786" y="154"/>
                </a:cubicBezTo>
                <a:cubicBezTo>
                  <a:pt x="9820" y="150"/>
                  <a:pt x="9820" y="150"/>
                  <a:pt x="9820" y="150"/>
                </a:cubicBezTo>
                <a:cubicBezTo>
                  <a:pt x="9858" y="164"/>
                  <a:pt x="9858" y="164"/>
                  <a:pt x="9858" y="164"/>
                </a:cubicBezTo>
                <a:cubicBezTo>
                  <a:pt x="9900" y="162"/>
                  <a:pt x="9900" y="162"/>
                  <a:pt x="9900" y="162"/>
                </a:cubicBezTo>
                <a:cubicBezTo>
                  <a:pt x="9894" y="144"/>
                  <a:pt x="9876" y="118"/>
                  <a:pt x="9858" y="120"/>
                </a:cubicBezTo>
                <a:cubicBezTo>
                  <a:pt x="9840" y="122"/>
                  <a:pt x="9822" y="134"/>
                  <a:pt x="9822" y="134"/>
                </a:cubicBezTo>
                <a:cubicBezTo>
                  <a:pt x="9808" y="118"/>
                  <a:pt x="9808" y="118"/>
                  <a:pt x="9808" y="118"/>
                </a:cubicBezTo>
                <a:cubicBezTo>
                  <a:pt x="9808" y="118"/>
                  <a:pt x="9720" y="132"/>
                  <a:pt x="9720" y="140"/>
                </a:cubicBezTo>
                <a:close/>
                <a:moveTo>
                  <a:pt x="9682" y="142"/>
                </a:moveTo>
                <a:cubicBezTo>
                  <a:pt x="9692" y="132"/>
                  <a:pt x="9692" y="132"/>
                  <a:pt x="9692" y="132"/>
                </a:cubicBezTo>
                <a:cubicBezTo>
                  <a:pt x="9632" y="132"/>
                  <a:pt x="9632" y="132"/>
                  <a:pt x="9632" y="132"/>
                </a:cubicBezTo>
                <a:lnTo>
                  <a:pt x="9682" y="142"/>
                </a:lnTo>
                <a:close/>
                <a:moveTo>
                  <a:pt x="9658" y="124"/>
                </a:moveTo>
                <a:cubicBezTo>
                  <a:pt x="9658" y="124"/>
                  <a:pt x="9714" y="128"/>
                  <a:pt x="9726" y="124"/>
                </a:cubicBezTo>
                <a:cubicBezTo>
                  <a:pt x="9738" y="120"/>
                  <a:pt x="9780" y="124"/>
                  <a:pt x="9772" y="108"/>
                </a:cubicBezTo>
                <a:cubicBezTo>
                  <a:pt x="9764" y="92"/>
                  <a:pt x="9690" y="70"/>
                  <a:pt x="9690" y="70"/>
                </a:cubicBezTo>
                <a:cubicBezTo>
                  <a:pt x="9690" y="70"/>
                  <a:pt x="9634" y="60"/>
                  <a:pt x="9632" y="80"/>
                </a:cubicBezTo>
                <a:cubicBezTo>
                  <a:pt x="9630" y="100"/>
                  <a:pt x="9658" y="124"/>
                  <a:pt x="9658" y="124"/>
                </a:cubicBezTo>
                <a:close/>
                <a:moveTo>
                  <a:pt x="10000" y="192"/>
                </a:moveTo>
                <a:cubicBezTo>
                  <a:pt x="10106" y="186"/>
                  <a:pt x="10106" y="186"/>
                  <a:pt x="10106" y="186"/>
                </a:cubicBezTo>
                <a:cubicBezTo>
                  <a:pt x="10078" y="170"/>
                  <a:pt x="10078" y="170"/>
                  <a:pt x="10078" y="170"/>
                </a:cubicBezTo>
                <a:cubicBezTo>
                  <a:pt x="10078" y="170"/>
                  <a:pt x="10040" y="150"/>
                  <a:pt x="10030" y="150"/>
                </a:cubicBezTo>
                <a:cubicBezTo>
                  <a:pt x="10020" y="150"/>
                  <a:pt x="10002" y="162"/>
                  <a:pt x="10002" y="162"/>
                </a:cubicBezTo>
                <a:cubicBezTo>
                  <a:pt x="10002" y="162"/>
                  <a:pt x="9996" y="134"/>
                  <a:pt x="9974" y="134"/>
                </a:cubicBezTo>
                <a:cubicBezTo>
                  <a:pt x="9952" y="134"/>
                  <a:pt x="9940" y="200"/>
                  <a:pt x="9940" y="200"/>
                </a:cubicBezTo>
                <a:cubicBezTo>
                  <a:pt x="9956" y="208"/>
                  <a:pt x="9956" y="208"/>
                  <a:pt x="9956" y="208"/>
                </a:cubicBezTo>
                <a:cubicBezTo>
                  <a:pt x="9974" y="204"/>
                  <a:pt x="10000" y="192"/>
                  <a:pt x="10000" y="192"/>
                </a:cubicBezTo>
                <a:close/>
                <a:moveTo>
                  <a:pt x="11360" y="338"/>
                </a:moveTo>
                <a:cubicBezTo>
                  <a:pt x="11370" y="320"/>
                  <a:pt x="11370" y="320"/>
                  <a:pt x="11370" y="320"/>
                </a:cubicBezTo>
                <a:cubicBezTo>
                  <a:pt x="11370" y="320"/>
                  <a:pt x="11396" y="320"/>
                  <a:pt x="11406" y="320"/>
                </a:cubicBezTo>
                <a:cubicBezTo>
                  <a:pt x="11416" y="320"/>
                  <a:pt x="11446" y="318"/>
                  <a:pt x="11446" y="318"/>
                </a:cubicBezTo>
                <a:cubicBezTo>
                  <a:pt x="11404" y="298"/>
                  <a:pt x="11404" y="298"/>
                  <a:pt x="11404" y="298"/>
                </a:cubicBezTo>
                <a:cubicBezTo>
                  <a:pt x="11412" y="284"/>
                  <a:pt x="11412" y="284"/>
                  <a:pt x="11412" y="284"/>
                </a:cubicBezTo>
                <a:cubicBezTo>
                  <a:pt x="11352" y="272"/>
                  <a:pt x="11352" y="272"/>
                  <a:pt x="11352" y="272"/>
                </a:cubicBezTo>
                <a:cubicBezTo>
                  <a:pt x="11362" y="290"/>
                  <a:pt x="11362" y="290"/>
                  <a:pt x="11362" y="290"/>
                </a:cubicBezTo>
                <a:cubicBezTo>
                  <a:pt x="11362" y="290"/>
                  <a:pt x="11240" y="250"/>
                  <a:pt x="11242" y="280"/>
                </a:cubicBezTo>
                <a:cubicBezTo>
                  <a:pt x="11244" y="310"/>
                  <a:pt x="11360" y="338"/>
                  <a:pt x="11360" y="338"/>
                </a:cubicBezTo>
                <a:close/>
                <a:moveTo>
                  <a:pt x="11226" y="294"/>
                </a:moveTo>
                <a:cubicBezTo>
                  <a:pt x="11190" y="282"/>
                  <a:pt x="11190" y="282"/>
                  <a:pt x="11190" y="282"/>
                </a:cubicBezTo>
                <a:cubicBezTo>
                  <a:pt x="11206" y="304"/>
                  <a:pt x="11206" y="304"/>
                  <a:pt x="11206" y="304"/>
                </a:cubicBezTo>
                <a:lnTo>
                  <a:pt x="11226" y="294"/>
                </a:lnTo>
                <a:close/>
                <a:moveTo>
                  <a:pt x="10490" y="348"/>
                </a:moveTo>
                <a:cubicBezTo>
                  <a:pt x="10522" y="354"/>
                  <a:pt x="10522" y="354"/>
                  <a:pt x="10522" y="354"/>
                </a:cubicBezTo>
                <a:cubicBezTo>
                  <a:pt x="10542" y="356"/>
                  <a:pt x="10562" y="344"/>
                  <a:pt x="10532" y="338"/>
                </a:cubicBezTo>
                <a:cubicBezTo>
                  <a:pt x="10502" y="332"/>
                  <a:pt x="10490" y="348"/>
                  <a:pt x="10490" y="348"/>
                </a:cubicBezTo>
                <a:close/>
                <a:moveTo>
                  <a:pt x="9502" y="405"/>
                </a:moveTo>
                <a:cubicBezTo>
                  <a:pt x="9477" y="388"/>
                  <a:pt x="9484" y="411"/>
                  <a:pt x="9484" y="411"/>
                </a:cubicBezTo>
                <a:cubicBezTo>
                  <a:pt x="9509" y="421"/>
                  <a:pt x="9527" y="422"/>
                  <a:pt x="9502" y="405"/>
                </a:cubicBezTo>
                <a:close/>
                <a:moveTo>
                  <a:pt x="8214" y="2309"/>
                </a:moveTo>
                <a:cubicBezTo>
                  <a:pt x="8215" y="2323"/>
                  <a:pt x="8242" y="2338"/>
                  <a:pt x="8249" y="2335"/>
                </a:cubicBezTo>
                <a:cubicBezTo>
                  <a:pt x="8256" y="2332"/>
                  <a:pt x="8274" y="2316"/>
                  <a:pt x="8274" y="2316"/>
                </a:cubicBezTo>
                <a:cubicBezTo>
                  <a:pt x="8274" y="2316"/>
                  <a:pt x="8290" y="2323"/>
                  <a:pt x="8293" y="2317"/>
                </a:cubicBezTo>
                <a:cubicBezTo>
                  <a:pt x="8297" y="2311"/>
                  <a:pt x="8290" y="2302"/>
                  <a:pt x="8290" y="2302"/>
                </a:cubicBezTo>
                <a:cubicBezTo>
                  <a:pt x="8311" y="2278"/>
                  <a:pt x="8311" y="2278"/>
                  <a:pt x="8311" y="2278"/>
                </a:cubicBezTo>
                <a:cubicBezTo>
                  <a:pt x="8284" y="2295"/>
                  <a:pt x="8284" y="2295"/>
                  <a:pt x="8284" y="2295"/>
                </a:cubicBezTo>
                <a:cubicBezTo>
                  <a:pt x="8284" y="2295"/>
                  <a:pt x="8260" y="2291"/>
                  <a:pt x="8251" y="2293"/>
                </a:cubicBezTo>
                <a:cubicBezTo>
                  <a:pt x="8242" y="2295"/>
                  <a:pt x="8245" y="2304"/>
                  <a:pt x="8245" y="2304"/>
                </a:cubicBezTo>
                <a:cubicBezTo>
                  <a:pt x="8245" y="2304"/>
                  <a:pt x="8213" y="2298"/>
                  <a:pt x="8214" y="2309"/>
                </a:cubicBezTo>
                <a:close/>
                <a:moveTo>
                  <a:pt x="7882" y="2054"/>
                </a:moveTo>
                <a:cubicBezTo>
                  <a:pt x="7896" y="2053"/>
                  <a:pt x="7896" y="2053"/>
                  <a:pt x="7896" y="2053"/>
                </a:cubicBezTo>
                <a:cubicBezTo>
                  <a:pt x="7899" y="2044"/>
                  <a:pt x="7899" y="2044"/>
                  <a:pt x="7899" y="2044"/>
                </a:cubicBezTo>
                <a:cubicBezTo>
                  <a:pt x="7879" y="2044"/>
                  <a:pt x="7879" y="2044"/>
                  <a:pt x="7879" y="2044"/>
                </a:cubicBezTo>
                <a:lnTo>
                  <a:pt x="7882" y="2054"/>
                </a:lnTo>
                <a:close/>
                <a:moveTo>
                  <a:pt x="7906" y="2035"/>
                </a:moveTo>
                <a:cubicBezTo>
                  <a:pt x="7909" y="2044"/>
                  <a:pt x="7919" y="2050"/>
                  <a:pt x="7918" y="2034"/>
                </a:cubicBezTo>
                <a:cubicBezTo>
                  <a:pt x="7917" y="2018"/>
                  <a:pt x="7906" y="2035"/>
                  <a:pt x="7906" y="2035"/>
                </a:cubicBezTo>
                <a:close/>
                <a:moveTo>
                  <a:pt x="9198" y="400"/>
                </a:moveTo>
                <a:cubicBezTo>
                  <a:pt x="9231" y="392"/>
                  <a:pt x="9220" y="382"/>
                  <a:pt x="9212" y="378"/>
                </a:cubicBezTo>
                <a:cubicBezTo>
                  <a:pt x="9204" y="374"/>
                  <a:pt x="9174" y="378"/>
                  <a:pt x="9174" y="378"/>
                </a:cubicBezTo>
                <a:cubicBezTo>
                  <a:pt x="9174" y="378"/>
                  <a:pt x="9180" y="404"/>
                  <a:pt x="9198" y="400"/>
                </a:cubicBezTo>
                <a:close/>
                <a:moveTo>
                  <a:pt x="9474" y="423"/>
                </a:moveTo>
                <a:cubicBezTo>
                  <a:pt x="9453" y="418"/>
                  <a:pt x="9453" y="418"/>
                  <a:pt x="9453" y="418"/>
                </a:cubicBezTo>
                <a:cubicBezTo>
                  <a:pt x="9436" y="432"/>
                  <a:pt x="9436" y="432"/>
                  <a:pt x="9436" y="432"/>
                </a:cubicBezTo>
                <a:cubicBezTo>
                  <a:pt x="9462" y="439"/>
                  <a:pt x="9462" y="439"/>
                  <a:pt x="9462" y="439"/>
                </a:cubicBezTo>
                <a:lnTo>
                  <a:pt x="9474" y="423"/>
                </a:lnTo>
                <a:close/>
                <a:moveTo>
                  <a:pt x="7942" y="2021"/>
                </a:moveTo>
                <a:cubicBezTo>
                  <a:pt x="7924" y="2021"/>
                  <a:pt x="7924" y="2021"/>
                  <a:pt x="7924" y="2021"/>
                </a:cubicBezTo>
                <a:cubicBezTo>
                  <a:pt x="7924" y="2042"/>
                  <a:pt x="7924" y="2042"/>
                  <a:pt x="7924" y="2042"/>
                </a:cubicBezTo>
                <a:cubicBezTo>
                  <a:pt x="7931" y="2029"/>
                  <a:pt x="7931" y="2029"/>
                  <a:pt x="7931" y="2029"/>
                </a:cubicBezTo>
                <a:lnTo>
                  <a:pt x="7942" y="2021"/>
                </a:lnTo>
                <a:close/>
                <a:moveTo>
                  <a:pt x="11466" y="312"/>
                </a:moveTo>
                <a:cubicBezTo>
                  <a:pt x="11504" y="316"/>
                  <a:pt x="11504" y="316"/>
                  <a:pt x="11504" y="316"/>
                </a:cubicBezTo>
                <a:cubicBezTo>
                  <a:pt x="11514" y="306"/>
                  <a:pt x="11512" y="294"/>
                  <a:pt x="11494" y="294"/>
                </a:cubicBezTo>
                <a:cubicBezTo>
                  <a:pt x="11476" y="294"/>
                  <a:pt x="11416" y="280"/>
                  <a:pt x="11424" y="292"/>
                </a:cubicBezTo>
                <a:cubicBezTo>
                  <a:pt x="11432" y="304"/>
                  <a:pt x="11466" y="312"/>
                  <a:pt x="11466" y="312"/>
                </a:cubicBezTo>
                <a:close/>
                <a:moveTo>
                  <a:pt x="12678" y="554"/>
                </a:moveTo>
                <a:cubicBezTo>
                  <a:pt x="12686" y="544"/>
                  <a:pt x="12612" y="534"/>
                  <a:pt x="12612" y="534"/>
                </a:cubicBezTo>
                <a:cubicBezTo>
                  <a:pt x="12612" y="542"/>
                  <a:pt x="12670" y="564"/>
                  <a:pt x="12678" y="554"/>
                </a:cubicBezTo>
                <a:close/>
                <a:moveTo>
                  <a:pt x="11426" y="348"/>
                </a:moveTo>
                <a:cubicBezTo>
                  <a:pt x="11400" y="374"/>
                  <a:pt x="11456" y="372"/>
                  <a:pt x="11464" y="362"/>
                </a:cubicBezTo>
                <a:cubicBezTo>
                  <a:pt x="11472" y="352"/>
                  <a:pt x="11433" y="341"/>
                  <a:pt x="11426" y="348"/>
                </a:cubicBezTo>
                <a:close/>
                <a:moveTo>
                  <a:pt x="13194" y="1684"/>
                </a:moveTo>
                <a:cubicBezTo>
                  <a:pt x="13195" y="1663"/>
                  <a:pt x="13195" y="1663"/>
                  <a:pt x="13195" y="1663"/>
                </a:cubicBezTo>
                <a:cubicBezTo>
                  <a:pt x="13186" y="1680"/>
                  <a:pt x="13186" y="1680"/>
                  <a:pt x="13186" y="1680"/>
                </a:cubicBezTo>
                <a:lnTo>
                  <a:pt x="13194" y="1684"/>
                </a:lnTo>
                <a:close/>
                <a:moveTo>
                  <a:pt x="13193" y="1621"/>
                </a:moveTo>
                <a:cubicBezTo>
                  <a:pt x="13205" y="1619"/>
                  <a:pt x="13205" y="1619"/>
                  <a:pt x="13205" y="1619"/>
                </a:cubicBezTo>
                <a:cubicBezTo>
                  <a:pt x="13193" y="1607"/>
                  <a:pt x="13193" y="1607"/>
                  <a:pt x="13193" y="1607"/>
                </a:cubicBezTo>
                <a:lnTo>
                  <a:pt x="13193" y="1621"/>
                </a:lnTo>
                <a:close/>
                <a:moveTo>
                  <a:pt x="11925" y="3120"/>
                </a:moveTo>
                <a:cubicBezTo>
                  <a:pt x="11911" y="3110"/>
                  <a:pt x="11863" y="3116"/>
                  <a:pt x="11863" y="3116"/>
                </a:cubicBezTo>
                <a:cubicBezTo>
                  <a:pt x="11859" y="3128"/>
                  <a:pt x="11859" y="3128"/>
                  <a:pt x="11859" y="3128"/>
                </a:cubicBezTo>
                <a:cubicBezTo>
                  <a:pt x="11848" y="3122"/>
                  <a:pt x="11848" y="3122"/>
                  <a:pt x="11848" y="3122"/>
                </a:cubicBezTo>
                <a:cubicBezTo>
                  <a:pt x="11842" y="3139"/>
                  <a:pt x="11842" y="3139"/>
                  <a:pt x="11842" y="3139"/>
                </a:cubicBezTo>
                <a:cubicBezTo>
                  <a:pt x="11842" y="3139"/>
                  <a:pt x="11812" y="3162"/>
                  <a:pt x="11831" y="3186"/>
                </a:cubicBezTo>
                <a:cubicBezTo>
                  <a:pt x="11851" y="3209"/>
                  <a:pt x="11864" y="3209"/>
                  <a:pt x="11864" y="3209"/>
                </a:cubicBezTo>
                <a:cubicBezTo>
                  <a:pt x="11920" y="3208"/>
                  <a:pt x="11916" y="3191"/>
                  <a:pt x="11918" y="3184"/>
                </a:cubicBezTo>
                <a:cubicBezTo>
                  <a:pt x="11919" y="3178"/>
                  <a:pt x="11915" y="3163"/>
                  <a:pt x="11915" y="3163"/>
                </a:cubicBezTo>
                <a:cubicBezTo>
                  <a:pt x="11915" y="3163"/>
                  <a:pt x="11940" y="3131"/>
                  <a:pt x="11925" y="3120"/>
                </a:cubicBezTo>
                <a:close/>
                <a:moveTo>
                  <a:pt x="11975" y="3291"/>
                </a:moveTo>
                <a:cubicBezTo>
                  <a:pt x="11959" y="3291"/>
                  <a:pt x="11970" y="3309"/>
                  <a:pt x="11970" y="3309"/>
                </a:cubicBezTo>
                <a:cubicBezTo>
                  <a:pt x="11982" y="3309"/>
                  <a:pt x="11991" y="3291"/>
                  <a:pt x="11975" y="3291"/>
                </a:cubicBezTo>
                <a:close/>
                <a:moveTo>
                  <a:pt x="13029" y="2240"/>
                </a:moveTo>
                <a:cubicBezTo>
                  <a:pt x="13030" y="2226"/>
                  <a:pt x="13031" y="2200"/>
                  <a:pt x="13025" y="2188"/>
                </a:cubicBezTo>
                <a:cubicBezTo>
                  <a:pt x="13019" y="2176"/>
                  <a:pt x="12995" y="2159"/>
                  <a:pt x="12998" y="2142"/>
                </a:cubicBezTo>
                <a:cubicBezTo>
                  <a:pt x="13001" y="2125"/>
                  <a:pt x="13017" y="2130"/>
                  <a:pt x="13017" y="2130"/>
                </a:cubicBezTo>
                <a:cubicBezTo>
                  <a:pt x="13014" y="2103"/>
                  <a:pt x="13014" y="2103"/>
                  <a:pt x="13014" y="2103"/>
                </a:cubicBezTo>
                <a:cubicBezTo>
                  <a:pt x="13006" y="2097"/>
                  <a:pt x="13006" y="2097"/>
                  <a:pt x="13006" y="2097"/>
                </a:cubicBezTo>
                <a:cubicBezTo>
                  <a:pt x="13016" y="2090"/>
                  <a:pt x="13016" y="2090"/>
                  <a:pt x="13016" y="2090"/>
                </a:cubicBezTo>
                <a:cubicBezTo>
                  <a:pt x="13016" y="2090"/>
                  <a:pt x="13011" y="2072"/>
                  <a:pt x="13007" y="2062"/>
                </a:cubicBezTo>
                <a:cubicBezTo>
                  <a:pt x="13003" y="2052"/>
                  <a:pt x="12989" y="2044"/>
                  <a:pt x="12989" y="2044"/>
                </a:cubicBezTo>
                <a:cubicBezTo>
                  <a:pt x="12985" y="2031"/>
                  <a:pt x="12985" y="2031"/>
                  <a:pt x="12985" y="2031"/>
                </a:cubicBezTo>
                <a:cubicBezTo>
                  <a:pt x="12985" y="2031"/>
                  <a:pt x="12970" y="2024"/>
                  <a:pt x="12961" y="2017"/>
                </a:cubicBezTo>
                <a:cubicBezTo>
                  <a:pt x="12952" y="2010"/>
                  <a:pt x="12937" y="1994"/>
                  <a:pt x="12937" y="1985"/>
                </a:cubicBezTo>
                <a:cubicBezTo>
                  <a:pt x="12937" y="1976"/>
                  <a:pt x="12934" y="1972"/>
                  <a:pt x="12934" y="1972"/>
                </a:cubicBezTo>
                <a:cubicBezTo>
                  <a:pt x="12934" y="1972"/>
                  <a:pt x="12911" y="1955"/>
                  <a:pt x="12908" y="1967"/>
                </a:cubicBezTo>
                <a:cubicBezTo>
                  <a:pt x="12905" y="1979"/>
                  <a:pt x="12917" y="1982"/>
                  <a:pt x="12917" y="1982"/>
                </a:cubicBezTo>
                <a:cubicBezTo>
                  <a:pt x="12924" y="1978"/>
                  <a:pt x="12924" y="1978"/>
                  <a:pt x="12924" y="1978"/>
                </a:cubicBezTo>
                <a:cubicBezTo>
                  <a:pt x="12924" y="1978"/>
                  <a:pt x="12932" y="1997"/>
                  <a:pt x="12928" y="1997"/>
                </a:cubicBezTo>
                <a:cubicBezTo>
                  <a:pt x="12924" y="1997"/>
                  <a:pt x="12919" y="1990"/>
                  <a:pt x="12919" y="1990"/>
                </a:cubicBezTo>
                <a:cubicBezTo>
                  <a:pt x="12910" y="1999"/>
                  <a:pt x="12910" y="1999"/>
                  <a:pt x="12910" y="1999"/>
                </a:cubicBezTo>
                <a:cubicBezTo>
                  <a:pt x="12897" y="1978"/>
                  <a:pt x="12897" y="1978"/>
                  <a:pt x="12897" y="1978"/>
                </a:cubicBezTo>
                <a:cubicBezTo>
                  <a:pt x="12885" y="1978"/>
                  <a:pt x="12885" y="1978"/>
                  <a:pt x="12885" y="1978"/>
                </a:cubicBezTo>
                <a:cubicBezTo>
                  <a:pt x="12899" y="2002"/>
                  <a:pt x="12899" y="2002"/>
                  <a:pt x="12899" y="2002"/>
                </a:cubicBezTo>
                <a:cubicBezTo>
                  <a:pt x="12887" y="2005"/>
                  <a:pt x="12887" y="2005"/>
                  <a:pt x="12887" y="2005"/>
                </a:cubicBezTo>
                <a:cubicBezTo>
                  <a:pt x="12906" y="2037"/>
                  <a:pt x="12906" y="2037"/>
                  <a:pt x="12906" y="2037"/>
                </a:cubicBezTo>
                <a:cubicBezTo>
                  <a:pt x="12899" y="2045"/>
                  <a:pt x="12899" y="2045"/>
                  <a:pt x="12899" y="2045"/>
                </a:cubicBezTo>
                <a:cubicBezTo>
                  <a:pt x="12899" y="2045"/>
                  <a:pt x="12935" y="2063"/>
                  <a:pt x="12933" y="2078"/>
                </a:cubicBezTo>
                <a:cubicBezTo>
                  <a:pt x="12931" y="2093"/>
                  <a:pt x="12925" y="2114"/>
                  <a:pt x="12925" y="2114"/>
                </a:cubicBezTo>
                <a:cubicBezTo>
                  <a:pt x="12923" y="2132"/>
                  <a:pt x="12923" y="2132"/>
                  <a:pt x="12923" y="2132"/>
                </a:cubicBezTo>
                <a:cubicBezTo>
                  <a:pt x="12923" y="2132"/>
                  <a:pt x="12944" y="2145"/>
                  <a:pt x="12934" y="2152"/>
                </a:cubicBezTo>
                <a:cubicBezTo>
                  <a:pt x="12924" y="2159"/>
                  <a:pt x="12916" y="2155"/>
                  <a:pt x="12916" y="2155"/>
                </a:cubicBezTo>
                <a:cubicBezTo>
                  <a:pt x="12916" y="2155"/>
                  <a:pt x="12923" y="2185"/>
                  <a:pt x="12912" y="2191"/>
                </a:cubicBezTo>
                <a:cubicBezTo>
                  <a:pt x="12901" y="2197"/>
                  <a:pt x="12878" y="2205"/>
                  <a:pt x="12878" y="2205"/>
                </a:cubicBezTo>
                <a:cubicBezTo>
                  <a:pt x="12878" y="2214"/>
                  <a:pt x="12878" y="2214"/>
                  <a:pt x="12878" y="2214"/>
                </a:cubicBezTo>
                <a:cubicBezTo>
                  <a:pt x="12878" y="2214"/>
                  <a:pt x="12867" y="2218"/>
                  <a:pt x="12858" y="2208"/>
                </a:cubicBezTo>
                <a:cubicBezTo>
                  <a:pt x="12849" y="2198"/>
                  <a:pt x="12852" y="2189"/>
                  <a:pt x="12852" y="2189"/>
                </a:cubicBezTo>
                <a:cubicBezTo>
                  <a:pt x="12855" y="2176"/>
                  <a:pt x="12855" y="2176"/>
                  <a:pt x="12855" y="2176"/>
                </a:cubicBezTo>
                <a:cubicBezTo>
                  <a:pt x="12855" y="2176"/>
                  <a:pt x="12829" y="2181"/>
                  <a:pt x="12833" y="2191"/>
                </a:cubicBezTo>
                <a:cubicBezTo>
                  <a:pt x="12837" y="2201"/>
                  <a:pt x="12850" y="2215"/>
                  <a:pt x="12848" y="2222"/>
                </a:cubicBezTo>
                <a:cubicBezTo>
                  <a:pt x="12846" y="2229"/>
                  <a:pt x="12832" y="2245"/>
                  <a:pt x="12836" y="2255"/>
                </a:cubicBezTo>
                <a:cubicBezTo>
                  <a:pt x="12840" y="2265"/>
                  <a:pt x="12853" y="2280"/>
                  <a:pt x="12843" y="2281"/>
                </a:cubicBezTo>
                <a:cubicBezTo>
                  <a:pt x="12833" y="2282"/>
                  <a:pt x="12807" y="2270"/>
                  <a:pt x="12798" y="2271"/>
                </a:cubicBezTo>
                <a:cubicBezTo>
                  <a:pt x="12789" y="2272"/>
                  <a:pt x="12750" y="2287"/>
                  <a:pt x="12747" y="2287"/>
                </a:cubicBezTo>
                <a:cubicBezTo>
                  <a:pt x="12744" y="2287"/>
                  <a:pt x="12728" y="2287"/>
                  <a:pt x="12728" y="2287"/>
                </a:cubicBezTo>
                <a:cubicBezTo>
                  <a:pt x="12720" y="2279"/>
                  <a:pt x="12720" y="2279"/>
                  <a:pt x="12720" y="2279"/>
                </a:cubicBezTo>
                <a:cubicBezTo>
                  <a:pt x="12698" y="2296"/>
                  <a:pt x="12698" y="2296"/>
                  <a:pt x="12698" y="2296"/>
                </a:cubicBezTo>
                <a:cubicBezTo>
                  <a:pt x="12698" y="2296"/>
                  <a:pt x="12671" y="2341"/>
                  <a:pt x="12667" y="2341"/>
                </a:cubicBezTo>
                <a:cubicBezTo>
                  <a:pt x="12663" y="2341"/>
                  <a:pt x="12648" y="2342"/>
                  <a:pt x="12648" y="2342"/>
                </a:cubicBezTo>
                <a:cubicBezTo>
                  <a:pt x="12648" y="2342"/>
                  <a:pt x="12653" y="2366"/>
                  <a:pt x="12660" y="2366"/>
                </a:cubicBezTo>
                <a:cubicBezTo>
                  <a:pt x="12667" y="2366"/>
                  <a:pt x="12679" y="2362"/>
                  <a:pt x="12679" y="2362"/>
                </a:cubicBezTo>
                <a:cubicBezTo>
                  <a:pt x="12679" y="2362"/>
                  <a:pt x="12698" y="2373"/>
                  <a:pt x="12703" y="2371"/>
                </a:cubicBezTo>
                <a:cubicBezTo>
                  <a:pt x="12708" y="2369"/>
                  <a:pt x="12710" y="2348"/>
                  <a:pt x="12710" y="2348"/>
                </a:cubicBezTo>
                <a:cubicBezTo>
                  <a:pt x="12725" y="2356"/>
                  <a:pt x="12725" y="2356"/>
                  <a:pt x="12725" y="2356"/>
                </a:cubicBezTo>
                <a:cubicBezTo>
                  <a:pt x="12725" y="2356"/>
                  <a:pt x="12759" y="2339"/>
                  <a:pt x="12764" y="2336"/>
                </a:cubicBezTo>
                <a:cubicBezTo>
                  <a:pt x="12769" y="2333"/>
                  <a:pt x="12782" y="2342"/>
                  <a:pt x="12790" y="2341"/>
                </a:cubicBezTo>
                <a:cubicBezTo>
                  <a:pt x="12798" y="2340"/>
                  <a:pt x="12783" y="2325"/>
                  <a:pt x="12800" y="2325"/>
                </a:cubicBezTo>
                <a:cubicBezTo>
                  <a:pt x="12817" y="2325"/>
                  <a:pt x="12821" y="2334"/>
                  <a:pt x="12821" y="2334"/>
                </a:cubicBezTo>
                <a:cubicBezTo>
                  <a:pt x="12821" y="2334"/>
                  <a:pt x="12841" y="2321"/>
                  <a:pt x="12845" y="2329"/>
                </a:cubicBezTo>
                <a:cubicBezTo>
                  <a:pt x="12849" y="2337"/>
                  <a:pt x="12836" y="2356"/>
                  <a:pt x="12836" y="2356"/>
                </a:cubicBezTo>
                <a:cubicBezTo>
                  <a:pt x="12836" y="2356"/>
                  <a:pt x="12856" y="2395"/>
                  <a:pt x="12876" y="2395"/>
                </a:cubicBezTo>
                <a:cubicBezTo>
                  <a:pt x="12896" y="2395"/>
                  <a:pt x="12894" y="2357"/>
                  <a:pt x="12894" y="2357"/>
                </a:cubicBezTo>
                <a:cubicBezTo>
                  <a:pt x="12916" y="2353"/>
                  <a:pt x="12916" y="2353"/>
                  <a:pt x="12916" y="2353"/>
                </a:cubicBezTo>
                <a:cubicBezTo>
                  <a:pt x="12916" y="2353"/>
                  <a:pt x="12899" y="2333"/>
                  <a:pt x="12896" y="2332"/>
                </a:cubicBezTo>
                <a:cubicBezTo>
                  <a:pt x="12893" y="2331"/>
                  <a:pt x="12884" y="2324"/>
                  <a:pt x="12884" y="2324"/>
                </a:cubicBezTo>
                <a:cubicBezTo>
                  <a:pt x="12895" y="2309"/>
                  <a:pt x="12895" y="2309"/>
                  <a:pt x="12895" y="2309"/>
                </a:cubicBezTo>
                <a:cubicBezTo>
                  <a:pt x="12904" y="2308"/>
                  <a:pt x="12898" y="2322"/>
                  <a:pt x="12908" y="2322"/>
                </a:cubicBezTo>
                <a:cubicBezTo>
                  <a:pt x="12918" y="2322"/>
                  <a:pt x="12921" y="2335"/>
                  <a:pt x="12921" y="2335"/>
                </a:cubicBezTo>
                <a:cubicBezTo>
                  <a:pt x="12933" y="2326"/>
                  <a:pt x="12933" y="2326"/>
                  <a:pt x="12933" y="2326"/>
                </a:cubicBezTo>
                <a:cubicBezTo>
                  <a:pt x="12933" y="2326"/>
                  <a:pt x="12948" y="2334"/>
                  <a:pt x="12963" y="2330"/>
                </a:cubicBezTo>
                <a:cubicBezTo>
                  <a:pt x="12978" y="2326"/>
                  <a:pt x="12960" y="2305"/>
                  <a:pt x="12977" y="2307"/>
                </a:cubicBezTo>
                <a:cubicBezTo>
                  <a:pt x="12994" y="2309"/>
                  <a:pt x="12985" y="2337"/>
                  <a:pt x="12996" y="2331"/>
                </a:cubicBezTo>
                <a:cubicBezTo>
                  <a:pt x="13007" y="2325"/>
                  <a:pt x="12989" y="2302"/>
                  <a:pt x="12997" y="2297"/>
                </a:cubicBezTo>
                <a:cubicBezTo>
                  <a:pt x="13005" y="2292"/>
                  <a:pt x="13010" y="2294"/>
                  <a:pt x="13010" y="2294"/>
                </a:cubicBezTo>
                <a:cubicBezTo>
                  <a:pt x="13010" y="2294"/>
                  <a:pt x="13012" y="2263"/>
                  <a:pt x="13024" y="2275"/>
                </a:cubicBezTo>
                <a:cubicBezTo>
                  <a:pt x="13036" y="2287"/>
                  <a:pt x="13017" y="2312"/>
                  <a:pt x="13037" y="2311"/>
                </a:cubicBezTo>
                <a:cubicBezTo>
                  <a:pt x="13057" y="2310"/>
                  <a:pt x="13047" y="2279"/>
                  <a:pt x="13047" y="2279"/>
                </a:cubicBezTo>
                <a:cubicBezTo>
                  <a:pt x="13060" y="2272"/>
                  <a:pt x="13060" y="2272"/>
                  <a:pt x="13060" y="2272"/>
                </a:cubicBezTo>
                <a:cubicBezTo>
                  <a:pt x="13060" y="2272"/>
                  <a:pt x="13028" y="2254"/>
                  <a:pt x="13029" y="2240"/>
                </a:cubicBezTo>
                <a:close/>
                <a:moveTo>
                  <a:pt x="13208" y="1561"/>
                </a:moveTo>
                <a:cubicBezTo>
                  <a:pt x="13219" y="1547"/>
                  <a:pt x="13219" y="1547"/>
                  <a:pt x="13219" y="1547"/>
                </a:cubicBezTo>
                <a:cubicBezTo>
                  <a:pt x="13202" y="1533"/>
                  <a:pt x="13202" y="1533"/>
                  <a:pt x="13202" y="1533"/>
                </a:cubicBezTo>
                <a:lnTo>
                  <a:pt x="13208" y="1561"/>
                </a:lnTo>
                <a:close/>
                <a:moveTo>
                  <a:pt x="13141" y="1745"/>
                </a:moveTo>
                <a:cubicBezTo>
                  <a:pt x="13152" y="1749"/>
                  <a:pt x="13162" y="1723"/>
                  <a:pt x="13152" y="1720"/>
                </a:cubicBezTo>
                <a:cubicBezTo>
                  <a:pt x="13143" y="1718"/>
                  <a:pt x="13133" y="1742"/>
                  <a:pt x="13141" y="1745"/>
                </a:cubicBezTo>
                <a:close/>
                <a:moveTo>
                  <a:pt x="11702" y="332"/>
                </a:moveTo>
                <a:cubicBezTo>
                  <a:pt x="11730" y="318"/>
                  <a:pt x="11634" y="318"/>
                  <a:pt x="11634" y="318"/>
                </a:cubicBezTo>
                <a:cubicBezTo>
                  <a:pt x="11634" y="318"/>
                  <a:pt x="11614" y="300"/>
                  <a:pt x="11606" y="300"/>
                </a:cubicBezTo>
                <a:cubicBezTo>
                  <a:pt x="11598" y="300"/>
                  <a:pt x="11574" y="304"/>
                  <a:pt x="11574" y="304"/>
                </a:cubicBezTo>
                <a:cubicBezTo>
                  <a:pt x="11550" y="302"/>
                  <a:pt x="11550" y="302"/>
                  <a:pt x="11550" y="302"/>
                </a:cubicBezTo>
                <a:cubicBezTo>
                  <a:pt x="11574" y="318"/>
                  <a:pt x="11574" y="318"/>
                  <a:pt x="11574" y="318"/>
                </a:cubicBezTo>
                <a:cubicBezTo>
                  <a:pt x="11574" y="318"/>
                  <a:pt x="11674" y="346"/>
                  <a:pt x="11702" y="332"/>
                </a:cubicBezTo>
                <a:close/>
                <a:moveTo>
                  <a:pt x="7946" y="2117"/>
                </a:moveTo>
                <a:cubicBezTo>
                  <a:pt x="7942" y="2113"/>
                  <a:pt x="7940" y="2135"/>
                  <a:pt x="7946" y="2145"/>
                </a:cubicBezTo>
                <a:cubicBezTo>
                  <a:pt x="7951" y="2154"/>
                  <a:pt x="7958" y="2136"/>
                  <a:pt x="7960" y="2132"/>
                </a:cubicBezTo>
                <a:cubicBezTo>
                  <a:pt x="7962" y="2128"/>
                  <a:pt x="7950" y="2121"/>
                  <a:pt x="7946" y="2117"/>
                </a:cubicBezTo>
                <a:close/>
                <a:moveTo>
                  <a:pt x="11994" y="3265"/>
                </a:moveTo>
                <a:cubicBezTo>
                  <a:pt x="11987" y="3273"/>
                  <a:pt x="12006" y="3283"/>
                  <a:pt x="12006" y="3283"/>
                </a:cubicBezTo>
                <a:cubicBezTo>
                  <a:pt x="12017" y="3278"/>
                  <a:pt x="12017" y="3278"/>
                  <a:pt x="12017" y="3278"/>
                </a:cubicBezTo>
                <a:cubicBezTo>
                  <a:pt x="12017" y="3278"/>
                  <a:pt x="12000" y="3257"/>
                  <a:pt x="11994" y="3265"/>
                </a:cubicBezTo>
                <a:close/>
                <a:moveTo>
                  <a:pt x="11464" y="390"/>
                </a:moveTo>
                <a:cubicBezTo>
                  <a:pt x="11512" y="384"/>
                  <a:pt x="11512" y="384"/>
                  <a:pt x="11512" y="384"/>
                </a:cubicBezTo>
                <a:cubicBezTo>
                  <a:pt x="11584" y="394"/>
                  <a:pt x="11584" y="394"/>
                  <a:pt x="11584" y="394"/>
                </a:cubicBezTo>
                <a:cubicBezTo>
                  <a:pt x="11584" y="394"/>
                  <a:pt x="11562" y="370"/>
                  <a:pt x="11546" y="366"/>
                </a:cubicBezTo>
                <a:cubicBezTo>
                  <a:pt x="11530" y="362"/>
                  <a:pt x="11474" y="370"/>
                  <a:pt x="11474" y="370"/>
                </a:cubicBezTo>
                <a:lnTo>
                  <a:pt x="11464" y="390"/>
                </a:lnTo>
                <a:close/>
                <a:moveTo>
                  <a:pt x="13118" y="1086"/>
                </a:moveTo>
                <a:cubicBezTo>
                  <a:pt x="13138" y="1062"/>
                  <a:pt x="13138" y="1062"/>
                  <a:pt x="13138" y="1062"/>
                </a:cubicBezTo>
                <a:cubicBezTo>
                  <a:pt x="13130" y="1048"/>
                  <a:pt x="13130" y="1048"/>
                  <a:pt x="13130" y="1048"/>
                </a:cubicBezTo>
                <a:cubicBezTo>
                  <a:pt x="13106" y="1062"/>
                  <a:pt x="13106" y="1062"/>
                  <a:pt x="13106" y="1062"/>
                </a:cubicBezTo>
                <a:lnTo>
                  <a:pt x="13118" y="1086"/>
                </a:lnTo>
                <a:close/>
                <a:moveTo>
                  <a:pt x="12936" y="502"/>
                </a:moveTo>
                <a:cubicBezTo>
                  <a:pt x="12948" y="498"/>
                  <a:pt x="12966" y="496"/>
                  <a:pt x="12992" y="496"/>
                </a:cubicBezTo>
                <a:cubicBezTo>
                  <a:pt x="13018" y="496"/>
                  <a:pt x="13022" y="480"/>
                  <a:pt x="13004" y="478"/>
                </a:cubicBezTo>
                <a:cubicBezTo>
                  <a:pt x="12986" y="476"/>
                  <a:pt x="12954" y="464"/>
                  <a:pt x="12942" y="464"/>
                </a:cubicBezTo>
                <a:cubicBezTo>
                  <a:pt x="12930" y="464"/>
                  <a:pt x="12902" y="464"/>
                  <a:pt x="12902" y="486"/>
                </a:cubicBezTo>
                <a:cubicBezTo>
                  <a:pt x="12902" y="510"/>
                  <a:pt x="12924" y="506"/>
                  <a:pt x="12936" y="502"/>
                </a:cubicBezTo>
                <a:close/>
                <a:moveTo>
                  <a:pt x="13197" y="1517"/>
                </a:moveTo>
                <a:cubicBezTo>
                  <a:pt x="13213" y="1515"/>
                  <a:pt x="13213" y="1515"/>
                  <a:pt x="13213" y="1515"/>
                </a:cubicBezTo>
                <a:cubicBezTo>
                  <a:pt x="13222" y="1504"/>
                  <a:pt x="13222" y="1504"/>
                  <a:pt x="13222" y="1504"/>
                </a:cubicBezTo>
                <a:cubicBezTo>
                  <a:pt x="13213" y="1485"/>
                  <a:pt x="13213" y="1485"/>
                  <a:pt x="13213" y="1485"/>
                </a:cubicBezTo>
                <a:cubicBezTo>
                  <a:pt x="13223" y="1483"/>
                  <a:pt x="13223" y="1483"/>
                  <a:pt x="13223" y="1483"/>
                </a:cubicBezTo>
                <a:cubicBezTo>
                  <a:pt x="13213" y="1471"/>
                  <a:pt x="13213" y="1471"/>
                  <a:pt x="13213" y="1471"/>
                </a:cubicBezTo>
                <a:cubicBezTo>
                  <a:pt x="13201" y="1482"/>
                  <a:pt x="13201" y="1482"/>
                  <a:pt x="13201" y="1482"/>
                </a:cubicBezTo>
                <a:cubicBezTo>
                  <a:pt x="13209" y="1497"/>
                  <a:pt x="13209" y="1497"/>
                  <a:pt x="13209" y="1497"/>
                </a:cubicBezTo>
                <a:cubicBezTo>
                  <a:pt x="13197" y="1497"/>
                  <a:pt x="13197" y="1497"/>
                  <a:pt x="13197" y="1497"/>
                </a:cubicBezTo>
                <a:lnTo>
                  <a:pt x="13197" y="1517"/>
                </a:lnTo>
                <a:close/>
                <a:moveTo>
                  <a:pt x="12365" y="2831"/>
                </a:moveTo>
                <a:cubicBezTo>
                  <a:pt x="12348" y="2851"/>
                  <a:pt x="12348" y="2851"/>
                  <a:pt x="12348" y="2851"/>
                </a:cubicBezTo>
                <a:cubicBezTo>
                  <a:pt x="12348" y="2851"/>
                  <a:pt x="12309" y="2933"/>
                  <a:pt x="12317" y="2945"/>
                </a:cubicBezTo>
                <a:cubicBezTo>
                  <a:pt x="12325" y="2957"/>
                  <a:pt x="12343" y="2978"/>
                  <a:pt x="12343" y="2978"/>
                </a:cubicBezTo>
                <a:cubicBezTo>
                  <a:pt x="12343" y="2978"/>
                  <a:pt x="12356" y="3012"/>
                  <a:pt x="12371" y="3012"/>
                </a:cubicBezTo>
                <a:cubicBezTo>
                  <a:pt x="12371" y="2979"/>
                  <a:pt x="12371" y="2979"/>
                  <a:pt x="12371" y="2979"/>
                </a:cubicBezTo>
                <a:cubicBezTo>
                  <a:pt x="12371" y="2979"/>
                  <a:pt x="12384" y="2970"/>
                  <a:pt x="12384" y="2949"/>
                </a:cubicBezTo>
                <a:cubicBezTo>
                  <a:pt x="12384" y="2928"/>
                  <a:pt x="12384" y="2899"/>
                  <a:pt x="12384" y="2899"/>
                </a:cubicBezTo>
                <a:cubicBezTo>
                  <a:pt x="12384" y="2899"/>
                  <a:pt x="12394" y="2886"/>
                  <a:pt x="12393" y="2874"/>
                </a:cubicBezTo>
                <a:cubicBezTo>
                  <a:pt x="12392" y="2862"/>
                  <a:pt x="12394" y="2848"/>
                  <a:pt x="12394" y="2848"/>
                </a:cubicBezTo>
                <a:lnTo>
                  <a:pt x="12365" y="2831"/>
                </a:lnTo>
                <a:close/>
                <a:moveTo>
                  <a:pt x="12652" y="2434"/>
                </a:moveTo>
                <a:cubicBezTo>
                  <a:pt x="12641" y="2459"/>
                  <a:pt x="12641" y="2459"/>
                  <a:pt x="12641" y="2459"/>
                </a:cubicBezTo>
                <a:cubicBezTo>
                  <a:pt x="12653" y="2456"/>
                  <a:pt x="12653" y="2456"/>
                  <a:pt x="12653" y="2456"/>
                </a:cubicBezTo>
                <a:lnTo>
                  <a:pt x="12652" y="2434"/>
                </a:lnTo>
                <a:close/>
                <a:moveTo>
                  <a:pt x="12783" y="2395"/>
                </a:moveTo>
                <a:cubicBezTo>
                  <a:pt x="12798" y="2385"/>
                  <a:pt x="12820" y="2413"/>
                  <a:pt x="12820" y="2413"/>
                </a:cubicBezTo>
                <a:cubicBezTo>
                  <a:pt x="12820" y="2413"/>
                  <a:pt x="12825" y="2391"/>
                  <a:pt x="12827" y="2379"/>
                </a:cubicBezTo>
                <a:cubicBezTo>
                  <a:pt x="12829" y="2367"/>
                  <a:pt x="12820" y="2356"/>
                  <a:pt x="12820" y="2356"/>
                </a:cubicBezTo>
                <a:cubicBezTo>
                  <a:pt x="12807" y="2359"/>
                  <a:pt x="12807" y="2359"/>
                  <a:pt x="12807" y="2359"/>
                </a:cubicBezTo>
                <a:cubicBezTo>
                  <a:pt x="12807" y="2359"/>
                  <a:pt x="12790" y="2346"/>
                  <a:pt x="12781" y="2347"/>
                </a:cubicBezTo>
                <a:cubicBezTo>
                  <a:pt x="12761" y="2349"/>
                  <a:pt x="12768" y="2369"/>
                  <a:pt x="12768" y="2369"/>
                </a:cubicBezTo>
                <a:cubicBezTo>
                  <a:pt x="12768" y="2369"/>
                  <a:pt x="12751" y="2363"/>
                  <a:pt x="12741" y="2365"/>
                </a:cubicBezTo>
                <a:cubicBezTo>
                  <a:pt x="12731" y="2367"/>
                  <a:pt x="12738" y="2389"/>
                  <a:pt x="12738" y="2389"/>
                </a:cubicBezTo>
                <a:cubicBezTo>
                  <a:pt x="12726" y="2400"/>
                  <a:pt x="12726" y="2400"/>
                  <a:pt x="12726" y="2400"/>
                </a:cubicBezTo>
                <a:cubicBezTo>
                  <a:pt x="12726" y="2400"/>
                  <a:pt x="12739" y="2408"/>
                  <a:pt x="12745" y="2415"/>
                </a:cubicBezTo>
                <a:cubicBezTo>
                  <a:pt x="12751" y="2422"/>
                  <a:pt x="12774" y="2436"/>
                  <a:pt x="12774" y="2436"/>
                </a:cubicBezTo>
                <a:cubicBezTo>
                  <a:pt x="12774" y="2436"/>
                  <a:pt x="12768" y="2405"/>
                  <a:pt x="12783" y="2395"/>
                </a:cubicBezTo>
                <a:close/>
                <a:moveTo>
                  <a:pt x="12683" y="2697"/>
                </a:moveTo>
                <a:cubicBezTo>
                  <a:pt x="12673" y="2693"/>
                  <a:pt x="12674" y="2702"/>
                  <a:pt x="12674" y="2702"/>
                </a:cubicBezTo>
                <a:cubicBezTo>
                  <a:pt x="12689" y="2709"/>
                  <a:pt x="12694" y="2701"/>
                  <a:pt x="12683" y="2697"/>
                </a:cubicBezTo>
                <a:close/>
                <a:moveTo>
                  <a:pt x="12694" y="2675"/>
                </a:moveTo>
                <a:cubicBezTo>
                  <a:pt x="12694" y="2675"/>
                  <a:pt x="12709" y="2674"/>
                  <a:pt x="12702" y="2663"/>
                </a:cubicBezTo>
                <a:cubicBezTo>
                  <a:pt x="12695" y="2653"/>
                  <a:pt x="12674" y="2665"/>
                  <a:pt x="12677" y="2674"/>
                </a:cubicBezTo>
                <a:cubicBezTo>
                  <a:pt x="12679" y="2683"/>
                  <a:pt x="12683" y="2683"/>
                  <a:pt x="12683" y="2683"/>
                </a:cubicBezTo>
                <a:cubicBezTo>
                  <a:pt x="12693" y="2685"/>
                  <a:pt x="12694" y="2675"/>
                  <a:pt x="12694" y="2675"/>
                </a:cubicBezTo>
                <a:close/>
                <a:moveTo>
                  <a:pt x="8814" y="1489"/>
                </a:moveTo>
                <a:cubicBezTo>
                  <a:pt x="8814" y="1489"/>
                  <a:pt x="8814" y="1489"/>
                  <a:pt x="8814" y="1489"/>
                </a:cubicBezTo>
                <a:cubicBezTo>
                  <a:pt x="8814" y="1489"/>
                  <a:pt x="8814" y="1488"/>
                  <a:pt x="8814" y="1488"/>
                </a:cubicBezTo>
                <a:cubicBezTo>
                  <a:pt x="8814" y="1489"/>
                  <a:pt x="8814" y="1489"/>
                  <a:pt x="8814" y="1489"/>
                </a:cubicBezTo>
                <a:close/>
                <a:moveTo>
                  <a:pt x="12699" y="2551"/>
                </a:moveTo>
                <a:cubicBezTo>
                  <a:pt x="12699" y="2555"/>
                  <a:pt x="12686" y="2561"/>
                  <a:pt x="12686" y="2561"/>
                </a:cubicBezTo>
                <a:cubicBezTo>
                  <a:pt x="12703" y="2570"/>
                  <a:pt x="12703" y="2570"/>
                  <a:pt x="12703" y="2570"/>
                </a:cubicBezTo>
                <a:cubicBezTo>
                  <a:pt x="12703" y="2570"/>
                  <a:pt x="12699" y="2547"/>
                  <a:pt x="12699" y="2551"/>
                </a:cubicBezTo>
                <a:close/>
                <a:moveTo>
                  <a:pt x="12721" y="2533"/>
                </a:moveTo>
                <a:cubicBezTo>
                  <a:pt x="12721" y="2537"/>
                  <a:pt x="12717" y="2546"/>
                  <a:pt x="12717" y="2546"/>
                </a:cubicBezTo>
                <a:cubicBezTo>
                  <a:pt x="12726" y="2566"/>
                  <a:pt x="12726" y="2566"/>
                  <a:pt x="12726" y="2566"/>
                </a:cubicBezTo>
                <a:cubicBezTo>
                  <a:pt x="12727" y="2555"/>
                  <a:pt x="12727" y="2555"/>
                  <a:pt x="12727" y="2555"/>
                </a:cubicBezTo>
                <a:cubicBezTo>
                  <a:pt x="12727" y="2555"/>
                  <a:pt x="12721" y="2529"/>
                  <a:pt x="12721" y="2533"/>
                </a:cubicBezTo>
                <a:close/>
                <a:moveTo>
                  <a:pt x="10617" y="3750"/>
                </a:moveTo>
                <a:cubicBezTo>
                  <a:pt x="10600" y="3754"/>
                  <a:pt x="10600" y="3754"/>
                  <a:pt x="10600" y="3754"/>
                </a:cubicBezTo>
                <a:cubicBezTo>
                  <a:pt x="10604" y="3733"/>
                  <a:pt x="10604" y="3733"/>
                  <a:pt x="10604" y="3733"/>
                </a:cubicBezTo>
                <a:cubicBezTo>
                  <a:pt x="10604" y="3733"/>
                  <a:pt x="10591" y="3718"/>
                  <a:pt x="10575" y="3697"/>
                </a:cubicBezTo>
                <a:cubicBezTo>
                  <a:pt x="10559" y="3675"/>
                  <a:pt x="10548" y="3668"/>
                  <a:pt x="10532" y="3677"/>
                </a:cubicBezTo>
                <a:cubicBezTo>
                  <a:pt x="10531" y="3700"/>
                  <a:pt x="10531" y="3700"/>
                  <a:pt x="10531" y="3700"/>
                </a:cubicBezTo>
                <a:cubicBezTo>
                  <a:pt x="10518" y="3700"/>
                  <a:pt x="10518" y="3700"/>
                  <a:pt x="10518" y="3700"/>
                </a:cubicBezTo>
                <a:cubicBezTo>
                  <a:pt x="10538" y="3727"/>
                  <a:pt x="10538" y="3727"/>
                  <a:pt x="10538" y="3727"/>
                </a:cubicBezTo>
                <a:cubicBezTo>
                  <a:pt x="10538" y="3727"/>
                  <a:pt x="10534" y="3759"/>
                  <a:pt x="10523" y="3767"/>
                </a:cubicBezTo>
                <a:cubicBezTo>
                  <a:pt x="10513" y="3774"/>
                  <a:pt x="10514" y="3828"/>
                  <a:pt x="10532" y="3862"/>
                </a:cubicBezTo>
                <a:cubicBezTo>
                  <a:pt x="10550" y="3896"/>
                  <a:pt x="10588" y="3872"/>
                  <a:pt x="10618" y="3858"/>
                </a:cubicBezTo>
                <a:cubicBezTo>
                  <a:pt x="10649" y="3844"/>
                  <a:pt x="10618" y="3788"/>
                  <a:pt x="10618" y="3788"/>
                </a:cubicBezTo>
                <a:lnTo>
                  <a:pt x="10617" y="3750"/>
                </a:lnTo>
                <a:close/>
                <a:moveTo>
                  <a:pt x="11119" y="3612"/>
                </a:moveTo>
                <a:cubicBezTo>
                  <a:pt x="11104" y="3612"/>
                  <a:pt x="11120" y="3644"/>
                  <a:pt x="11120" y="3644"/>
                </a:cubicBezTo>
                <a:cubicBezTo>
                  <a:pt x="11120" y="3644"/>
                  <a:pt x="11133" y="3612"/>
                  <a:pt x="11119" y="3612"/>
                </a:cubicBezTo>
                <a:close/>
                <a:moveTo>
                  <a:pt x="12017" y="3299"/>
                </a:moveTo>
                <a:cubicBezTo>
                  <a:pt x="12027" y="3305"/>
                  <a:pt x="12035" y="3294"/>
                  <a:pt x="12030" y="3289"/>
                </a:cubicBezTo>
                <a:cubicBezTo>
                  <a:pt x="12025" y="3283"/>
                  <a:pt x="12010" y="3295"/>
                  <a:pt x="12017" y="3299"/>
                </a:cubicBezTo>
                <a:close/>
                <a:moveTo>
                  <a:pt x="11183" y="3798"/>
                </a:moveTo>
                <a:cubicBezTo>
                  <a:pt x="11175" y="3799"/>
                  <a:pt x="11179" y="3833"/>
                  <a:pt x="11194" y="3833"/>
                </a:cubicBezTo>
                <a:cubicBezTo>
                  <a:pt x="11194" y="3833"/>
                  <a:pt x="11191" y="3797"/>
                  <a:pt x="11183" y="3798"/>
                </a:cubicBezTo>
                <a:close/>
                <a:moveTo>
                  <a:pt x="12264" y="1244"/>
                </a:moveTo>
                <a:cubicBezTo>
                  <a:pt x="12258" y="1252"/>
                  <a:pt x="12270" y="1280"/>
                  <a:pt x="12292" y="1282"/>
                </a:cubicBezTo>
                <a:cubicBezTo>
                  <a:pt x="12310" y="1284"/>
                  <a:pt x="12270" y="1236"/>
                  <a:pt x="12264" y="1244"/>
                </a:cubicBezTo>
                <a:close/>
                <a:moveTo>
                  <a:pt x="11128" y="3451"/>
                </a:moveTo>
                <a:cubicBezTo>
                  <a:pt x="11108" y="3453"/>
                  <a:pt x="11112" y="3514"/>
                  <a:pt x="11112" y="3514"/>
                </a:cubicBezTo>
                <a:cubicBezTo>
                  <a:pt x="11115" y="3580"/>
                  <a:pt x="11115" y="3580"/>
                  <a:pt x="11115" y="3580"/>
                </a:cubicBezTo>
                <a:cubicBezTo>
                  <a:pt x="11126" y="3560"/>
                  <a:pt x="11126" y="3560"/>
                  <a:pt x="11126" y="3560"/>
                </a:cubicBezTo>
                <a:cubicBezTo>
                  <a:pt x="11126" y="3492"/>
                  <a:pt x="11126" y="3492"/>
                  <a:pt x="11126" y="3492"/>
                </a:cubicBezTo>
                <a:cubicBezTo>
                  <a:pt x="11126" y="3492"/>
                  <a:pt x="11144" y="3449"/>
                  <a:pt x="11128" y="3451"/>
                </a:cubicBezTo>
                <a:close/>
                <a:moveTo>
                  <a:pt x="13079" y="1781"/>
                </a:moveTo>
                <a:cubicBezTo>
                  <a:pt x="13112" y="1763"/>
                  <a:pt x="13112" y="1763"/>
                  <a:pt x="13112" y="1763"/>
                </a:cubicBezTo>
                <a:cubicBezTo>
                  <a:pt x="13103" y="1747"/>
                  <a:pt x="13103" y="1747"/>
                  <a:pt x="13103" y="1747"/>
                </a:cubicBezTo>
                <a:cubicBezTo>
                  <a:pt x="13100" y="1760"/>
                  <a:pt x="13100" y="1760"/>
                  <a:pt x="13100" y="1760"/>
                </a:cubicBezTo>
                <a:cubicBezTo>
                  <a:pt x="13073" y="1756"/>
                  <a:pt x="13073" y="1756"/>
                  <a:pt x="13073" y="1756"/>
                </a:cubicBezTo>
                <a:cubicBezTo>
                  <a:pt x="13060" y="1803"/>
                  <a:pt x="13060" y="1803"/>
                  <a:pt x="13060" y="1803"/>
                </a:cubicBezTo>
                <a:cubicBezTo>
                  <a:pt x="13067" y="1805"/>
                  <a:pt x="13067" y="1805"/>
                  <a:pt x="13067" y="1805"/>
                </a:cubicBezTo>
                <a:lnTo>
                  <a:pt x="13079" y="1781"/>
                </a:lnTo>
                <a:close/>
                <a:moveTo>
                  <a:pt x="12541" y="1334"/>
                </a:moveTo>
                <a:cubicBezTo>
                  <a:pt x="12536" y="1336"/>
                  <a:pt x="12523" y="1321"/>
                  <a:pt x="12521" y="1336"/>
                </a:cubicBezTo>
                <a:cubicBezTo>
                  <a:pt x="12518" y="1352"/>
                  <a:pt x="12547" y="1381"/>
                  <a:pt x="12547" y="1381"/>
                </a:cubicBezTo>
                <a:cubicBezTo>
                  <a:pt x="12547" y="1381"/>
                  <a:pt x="12554" y="1399"/>
                  <a:pt x="12561" y="1406"/>
                </a:cubicBezTo>
                <a:cubicBezTo>
                  <a:pt x="12568" y="1413"/>
                  <a:pt x="12615" y="1443"/>
                  <a:pt x="12626" y="1457"/>
                </a:cubicBezTo>
                <a:cubicBezTo>
                  <a:pt x="12637" y="1471"/>
                  <a:pt x="12636" y="1493"/>
                  <a:pt x="12649" y="1504"/>
                </a:cubicBezTo>
                <a:cubicBezTo>
                  <a:pt x="12663" y="1515"/>
                  <a:pt x="12695" y="1571"/>
                  <a:pt x="12695" y="1571"/>
                </a:cubicBezTo>
                <a:cubicBezTo>
                  <a:pt x="12695" y="1571"/>
                  <a:pt x="12701" y="1594"/>
                  <a:pt x="12708" y="1594"/>
                </a:cubicBezTo>
                <a:cubicBezTo>
                  <a:pt x="12715" y="1594"/>
                  <a:pt x="12728" y="1604"/>
                  <a:pt x="12735" y="1614"/>
                </a:cubicBezTo>
                <a:cubicBezTo>
                  <a:pt x="12742" y="1623"/>
                  <a:pt x="12742" y="1643"/>
                  <a:pt x="12742" y="1643"/>
                </a:cubicBezTo>
                <a:cubicBezTo>
                  <a:pt x="12770" y="1666"/>
                  <a:pt x="12770" y="1666"/>
                  <a:pt x="12770" y="1666"/>
                </a:cubicBezTo>
                <a:cubicBezTo>
                  <a:pt x="12780" y="1702"/>
                  <a:pt x="12780" y="1702"/>
                  <a:pt x="12780" y="1702"/>
                </a:cubicBezTo>
                <a:cubicBezTo>
                  <a:pt x="12806" y="1730"/>
                  <a:pt x="12806" y="1730"/>
                  <a:pt x="12806" y="1730"/>
                </a:cubicBezTo>
                <a:cubicBezTo>
                  <a:pt x="12806" y="1730"/>
                  <a:pt x="12792" y="1691"/>
                  <a:pt x="12801" y="1688"/>
                </a:cubicBezTo>
                <a:cubicBezTo>
                  <a:pt x="12809" y="1686"/>
                  <a:pt x="12813" y="1695"/>
                  <a:pt x="12813" y="1695"/>
                </a:cubicBezTo>
                <a:cubicBezTo>
                  <a:pt x="12834" y="1695"/>
                  <a:pt x="12834" y="1695"/>
                  <a:pt x="12834" y="1695"/>
                </a:cubicBezTo>
                <a:cubicBezTo>
                  <a:pt x="12856" y="1722"/>
                  <a:pt x="12856" y="1722"/>
                  <a:pt x="12856" y="1722"/>
                </a:cubicBezTo>
                <a:cubicBezTo>
                  <a:pt x="12857" y="1705"/>
                  <a:pt x="12857" y="1705"/>
                  <a:pt x="12857" y="1705"/>
                </a:cubicBezTo>
                <a:cubicBezTo>
                  <a:pt x="12837" y="1680"/>
                  <a:pt x="12837" y="1680"/>
                  <a:pt x="12837" y="1680"/>
                </a:cubicBezTo>
                <a:cubicBezTo>
                  <a:pt x="12821" y="1681"/>
                  <a:pt x="12821" y="1681"/>
                  <a:pt x="12821" y="1681"/>
                </a:cubicBezTo>
                <a:cubicBezTo>
                  <a:pt x="12799" y="1658"/>
                  <a:pt x="12799" y="1658"/>
                  <a:pt x="12799" y="1658"/>
                </a:cubicBezTo>
                <a:cubicBezTo>
                  <a:pt x="12799" y="1658"/>
                  <a:pt x="12777" y="1652"/>
                  <a:pt x="12764" y="1634"/>
                </a:cubicBezTo>
                <a:cubicBezTo>
                  <a:pt x="12752" y="1616"/>
                  <a:pt x="12744" y="1575"/>
                  <a:pt x="12744" y="1575"/>
                </a:cubicBezTo>
                <a:cubicBezTo>
                  <a:pt x="12744" y="1575"/>
                  <a:pt x="12720" y="1561"/>
                  <a:pt x="12733" y="1554"/>
                </a:cubicBezTo>
                <a:cubicBezTo>
                  <a:pt x="12745" y="1547"/>
                  <a:pt x="12821" y="1585"/>
                  <a:pt x="12821" y="1585"/>
                </a:cubicBezTo>
                <a:cubicBezTo>
                  <a:pt x="12771" y="1548"/>
                  <a:pt x="12771" y="1548"/>
                  <a:pt x="12771" y="1548"/>
                </a:cubicBezTo>
                <a:cubicBezTo>
                  <a:pt x="12771" y="1548"/>
                  <a:pt x="12752" y="1518"/>
                  <a:pt x="12742" y="1511"/>
                </a:cubicBezTo>
                <a:cubicBezTo>
                  <a:pt x="12733" y="1504"/>
                  <a:pt x="12717" y="1494"/>
                  <a:pt x="12717" y="1494"/>
                </a:cubicBezTo>
                <a:cubicBezTo>
                  <a:pt x="12665" y="1438"/>
                  <a:pt x="12665" y="1438"/>
                  <a:pt x="12665" y="1438"/>
                </a:cubicBezTo>
                <a:cubicBezTo>
                  <a:pt x="12648" y="1439"/>
                  <a:pt x="12648" y="1439"/>
                  <a:pt x="12648" y="1439"/>
                </a:cubicBezTo>
                <a:cubicBezTo>
                  <a:pt x="12641" y="1420"/>
                  <a:pt x="12641" y="1420"/>
                  <a:pt x="12641" y="1420"/>
                </a:cubicBezTo>
                <a:cubicBezTo>
                  <a:pt x="12641" y="1420"/>
                  <a:pt x="12631" y="1422"/>
                  <a:pt x="12619" y="1410"/>
                </a:cubicBezTo>
                <a:cubicBezTo>
                  <a:pt x="12607" y="1397"/>
                  <a:pt x="12611" y="1381"/>
                  <a:pt x="12611" y="1381"/>
                </a:cubicBezTo>
                <a:cubicBezTo>
                  <a:pt x="12591" y="1356"/>
                  <a:pt x="12591" y="1356"/>
                  <a:pt x="12591" y="1356"/>
                </a:cubicBezTo>
                <a:cubicBezTo>
                  <a:pt x="12577" y="1357"/>
                  <a:pt x="12577" y="1357"/>
                  <a:pt x="12577" y="1357"/>
                </a:cubicBezTo>
                <a:cubicBezTo>
                  <a:pt x="12568" y="1338"/>
                  <a:pt x="12568" y="1338"/>
                  <a:pt x="12568" y="1338"/>
                </a:cubicBezTo>
                <a:cubicBezTo>
                  <a:pt x="12541" y="1318"/>
                  <a:pt x="12541" y="1318"/>
                  <a:pt x="12541" y="1318"/>
                </a:cubicBezTo>
                <a:cubicBezTo>
                  <a:pt x="12533" y="1302"/>
                  <a:pt x="12533" y="1302"/>
                  <a:pt x="12533" y="1302"/>
                </a:cubicBezTo>
                <a:cubicBezTo>
                  <a:pt x="12533" y="1302"/>
                  <a:pt x="12515" y="1289"/>
                  <a:pt x="12508" y="1294"/>
                </a:cubicBezTo>
                <a:cubicBezTo>
                  <a:pt x="12501" y="1298"/>
                  <a:pt x="12547" y="1331"/>
                  <a:pt x="12541" y="1334"/>
                </a:cubicBezTo>
                <a:close/>
                <a:moveTo>
                  <a:pt x="12478" y="2891"/>
                </a:moveTo>
                <a:cubicBezTo>
                  <a:pt x="12490" y="2894"/>
                  <a:pt x="12501" y="2877"/>
                  <a:pt x="12485" y="2875"/>
                </a:cubicBezTo>
                <a:cubicBezTo>
                  <a:pt x="12469" y="2874"/>
                  <a:pt x="12478" y="2891"/>
                  <a:pt x="12478" y="2891"/>
                </a:cubicBezTo>
                <a:close/>
                <a:moveTo>
                  <a:pt x="12587" y="2774"/>
                </a:moveTo>
                <a:cubicBezTo>
                  <a:pt x="12587" y="2782"/>
                  <a:pt x="12598" y="2782"/>
                  <a:pt x="12598" y="2782"/>
                </a:cubicBezTo>
                <a:cubicBezTo>
                  <a:pt x="12605" y="2770"/>
                  <a:pt x="12587" y="2766"/>
                  <a:pt x="12587" y="2774"/>
                </a:cubicBezTo>
                <a:close/>
                <a:moveTo>
                  <a:pt x="12559" y="2866"/>
                </a:moveTo>
                <a:cubicBezTo>
                  <a:pt x="12565" y="2858"/>
                  <a:pt x="12550" y="2858"/>
                  <a:pt x="12550" y="2858"/>
                </a:cubicBezTo>
                <a:cubicBezTo>
                  <a:pt x="12541" y="2841"/>
                  <a:pt x="12541" y="2841"/>
                  <a:pt x="12541" y="2841"/>
                </a:cubicBezTo>
                <a:cubicBezTo>
                  <a:pt x="12541" y="2851"/>
                  <a:pt x="12541" y="2851"/>
                  <a:pt x="12541" y="2851"/>
                </a:cubicBezTo>
                <a:cubicBezTo>
                  <a:pt x="12539" y="2867"/>
                  <a:pt x="12554" y="2874"/>
                  <a:pt x="12559" y="2866"/>
                </a:cubicBezTo>
                <a:close/>
                <a:moveTo>
                  <a:pt x="12523" y="2879"/>
                </a:moveTo>
                <a:cubicBezTo>
                  <a:pt x="12505" y="2870"/>
                  <a:pt x="12505" y="2870"/>
                  <a:pt x="12505" y="2870"/>
                </a:cubicBezTo>
                <a:cubicBezTo>
                  <a:pt x="12505" y="2870"/>
                  <a:pt x="12497" y="2885"/>
                  <a:pt x="12501" y="2885"/>
                </a:cubicBezTo>
                <a:cubicBezTo>
                  <a:pt x="12505" y="2885"/>
                  <a:pt x="12523" y="2879"/>
                  <a:pt x="12523" y="2879"/>
                </a:cubicBezTo>
                <a:close/>
                <a:moveTo>
                  <a:pt x="12471" y="2390"/>
                </a:moveTo>
                <a:cubicBezTo>
                  <a:pt x="12447" y="2398"/>
                  <a:pt x="12457" y="2407"/>
                  <a:pt x="12472" y="2407"/>
                </a:cubicBezTo>
                <a:cubicBezTo>
                  <a:pt x="12491" y="2407"/>
                  <a:pt x="12495" y="2382"/>
                  <a:pt x="12471" y="2390"/>
                </a:cubicBezTo>
                <a:close/>
                <a:moveTo>
                  <a:pt x="11286" y="3255"/>
                </a:moveTo>
                <a:cubicBezTo>
                  <a:pt x="11294" y="3249"/>
                  <a:pt x="11309" y="3276"/>
                  <a:pt x="11309" y="3276"/>
                </a:cubicBezTo>
                <a:cubicBezTo>
                  <a:pt x="11308" y="3297"/>
                  <a:pt x="11308" y="3297"/>
                  <a:pt x="11308" y="3297"/>
                </a:cubicBezTo>
                <a:cubicBezTo>
                  <a:pt x="11308" y="3297"/>
                  <a:pt x="11329" y="3298"/>
                  <a:pt x="11330" y="3315"/>
                </a:cubicBezTo>
                <a:cubicBezTo>
                  <a:pt x="11330" y="3332"/>
                  <a:pt x="11337" y="3344"/>
                  <a:pt x="11339" y="3357"/>
                </a:cubicBezTo>
                <a:cubicBezTo>
                  <a:pt x="11341" y="3371"/>
                  <a:pt x="11344" y="3404"/>
                  <a:pt x="11344" y="3404"/>
                </a:cubicBezTo>
                <a:cubicBezTo>
                  <a:pt x="11344" y="3404"/>
                  <a:pt x="11345" y="3416"/>
                  <a:pt x="11352" y="3425"/>
                </a:cubicBezTo>
                <a:cubicBezTo>
                  <a:pt x="11360" y="3434"/>
                  <a:pt x="11363" y="3447"/>
                  <a:pt x="11363" y="3447"/>
                </a:cubicBezTo>
                <a:cubicBezTo>
                  <a:pt x="11391" y="3508"/>
                  <a:pt x="11391" y="3508"/>
                  <a:pt x="11391" y="3508"/>
                </a:cubicBezTo>
                <a:cubicBezTo>
                  <a:pt x="11401" y="3538"/>
                  <a:pt x="11401" y="3538"/>
                  <a:pt x="11401" y="3538"/>
                </a:cubicBezTo>
                <a:cubicBezTo>
                  <a:pt x="11401" y="3538"/>
                  <a:pt x="11387" y="3535"/>
                  <a:pt x="11386" y="3543"/>
                </a:cubicBezTo>
                <a:cubicBezTo>
                  <a:pt x="11384" y="3552"/>
                  <a:pt x="11378" y="3577"/>
                  <a:pt x="11378" y="3577"/>
                </a:cubicBezTo>
                <a:cubicBezTo>
                  <a:pt x="11407" y="3567"/>
                  <a:pt x="11407" y="3567"/>
                  <a:pt x="11407" y="3567"/>
                </a:cubicBezTo>
                <a:cubicBezTo>
                  <a:pt x="11399" y="3604"/>
                  <a:pt x="11399" y="3604"/>
                  <a:pt x="11399" y="3604"/>
                </a:cubicBezTo>
                <a:cubicBezTo>
                  <a:pt x="11399" y="3604"/>
                  <a:pt x="11395" y="3616"/>
                  <a:pt x="11396" y="3629"/>
                </a:cubicBezTo>
                <a:cubicBezTo>
                  <a:pt x="11397" y="3641"/>
                  <a:pt x="11404" y="3660"/>
                  <a:pt x="11404" y="3660"/>
                </a:cubicBezTo>
                <a:cubicBezTo>
                  <a:pt x="11404" y="3660"/>
                  <a:pt x="11392" y="3692"/>
                  <a:pt x="11390" y="3708"/>
                </a:cubicBezTo>
                <a:cubicBezTo>
                  <a:pt x="11388" y="3724"/>
                  <a:pt x="11390" y="3769"/>
                  <a:pt x="11390" y="3769"/>
                </a:cubicBezTo>
                <a:cubicBezTo>
                  <a:pt x="11390" y="3769"/>
                  <a:pt x="11400" y="3779"/>
                  <a:pt x="11402" y="3769"/>
                </a:cubicBezTo>
                <a:cubicBezTo>
                  <a:pt x="11403" y="3759"/>
                  <a:pt x="11403" y="3735"/>
                  <a:pt x="11407" y="3746"/>
                </a:cubicBezTo>
                <a:cubicBezTo>
                  <a:pt x="11410" y="3758"/>
                  <a:pt x="11402" y="3758"/>
                  <a:pt x="11416" y="3760"/>
                </a:cubicBezTo>
                <a:cubicBezTo>
                  <a:pt x="11430" y="3761"/>
                  <a:pt x="11438" y="3791"/>
                  <a:pt x="11438" y="3791"/>
                </a:cubicBezTo>
                <a:cubicBezTo>
                  <a:pt x="11461" y="3811"/>
                  <a:pt x="11461" y="3811"/>
                  <a:pt x="11461" y="3811"/>
                </a:cubicBezTo>
                <a:cubicBezTo>
                  <a:pt x="11461" y="3811"/>
                  <a:pt x="11456" y="3822"/>
                  <a:pt x="11465" y="3836"/>
                </a:cubicBezTo>
                <a:cubicBezTo>
                  <a:pt x="11471" y="3847"/>
                  <a:pt x="11479" y="3855"/>
                  <a:pt x="11483" y="3859"/>
                </a:cubicBezTo>
                <a:cubicBezTo>
                  <a:pt x="11484" y="3859"/>
                  <a:pt x="11484" y="3860"/>
                  <a:pt x="11484" y="3860"/>
                </a:cubicBezTo>
                <a:cubicBezTo>
                  <a:pt x="11489" y="3921"/>
                  <a:pt x="11489" y="3921"/>
                  <a:pt x="11489" y="3921"/>
                </a:cubicBezTo>
                <a:cubicBezTo>
                  <a:pt x="11489" y="3921"/>
                  <a:pt x="11521" y="3909"/>
                  <a:pt x="11521" y="3929"/>
                </a:cubicBezTo>
                <a:cubicBezTo>
                  <a:pt x="11520" y="3949"/>
                  <a:pt x="11511" y="3971"/>
                  <a:pt x="11522" y="3983"/>
                </a:cubicBezTo>
                <a:cubicBezTo>
                  <a:pt x="11533" y="3996"/>
                  <a:pt x="11545" y="3983"/>
                  <a:pt x="11545" y="3983"/>
                </a:cubicBezTo>
                <a:cubicBezTo>
                  <a:pt x="11545" y="3983"/>
                  <a:pt x="11538" y="4024"/>
                  <a:pt x="11548" y="4033"/>
                </a:cubicBezTo>
                <a:cubicBezTo>
                  <a:pt x="11558" y="4042"/>
                  <a:pt x="11597" y="4066"/>
                  <a:pt x="11597" y="4066"/>
                </a:cubicBezTo>
                <a:cubicBezTo>
                  <a:pt x="11597" y="4066"/>
                  <a:pt x="11599" y="4086"/>
                  <a:pt x="11604" y="4088"/>
                </a:cubicBezTo>
                <a:cubicBezTo>
                  <a:pt x="11609" y="4089"/>
                  <a:pt x="11636" y="4101"/>
                  <a:pt x="11636" y="4101"/>
                </a:cubicBezTo>
                <a:cubicBezTo>
                  <a:pt x="11652" y="4123"/>
                  <a:pt x="11652" y="4123"/>
                  <a:pt x="11652" y="4123"/>
                </a:cubicBezTo>
                <a:cubicBezTo>
                  <a:pt x="11685" y="4120"/>
                  <a:pt x="11685" y="4120"/>
                  <a:pt x="11685" y="4120"/>
                </a:cubicBezTo>
                <a:cubicBezTo>
                  <a:pt x="11685" y="4120"/>
                  <a:pt x="11690" y="4100"/>
                  <a:pt x="11688" y="4082"/>
                </a:cubicBezTo>
                <a:cubicBezTo>
                  <a:pt x="11686" y="4065"/>
                  <a:pt x="11656" y="4045"/>
                  <a:pt x="11655" y="4040"/>
                </a:cubicBezTo>
                <a:cubicBezTo>
                  <a:pt x="11654" y="4035"/>
                  <a:pt x="11660" y="4023"/>
                  <a:pt x="11653" y="4014"/>
                </a:cubicBezTo>
                <a:cubicBezTo>
                  <a:pt x="11645" y="4005"/>
                  <a:pt x="11651" y="4003"/>
                  <a:pt x="11651" y="3990"/>
                </a:cubicBezTo>
                <a:cubicBezTo>
                  <a:pt x="11652" y="3978"/>
                  <a:pt x="11655" y="3939"/>
                  <a:pt x="11650" y="3917"/>
                </a:cubicBezTo>
                <a:cubicBezTo>
                  <a:pt x="11646" y="3895"/>
                  <a:pt x="11604" y="3880"/>
                  <a:pt x="11598" y="3871"/>
                </a:cubicBezTo>
                <a:cubicBezTo>
                  <a:pt x="11596" y="3868"/>
                  <a:pt x="11591" y="3864"/>
                  <a:pt x="11586" y="3861"/>
                </a:cubicBezTo>
                <a:cubicBezTo>
                  <a:pt x="11586" y="3861"/>
                  <a:pt x="11586" y="3861"/>
                  <a:pt x="11586" y="3861"/>
                </a:cubicBezTo>
                <a:cubicBezTo>
                  <a:pt x="11577" y="3854"/>
                  <a:pt x="11567" y="3848"/>
                  <a:pt x="11567" y="3848"/>
                </a:cubicBezTo>
                <a:cubicBezTo>
                  <a:pt x="11567" y="3848"/>
                  <a:pt x="11562" y="3824"/>
                  <a:pt x="11559" y="3814"/>
                </a:cubicBezTo>
                <a:cubicBezTo>
                  <a:pt x="11556" y="3804"/>
                  <a:pt x="11529" y="3824"/>
                  <a:pt x="11521" y="3820"/>
                </a:cubicBezTo>
                <a:cubicBezTo>
                  <a:pt x="11514" y="3816"/>
                  <a:pt x="11507" y="3779"/>
                  <a:pt x="11502" y="3782"/>
                </a:cubicBezTo>
                <a:cubicBezTo>
                  <a:pt x="11497" y="3786"/>
                  <a:pt x="11502" y="3797"/>
                  <a:pt x="11496" y="3798"/>
                </a:cubicBezTo>
                <a:cubicBezTo>
                  <a:pt x="11490" y="3799"/>
                  <a:pt x="11475" y="3776"/>
                  <a:pt x="11483" y="3768"/>
                </a:cubicBezTo>
                <a:cubicBezTo>
                  <a:pt x="11491" y="3760"/>
                  <a:pt x="11488" y="3775"/>
                  <a:pt x="11496" y="3772"/>
                </a:cubicBezTo>
                <a:cubicBezTo>
                  <a:pt x="11504" y="3769"/>
                  <a:pt x="11486" y="3738"/>
                  <a:pt x="11484" y="3732"/>
                </a:cubicBezTo>
                <a:cubicBezTo>
                  <a:pt x="11482" y="3726"/>
                  <a:pt x="11471" y="3728"/>
                  <a:pt x="11471" y="3728"/>
                </a:cubicBezTo>
                <a:cubicBezTo>
                  <a:pt x="11472" y="3691"/>
                  <a:pt x="11472" y="3691"/>
                  <a:pt x="11472" y="3691"/>
                </a:cubicBezTo>
                <a:cubicBezTo>
                  <a:pt x="11437" y="3701"/>
                  <a:pt x="11437" y="3701"/>
                  <a:pt x="11437" y="3701"/>
                </a:cubicBezTo>
                <a:cubicBezTo>
                  <a:pt x="11437" y="3701"/>
                  <a:pt x="11433" y="3642"/>
                  <a:pt x="11432" y="3635"/>
                </a:cubicBezTo>
                <a:cubicBezTo>
                  <a:pt x="11431" y="3627"/>
                  <a:pt x="11426" y="3617"/>
                  <a:pt x="11426" y="3617"/>
                </a:cubicBezTo>
                <a:cubicBezTo>
                  <a:pt x="11426" y="3617"/>
                  <a:pt x="11442" y="3609"/>
                  <a:pt x="11443" y="3591"/>
                </a:cubicBezTo>
                <a:cubicBezTo>
                  <a:pt x="11444" y="3572"/>
                  <a:pt x="11444" y="3549"/>
                  <a:pt x="11444" y="3549"/>
                </a:cubicBezTo>
                <a:cubicBezTo>
                  <a:pt x="11444" y="3549"/>
                  <a:pt x="11458" y="3542"/>
                  <a:pt x="11459" y="3518"/>
                </a:cubicBezTo>
                <a:cubicBezTo>
                  <a:pt x="11460" y="3493"/>
                  <a:pt x="11453" y="3489"/>
                  <a:pt x="11453" y="3489"/>
                </a:cubicBezTo>
                <a:cubicBezTo>
                  <a:pt x="11457" y="3467"/>
                  <a:pt x="11457" y="3467"/>
                  <a:pt x="11457" y="3467"/>
                </a:cubicBezTo>
                <a:cubicBezTo>
                  <a:pt x="11464" y="3467"/>
                  <a:pt x="11464" y="3467"/>
                  <a:pt x="11464" y="3467"/>
                </a:cubicBezTo>
                <a:cubicBezTo>
                  <a:pt x="11464" y="3467"/>
                  <a:pt x="11465" y="3459"/>
                  <a:pt x="11477" y="3460"/>
                </a:cubicBezTo>
                <a:cubicBezTo>
                  <a:pt x="11488" y="3460"/>
                  <a:pt x="11507" y="3474"/>
                  <a:pt x="11507" y="3474"/>
                </a:cubicBezTo>
                <a:cubicBezTo>
                  <a:pt x="11499" y="3480"/>
                  <a:pt x="11499" y="3480"/>
                  <a:pt x="11499" y="3480"/>
                </a:cubicBezTo>
                <a:cubicBezTo>
                  <a:pt x="11499" y="3480"/>
                  <a:pt x="11494" y="3512"/>
                  <a:pt x="11505" y="3512"/>
                </a:cubicBezTo>
                <a:cubicBezTo>
                  <a:pt x="11517" y="3513"/>
                  <a:pt x="11553" y="3496"/>
                  <a:pt x="11553" y="3496"/>
                </a:cubicBezTo>
                <a:cubicBezTo>
                  <a:pt x="11571" y="3550"/>
                  <a:pt x="11571" y="3550"/>
                  <a:pt x="11571" y="3550"/>
                </a:cubicBezTo>
                <a:cubicBezTo>
                  <a:pt x="11571" y="3550"/>
                  <a:pt x="11579" y="3538"/>
                  <a:pt x="11590" y="3543"/>
                </a:cubicBezTo>
                <a:cubicBezTo>
                  <a:pt x="11593" y="3544"/>
                  <a:pt x="11596" y="3546"/>
                  <a:pt x="11599" y="3549"/>
                </a:cubicBezTo>
                <a:cubicBezTo>
                  <a:pt x="11614" y="3566"/>
                  <a:pt x="11600" y="3578"/>
                  <a:pt x="11600" y="3578"/>
                </a:cubicBezTo>
                <a:cubicBezTo>
                  <a:pt x="11600" y="3578"/>
                  <a:pt x="11609" y="3600"/>
                  <a:pt x="11619" y="3601"/>
                </a:cubicBezTo>
                <a:cubicBezTo>
                  <a:pt x="11629" y="3601"/>
                  <a:pt x="11632" y="3588"/>
                  <a:pt x="11632" y="3588"/>
                </a:cubicBezTo>
                <a:cubicBezTo>
                  <a:pt x="11632" y="3588"/>
                  <a:pt x="11631" y="3612"/>
                  <a:pt x="11641" y="3614"/>
                </a:cubicBezTo>
                <a:cubicBezTo>
                  <a:pt x="11652" y="3616"/>
                  <a:pt x="11662" y="3608"/>
                  <a:pt x="11664" y="3618"/>
                </a:cubicBezTo>
                <a:cubicBezTo>
                  <a:pt x="11665" y="3622"/>
                  <a:pt x="11668" y="3628"/>
                  <a:pt x="11670" y="3633"/>
                </a:cubicBezTo>
                <a:cubicBezTo>
                  <a:pt x="11683" y="3634"/>
                  <a:pt x="11683" y="3634"/>
                  <a:pt x="11683" y="3634"/>
                </a:cubicBezTo>
                <a:cubicBezTo>
                  <a:pt x="11682" y="3636"/>
                  <a:pt x="11683" y="3638"/>
                  <a:pt x="11684" y="3640"/>
                </a:cubicBezTo>
                <a:cubicBezTo>
                  <a:pt x="11690" y="3648"/>
                  <a:pt x="11713" y="3660"/>
                  <a:pt x="11713" y="3660"/>
                </a:cubicBezTo>
                <a:cubicBezTo>
                  <a:pt x="11700" y="3671"/>
                  <a:pt x="11700" y="3671"/>
                  <a:pt x="11700" y="3671"/>
                </a:cubicBezTo>
                <a:cubicBezTo>
                  <a:pt x="11700" y="3671"/>
                  <a:pt x="11714" y="3706"/>
                  <a:pt x="11707" y="3712"/>
                </a:cubicBezTo>
                <a:cubicBezTo>
                  <a:pt x="11703" y="3715"/>
                  <a:pt x="11700" y="3721"/>
                  <a:pt x="11698" y="3726"/>
                </a:cubicBezTo>
                <a:cubicBezTo>
                  <a:pt x="11699" y="3726"/>
                  <a:pt x="11699" y="3726"/>
                  <a:pt x="11699" y="3726"/>
                </a:cubicBezTo>
                <a:cubicBezTo>
                  <a:pt x="11708" y="3732"/>
                  <a:pt x="11722" y="3732"/>
                  <a:pt x="11732" y="3720"/>
                </a:cubicBezTo>
                <a:cubicBezTo>
                  <a:pt x="11743" y="3709"/>
                  <a:pt x="11756" y="3705"/>
                  <a:pt x="11756" y="3705"/>
                </a:cubicBezTo>
                <a:cubicBezTo>
                  <a:pt x="11759" y="3689"/>
                  <a:pt x="11759" y="3689"/>
                  <a:pt x="11759" y="3689"/>
                </a:cubicBezTo>
                <a:cubicBezTo>
                  <a:pt x="11759" y="3673"/>
                  <a:pt x="11759" y="3673"/>
                  <a:pt x="11759" y="3673"/>
                </a:cubicBezTo>
                <a:cubicBezTo>
                  <a:pt x="11759" y="3673"/>
                  <a:pt x="11784" y="3684"/>
                  <a:pt x="11789" y="3672"/>
                </a:cubicBezTo>
                <a:cubicBezTo>
                  <a:pt x="11793" y="3660"/>
                  <a:pt x="11773" y="3648"/>
                  <a:pt x="11777" y="3645"/>
                </a:cubicBezTo>
                <a:cubicBezTo>
                  <a:pt x="11781" y="3641"/>
                  <a:pt x="11804" y="3630"/>
                  <a:pt x="11804" y="3630"/>
                </a:cubicBezTo>
                <a:cubicBezTo>
                  <a:pt x="11804" y="3630"/>
                  <a:pt x="11815" y="3639"/>
                  <a:pt x="11838" y="3627"/>
                </a:cubicBezTo>
                <a:cubicBezTo>
                  <a:pt x="11860" y="3616"/>
                  <a:pt x="11891" y="3593"/>
                  <a:pt x="11895" y="3576"/>
                </a:cubicBezTo>
                <a:cubicBezTo>
                  <a:pt x="11898" y="3559"/>
                  <a:pt x="11911" y="3514"/>
                  <a:pt x="11909" y="3504"/>
                </a:cubicBezTo>
                <a:cubicBezTo>
                  <a:pt x="11907" y="3494"/>
                  <a:pt x="11889" y="3476"/>
                  <a:pt x="11889" y="3476"/>
                </a:cubicBezTo>
                <a:cubicBezTo>
                  <a:pt x="11899" y="3472"/>
                  <a:pt x="11899" y="3472"/>
                  <a:pt x="11899" y="3472"/>
                </a:cubicBezTo>
                <a:cubicBezTo>
                  <a:pt x="11899" y="3472"/>
                  <a:pt x="11899" y="3435"/>
                  <a:pt x="11894" y="3422"/>
                </a:cubicBezTo>
                <a:cubicBezTo>
                  <a:pt x="11888" y="3408"/>
                  <a:pt x="11872" y="3385"/>
                  <a:pt x="11872" y="3385"/>
                </a:cubicBezTo>
                <a:cubicBezTo>
                  <a:pt x="11872" y="3385"/>
                  <a:pt x="11883" y="3371"/>
                  <a:pt x="11867" y="3355"/>
                </a:cubicBezTo>
                <a:cubicBezTo>
                  <a:pt x="11851" y="3340"/>
                  <a:pt x="11806" y="3298"/>
                  <a:pt x="11792" y="3291"/>
                </a:cubicBezTo>
                <a:cubicBezTo>
                  <a:pt x="11778" y="3285"/>
                  <a:pt x="11763" y="3277"/>
                  <a:pt x="11760" y="3269"/>
                </a:cubicBezTo>
                <a:cubicBezTo>
                  <a:pt x="11756" y="3262"/>
                  <a:pt x="11764" y="3256"/>
                  <a:pt x="11758" y="3246"/>
                </a:cubicBezTo>
                <a:cubicBezTo>
                  <a:pt x="11752" y="3236"/>
                  <a:pt x="11704" y="3195"/>
                  <a:pt x="11697" y="3172"/>
                </a:cubicBezTo>
                <a:cubicBezTo>
                  <a:pt x="11691" y="3148"/>
                  <a:pt x="11686" y="3122"/>
                  <a:pt x="11692" y="3117"/>
                </a:cubicBezTo>
                <a:cubicBezTo>
                  <a:pt x="11699" y="3113"/>
                  <a:pt x="11701" y="3097"/>
                  <a:pt x="11701" y="3097"/>
                </a:cubicBezTo>
                <a:cubicBezTo>
                  <a:pt x="11701" y="3097"/>
                  <a:pt x="11719" y="3084"/>
                  <a:pt x="11724" y="3080"/>
                </a:cubicBezTo>
                <a:cubicBezTo>
                  <a:pt x="11730" y="3077"/>
                  <a:pt x="11733" y="3066"/>
                  <a:pt x="11733" y="3066"/>
                </a:cubicBezTo>
                <a:cubicBezTo>
                  <a:pt x="11733" y="3066"/>
                  <a:pt x="11752" y="3069"/>
                  <a:pt x="11758" y="3064"/>
                </a:cubicBezTo>
                <a:cubicBezTo>
                  <a:pt x="11763" y="3059"/>
                  <a:pt x="11763" y="3037"/>
                  <a:pt x="11763" y="3037"/>
                </a:cubicBezTo>
                <a:cubicBezTo>
                  <a:pt x="11770" y="3032"/>
                  <a:pt x="11770" y="3032"/>
                  <a:pt x="11770" y="3032"/>
                </a:cubicBezTo>
                <a:cubicBezTo>
                  <a:pt x="11799" y="3013"/>
                  <a:pt x="11799" y="3013"/>
                  <a:pt x="11799" y="3013"/>
                </a:cubicBezTo>
                <a:cubicBezTo>
                  <a:pt x="11811" y="3021"/>
                  <a:pt x="11811" y="3021"/>
                  <a:pt x="11811" y="3021"/>
                </a:cubicBezTo>
                <a:cubicBezTo>
                  <a:pt x="11811" y="3021"/>
                  <a:pt x="11856" y="3021"/>
                  <a:pt x="11862" y="3032"/>
                </a:cubicBezTo>
                <a:cubicBezTo>
                  <a:pt x="11867" y="3044"/>
                  <a:pt x="11852" y="3066"/>
                  <a:pt x="11859" y="3077"/>
                </a:cubicBezTo>
                <a:cubicBezTo>
                  <a:pt x="11867" y="3088"/>
                  <a:pt x="11888" y="3103"/>
                  <a:pt x="11888" y="3103"/>
                </a:cubicBezTo>
                <a:cubicBezTo>
                  <a:pt x="11902" y="3101"/>
                  <a:pt x="11902" y="3101"/>
                  <a:pt x="11902" y="3101"/>
                </a:cubicBezTo>
                <a:cubicBezTo>
                  <a:pt x="11902" y="3089"/>
                  <a:pt x="11902" y="3089"/>
                  <a:pt x="11902" y="3089"/>
                </a:cubicBezTo>
                <a:cubicBezTo>
                  <a:pt x="11902" y="3089"/>
                  <a:pt x="11893" y="3057"/>
                  <a:pt x="11905" y="3040"/>
                </a:cubicBezTo>
                <a:cubicBezTo>
                  <a:pt x="11917" y="3024"/>
                  <a:pt x="11944" y="3026"/>
                  <a:pt x="11958" y="3023"/>
                </a:cubicBezTo>
                <a:cubicBezTo>
                  <a:pt x="11971" y="3020"/>
                  <a:pt x="12014" y="3011"/>
                  <a:pt x="12014" y="3001"/>
                </a:cubicBezTo>
                <a:cubicBezTo>
                  <a:pt x="12015" y="2991"/>
                  <a:pt x="12015" y="2961"/>
                  <a:pt x="12024" y="2959"/>
                </a:cubicBezTo>
                <a:cubicBezTo>
                  <a:pt x="12033" y="2957"/>
                  <a:pt x="12040" y="2991"/>
                  <a:pt x="12049" y="2987"/>
                </a:cubicBezTo>
                <a:cubicBezTo>
                  <a:pt x="12059" y="2984"/>
                  <a:pt x="12079" y="2953"/>
                  <a:pt x="12079" y="2953"/>
                </a:cubicBezTo>
                <a:cubicBezTo>
                  <a:pt x="12090" y="2963"/>
                  <a:pt x="12090" y="2963"/>
                  <a:pt x="12090" y="2963"/>
                </a:cubicBezTo>
                <a:cubicBezTo>
                  <a:pt x="12112" y="2956"/>
                  <a:pt x="12112" y="2956"/>
                  <a:pt x="12112" y="2956"/>
                </a:cubicBezTo>
                <a:cubicBezTo>
                  <a:pt x="12112" y="2956"/>
                  <a:pt x="12137" y="2963"/>
                  <a:pt x="12149" y="2956"/>
                </a:cubicBezTo>
                <a:cubicBezTo>
                  <a:pt x="12162" y="2949"/>
                  <a:pt x="12167" y="2946"/>
                  <a:pt x="12174" y="2941"/>
                </a:cubicBezTo>
                <a:cubicBezTo>
                  <a:pt x="12180" y="2936"/>
                  <a:pt x="12209" y="2911"/>
                  <a:pt x="12214" y="2901"/>
                </a:cubicBezTo>
                <a:cubicBezTo>
                  <a:pt x="12218" y="2891"/>
                  <a:pt x="12205" y="2871"/>
                  <a:pt x="12205" y="2871"/>
                </a:cubicBezTo>
                <a:cubicBezTo>
                  <a:pt x="12218" y="2871"/>
                  <a:pt x="12218" y="2871"/>
                  <a:pt x="12218" y="2871"/>
                </a:cubicBezTo>
                <a:cubicBezTo>
                  <a:pt x="12224" y="2851"/>
                  <a:pt x="12224" y="2851"/>
                  <a:pt x="12224" y="2851"/>
                </a:cubicBezTo>
                <a:cubicBezTo>
                  <a:pt x="12239" y="2852"/>
                  <a:pt x="12239" y="2852"/>
                  <a:pt x="12239" y="2852"/>
                </a:cubicBezTo>
                <a:cubicBezTo>
                  <a:pt x="12246" y="2827"/>
                  <a:pt x="12246" y="2827"/>
                  <a:pt x="12246" y="2827"/>
                </a:cubicBezTo>
                <a:cubicBezTo>
                  <a:pt x="12254" y="2827"/>
                  <a:pt x="12254" y="2827"/>
                  <a:pt x="12254" y="2827"/>
                </a:cubicBezTo>
                <a:cubicBezTo>
                  <a:pt x="12258" y="2800"/>
                  <a:pt x="12258" y="2800"/>
                  <a:pt x="12258" y="2800"/>
                </a:cubicBezTo>
                <a:cubicBezTo>
                  <a:pt x="12258" y="2800"/>
                  <a:pt x="12272" y="2805"/>
                  <a:pt x="12272" y="2783"/>
                </a:cubicBezTo>
                <a:cubicBezTo>
                  <a:pt x="12272" y="2761"/>
                  <a:pt x="12259" y="2764"/>
                  <a:pt x="12264" y="2756"/>
                </a:cubicBezTo>
                <a:cubicBezTo>
                  <a:pt x="12268" y="2747"/>
                  <a:pt x="12287" y="2750"/>
                  <a:pt x="12287" y="2732"/>
                </a:cubicBezTo>
                <a:cubicBezTo>
                  <a:pt x="12288" y="2715"/>
                  <a:pt x="12276" y="2715"/>
                  <a:pt x="12277" y="2708"/>
                </a:cubicBezTo>
                <a:cubicBezTo>
                  <a:pt x="12277" y="2700"/>
                  <a:pt x="12288" y="2697"/>
                  <a:pt x="12288" y="2697"/>
                </a:cubicBezTo>
                <a:cubicBezTo>
                  <a:pt x="12289" y="2671"/>
                  <a:pt x="12289" y="2671"/>
                  <a:pt x="12289" y="2671"/>
                </a:cubicBezTo>
                <a:cubicBezTo>
                  <a:pt x="12289" y="2671"/>
                  <a:pt x="12316" y="2663"/>
                  <a:pt x="12323" y="2647"/>
                </a:cubicBezTo>
                <a:cubicBezTo>
                  <a:pt x="12330" y="2631"/>
                  <a:pt x="12313" y="2630"/>
                  <a:pt x="12313" y="2630"/>
                </a:cubicBezTo>
                <a:cubicBezTo>
                  <a:pt x="12313" y="2630"/>
                  <a:pt x="12345" y="2625"/>
                  <a:pt x="12345" y="2616"/>
                </a:cubicBezTo>
                <a:cubicBezTo>
                  <a:pt x="12346" y="2607"/>
                  <a:pt x="12327" y="2602"/>
                  <a:pt x="12327" y="2602"/>
                </a:cubicBezTo>
                <a:cubicBezTo>
                  <a:pt x="12327" y="2602"/>
                  <a:pt x="12365" y="2568"/>
                  <a:pt x="12348" y="2558"/>
                </a:cubicBezTo>
                <a:cubicBezTo>
                  <a:pt x="12331" y="2549"/>
                  <a:pt x="12251" y="2571"/>
                  <a:pt x="12251" y="2571"/>
                </a:cubicBezTo>
                <a:cubicBezTo>
                  <a:pt x="12241" y="2560"/>
                  <a:pt x="12241" y="2560"/>
                  <a:pt x="12241" y="2560"/>
                </a:cubicBezTo>
                <a:cubicBezTo>
                  <a:pt x="12266" y="2559"/>
                  <a:pt x="12266" y="2559"/>
                  <a:pt x="12266" y="2559"/>
                </a:cubicBezTo>
                <a:cubicBezTo>
                  <a:pt x="12266" y="2559"/>
                  <a:pt x="12266" y="2544"/>
                  <a:pt x="12276" y="2540"/>
                </a:cubicBezTo>
                <a:cubicBezTo>
                  <a:pt x="12286" y="2536"/>
                  <a:pt x="12305" y="2534"/>
                  <a:pt x="12305" y="2534"/>
                </a:cubicBezTo>
                <a:cubicBezTo>
                  <a:pt x="12305" y="2534"/>
                  <a:pt x="12292" y="2510"/>
                  <a:pt x="12288" y="2509"/>
                </a:cubicBezTo>
                <a:cubicBezTo>
                  <a:pt x="12284" y="2508"/>
                  <a:pt x="12261" y="2502"/>
                  <a:pt x="12261" y="2502"/>
                </a:cubicBezTo>
                <a:cubicBezTo>
                  <a:pt x="12253" y="2491"/>
                  <a:pt x="12253" y="2491"/>
                  <a:pt x="12253" y="2491"/>
                </a:cubicBezTo>
                <a:cubicBezTo>
                  <a:pt x="12244" y="2492"/>
                  <a:pt x="12244" y="2492"/>
                  <a:pt x="12244" y="2492"/>
                </a:cubicBezTo>
                <a:cubicBezTo>
                  <a:pt x="12244" y="2492"/>
                  <a:pt x="12235" y="2480"/>
                  <a:pt x="12228" y="2479"/>
                </a:cubicBezTo>
                <a:cubicBezTo>
                  <a:pt x="12221" y="2478"/>
                  <a:pt x="12203" y="2484"/>
                  <a:pt x="12203" y="2484"/>
                </a:cubicBezTo>
                <a:cubicBezTo>
                  <a:pt x="12180" y="2453"/>
                  <a:pt x="12180" y="2453"/>
                  <a:pt x="12180" y="2453"/>
                </a:cubicBezTo>
                <a:cubicBezTo>
                  <a:pt x="12180" y="2453"/>
                  <a:pt x="12201" y="2474"/>
                  <a:pt x="12207" y="2472"/>
                </a:cubicBezTo>
                <a:cubicBezTo>
                  <a:pt x="12213" y="2470"/>
                  <a:pt x="12220" y="2466"/>
                  <a:pt x="12220" y="2466"/>
                </a:cubicBezTo>
                <a:cubicBezTo>
                  <a:pt x="12239" y="2471"/>
                  <a:pt x="12239" y="2471"/>
                  <a:pt x="12239" y="2471"/>
                </a:cubicBezTo>
                <a:cubicBezTo>
                  <a:pt x="12249" y="2482"/>
                  <a:pt x="12249" y="2482"/>
                  <a:pt x="12249" y="2482"/>
                </a:cubicBezTo>
                <a:cubicBezTo>
                  <a:pt x="12258" y="2478"/>
                  <a:pt x="12258" y="2478"/>
                  <a:pt x="12258" y="2478"/>
                </a:cubicBezTo>
                <a:cubicBezTo>
                  <a:pt x="12289" y="2488"/>
                  <a:pt x="12289" y="2488"/>
                  <a:pt x="12289" y="2488"/>
                </a:cubicBezTo>
                <a:cubicBezTo>
                  <a:pt x="12276" y="2471"/>
                  <a:pt x="12276" y="2471"/>
                  <a:pt x="12276" y="2471"/>
                </a:cubicBezTo>
                <a:cubicBezTo>
                  <a:pt x="12265" y="2469"/>
                  <a:pt x="12265" y="2469"/>
                  <a:pt x="12265" y="2469"/>
                </a:cubicBezTo>
                <a:cubicBezTo>
                  <a:pt x="12265" y="2469"/>
                  <a:pt x="12264" y="2447"/>
                  <a:pt x="12256" y="2446"/>
                </a:cubicBezTo>
                <a:cubicBezTo>
                  <a:pt x="12248" y="2445"/>
                  <a:pt x="12236" y="2442"/>
                  <a:pt x="12231" y="2438"/>
                </a:cubicBezTo>
                <a:cubicBezTo>
                  <a:pt x="12226" y="2434"/>
                  <a:pt x="12224" y="2415"/>
                  <a:pt x="12224" y="2415"/>
                </a:cubicBezTo>
                <a:cubicBezTo>
                  <a:pt x="12170" y="2349"/>
                  <a:pt x="12170" y="2349"/>
                  <a:pt x="12170" y="2349"/>
                </a:cubicBezTo>
                <a:cubicBezTo>
                  <a:pt x="12148" y="2343"/>
                  <a:pt x="12148" y="2343"/>
                  <a:pt x="12148" y="2343"/>
                </a:cubicBezTo>
                <a:cubicBezTo>
                  <a:pt x="12125" y="2325"/>
                  <a:pt x="12125" y="2325"/>
                  <a:pt x="12125" y="2325"/>
                </a:cubicBezTo>
                <a:cubicBezTo>
                  <a:pt x="12110" y="2327"/>
                  <a:pt x="12110" y="2327"/>
                  <a:pt x="12110" y="2327"/>
                </a:cubicBezTo>
                <a:cubicBezTo>
                  <a:pt x="12110" y="2327"/>
                  <a:pt x="12097" y="2302"/>
                  <a:pt x="12103" y="2298"/>
                </a:cubicBezTo>
                <a:cubicBezTo>
                  <a:pt x="12109" y="2294"/>
                  <a:pt x="12127" y="2282"/>
                  <a:pt x="12127" y="2273"/>
                </a:cubicBezTo>
                <a:cubicBezTo>
                  <a:pt x="12127" y="2264"/>
                  <a:pt x="12120" y="2246"/>
                  <a:pt x="12120" y="2246"/>
                </a:cubicBezTo>
                <a:cubicBezTo>
                  <a:pt x="12120" y="2246"/>
                  <a:pt x="12137" y="2263"/>
                  <a:pt x="12145" y="2257"/>
                </a:cubicBezTo>
                <a:cubicBezTo>
                  <a:pt x="12153" y="2251"/>
                  <a:pt x="12144" y="2224"/>
                  <a:pt x="12144" y="2224"/>
                </a:cubicBezTo>
                <a:cubicBezTo>
                  <a:pt x="12159" y="2225"/>
                  <a:pt x="12159" y="2225"/>
                  <a:pt x="12159" y="2225"/>
                </a:cubicBezTo>
                <a:cubicBezTo>
                  <a:pt x="12184" y="2206"/>
                  <a:pt x="12184" y="2206"/>
                  <a:pt x="12184" y="2206"/>
                </a:cubicBezTo>
                <a:cubicBezTo>
                  <a:pt x="12184" y="2206"/>
                  <a:pt x="12204" y="2212"/>
                  <a:pt x="12209" y="2211"/>
                </a:cubicBezTo>
                <a:cubicBezTo>
                  <a:pt x="12214" y="2210"/>
                  <a:pt x="12205" y="2196"/>
                  <a:pt x="12205" y="2196"/>
                </a:cubicBezTo>
                <a:cubicBezTo>
                  <a:pt x="12209" y="2180"/>
                  <a:pt x="12209" y="2180"/>
                  <a:pt x="12209" y="2180"/>
                </a:cubicBezTo>
                <a:cubicBezTo>
                  <a:pt x="12187" y="2180"/>
                  <a:pt x="12187" y="2180"/>
                  <a:pt x="12187" y="2180"/>
                </a:cubicBezTo>
                <a:cubicBezTo>
                  <a:pt x="12179" y="2173"/>
                  <a:pt x="12179" y="2173"/>
                  <a:pt x="12179" y="2173"/>
                </a:cubicBezTo>
                <a:cubicBezTo>
                  <a:pt x="12174" y="2181"/>
                  <a:pt x="12174" y="2181"/>
                  <a:pt x="12174" y="2181"/>
                </a:cubicBezTo>
                <a:cubicBezTo>
                  <a:pt x="12153" y="2178"/>
                  <a:pt x="12153" y="2178"/>
                  <a:pt x="12153" y="2178"/>
                </a:cubicBezTo>
                <a:cubicBezTo>
                  <a:pt x="12153" y="2178"/>
                  <a:pt x="12137" y="2160"/>
                  <a:pt x="12124" y="2160"/>
                </a:cubicBezTo>
                <a:cubicBezTo>
                  <a:pt x="12111" y="2160"/>
                  <a:pt x="12093" y="2183"/>
                  <a:pt x="12092" y="2188"/>
                </a:cubicBezTo>
                <a:cubicBezTo>
                  <a:pt x="12091" y="2193"/>
                  <a:pt x="12087" y="2202"/>
                  <a:pt x="12077" y="2200"/>
                </a:cubicBezTo>
                <a:cubicBezTo>
                  <a:pt x="12067" y="2198"/>
                  <a:pt x="12045" y="2192"/>
                  <a:pt x="12043" y="2178"/>
                </a:cubicBezTo>
                <a:cubicBezTo>
                  <a:pt x="12041" y="2164"/>
                  <a:pt x="12033" y="2147"/>
                  <a:pt x="12027" y="2143"/>
                </a:cubicBezTo>
                <a:cubicBezTo>
                  <a:pt x="12021" y="2139"/>
                  <a:pt x="12017" y="2146"/>
                  <a:pt x="12017" y="2146"/>
                </a:cubicBezTo>
                <a:cubicBezTo>
                  <a:pt x="12017" y="2155"/>
                  <a:pt x="12017" y="2155"/>
                  <a:pt x="12017" y="2155"/>
                </a:cubicBezTo>
                <a:cubicBezTo>
                  <a:pt x="12009" y="2143"/>
                  <a:pt x="12009" y="2143"/>
                  <a:pt x="12009" y="2143"/>
                </a:cubicBezTo>
                <a:cubicBezTo>
                  <a:pt x="12009" y="2143"/>
                  <a:pt x="11981" y="2146"/>
                  <a:pt x="11972" y="2137"/>
                </a:cubicBezTo>
                <a:cubicBezTo>
                  <a:pt x="11963" y="2128"/>
                  <a:pt x="11952" y="2109"/>
                  <a:pt x="11955" y="2103"/>
                </a:cubicBezTo>
                <a:cubicBezTo>
                  <a:pt x="11958" y="2097"/>
                  <a:pt x="11957" y="2087"/>
                  <a:pt x="11957" y="2087"/>
                </a:cubicBezTo>
                <a:cubicBezTo>
                  <a:pt x="11968" y="2086"/>
                  <a:pt x="11968" y="2086"/>
                  <a:pt x="11968" y="2086"/>
                </a:cubicBezTo>
                <a:cubicBezTo>
                  <a:pt x="11968" y="2086"/>
                  <a:pt x="11974" y="2095"/>
                  <a:pt x="11978" y="2094"/>
                </a:cubicBezTo>
                <a:cubicBezTo>
                  <a:pt x="11982" y="2093"/>
                  <a:pt x="11988" y="2085"/>
                  <a:pt x="11988" y="2085"/>
                </a:cubicBezTo>
                <a:cubicBezTo>
                  <a:pt x="11988" y="2085"/>
                  <a:pt x="12001" y="2093"/>
                  <a:pt x="12010" y="2085"/>
                </a:cubicBezTo>
                <a:cubicBezTo>
                  <a:pt x="12019" y="2077"/>
                  <a:pt x="12011" y="2069"/>
                  <a:pt x="12011" y="2069"/>
                </a:cubicBezTo>
                <a:cubicBezTo>
                  <a:pt x="12011" y="2069"/>
                  <a:pt x="12010" y="2045"/>
                  <a:pt x="12016" y="2041"/>
                </a:cubicBezTo>
                <a:cubicBezTo>
                  <a:pt x="12022" y="2037"/>
                  <a:pt x="12041" y="2045"/>
                  <a:pt x="12045" y="2034"/>
                </a:cubicBezTo>
                <a:cubicBezTo>
                  <a:pt x="12049" y="2023"/>
                  <a:pt x="12050" y="2010"/>
                  <a:pt x="12050" y="2010"/>
                </a:cubicBezTo>
                <a:cubicBezTo>
                  <a:pt x="12062" y="2003"/>
                  <a:pt x="12062" y="2003"/>
                  <a:pt x="12062" y="2003"/>
                </a:cubicBezTo>
                <a:cubicBezTo>
                  <a:pt x="12056" y="1995"/>
                  <a:pt x="12056" y="1995"/>
                  <a:pt x="12056" y="1995"/>
                </a:cubicBezTo>
                <a:cubicBezTo>
                  <a:pt x="12081" y="2002"/>
                  <a:pt x="12081" y="2002"/>
                  <a:pt x="12081" y="2002"/>
                </a:cubicBezTo>
                <a:cubicBezTo>
                  <a:pt x="12092" y="1992"/>
                  <a:pt x="12092" y="1992"/>
                  <a:pt x="12092" y="1992"/>
                </a:cubicBezTo>
                <a:cubicBezTo>
                  <a:pt x="12092" y="1992"/>
                  <a:pt x="12123" y="2015"/>
                  <a:pt x="12121" y="2029"/>
                </a:cubicBezTo>
                <a:cubicBezTo>
                  <a:pt x="12119" y="2043"/>
                  <a:pt x="12101" y="2046"/>
                  <a:pt x="12100" y="2055"/>
                </a:cubicBezTo>
                <a:cubicBezTo>
                  <a:pt x="12099" y="2064"/>
                  <a:pt x="12104" y="2079"/>
                  <a:pt x="12111" y="2079"/>
                </a:cubicBezTo>
                <a:cubicBezTo>
                  <a:pt x="12118" y="2079"/>
                  <a:pt x="12127" y="2076"/>
                  <a:pt x="12127" y="2076"/>
                </a:cubicBezTo>
                <a:cubicBezTo>
                  <a:pt x="12122" y="2094"/>
                  <a:pt x="12122" y="2094"/>
                  <a:pt x="12122" y="2094"/>
                </a:cubicBezTo>
                <a:cubicBezTo>
                  <a:pt x="12122" y="2094"/>
                  <a:pt x="12103" y="2111"/>
                  <a:pt x="12112" y="2113"/>
                </a:cubicBezTo>
                <a:cubicBezTo>
                  <a:pt x="12121" y="2115"/>
                  <a:pt x="12135" y="2101"/>
                  <a:pt x="12135" y="2101"/>
                </a:cubicBezTo>
                <a:cubicBezTo>
                  <a:pt x="12135" y="2101"/>
                  <a:pt x="12139" y="2102"/>
                  <a:pt x="12144" y="2097"/>
                </a:cubicBezTo>
                <a:cubicBezTo>
                  <a:pt x="12149" y="2092"/>
                  <a:pt x="12148" y="2077"/>
                  <a:pt x="12148" y="2077"/>
                </a:cubicBezTo>
                <a:cubicBezTo>
                  <a:pt x="12148" y="2077"/>
                  <a:pt x="12189" y="2056"/>
                  <a:pt x="12193" y="2053"/>
                </a:cubicBezTo>
                <a:cubicBezTo>
                  <a:pt x="12197" y="2050"/>
                  <a:pt x="12218" y="2052"/>
                  <a:pt x="12218" y="2052"/>
                </a:cubicBezTo>
                <a:cubicBezTo>
                  <a:pt x="12226" y="2039"/>
                  <a:pt x="12226" y="2039"/>
                  <a:pt x="12226" y="2039"/>
                </a:cubicBezTo>
                <a:cubicBezTo>
                  <a:pt x="12232" y="2053"/>
                  <a:pt x="12232" y="2053"/>
                  <a:pt x="12232" y="2053"/>
                </a:cubicBezTo>
                <a:cubicBezTo>
                  <a:pt x="12244" y="2067"/>
                  <a:pt x="12244" y="2067"/>
                  <a:pt x="12244" y="2067"/>
                </a:cubicBezTo>
                <a:cubicBezTo>
                  <a:pt x="12251" y="2055"/>
                  <a:pt x="12251" y="2055"/>
                  <a:pt x="12251" y="2055"/>
                </a:cubicBezTo>
                <a:cubicBezTo>
                  <a:pt x="12251" y="2055"/>
                  <a:pt x="12260" y="2068"/>
                  <a:pt x="12265" y="2068"/>
                </a:cubicBezTo>
                <a:cubicBezTo>
                  <a:pt x="12270" y="2068"/>
                  <a:pt x="12278" y="2062"/>
                  <a:pt x="12282" y="2069"/>
                </a:cubicBezTo>
                <a:cubicBezTo>
                  <a:pt x="12286" y="2076"/>
                  <a:pt x="12286" y="2110"/>
                  <a:pt x="12286" y="2110"/>
                </a:cubicBezTo>
                <a:cubicBezTo>
                  <a:pt x="12311" y="2110"/>
                  <a:pt x="12311" y="2110"/>
                  <a:pt x="12311" y="2110"/>
                </a:cubicBezTo>
                <a:cubicBezTo>
                  <a:pt x="12314" y="2120"/>
                  <a:pt x="12314" y="2120"/>
                  <a:pt x="12314" y="2120"/>
                </a:cubicBezTo>
                <a:cubicBezTo>
                  <a:pt x="12314" y="2120"/>
                  <a:pt x="12291" y="2108"/>
                  <a:pt x="12287" y="2121"/>
                </a:cubicBezTo>
                <a:cubicBezTo>
                  <a:pt x="12283" y="2134"/>
                  <a:pt x="12298" y="2150"/>
                  <a:pt x="12298" y="2150"/>
                </a:cubicBezTo>
                <a:cubicBezTo>
                  <a:pt x="12305" y="2161"/>
                  <a:pt x="12305" y="2161"/>
                  <a:pt x="12305" y="2161"/>
                </a:cubicBezTo>
                <a:cubicBezTo>
                  <a:pt x="12324" y="2153"/>
                  <a:pt x="12324" y="2153"/>
                  <a:pt x="12324" y="2153"/>
                </a:cubicBezTo>
                <a:cubicBezTo>
                  <a:pt x="12324" y="2153"/>
                  <a:pt x="12344" y="2167"/>
                  <a:pt x="12353" y="2166"/>
                </a:cubicBezTo>
                <a:cubicBezTo>
                  <a:pt x="12362" y="2165"/>
                  <a:pt x="12371" y="2162"/>
                  <a:pt x="12371" y="2162"/>
                </a:cubicBezTo>
                <a:cubicBezTo>
                  <a:pt x="12371" y="2162"/>
                  <a:pt x="12372" y="2173"/>
                  <a:pt x="12379" y="2179"/>
                </a:cubicBezTo>
                <a:cubicBezTo>
                  <a:pt x="12386" y="2185"/>
                  <a:pt x="12401" y="2187"/>
                  <a:pt x="12401" y="2187"/>
                </a:cubicBezTo>
                <a:cubicBezTo>
                  <a:pt x="12412" y="2212"/>
                  <a:pt x="12412" y="2212"/>
                  <a:pt x="12412" y="2212"/>
                </a:cubicBezTo>
                <a:cubicBezTo>
                  <a:pt x="12412" y="2212"/>
                  <a:pt x="12378" y="2198"/>
                  <a:pt x="12377" y="2205"/>
                </a:cubicBezTo>
                <a:cubicBezTo>
                  <a:pt x="12376" y="2212"/>
                  <a:pt x="12398" y="2225"/>
                  <a:pt x="12398" y="2225"/>
                </a:cubicBezTo>
                <a:cubicBezTo>
                  <a:pt x="12408" y="2253"/>
                  <a:pt x="12408" y="2253"/>
                  <a:pt x="12408" y="2253"/>
                </a:cubicBezTo>
                <a:cubicBezTo>
                  <a:pt x="12431" y="2257"/>
                  <a:pt x="12431" y="2257"/>
                  <a:pt x="12431" y="2257"/>
                </a:cubicBezTo>
                <a:cubicBezTo>
                  <a:pt x="12431" y="2276"/>
                  <a:pt x="12431" y="2276"/>
                  <a:pt x="12431" y="2276"/>
                </a:cubicBezTo>
                <a:cubicBezTo>
                  <a:pt x="12431" y="2276"/>
                  <a:pt x="12420" y="2284"/>
                  <a:pt x="12425" y="2303"/>
                </a:cubicBezTo>
                <a:cubicBezTo>
                  <a:pt x="12430" y="2322"/>
                  <a:pt x="12445" y="2322"/>
                  <a:pt x="12445" y="2322"/>
                </a:cubicBezTo>
                <a:cubicBezTo>
                  <a:pt x="12445" y="2322"/>
                  <a:pt x="12432" y="2348"/>
                  <a:pt x="12451" y="2345"/>
                </a:cubicBezTo>
                <a:cubicBezTo>
                  <a:pt x="12470" y="2342"/>
                  <a:pt x="12471" y="2326"/>
                  <a:pt x="12471" y="2326"/>
                </a:cubicBezTo>
                <a:cubicBezTo>
                  <a:pt x="12504" y="2311"/>
                  <a:pt x="12504" y="2311"/>
                  <a:pt x="12504" y="2311"/>
                </a:cubicBezTo>
                <a:cubicBezTo>
                  <a:pt x="12521" y="2316"/>
                  <a:pt x="12521" y="2316"/>
                  <a:pt x="12521" y="2316"/>
                </a:cubicBezTo>
                <a:cubicBezTo>
                  <a:pt x="12526" y="2304"/>
                  <a:pt x="12526" y="2304"/>
                  <a:pt x="12526" y="2304"/>
                </a:cubicBezTo>
                <a:cubicBezTo>
                  <a:pt x="12526" y="2304"/>
                  <a:pt x="12562" y="2307"/>
                  <a:pt x="12556" y="2288"/>
                </a:cubicBezTo>
                <a:cubicBezTo>
                  <a:pt x="12550" y="2269"/>
                  <a:pt x="12537" y="2255"/>
                  <a:pt x="12537" y="2255"/>
                </a:cubicBezTo>
                <a:cubicBezTo>
                  <a:pt x="12537" y="2255"/>
                  <a:pt x="12542" y="2238"/>
                  <a:pt x="12533" y="2224"/>
                </a:cubicBezTo>
                <a:cubicBezTo>
                  <a:pt x="12524" y="2210"/>
                  <a:pt x="12482" y="2173"/>
                  <a:pt x="12482" y="2173"/>
                </a:cubicBezTo>
                <a:cubicBezTo>
                  <a:pt x="12469" y="2168"/>
                  <a:pt x="12469" y="2168"/>
                  <a:pt x="12469" y="2168"/>
                </a:cubicBezTo>
                <a:cubicBezTo>
                  <a:pt x="12469" y="2168"/>
                  <a:pt x="12465" y="2157"/>
                  <a:pt x="12453" y="2144"/>
                </a:cubicBezTo>
                <a:cubicBezTo>
                  <a:pt x="12447" y="2137"/>
                  <a:pt x="12440" y="2129"/>
                  <a:pt x="12435" y="2123"/>
                </a:cubicBezTo>
                <a:cubicBezTo>
                  <a:pt x="12430" y="2116"/>
                  <a:pt x="12426" y="2111"/>
                  <a:pt x="12426" y="2111"/>
                </a:cubicBezTo>
                <a:cubicBezTo>
                  <a:pt x="12395" y="2094"/>
                  <a:pt x="12395" y="2094"/>
                  <a:pt x="12395" y="2094"/>
                </a:cubicBezTo>
                <a:cubicBezTo>
                  <a:pt x="12395" y="2094"/>
                  <a:pt x="12373" y="2102"/>
                  <a:pt x="12380" y="2089"/>
                </a:cubicBezTo>
                <a:cubicBezTo>
                  <a:pt x="12387" y="2076"/>
                  <a:pt x="12387" y="2076"/>
                  <a:pt x="12387" y="2076"/>
                </a:cubicBezTo>
                <a:cubicBezTo>
                  <a:pt x="12387" y="2076"/>
                  <a:pt x="12362" y="2065"/>
                  <a:pt x="12372" y="2054"/>
                </a:cubicBezTo>
                <a:cubicBezTo>
                  <a:pt x="12382" y="2043"/>
                  <a:pt x="12403" y="2047"/>
                  <a:pt x="12408" y="2033"/>
                </a:cubicBezTo>
                <a:cubicBezTo>
                  <a:pt x="12413" y="2019"/>
                  <a:pt x="12418" y="2004"/>
                  <a:pt x="12418" y="2004"/>
                </a:cubicBezTo>
                <a:cubicBezTo>
                  <a:pt x="12434" y="1996"/>
                  <a:pt x="12434" y="1996"/>
                  <a:pt x="12434" y="1996"/>
                </a:cubicBezTo>
                <a:cubicBezTo>
                  <a:pt x="12429" y="1975"/>
                  <a:pt x="12429" y="1975"/>
                  <a:pt x="12429" y="1975"/>
                </a:cubicBezTo>
                <a:cubicBezTo>
                  <a:pt x="12429" y="1975"/>
                  <a:pt x="12413" y="1964"/>
                  <a:pt x="12414" y="1947"/>
                </a:cubicBezTo>
                <a:cubicBezTo>
                  <a:pt x="12415" y="1930"/>
                  <a:pt x="12438" y="1925"/>
                  <a:pt x="12438" y="1925"/>
                </a:cubicBezTo>
                <a:cubicBezTo>
                  <a:pt x="12429" y="1910"/>
                  <a:pt x="12429" y="1910"/>
                  <a:pt x="12429" y="1910"/>
                </a:cubicBezTo>
                <a:cubicBezTo>
                  <a:pt x="12452" y="1911"/>
                  <a:pt x="12452" y="1911"/>
                  <a:pt x="12452" y="1911"/>
                </a:cubicBezTo>
                <a:cubicBezTo>
                  <a:pt x="12452" y="1911"/>
                  <a:pt x="12446" y="1870"/>
                  <a:pt x="12455" y="1866"/>
                </a:cubicBezTo>
                <a:cubicBezTo>
                  <a:pt x="12464" y="1862"/>
                  <a:pt x="12471" y="1875"/>
                  <a:pt x="12471" y="1875"/>
                </a:cubicBezTo>
                <a:cubicBezTo>
                  <a:pt x="12480" y="1867"/>
                  <a:pt x="12480" y="1867"/>
                  <a:pt x="12480" y="1867"/>
                </a:cubicBezTo>
                <a:cubicBezTo>
                  <a:pt x="12480" y="1867"/>
                  <a:pt x="12496" y="1899"/>
                  <a:pt x="12504" y="1897"/>
                </a:cubicBezTo>
                <a:cubicBezTo>
                  <a:pt x="12512" y="1895"/>
                  <a:pt x="12531" y="1889"/>
                  <a:pt x="12531" y="1889"/>
                </a:cubicBezTo>
                <a:cubicBezTo>
                  <a:pt x="12531" y="1901"/>
                  <a:pt x="12531" y="1901"/>
                  <a:pt x="12531" y="1901"/>
                </a:cubicBezTo>
                <a:cubicBezTo>
                  <a:pt x="12531" y="1901"/>
                  <a:pt x="12586" y="1881"/>
                  <a:pt x="12588" y="1861"/>
                </a:cubicBezTo>
                <a:cubicBezTo>
                  <a:pt x="12590" y="1841"/>
                  <a:pt x="12593" y="1813"/>
                  <a:pt x="12593" y="1813"/>
                </a:cubicBezTo>
                <a:cubicBezTo>
                  <a:pt x="12607" y="1806"/>
                  <a:pt x="12607" y="1806"/>
                  <a:pt x="12607" y="1806"/>
                </a:cubicBezTo>
                <a:cubicBezTo>
                  <a:pt x="12607" y="1806"/>
                  <a:pt x="12605" y="1763"/>
                  <a:pt x="12614" y="1756"/>
                </a:cubicBezTo>
                <a:cubicBezTo>
                  <a:pt x="12623" y="1749"/>
                  <a:pt x="12625" y="1725"/>
                  <a:pt x="12627" y="1709"/>
                </a:cubicBezTo>
                <a:cubicBezTo>
                  <a:pt x="12629" y="1693"/>
                  <a:pt x="12618" y="1666"/>
                  <a:pt x="12618" y="1666"/>
                </a:cubicBezTo>
                <a:cubicBezTo>
                  <a:pt x="12618" y="1666"/>
                  <a:pt x="12632" y="1644"/>
                  <a:pt x="12632" y="1639"/>
                </a:cubicBezTo>
                <a:cubicBezTo>
                  <a:pt x="12632" y="1634"/>
                  <a:pt x="12624" y="1624"/>
                  <a:pt x="12624" y="1624"/>
                </a:cubicBezTo>
                <a:cubicBezTo>
                  <a:pt x="12624" y="1624"/>
                  <a:pt x="12641" y="1600"/>
                  <a:pt x="12637" y="1591"/>
                </a:cubicBezTo>
                <a:cubicBezTo>
                  <a:pt x="12633" y="1582"/>
                  <a:pt x="12621" y="1555"/>
                  <a:pt x="12621" y="1555"/>
                </a:cubicBezTo>
                <a:cubicBezTo>
                  <a:pt x="12621" y="1555"/>
                  <a:pt x="12613" y="1527"/>
                  <a:pt x="12606" y="1524"/>
                </a:cubicBezTo>
                <a:cubicBezTo>
                  <a:pt x="12599" y="1521"/>
                  <a:pt x="12594" y="1517"/>
                  <a:pt x="12594" y="1517"/>
                </a:cubicBezTo>
                <a:cubicBezTo>
                  <a:pt x="12598" y="1510"/>
                  <a:pt x="12598" y="1510"/>
                  <a:pt x="12598" y="1510"/>
                </a:cubicBezTo>
                <a:cubicBezTo>
                  <a:pt x="12598" y="1510"/>
                  <a:pt x="12579" y="1502"/>
                  <a:pt x="12573" y="1487"/>
                </a:cubicBezTo>
                <a:cubicBezTo>
                  <a:pt x="12567" y="1472"/>
                  <a:pt x="12565" y="1460"/>
                  <a:pt x="12565" y="1460"/>
                </a:cubicBezTo>
                <a:cubicBezTo>
                  <a:pt x="12556" y="1454"/>
                  <a:pt x="12556" y="1454"/>
                  <a:pt x="12556" y="1454"/>
                </a:cubicBezTo>
                <a:cubicBezTo>
                  <a:pt x="12556" y="1454"/>
                  <a:pt x="12563" y="1424"/>
                  <a:pt x="12556" y="1415"/>
                </a:cubicBezTo>
                <a:cubicBezTo>
                  <a:pt x="12549" y="1406"/>
                  <a:pt x="12544" y="1399"/>
                  <a:pt x="12544" y="1399"/>
                </a:cubicBezTo>
                <a:cubicBezTo>
                  <a:pt x="12532" y="1395"/>
                  <a:pt x="12532" y="1395"/>
                  <a:pt x="12532" y="1395"/>
                </a:cubicBezTo>
                <a:cubicBezTo>
                  <a:pt x="12532" y="1395"/>
                  <a:pt x="12528" y="1381"/>
                  <a:pt x="12521" y="1376"/>
                </a:cubicBezTo>
                <a:cubicBezTo>
                  <a:pt x="12514" y="1371"/>
                  <a:pt x="12497" y="1363"/>
                  <a:pt x="12497" y="1363"/>
                </a:cubicBezTo>
                <a:cubicBezTo>
                  <a:pt x="12483" y="1359"/>
                  <a:pt x="12483" y="1359"/>
                  <a:pt x="12483" y="1359"/>
                </a:cubicBezTo>
                <a:cubicBezTo>
                  <a:pt x="12480" y="1350"/>
                  <a:pt x="12480" y="1350"/>
                  <a:pt x="12480" y="1350"/>
                </a:cubicBezTo>
                <a:cubicBezTo>
                  <a:pt x="12480" y="1350"/>
                  <a:pt x="12508" y="1363"/>
                  <a:pt x="12511" y="1357"/>
                </a:cubicBezTo>
                <a:cubicBezTo>
                  <a:pt x="12514" y="1351"/>
                  <a:pt x="12493" y="1345"/>
                  <a:pt x="12493" y="1345"/>
                </a:cubicBezTo>
                <a:cubicBezTo>
                  <a:pt x="12438" y="1319"/>
                  <a:pt x="12438" y="1319"/>
                  <a:pt x="12438" y="1319"/>
                </a:cubicBezTo>
                <a:cubicBezTo>
                  <a:pt x="12438" y="1319"/>
                  <a:pt x="12410" y="1302"/>
                  <a:pt x="12402" y="1297"/>
                </a:cubicBezTo>
                <a:cubicBezTo>
                  <a:pt x="12394" y="1292"/>
                  <a:pt x="12380" y="1302"/>
                  <a:pt x="12380" y="1302"/>
                </a:cubicBezTo>
                <a:cubicBezTo>
                  <a:pt x="12354" y="1295"/>
                  <a:pt x="12354" y="1295"/>
                  <a:pt x="12354" y="1295"/>
                </a:cubicBezTo>
                <a:cubicBezTo>
                  <a:pt x="12379" y="1323"/>
                  <a:pt x="12379" y="1323"/>
                  <a:pt x="12379" y="1323"/>
                </a:cubicBezTo>
                <a:cubicBezTo>
                  <a:pt x="12375" y="1340"/>
                  <a:pt x="12375" y="1340"/>
                  <a:pt x="12375" y="1340"/>
                </a:cubicBezTo>
                <a:cubicBezTo>
                  <a:pt x="12367" y="1338"/>
                  <a:pt x="12367" y="1338"/>
                  <a:pt x="12367" y="1338"/>
                </a:cubicBezTo>
                <a:cubicBezTo>
                  <a:pt x="12366" y="1318"/>
                  <a:pt x="12366" y="1318"/>
                  <a:pt x="12366" y="1318"/>
                </a:cubicBezTo>
                <a:cubicBezTo>
                  <a:pt x="12356" y="1311"/>
                  <a:pt x="12356" y="1311"/>
                  <a:pt x="12356" y="1311"/>
                </a:cubicBezTo>
                <a:cubicBezTo>
                  <a:pt x="12354" y="1330"/>
                  <a:pt x="12354" y="1330"/>
                  <a:pt x="12354" y="1330"/>
                </a:cubicBezTo>
                <a:cubicBezTo>
                  <a:pt x="12325" y="1332"/>
                  <a:pt x="12325" y="1332"/>
                  <a:pt x="12325" y="1332"/>
                </a:cubicBezTo>
                <a:cubicBezTo>
                  <a:pt x="12325" y="1332"/>
                  <a:pt x="12332" y="1322"/>
                  <a:pt x="12327" y="1316"/>
                </a:cubicBezTo>
                <a:cubicBezTo>
                  <a:pt x="12322" y="1310"/>
                  <a:pt x="12309" y="1312"/>
                  <a:pt x="12309" y="1312"/>
                </a:cubicBezTo>
                <a:cubicBezTo>
                  <a:pt x="12304" y="1319"/>
                  <a:pt x="12304" y="1319"/>
                  <a:pt x="12304" y="1319"/>
                </a:cubicBezTo>
                <a:cubicBezTo>
                  <a:pt x="12289" y="1320"/>
                  <a:pt x="12289" y="1320"/>
                  <a:pt x="12289" y="1320"/>
                </a:cubicBezTo>
                <a:cubicBezTo>
                  <a:pt x="12280" y="1295"/>
                  <a:pt x="12280" y="1295"/>
                  <a:pt x="12280" y="1295"/>
                </a:cubicBezTo>
                <a:cubicBezTo>
                  <a:pt x="12276" y="1294"/>
                  <a:pt x="12276" y="1294"/>
                  <a:pt x="12276" y="1294"/>
                </a:cubicBezTo>
                <a:cubicBezTo>
                  <a:pt x="12268" y="1281"/>
                  <a:pt x="12268" y="1281"/>
                  <a:pt x="12268" y="1281"/>
                </a:cubicBezTo>
                <a:cubicBezTo>
                  <a:pt x="12220" y="1283"/>
                  <a:pt x="12220" y="1283"/>
                  <a:pt x="12220" y="1283"/>
                </a:cubicBezTo>
                <a:cubicBezTo>
                  <a:pt x="12214" y="1277"/>
                  <a:pt x="12214" y="1277"/>
                  <a:pt x="12214" y="1277"/>
                </a:cubicBezTo>
                <a:cubicBezTo>
                  <a:pt x="12214" y="1277"/>
                  <a:pt x="12188" y="1281"/>
                  <a:pt x="12188" y="1264"/>
                </a:cubicBezTo>
                <a:cubicBezTo>
                  <a:pt x="12188" y="1247"/>
                  <a:pt x="12210" y="1245"/>
                  <a:pt x="12210" y="1245"/>
                </a:cubicBezTo>
                <a:cubicBezTo>
                  <a:pt x="12210" y="1229"/>
                  <a:pt x="12210" y="1229"/>
                  <a:pt x="12210" y="1229"/>
                </a:cubicBezTo>
                <a:cubicBezTo>
                  <a:pt x="12210" y="1229"/>
                  <a:pt x="12229" y="1228"/>
                  <a:pt x="12230" y="1217"/>
                </a:cubicBezTo>
                <a:cubicBezTo>
                  <a:pt x="12231" y="1206"/>
                  <a:pt x="12241" y="1191"/>
                  <a:pt x="12241" y="1191"/>
                </a:cubicBezTo>
                <a:cubicBezTo>
                  <a:pt x="12231" y="1182"/>
                  <a:pt x="12231" y="1182"/>
                  <a:pt x="12231" y="1182"/>
                </a:cubicBezTo>
                <a:cubicBezTo>
                  <a:pt x="12238" y="1169"/>
                  <a:pt x="12238" y="1169"/>
                  <a:pt x="12238" y="1169"/>
                </a:cubicBezTo>
                <a:cubicBezTo>
                  <a:pt x="12231" y="1159"/>
                  <a:pt x="12231" y="1159"/>
                  <a:pt x="12231" y="1159"/>
                </a:cubicBezTo>
                <a:cubicBezTo>
                  <a:pt x="12245" y="1148"/>
                  <a:pt x="12245" y="1148"/>
                  <a:pt x="12245" y="1148"/>
                </a:cubicBezTo>
                <a:cubicBezTo>
                  <a:pt x="12259" y="1145"/>
                  <a:pt x="12259" y="1145"/>
                  <a:pt x="12259" y="1145"/>
                </a:cubicBezTo>
                <a:cubicBezTo>
                  <a:pt x="12253" y="1123"/>
                  <a:pt x="12253" y="1123"/>
                  <a:pt x="12253" y="1123"/>
                </a:cubicBezTo>
                <a:cubicBezTo>
                  <a:pt x="12268" y="1118"/>
                  <a:pt x="12268" y="1118"/>
                  <a:pt x="12268" y="1118"/>
                </a:cubicBezTo>
                <a:cubicBezTo>
                  <a:pt x="12250" y="1095"/>
                  <a:pt x="12250" y="1095"/>
                  <a:pt x="12250" y="1095"/>
                </a:cubicBezTo>
                <a:cubicBezTo>
                  <a:pt x="12272" y="1086"/>
                  <a:pt x="12272" y="1086"/>
                  <a:pt x="12272" y="1086"/>
                </a:cubicBezTo>
                <a:cubicBezTo>
                  <a:pt x="12272" y="1086"/>
                  <a:pt x="12265" y="1056"/>
                  <a:pt x="12281" y="1046"/>
                </a:cubicBezTo>
                <a:cubicBezTo>
                  <a:pt x="12297" y="1036"/>
                  <a:pt x="12303" y="1035"/>
                  <a:pt x="12303" y="1035"/>
                </a:cubicBezTo>
                <a:cubicBezTo>
                  <a:pt x="12303" y="1035"/>
                  <a:pt x="12328" y="1039"/>
                  <a:pt x="12340" y="1038"/>
                </a:cubicBezTo>
                <a:cubicBezTo>
                  <a:pt x="12352" y="1037"/>
                  <a:pt x="12404" y="1041"/>
                  <a:pt x="12404" y="1041"/>
                </a:cubicBezTo>
                <a:cubicBezTo>
                  <a:pt x="12415" y="1052"/>
                  <a:pt x="12415" y="1052"/>
                  <a:pt x="12415" y="1052"/>
                </a:cubicBezTo>
                <a:cubicBezTo>
                  <a:pt x="12428" y="1047"/>
                  <a:pt x="12428" y="1047"/>
                  <a:pt x="12428" y="1047"/>
                </a:cubicBezTo>
                <a:cubicBezTo>
                  <a:pt x="12423" y="1035"/>
                  <a:pt x="12423" y="1035"/>
                  <a:pt x="12423" y="1035"/>
                </a:cubicBezTo>
                <a:cubicBezTo>
                  <a:pt x="12473" y="1048"/>
                  <a:pt x="12473" y="1048"/>
                  <a:pt x="12473" y="1048"/>
                </a:cubicBezTo>
                <a:cubicBezTo>
                  <a:pt x="12493" y="1036"/>
                  <a:pt x="12493" y="1036"/>
                  <a:pt x="12493" y="1036"/>
                </a:cubicBezTo>
                <a:cubicBezTo>
                  <a:pt x="12512" y="1051"/>
                  <a:pt x="12512" y="1051"/>
                  <a:pt x="12512" y="1051"/>
                </a:cubicBezTo>
                <a:cubicBezTo>
                  <a:pt x="12517" y="1027"/>
                  <a:pt x="12517" y="1027"/>
                  <a:pt x="12517" y="1027"/>
                </a:cubicBezTo>
                <a:cubicBezTo>
                  <a:pt x="12517" y="1027"/>
                  <a:pt x="12540" y="1025"/>
                  <a:pt x="12556" y="1026"/>
                </a:cubicBezTo>
                <a:cubicBezTo>
                  <a:pt x="12572" y="1027"/>
                  <a:pt x="12578" y="1041"/>
                  <a:pt x="12584" y="1039"/>
                </a:cubicBezTo>
                <a:cubicBezTo>
                  <a:pt x="12590" y="1037"/>
                  <a:pt x="12608" y="1026"/>
                  <a:pt x="12608" y="1026"/>
                </a:cubicBezTo>
                <a:cubicBezTo>
                  <a:pt x="12624" y="1040"/>
                  <a:pt x="12624" y="1040"/>
                  <a:pt x="12624" y="1040"/>
                </a:cubicBezTo>
                <a:cubicBezTo>
                  <a:pt x="12652" y="1045"/>
                  <a:pt x="12652" y="1045"/>
                  <a:pt x="12652" y="1045"/>
                </a:cubicBezTo>
                <a:cubicBezTo>
                  <a:pt x="12616" y="1052"/>
                  <a:pt x="12616" y="1052"/>
                  <a:pt x="12616" y="1052"/>
                </a:cubicBezTo>
                <a:cubicBezTo>
                  <a:pt x="12616" y="1052"/>
                  <a:pt x="12627" y="1073"/>
                  <a:pt x="12638" y="1068"/>
                </a:cubicBezTo>
                <a:cubicBezTo>
                  <a:pt x="12649" y="1063"/>
                  <a:pt x="12669" y="1055"/>
                  <a:pt x="12669" y="1055"/>
                </a:cubicBezTo>
                <a:cubicBezTo>
                  <a:pt x="12687" y="1064"/>
                  <a:pt x="12687" y="1064"/>
                  <a:pt x="12687" y="1064"/>
                </a:cubicBezTo>
                <a:cubicBezTo>
                  <a:pt x="12702" y="1052"/>
                  <a:pt x="12702" y="1052"/>
                  <a:pt x="12702" y="1052"/>
                </a:cubicBezTo>
                <a:cubicBezTo>
                  <a:pt x="12702" y="1052"/>
                  <a:pt x="12729" y="1061"/>
                  <a:pt x="12737" y="1057"/>
                </a:cubicBezTo>
                <a:cubicBezTo>
                  <a:pt x="12745" y="1053"/>
                  <a:pt x="12739" y="1045"/>
                  <a:pt x="12739" y="1045"/>
                </a:cubicBezTo>
                <a:cubicBezTo>
                  <a:pt x="12763" y="1047"/>
                  <a:pt x="12763" y="1047"/>
                  <a:pt x="12763" y="1047"/>
                </a:cubicBezTo>
                <a:cubicBezTo>
                  <a:pt x="12730" y="1029"/>
                  <a:pt x="12730" y="1029"/>
                  <a:pt x="12730" y="1029"/>
                </a:cubicBezTo>
                <a:cubicBezTo>
                  <a:pt x="12712" y="1036"/>
                  <a:pt x="12712" y="1036"/>
                  <a:pt x="12712" y="1036"/>
                </a:cubicBezTo>
                <a:cubicBezTo>
                  <a:pt x="12707" y="1024"/>
                  <a:pt x="12707" y="1024"/>
                  <a:pt x="12707" y="1024"/>
                </a:cubicBezTo>
                <a:cubicBezTo>
                  <a:pt x="12707" y="1024"/>
                  <a:pt x="12692" y="1001"/>
                  <a:pt x="12694" y="996"/>
                </a:cubicBezTo>
                <a:cubicBezTo>
                  <a:pt x="12696" y="991"/>
                  <a:pt x="12713" y="977"/>
                  <a:pt x="12713" y="977"/>
                </a:cubicBezTo>
                <a:cubicBezTo>
                  <a:pt x="12709" y="957"/>
                  <a:pt x="12709" y="957"/>
                  <a:pt x="12709" y="957"/>
                </a:cubicBezTo>
                <a:cubicBezTo>
                  <a:pt x="12718" y="949"/>
                  <a:pt x="12718" y="949"/>
                  <a:pt x="12718" y="949"/>
                </a:cubicBezTo>
                <a:cubicBezTo>
                  <a:pt x="12718" y="949"/>
                  <a:pt x="12692" y="936"/>
                  <a:pt x="12709" y="925"/>
                </a:cubicBezTo>
                <a:cubicBezTo>
                  <a:pt x="12726" y="914"/>
                  <a:pt x="12762" y="925"/>
                  <a:pt x="12762" y="925"/>
                </a:cubicBezTo>
                <a:cubicBezTo>
                  <a:pt x="12776" y="911"/>
                  <a:pt x="12776" y="911"/>
                  <a:pt x="12776" y="911"/>
                </a:cubicBezTo>
                <a:cubicBezTo>
                  <a:pt x="12798" y="930"/>
                  <a:pt x="12798" y="930"/>
                  <a:pt x="12798" y="930"/>
                </a:cubicBezTo>
                <a:cubicBezTo>
                  <a:pt x="12817" y="919"/>
                  <a:pt x="12817" y="919"/>
                  <a:pt x="12817" y="919"/>
                </a:cubicBezTo>
                <a:cubicBezTo>
                  <a:pt x="12817" y="919"/>
                  <a:pt x="12830" y="952"/>
                  <a:pt x="12837" y="955"/>
                </a:cubicBezTo>
                <a:cubicBezTo>
                  <a:pt x="12844" y="958"/>
                  <a:pt x="12865" y="954"/>
                  <a:pt x="12865" y="954"/>
                </a:cubicBezTo>
                <a:cubicBezTo>
                  <a:pt x="12865" y="954"/>
                  <a:pt x="12865" y="985"/>
                  <a:pt x="12876" y="981"/>
                </a:cubicBezTo>
                <a:cubicBezTo>
                  <a:pt x="12887" y="977"/>
                  <a:pt x="12902" y="937"/>
                  <a:pt x="12902" y="937"/>
                </a:cubicBezTo>
                <a:cubicBezTo>
                  <a:pt x="12918" y="928"/>
                  <a:pt x="12918" y="928"/>
                  <a:pt x="12918" y="928"/>
                </a:cubicBezTo>
                <a:cubicBezTo>
                  <a:pt x="12938" y="935"/>
                  <a:pt x="12938" y="935"/>
                  <a:pt x="12938" y="935"/>
                </a:cubicBezTo>
                <a:cubicBezTo>
                  <a:pt x="12937" y="926"/>
                  <a:pt x="12937" y="926"/>
                  <a:pt x="12937" y="926"/>
                </a:cubicBezTo>
                <a:cubicBezTo>
                  <a:pt x="12918" y="916"/>
                  <a:pt x="12918" y="916"/>
                  <a:pt x="12918" y="916"/>
                </a:cubicBezTo>
                <a:cubicBezTo>
                  <a:pt x="12918" y="916"/>
                  <a:pt x="12871" y="882"/>
                  <a:pt x="12882" y="881"/>
                </a:cubicBezTo>
                <a:cubicBezTo>
                  <a:pt x="12893" y="880"/>
                  <a:pt x="12947" y="882"/>
                  <a:pt x="12947" y="882"/>
                </a:cubicBezTo>
                <a:cubicBezTo>
                  <a:pt x="12981" y="882"/>
                  <a:pt x="12981" y="882"/>
                  <a:pt x="12981" y="882"/>
                </a:cubicBezTo>
                <a:cubicBezTo>
                  <a:pt x="12981" y="882"/>
                  <a:pt x="12984" y="896"/>
                  <a:pt x="12980" y="895"/>
                </a:cubicBezTo>
                <a:cubicBezTo>
                  <a:pt x="12976" y="894"/>
                  <a:pt x="12937" y="882"/>
                  <a:pt x="12939" y="896"/>
                </a:cubicBezTo>
                <a:cubicBezTo>
                  <a:pt x="12941" y="910"/>
                  <a:pt x="12964" y="923"/>
                  <a:pt x="12964" y="923"/>
                </a:cubicBezTo>
                <a:cubicBezTo>
                  <a:pt x="12966" y="940"/>
                  <a:pt x="12966" y="940"/>
                  <a:pt x="12966" y="940"/>
                </a:cubicBezTo>
                <a:cubicBezTo>
                  <a:pt x="12986" y="943"/>
                  <a:pt x="12986" y="943"/>
                  <a:pt x="12986" y="943"/>
                </a:cubicBezTo>
                <a:cubicBezTo>
                  <a:pt x="12982" y="956"/>
                  <a:pt x="12982" y="956"/>
                  <a:pt x="12982" y="956"/>
                </a:cubicBezTo>
                <a:cubicBezTo>
                  <a:pt x="12995" y="967"/>
                  <a:pt x="12995" y="967"/>
                  <a:pt x="12995" y="967"/>
                </a:cubicBezTo>
                <a:cubicBezTo>
                  <a:pt x="12977" y="970"/>
                  <a:pt x="12977" y="970"/>
                  <a:pt x="12977" y="970"/>
                </a:cubicBezTo>
                <a:cubicBezTo>
                  <a:pt x="12972" y="981"/>
                  <a:pt x="12972" y="981"/>
                  <a:pt x="12972" y="981"/>
                </a:cubicBezTo>
                <a:cubicBezTo>
                  <a:pt x="12960" y="985"/>
                  <a:pt x="12960" y="985"/>
                  <a:pt x="12960" y="985"/>
                </a:cubicBezTo>
                <a:cubicBezTo>
                  <a:pt x="12960" y="985"/>
                  <a:pt x="12973" y="1007"/>
                  <a:pt x="12966" y="1019"/>
                </a:cubicBezTo>
                <a:cubicBezTo>
                  <a:pt x="12959" y="1031"/>
                  <a:pt x="12948" y="1051"/>
                  <a:pt x="12948" y="1058"/>
                </a:cubicBezTo>
                <a:cubicBezTo>
                  <a:pt x="12948" y="1065"/>
                  <a:pt x="12966" y="1071"/>
                  <a:pt x="12953" y="1088"/>
                </a:cubicBezTo>
                <a:cubicBezTo>
                  <a:pt x="12940" y="1105"/>
                  <a:pt x="12918" y="1110"/>
                  <a:pt x="12918" y="1110"/>
                </a:cubicBezTo>
                <a:cubicBezTo>
                  <a:pt x="12921" y="1122"/>
                  <a:pt x="12921" y="1122"/>
                  <a:pt x="12921" y="1122"/>
                </a:cubicBezTo>
                <a:cubicBezTo>
                  <a:pt x="12908" y="1122"/>
                  <a:pt x="12908" y="1122"/>
                  <a:pt x="12908" y="1122"/>
                </a:cubicBezTo>
                <a:cubicBezTo>
                  <a:pt x="12908" y="1122"/>
                  <a:pt x="12932" y="1132"/>
                  <a:pt x="12930" y="1149"/>
                </a:cubicBezTo>
                <a:cubicBezTo>
                  <a:pt x="12928" y="1166"/>
                  <a:pt x="12921" y="1177"/>
                  <a:pt x="12928" y="1194"/>
                </a:cubicBezTo>
                <a:cubicBezTo>
                  <a:pt x="12935" y="1211"/>
                  <a:pt x="13000" y="1265"/>
                  <a:pt x="13000" y="1265"/>
                </a:cubicBezTo>
                <a:cubicBezTo>
                  <a:pt x="13040" y="1306"/>
                  <a:pt x="13040" y="1306"/>
                  <a:pt x="13040" y="1306"/>
                </a:cubicBezTo>
                <a:cubicBezTo>
                  <a:pt x="13049" y="1303"/>
                  <a:pt x="13049" y="1303"/>
                  <a:pt x="13049" y="1303"/>
                </a:cubicBezTo>
                <a:cubicBezTo>
                  <a:pt x="13102" y="1367"/>
                  <a:pt x="13102" y="1367"/>
                  <a:pt x="13102" y="1367"/>
                </a:cubicBezTo>
                <a:cubicBezTo>
                  <a:pt x="13137" y="1378"/>
                  <a:pt x="13137" y="1378"/>
                  <a:pt x="13137" y="1378"/>
                </a:cubicBezTo>
                <a:cubicBezTo>
                  <a:pt x="13152" y="1396"/>
                  <a:pt x="13152" y="1396"/>
                  <a:pt x="13152" y="1396"/>
                </a:cubicBezTo>
                <a:cubicBezTo>
                  <a:pt x="13152" y="1396"/>
                  <a:pt x="13191" y="1444"/>
                  <a:pt x="13198" y="1448"/>
                </a:cubicBezTo>
                <a:cubicBezTo>
                  <a:pt x="13205" y="1452"/>
                  <a:pt x="13216" y="1452"/>
                  <a:pt x="13216" y="1452"/>
                </a:cubicBezTo>
                <a:cubicBezTo>
                  <a:pt x="13216" y="1452"/>
                  <a:pt x="13210" y="1470"/>
                  <a:pt x="13225" y="1464"/>
                </a:cubicBezTo>
                <a:cubicBezTo>
                  <a:pt x="13240" y="1458"/>
                  <a:pt x="13238" y="1445"/>
                  <a:pt x="13238" y="1445"/>
                </a:cubicBezTo>
                <a:cubicBezTo>
                  <a:pt x="13231" y="1437"/>
                  <a:pt x="13231" y="1437"/>
                  <a:pt x="13231" y="1437"/>
                </a:cubicBezTo>
                <a:cubicBezTo>
                  <a:pt x="13231" y="1437"/>
                  <a:pt x="13246" y="1417"/>
                  <a:pt x="13243" y="1408"/>
                </a:cubicBezTo>
                <a:cubicBezTo>
                  <a:pt x="13240" y="1399"/>
                  <a:pt x="13209" y="1382"/>
                  <a:pt x="13216" y="1369"/>
                </a:cubicBezTo>
                <a:cubicBezTo>
                  <a:pt x="13223" y="1356"/>
                  <a:pt x="13232" y="1348"/>
                  <a:pt x="13235" y="1347"/>
                </a:cubicBezTo>
                <a:cubicBezTo>
                  <a:pt x="13238" y="1346"/>
                  <a:pt x="13258" y="1354"/>
                  <a:pt x="13258" y="1354"/>
                </a:cubicBezTo>
                <a:cubicBezTo>
                  <a:pt x="13258" y="1354"/>
                  <a:pt x="13236" y="1328"/>
                  <a:pt x="13230" y="1324"/>
                </a:cubicBezTo>
                <a:cubicBezTo>
                  <a:pt x="13224" y="1320"/>
                  <a:pt x="13209" y="1314"/>
                  <a:pt x="13212" y="1299"/>
                </a:cubicBezTo>
                <a:cubicBezTo>
                  <a:pt x="13215" y="1284"/>
                  <a:pt x="13233" y="1279"/>
                  <a:pt x="13233" y="1279"/>
                </a:cubicBezTo>
                <a:cubicBezTo>
                  <a:pt x="13233" y="1279"/>
                  <a:pt x="13262" y="1291"/>
                  <a:pt x="13260" y="1276"/>
                </a:cubicBezTo>
                <a:cubicBezTo>
                  <a:pt x="13258" y="1261"/>
                  <a:pt x="13245" y="1257"/>
                  <a:pt x="13229" y="1249"/>
                </a:cubicBezTo>
                <a:cubicBezTo>
                  <a:pt x="13213" y="1241"/>
                  <a:pt x="13199" y="1222"/>
                  <a:pt x="13198" y="1211"/>
                </a:cubicBezTo>
                <a:cubicBezTo>
                  <a:pt x="13197" y="1200"/>
                  <a:pt x="13191" y="1188"/>
                  <a:pt x="13191" y="1188"/>
                </a:cubicBezTo>
                <a:cubicBezTo>
                  <a:pt x="13198" y="1185"/>
                  <a:pt x="13198" y="1185"/>
                  <a:pt x="13198" y="1185"/>
                </a:cubicBezTo>
                <a:cubicBezTo>
                  <a:pt x="13198" y="1185"/>
                  <a:pt x="13224" y="1210"/>
                  <a:pt x="13230" y="1205"/>
                </a:cubicBezTo>
                <a:cubicBezTo>
                  <a:pt x="13236" y="1200"/>
                  <a:pt x="13212" y="1173"/>
                  <a:pt x="13212" y="1173"/>
                </a:cubicBezTo>
                <a:cubicBezTo>
                  <a:pt x="13189" y="1170"/>
                  <a:pt x="13189" y="1170"/>
                  <a:pt x="13189" y="1170"/>
                </a:cubicBezTo>
                <a:cubicBezTo>
                  <a:pt x="13156" y="1142"/>
                  <a:pt x="13156" y="1142"/>
                  <a:pt x="13156" y="1142"/>
                </a:cubicBezTo>
                <a:cubicBezTo>
                  <a:pt x="13156" y="1142"/>
                  <a:pt x="13160" y="1121"/>
                  <a:pt x="13144" y="1114"/>
                </a:cubicBezTo>
                <a:cubicBezTo>
                  <a:pt x="13128" y="1107"/>
                  <a:pt x="13116" y="1107"/>
                  <a:pt x="13116" y="1107"/>
                </a:cubicBezTo>
                <a:cubicBezTo>
                  <a:pt x="13117" y="1119"/>
                  <a:pt x="13117" y="1119"/>
                  <a:pt x="13117" y="1119"/>
                </a:cubicBezTo>
                <a:cubicBezTo>
                  <a:pt x="13117" y="1119"/>
                  <a:pt x="13073" y="1109"/>
                  <a:pt x="13072" y="1093"/>
                </a:cubicBezTo>
                <a:cubicBezTo>
                  <a:pt x="13071" y="1077"/>
                  <a:pt x="13079" y="1066"/>
                  <a:pt x="13071" y="1051"/>
                </a:cubicBezTo>
                <a:cubicBezTo>
                  <a:pt x="13063" y="1036"/>
                  <a:pt x="13047" y="1028"/>
                  <a:pt x="13047" y="1028"/>
                </a:cubicBezTo>
                <a:cubicBezTo>
                  <a:pt x="13047" y="1028"/>
                  <a:pt x="13049" y="1012"/>
                  <a:pt x="13053" y="1010"/>
                </a:cubicBezTo>
                <a:cubicBezTo>
                  <a:pt x="13057" y="1008"/>
                  <a:pt x="13066" y="1015"/>
                  <a:pt x="13066" y="1015"/>
                </a:cubicBezTo>
                <a:cubicBezTo>
                  <a:pt x="13075" y="1004"/>
                  <a:pt x="13075" y="1004"/>
                  <a:pt x="13075" y="1004"/>
                </a:cubicBezTo>
                <a:cubicBezTo>
                  <a:pt x="13100" y="1023"/>
                  <a:pt x="13100" y="1023"/>
                  <a:pt x="13100" y="1023"/>
                </a:cubicBezTo>
                <a:cubicBezTo>
                  <a:pt x="13105" y="1018"/>
                  <a:pt x="13105" y="1018"/>
                  <a:pt x="13105" y="1018"/>
                </a:cubicBezTo>
                <a:cubicBezTo>
                  <a:pt x="13097" y="1010"/>
                  <a:pt x="13097" y="1010"/>
                  <a:pt x="13097" y="1010"/>
                </a:cubicBezTo>
                <a:cubicBezTo>
                  <a:pt x="13097" y="1010"/>
                  <a:pt x="13103" y="978"/>
                  <a:pt x="13114" y="984"/>
                </a:cubicBezTo>
                <a:cubicBezTo>
                  <a:pt x="13125" y="990"/>
                  <a:pt x="13152" y="1023"/>
                  <a:pt x="13152" y="1023"/>
                </a:cubicBezTo>
                <a:cubicBezTo>
                  <a:pt x="13159" y="990"/>
                  <a:pt x="13159" y="990"/>
                  <a:pt x="13159" y="990"/>
                </a:cubicBezTo>
                <a:cubicBezTo>
                  <a:pt x="13159" y="990"/>
                  <a:pt x="13216" y="983"/>
                  <a:pt x="13225" y="983"/>
                </a:cubicBezTo>
                <a:cubicBezTo>
                  <a:pt x="13234" y="983"/>
                  <a:pt x="13271" y="1003"/>
                  <a:pt x="13271" y="1003"/>
                </a:cubicBezTo>
                <a:cubicBezTo>
                  <a:pt x="13299" y="1014"/>
                  <a:pt x="13299" y="1014"/>
                  <a:pt x="13299" y="1014"/>
                </a:cubicBezTo>
                <a:cubicBezTo>
                  <a:pt x="13279" y="974"/>
                  <a:pt x="13279" y="974"/>
                  <a:pt x="13279" y="974"/>
                </a:cubicBezTo>
                <a:cubicBezTo>
                  <a:pt x="13279" y="974"/>
                  <a:pt x="13311" y="975"/>
                  <a:pt x="13313" y="964"/>
                </a:cubicBezTo>
                <a:cubicBezTo>
                  <a:pt x="13315" y="953"/>
                  <a:pt x="13305" y="935"/>
                  <a:pt x="13305" y="935"/>
                </a:cubicBezTo>
                <a:cubicBezTo>
                  <a:pt x="13318" y="936"/>
                  <a:pt x="13318" y="936"/>
                  <a:pt x="13318" y="936"/>
                </a:cubicBezTo>
                <a:cubicBezTo>
                  <a:pt x="13321" y="920"/>
                  <a:pt x="13321" y="920"/>
                  <a:pt x="13321" y="920"/>
                </a:cubicBezTo>
                <a:cubicBezTo>
                  <a:pt x="13321" y="920"/>
                  <a:pt x="13360" y="929"/>
                  <a:pt x="13366" y="914"/>
                </a:cubicBezTo>
                <a:cubicBezTo>
                  <a:pt x="13372" y="899"/>
                  <a:pt x="13392" y="887"/>
                  <a:pt x="13392" y="887"/>
                </a:cubicBezTo>
                <a:cubicBezTo>
                  <a:pt x="13378" y="870"/>
                  <a:pt x="13378" y="870"/>
                  <a:pt x="13378" y="870"/>
                </a:cubicBezTo>
                <a:cubicBezTo>
                  <a:pt x="13399" y="872"/>
                  <a:pt x="13399" y="872"/>
                  <a:pt x="13399" y="872"/>
                </a:cubicBezTo>
                <a:cubicBezTo>
                  <a:pt x="13402" y="884"/>
                  <a:pt x="13402" y="884"/>
                  <a:pt x="13402" y="884"/>
                </a:cubicBezTo>
                <a:cubicBezTo>
                  <a:pt x="13443" y="887"/>
                  <a:pt x="13443" y="887"/>
                  <a:pt x="13443" y="887"/>
                </a:cubicBezTo>
                <a:cubicBezTo>
                  <a:pt x="13443" y="887"/>
                  <a:pt x="13485" y="897"/>
                  <a:pt x="13485" y="891"/>
                </a:cubicBezTo>
                <a:cubicBezTo>
                  <a:pt x="13485" y="885"/>
                  <a:pt x="13481" y="873"/>
                  <a:pt x="13481" y="873"/>
                </a:cubicBezTo>
                <a:cubicBezTo>
                  <a:pt x="13456" y="870"/>
                  <a:pt x="13456" y="870"/>
                  <a:pt x="13456" y="870"/>
                </a:cubicBezTo>
                <a:cubicBezTo>
                  <a:pt x="13452" y="856"/>
                  <a:pt x="13452" y="856"/>
                  <a:pt x="13452" y="856"/>
                </a:cubicBezTo>
                <a:cubicBezTo>
                  <a:pt x="13452" y="856"/>
                  <a:pt x="13415" y="843"/>
                  <a:pt x="13403" y="839"/>
                </a:cubicBezTo>
                <a:cubicBezTo>
                  <a:pt x="13391" y="835"/>
                  <a:pt x="13382" y="841"/>
                  <a:pt x="13382" y="841"/>
                </a:cubicBezTo>
                <a:cubicBezTo>
                  <a:pt x="13386" y="829"/>
                  <a:pt x="13386" y="829"/>
                  <a:pt x="13386" y="829"/>
                </a:cubicBezTo>
                <a:cubicBezTo>
                  <a:pt x="13338" y="795"/>
                  <a:pt x="13338" y="795"/>
                  <a:pt x="13338" y="795"/>
                </a:cubicBezTo>
                <a:cubicBezTo>
                  <a:pt x="13327" y="806"/>
                  <a:pt x="13327" y="806"/>
                  <a:pt x="13327" y="806"/>
                </a:cubicBezTo>
                <a:cubicBezTo>
                  <a:pt x="13327" y="806"/>
                  <a:pt x="13307" y="801"/>
                  <a:pt x="13299" y="798"/>
                </a:cubicBezTo>
                <a:cubicBezTo>
                  <a:pt x="13291" y="795"/>
                  <a:pt x="13280" y="786"/>
                  <a:pt x="13280" y="786"/>
                </a:cubicBezTo>
                <a:cubicBezTo>
                  <a:pt x="13257" y="791"/>
                  <a:pt x="13257" y="791"/>
                  <a:pt x="13257" y="791"/>
                </a:cubicBezTo>
                <a:cubicBezTo>
                  <a:pt x="13238" y="789"/>
                  <a:pt x="13238" y="789"/>
                  <a:pt x="13238" y="789"/>
                </a:cubicBezTo>
                <a:cubicBezTo>
                  <a:pt x="13238" y="789"/>
                  <a:pt x="13207" y="771"/>
                  <a:pt x="13219" y="768"/>
                </a:cubicBezTo>
                <a:cubicBezTo>
                  <a:pt x="13231" y="765"/>
                  <a:pt x="13243" y="772"/>
                  <a:pt x="13252" y="774"/>
                </a:cubicBezTo>
                <a:cubicBezTo>
                  <a:pt x="13261" y="776"/>
                  <a:pt x="13305" y="783"/>
                  <a:pt x="13305" y="783"/>
                </a:cubicBezTo>
                <a:cubicBezTo>
                  <a:pt x="13305" y="783"/>
                  <a:pt x="13357" y="768"/>
                  <a:pt x="13357" y="761"/>
                </a:cubicBezTo>
                <a:cubicBezTo>
                  <a:pt x="13357" y="754"/>
                  <a:pt x="13327" y="738"/>
                  <a:pt x="13324" y="736"/>
                </a:cubicBezTo>
                <a:cubicBezTo>
                  <a:pt x="13321" y="734"/>
                  <a:pt x="13272" y="717"/>
                  <a:pt x="13287" y="708"/>
                </a:cubicBezTo>
                <a:cubicBezTo>
                  <a:pt x="13302" y="699"/>
                  <a:pt x="13327" y="719"/>
                  <a:pt x="13327" y="719"/>
                </a:cubicBezTo>
                <a:cubicBezTo>
                  <a:pt x="13327" y="719"/>
                  <a:pt x="13374" y="748"/>
                  <a:pt x="13388" y="746"/>
                </a:cubicBezTo>
                <a:cubicBezTo>
                  <a:pt x="13402" y="744"/>
                  <a:pt x="13407" y="730"/>
                  <a:pt x="13446" y="743"/>
                </a:cubicBezTo>
                <a:cubicBezTo>
                  <a:pt x="13485" y="756"/>
                  <a:pt x="13519" y="770"/>
                  <a:pt x="13530" y="772"/>
                </a:cubicBezTo>
                <a:cubicBezTo>
                  <a:pt x="13541" y="774"/>
                  <a:pt x="13584" y="786"/>
                  <a:pt x="13584" y="786"/>
                </a:cubicBezTo>
                <a:cubicBezTo>
                  <a:pt x="13584" y="786"/>
                  <a:pt x="13643" y="821"/>
                  <a:pt x="13639" y="803"/>
                </a:cubicBezTo>
                <a:cubicBezTo>
                  <a:pt x="13635" y="785"/>
                  <a:pt x="13615" y="774"/>
                  <a:pt x="13615" y="774"/>
                </a:cubicBezTo>
                <a:cubicBezTo>
                  <a:pt x="13627" y="765"/>
                  <a:pt x="13627" y="765"/>
                  <a:pt x="13627" y="765"/>
                </a:cubicBezTo>
                <a:cubicBezTo>
                  <a:pt x="13597" y="752"/>
                  <a:pt x="13597" y="752"/>
                  <a:pt x="13597" y="752"/>
                </a:cubicBezTo>
                <a:cubicBezTo>
                  <a:pt x="13603" y="748"/>
                  <a:pt x="13603" y="748"/>
                  <a:pt x="13603" y="748"/>
                </a:cubicBezTo>
                <a:cubicBezTo>
                  <a:pt x="13570" y="731"/>
                  <a:pt x="13570" y="731"/>
                  <a:pt x="13570" y="731"/>
                </a:cubicBezTo>
                <a:cubicBezTo>
                  <a:pt x="13606" y="738"/>
                  <a:pt x="13606" y="738"/>
                  <a:pt x="13606" y="738"/>
                </a:cubicBezTo>
                <a:cubicBezTo>
                  <a:pt x="13602" y="725"/>
                  <a:pt x="13602" y="725"/>
                  <a:pt x="13602" y="725"/>
                </a:cubicBezTo>
                <a:cubicBezTo>
                  <a:pt x="13602" y="725"/>
                  <a:pt x="13653" y="737"/>
                  <a:pt x="13642" y="723"/>
                </a:cubicBezTo>
                <a:cubicBezTo>
                  <a:pt x="13631" y="709"/>
                  <a:pt x="13601" y="704"/>
                  <a:pt x="13601" y="704"/>
                </a:cubicBezTo>
                <a:cubicBezTo>
                  <a:pt x="13570" y="690"/>
                  <a:pt x="13570" y="690"/>
                  <a:pt x="13570" y="690"/>
                </a:cubicBezTo>
                <a:cubicBezTo>
                  <a:pt x="13543" y="691"/>
                  <a:pt x="13543" y="691"/>
                  <a:pt x="13543" y="691"/>
                </a:cubicBezTo>
                <a:cubicBezTo>
                  <a:pt x="13523" y="678"/>
                  <a:pt x="13523" y="678"/>
                  <a:pt x="13523" y="678"/>
                </a:cubicBezTo>
                <a:cubicBezTo>
                  <a:pt x="13462" y="674"/>
                  <a:pt x="13462" y="674"/>
                  <a:pt x="13462" y="674"/>
                </a:cubicBezTo>
                <a:cubicBezTo>
                  <a:pt x="13437" y="662"/>
                  <a:pt x="13437" y="662"/>
                  <a:pt x="13437" y="662"/>
                </a:cubicBezTo>
                <a:cubicBezTo>
                  <a:pt x="13413" y="664"/>
                  <a:pt x="13413" y="664"/>
                  <a:pt x="13413" y="664"/>
                </a:cubicBezTo>
                <a:cubicBezTo>
                  <a:pt x="13446" y="689"/>
                  <a:pt x="13446" y="689"/>
                  <a:pt x="13446" y="689"/>
                </a:cubicBezTo>
                <a:cubicBezTo>
                  <a:pt x="13482" y="705"/>
                  <a:pt x="13482" y="705"/>
                  <a:pt x="13482" y="705"/>
                </a:cubicBezTo>
                <a:cubicBezTo>
                  <a:pt x="13482" y="705"/>
                  <a:pt x="13442" y="711"/>
                  <a:pt x="13430" y="701"/>
                </a:cubicBezTo>
                <a:cubicBezTo>
                  <a:pt x="13418" y="691"/>
                  <a:pt x="13417" y="669"/>
                  <a:pt x="13364" y="651"/>
                </a:cubicBezTo>
                <a:cubicBezTo>
                  <a:pt x="13311" y="633"/>
                  <a:pt x="13295" y="626"/>
                  <a:pt x="13241" y="617"/>
                </a:cubicBezTo>
                <a:cubicBezTo>
                  <a:pt x="13187" y="608"/>
                  <a:pt x="13074" y="582"/>
                  <a:pt x="13020" y="569"/>
                </a:cubicBezTo>
                <a:cubicBezTo>
                  <a:pt x="12966" y="556"/>
                  <a:pt x="12905" y="547"/>
                  <a:pt x="12905" y="547"/>
                </a:cubicBezTo>
                <a:cubicBezTo>
                  <a:pt x="12783" y="549"/>
                  <a:pt x="12783" y="549"/>
                  <a:pt x="12783" y="549"/>
                </a:cubicBezTo>
                <a:cubicBezTo>
                  <a:pt x="12774" y="537"/>
                  <a:pt x="12774" y="537"/>
                  <a:pt x="12774" y="537"/>
                </a:cubicBezTo>
                <a:cubicBezTo>
                  <a:pt x="12743" y="539"/>
                  <a:pt x="12743" y="539"/>
                  <a:pt x="12743" y="539"/>
                </a:cubicBezTo>
                <a:cubicBezTo>
                  <a:pt x="12732" y="531"/>
                  <a:pt x="12732" y="531"/>
                  <a:pt x="12732" y="531"/>
                </a:cubicBezTo>
                <a:cubicBezTo>
                  <a:pt x="12696" y="530"/>
                  <a:pt x="12696" y="530"/>
                  <a:pt x="12696" y="530"/>
                </a:cubicBezTo>
                <a:cubicBezTo>
                  <a:pt x="12713" y="542"/>
                  <a:pt x="12713" y="542"/>
                  <a:pt x="12713" y="542"/>
                </a:cubicBezTo>
                <a:cubicBezTo>
                  <a:pt x="12708" y="556"/>
                  <a:pt x="12708" y="556"/>
                  <a:pt x="12708" y="556"/>
                </a:cubicBezTo>
                <a:cubicBezTo>
                  <a:pt x="12708" y="556"/>
                  <a:pt x="12807" y="579"/>
                  <a:pt x="12778" y="592"/>
                </a:cubicBezTo>
                <a:cubicBezTo>
                  <a:pt x="12749" y="605"/>
                  <a:pt x="12731" y="588"/>
                  <a:pt x="12731" y="588"/>
                </a:cubicBezTo>
                <a:cubicBezTo>
                  <a:pt x="12714" y="574"/>
                  <a:pt x="12714" y="574"/>
                  <a:pt x="12714" y="574"/>
                </a:cubicBezTo>
                <a:cubicBezTo>
                  <a:pt x="12669" y="574"/>
                  <a:pt x="12669" y="574"/>
                  <a:pt x="12669" y="574"/>
                </a:cubicBezTo>
                <a:cubicBezTo>
                  <a:pt x="12632" y="551"/>
                  <a:pt x="12632" y="551"/>
                  <a:pt x="12632" y="551"/>
                </a:cubicBezTo>
                <a:cubicBezTo>
                  <a:pt x="12632" y="551"/>
                  <a:pt x="12614" y="555"/>
                  <a:pt x="12610" y="558"/>
                </a:cubicBezTo>
                <a:cubicBezTo>
                  <a:pt x="12606" y="561"/>
                  <a:pt x="12574" y="560"/>
                  <a:pt x="12574" y="560"/>
                </a:cubicBezTo>
                <a:cubicBezTo>
                  <a:pt x="12570" y="552"/>
                  <a:pt x="12570" y="552"/>
                  <a:pt x="12570" y="552"/>
                </a:cubicBezTo>
                <a:cubicBezTo>
                  <a:pt x="12508" y="555"/>
                  <a:pt x="12508" y="555"/>
                  <a:pt x="12508" y="555"/>
                </a:cubicBezTo>
                <a:cubicBezTo>
                  <a:pt x="12492" y="543"/>
                  <a:pt x="12492" y="543"/>
                  <a:pt x="12492" y="543"/>
                </a:cubicBezTo>
                <a:cubicBezTo>
                  <a:pt x="12487" y="549"/>
                  <a:pt x="12487" y="549"/>
                  <a:pt x="12487" y="549"/>
                </a:cubicBezTo>
                <a:cubicBezTo>
                  <a:pt x="12487" y="549"/>
                  <a:pt x="12409" y="542"/>
                  <a:pt x="12414" y="552"/>
                </a:cubicBezTo>
                <a:cubicBezTo>
                  <a:pt x="12419" y="562"/>
                  <a:pt x="12448" y="586"/>
                  <a:pt x="12448" y="586"/>
                </a:cubicBezTo>
                <a:cubicBezTo>
                  <a:pt x="12448" y="586"/>
                  <a:pt x="12412" y="565"/>
                  <a:pt x="12407" y="560"/>
                </a:cubicBezTo>
                <a:cubicBezTo>
                  <a:pt x="12402" y="555"/>
                  <a:pt x="12336" y="547"/>
                  <a:pt x="12336" y="547"/>
                </a:cubicBezTo>
                <a:cubicBezTo>
                  <a:pt x="12336" y="547"/>
                  <a:pt x="12326" y="529"/>
                  <a:pt x="12301" y="516"/>
                </a:cubicBezTo>
                <a:cubicBezTo>
                  <a:pt x="12276" y="503"/>
                  <a:pt x="12238" y="497"/>
                  <a:pt x="12221" y="496"/>
                </a:cubicBezTo>
                <a:cubicBezTo>
                  <a:pt x="12204" y="495"/>
                  <a:pt x="12169" y="491"/>
                  <a:pt x="12169" y="491"/>
                </a:cubicBezTo>
                <a:cubicBezTo>
                  <a:pt x="12135" y="484"/>
                  <a:pt x="12135" y="484"/>
                  <a:pt x="12135" y="484"/>
                </a:cubicBezTo>
                <a:cubicBezTo>
                  <a:pt x="12126" y="488"/>
                  <a:pt x="12126" y="488"/>
                  <a:pt x="12126" y="488"/>
                </a:cubicBezTo>
                <a:cubicBezTo>
                  <a:pt x="12086" y="486"/>
                  <a:pt x="12086" y="486"/>
                  <a:pt x="12086" y="486"/>
                </a:cubicBezTo>
                <a:cubicBezTo>
                  <a:pt x="12086" y="486"/>
                  <a:pt x="12081" y="506"/>
                  <a:pt x="12059" y="503"/>
                </a:cubicBezTo>
                <a:cubicBezTo>
                  <a:pt x="12037" y="500"/>
                  <a:pt x="12008" y="498"/>
                  <a:pt x="12008" y="498"/>
                </a:cubicBezTo>
                <a:cubicBezTo>
                  <a:pt x="12008" y="498"/>
                  <a:pt x="11978" y="478"/>
                  <a:pt x="11961" y="477"/>
                </a:cubicBezTo>
                <a:cubicBezTo>
                  <a:pt x="11944" y="476"/>
                  <a:pt x="11935" y="479"/>
                  <a:pt x="11935" y="479"/>
                </a:cubicBezTo>
                <a:cubicBezTo>
                  <a:pt x="11929" y="468"/>
                  <a:pt x="11929" y="468"/>
                  <a:pt x="11929" y="468"/>
                </a:cubicBezTo>
                <a:cubicBezTo>
                  <a:pt x="11904" y="466"/>
                  <a:pt x="11904" y="466"/>
                  <a:pt x="11904" y="466"/>
                </a:cubicBezTo>
                <a:cubicBezTo>
                  <a:pt x="11861" y="462"/>
                  <a:pt x="11861" y="462"/>
                  <a:pt x="11861" y="462"/>
                </a:cubicBezTo>
                <a:cubicBezTo>
                  <a:pt x="11885" y="454"/>
                  <a:pt x="11885" y="454"/>
                  <a:pt x="11885" y="454"/>
                </a:cubicBezTo>
                <a:cubicBezTo>
                  <a:pt x="11859" y="441"/>
                  <a:pt x="11859" y="441"/>
                  <a:pt x="11859" y="441"/>
                </a:cubicBezTo>
                <a:cubicBezTo>
                  <a:pt x="11859" y="441"/>
                  <a:pt x="11766" y="428"/>
                  <a:pt x="11763" y="434"/>
                </a:cubicBezTo>
                <a:cubicBezTo>
                  <a:pt x="11760" y="440"/>
                  <a:pt x="11772" y="459"/>
                  <a:pt x="11757" y="460"/>
                </a:cubicBezTo>
                <a:cubicBezTo>
                  <a:pt x="11742" y="461"/>
                  <a:pt x="11722" y="457"/>
                  <a:pt x="11722" y="457"/>
                </a:cubicBezTo>
                <a:cubicBezTo>
                  <a:pt x="11734" y="449"/>
                  <a:pt x="11734" y="449"/>
                  <a:pt x="11734" y="449"/>
                </a:cubicBezTo>
                <a:cubicBezTo>
                  <a:pt x="11724" y="439"/>
                  <a:pt x="11724" y="439"/>
                  <a:pt x="11724" y="439"/>
                </a:cubicBezTo>
                <a:cubicBezTo>
                  <a:pt x="11724" y="439"/>
                  <a:pt x="11718" y="439"/>
                  <a:pt x="11704" y="441"/>
                </a:cubicBezTo>
                <a:cubicBezTo>
                  <a:pt x="11690" y="443"/>
                  <a:pt x="11676" y="438"/>
                  <a:pt x="11676" y="438"/>
                </a:cubicBezTo>
                <a:cubicBezTo>
                  <a:pt x="11687" y="433"/>
                  <a:pt x="11687" y="433"/>
                  <a:pt x="11687" y="433"/>
                </a:cubicBezTo>
                <a:cubicBezTo>
                  <a:pt x="11717" y="430"/>
                  <a:pt x="11717" y="430"/>
                  <a:pt x="11717" y="430"/>
                </a:cubicBezTo>
                <a:cubicBezTo>
                  <a:pt x="11755" y="453"/>
                  <a:pt x="11755" y="453"/>
                  <a:pt x="11755" y="453"/>
                </a:cubicBezTo>
                <a:cubicBezTo>
                  <a:pt x="11757" y="434"/>
                  <a:pt x="11757" y="434"/>
                  <a:pt x="11757" y="434"/>
                </a:cubicBezTo>
                <a:cubicBezTo>
                  <a:pt x="11718" y="421"/>
                  <a:pt x="11718" y="421"/>
                  <a:pt x="11718" y="421"/>
                </a:cubicBezTo>
                <a:cubicBezTo>
                  <a:pt x="11645" y="425"/>
                  <a:pt x="11645" y="425"/>
                  <a:pt x="11645" y="425"/>
                </a:cubicBezTo>
                <a:cubicBezTo>
                  <a:pt x="11644" y="416"/>
                  <a:pt x="11644" y="416"/>
                  <a:pt x="11644" y="416"/>
                </a:cubicBezTo>
                <a:cubicBezTo>
                  <a:pt x="11563" y="421"/>
                  <a:pt x="11563" y="421"/>
                  <a:pt x="11563" y="421"/>
                </a:cubicBezTo>
                <a:cubicBezTo>
                  <a:pt x="11532" y="408"/>
                  <a:pt x="11532" y="408"/>
                  <a:pt x="11532" y="408"/>
                </a:cubicBezTo>
                <a:cubicBezTo>
                  <a:pt x="11519" y="408"/>
                  <a:pt x="11519" y="408"/>
                  <a:pt x="11519" y="408"/>
                </a:cubicBezTo>
                <a:cubicBezTo>
                  <a:pt x="11544" y="424"/>
                  <a:pt x="11544" y="424"/>
                  <a:pt x="11544" y="424"/>
                </a:cubicBezTo>
                <a:cubicBezTo>
                  <a:pt x="11544" y="424"/>
                  <a:pt x="11492" y="423"/>
                  <a:pt x="11500" y="431"/>
                </a:cubicBezTo>
                <a:cubicBezTo>
                  <a:pt x="11508" y="439"/>
                  <a:pt x="11518" y="444"/>
                  <a:pt x="11518" y="444"/>
                </a:cubicBezTo>
                <a:cubicBezTo>
                  <a:pt x="11539" y="442"/>
                  <a:pt x="11539" y="442"/>
                  <a:pt x="11539" y="442"/>
                </a:cubicBezTo>
                <a:cubicBezTo>
                  <a:pt x="11539" y="447"/>
                  <a:pt x="11539" y="447"/>
                  <a:pt x="11539" y="447"/>
                </a:cubicBezTo>
                <a:cubicBezTo>
                  <a:pt x="11578" y="473"/>
                  <a:pt x="11578" y="473"/>
                  <a:pt x="11578" y="473"/>
                </a:cubicBezTo>
                <a:cubicBezTo>
                  <a:pt x="11578" y="473"/>
                  <a:pt x="11572" y="474"/>
                  <a:pt x="11557" y="473"/>
                </a:cubicBezTo>
                <a:cubicBezTo>
                  <a:pt x="11542" y="472"/>
                  <a:pt x="11522" y="457"/>
                  <a:pt x="11517" y="462"/>
                </a:cubicBezTo>
                <a:cubicBezTo>
                  <a:pt x="11512" y="467"/>
                  <a:pt x="11508" y="470"/>
                  <a:pt x="11508" y="470"/>
                </a:cubicBezTo>
                <a:cubicBezTo>
                  <a:pt x="11525" y="484"/>
                  <a:pt x="11525" y="484"/>
                  <a:pt x="11525" y="484"/>
                </a:cubicBezTo>
                <a:cubicBezTo>
                  <a:pt x="11489" y="479"/>
                  <a:pt x="11489" y="479"/>
                  <a:pt x="11489" y="479"/>
                </a:cubicBezTo>
                <a:cubicBezTo>
                  <a:pt x="11489" y="479"/>
                  <a:pt x="11440" y="463"/>
                  <a:pt x="11432" y="464"/>
                </a:cubicBezTo>
                <a:cubicBezTo>
                  <a:pt x="11424" y="465"/>
                  <a:pt x="11396" y="477"/>
                  <a:pt x="11396" y="477"/>
                </a:cubicBezTo>
                <a:cubicBezTo>
                  <a:pt x="11351" y="473"/>
                  <a:pt x="11351" y="473"/>
                  <a:pt x="11351" y="473"/>
                </a:cubicBezTo>
                <a:cubicBezTo>
                  <a:pt x="11351" y="473"/>
                  <a:pt x="11313" y="455"/>
                  <a:pt x="11310" y="451"/>
                </a:cubicBezTo>
                <a:cubicBezTo>
                  <a:pt x="11307" y="447"/>
                  <a:pt x="11300" y="457"/>
                  <a:pt x="11303" y="465"/>
                </a:cubicBezTo>
                <a:cubicBezTo>
                  <a:pt x="11306" y="473"/>
                  <a:pt x="11333" y="501"/>
                  <a:pt x="11317" y="502"/>
                </a:cubicBezTo>
                <a:cubicBezTo>
                  <a:pt x="11301" y="503"/>
                  <a:pt x="11222" y="474"/>
                  <a:pt x="11219" y="472"/>
                </a:cubicBezTo>
                <a:cubicBezTo>
                  <a:pt x="11216" y="470"/>
                  <a:pt x="11197" y="453"/>
                  <a:pt x="11197" y="453"/>
                </a:cubicBezTo>
                <a:cubicBezTo>
                  <a:pt x="11195" y="463"/>
                  <a:pt x="11195" y="463"/>
                  <a:pt x="11195" y="463"/>
                </a:cubicBezTo>
                <a:cubicBezTo>
                  <a:pt x="11158" y="452"/>
                  <a:pt x="11158" y="452"/>
                  <a:pt x="11158" y="452"/>
                </a:cubicBezTo>
                <a:cubicBezTo>
                  <a:pt x="11141" y="440"/>
                  <a:pt x="11141" y="440"/>
                  <a:pt x="11141" y="440"/>
                </a:cubicBezTo>
                <a:cubicBezTo>
                  <a:pt x="11141" y="440"/>
                  <a:pt x="11179" y="450"/>
                  <a:pt x="11185" y="445"/>
                </a:cubicBezTo>
                <a:cubicBezTo>
                  <a:pt x="11191" y="440"/>
                  <a:pt x="11162" y="426"/>
                  <a:pt x="11162" y="426"/>
                </a:cubicBezTo>
                <a:cubicBezTo>
                  <a:pt x="11139" y="426"/>
                  <a:pt x="11139" y="426"/>
                  <a:pt x="11139" y="426"/>
                </a:cubicBezTo>
                <a:cubicBezTo>
                  <a:pt x="11139" y="426"/>
                  <a:pt x="11150" y="420"/>
                  <a:pt x="11143" y="415"/>
                </a:cubicBezTo>
                <a:cubicBezTo>
                  <a:pt x="11136" y="410"/>
                  <a:pt x="11116" y="410"/>
                  <a:pt x="11116" y="410"/>
                </a:cubicBezTo>
                <a:cubicBezTo>
                  <a:pt x="11124" y="401"/>
                  <a:pt x="11124" y="401"/>
                  <a:pt x="11124" y="401"/>
                </a:cubicBezTo>
                <a:cubicBezTo>
                  <a:pt x="11124" y="401"/>
                  <a:pt x="11092" y="392"/>
                  <a:pt x="11088" y="392"/>
                </a:cubicBezTo>
                <a:cubicBezTo>
                  <a:pt x="11084" y="392"/>
                  <a:pt x="11069" y="382"/>
                  <a:pt x="11069" y="382"/>
                </a:cubicBezTo>
                <a:cubicBezTo>
                  <a:pt x="11038" y="382"/>
                  <a:pt x="11038" y="382"/>
                  <a:pt x="11038" y="382"/>
                </a:cubicBezTo>
                <a:cubicBezTo>
                  <a:pt x="11038" y="382"/>
                  <a:pt x="11047" y="385"/>
                  <a:pt x="11024" y="386"/>
                </a:cubicBezTo>
                <a:cubicBezTo>
                  <a:pt x="11001" y="387"/>
                  <a:pt x="10986" y="379"/>
                  <a:pt x="10986" y="379"/>
                </a:cubicBezTo>
                <a:cubicBezTo>
                  <a:pt x="10972" y="385"/>
                  <a:pt x="10972" y="385"/>
                  <a:pt x="10972" y="385"/>
                </a:cubicBezTo>
                <a:cubicBezTo>
                  <a:pt x="10970" y="376"/>
                  <a:pt x="10970" y="376"/>
                  <a:pt x="10970" y="376"/>
                </a:cubicBezTo>
                <a:cubicBezTo>
                  <a:pt x="10938" y="370"/>
                  <a:pt x="10938" y="370"/>
                  <a:pt x="10938" y="370"/>
                </a:cubicBezTo>
                <a:cubicBezTo>
                  <a:pt x="10931" y="364"/>
                  <a:pt x="10931" y="364"/>
                  <a:pt x="10931" y="364"/>
                </a:cubicBezTo>
                <a:cubicBezTo>
                  <a:pt x="10926" y="377"/>
                  <a:pt x="10926" y="377"/>
                  <a:pt x="10926" y="377"/>
                </a:cubicBezTo>
                <a:cubicBezTo>
                  <a:pt x="10917" y="378"/>
                  <a:pt x="10917" y="378"/>
                  <a:pt x="10917" y="378"/>
                </a:cubicBezTo>
                <a:cubicBezTo>
                  <a:pt x="10935" y="393"/>
                  <a:pt x="10935" y="393"/>
                  <a:pt x="10935" y="393"/>
                </a:cubicBezTo>
                <a:cubicBezTo>
                  <a:pt x="10952" y="413"/>
                  <a:pt x="10952" y="413"/>
                  <a:pt x="10952" y="413"/>
                </a:cubicBezTo>
                <a:cubicBezTo>
                  <a:pt x="10918" y="409"/>
                  <a:pt x="10918" y="409"/>
                  <a:pt x="10918" y="409"/>
                </a:cubicBezTo>
                <a:cubicBezTo>
                  <a:pt x="10914" y="403"/>
                  <a:pt x="10914" y="403"/>
                  <a:pt x="10914" y="403"/>
                </a:cubicBezTo>
                <a:cubicBezTo>
                  <a:pt x="10870" y="406"/>
                  <a:pt x="10870" y="406"/>
                  <a:pt x="10870" y="406"/>
                </a:cubicBezTo>
                <a:cubicBezTo>
                  <a:pt x="10859" y="410"/>
                  <a:pt x="10859" y="410"/>
                  <a:pt x="10859" y="410"/>
                </a:cubicBezTo>
                <a:cubicBezTo>
                  <a:pt x="10858" y="402"/>
                  <a:pt x="10858" y="402"/>
                  <a:pt x="10858" y="402"/>
                </a:cubicBezTo>
                <a:cubicBezTo>
                  <a:pt x="10829" y="408"/>
                  <a:pt x="10829" y="408"/>
                  <a:pt x="10829" y="408"/>
                </a:cubicBezTo>
                <a:cubicBezTo>
                  <a:pt x="10824" y="400"/>
                  <a:pt x="10824" y="400"/>
                  <a:pt x="10824" y="400"/>
                </a:cubicBezTo>
                <a:cubicBezTo>
                  <a:pt x="10786" y="401"/>
                  <a:pt x="10786" y="401"/>
                  <a:pt x="10786" y="401"/>
                </a:cubicBezTo>
                <a:cubicBezTo>
                  <a:pt x="10764" y="394"/>
                  <a:pt x="10764" y="394"/>
                  <a:pt x="10764" y="394"/>
                </a:cubicBezTo>
                <a:cubicBezTo>
                  <a:pt x="10775" y="380"/>
                  <a:pt x="10775" y="380"/>
                  <a:pt x="10775" y="380"/>
                </a:cubicBezTo>
                <a:cubicBezTo>
                  <a:pt x="10690" y="379"/>
                  <a:pt x="10690" y="379"/>
                  <a:pt x="10690" y="379"/>
                </a:cubicBezTo>
                <a:cubicBezTo>
                  <a:pt x="10685" y="373"/>
                  <a:pt x="10685" y="373"/>
                  <a:pt x="10685" y="373"/>
                </a:cubicBezTo>
                <a:cubicBezTo>
                  <a:pt x="10679" y="376"/>
                  <a:pt x="10679" y="376"/>
                  <a:pt x="10679" y="376"/>
                </a:cubicBezTo>
                <a:cubicBezTo>
                  <a:pt x="10673" y="372"/>
                  <a:pt x="10673" y="372"/>
                  <a:pt x="10673" y="372"/>
                </a:cubicBezTo>
                <a:cubicBezTo>
                  <a:pt x="10638" y="374"/>
                  <a:pt x="10638" y="374"/>
                  <a:pt x="10638" y="374"/>
                </a:cubicBezTo>
                <a:cubicBezTo>
                  <a:pt x="10642" y="382"/>
                  <a:pt x="10642" y="382"/>
                  <a:pt x="10642" y="382"/>
                </a:cubicBezTo>
                <a:cubicBezTo>
                  <a:pt x="10605" y="378"/>
                  <a:pt x="10605" y="378"/>
                  <a:pt x="10605" y="378"/>
                </a:cubicBezTo>
                <a:cubicBezTo>
                  <a:pt x="10595" y="383"/>
                  <a:pt x="10595" y="383"/>
                  <a:pt x="10595" y="383"/>
                </a:cubicBezTo>
                <a:cubicBezTo>
                  <a:pt x="10616" y="390"/>
                  <a:pt x="10616" y="390"/>
                  <a:pt x="10616" y="390"/>
                </a:cubicBezTo>
                <a:cubicBezTo>
                  <a:pt x="10589" y="389"/>
                  <a:pt x="10589" y="389"/>
                  <a:pt x="10589" y="389"/>
                </a:cubicBezTo>
                <a:cubicBezTo>
                  <a:pt x="10586" y="377"/>
                  <a:pt x="10586" y="377"/>
                  <a:pt x="10586" y="377"/>
                </a:cubicBezTo>
                <a:cubicBezTo>
                  <a:pt x="10569" y="362"/>
                  <a:pt x="10569" y="362"/>
                  <a:pt x="10569" y="362"/>
                </a:cubicBezTo>
                <a:cubicBezTo>
                  <a:pt x="10555" y="362"/>
                  <a:pt x="10555" y="362"/>
                  <a:pt x="10555" y="362"/>
                </a:cubicBezTo>
                <a:cubicBezTo>
                  <a:pt x="10562" y="377"/>
                  <a:pt x="10562" y="377"/>
                  <a:pt x="10562" y="377"/>
                </a:cubicBezTo>
                <a:cubicBezTo>
                  <a:pt x="10527" y="377"/>
                  <a:pt x="10527" y="377"/>
                  <a:pt x="10527" y="377"/>
                </a:cubicBezTo>
                <a:cubicBezTo>
                  <a:pt x="10523" y="372"/>
                  <a:pt x="10523" y="372"/>
                  <a:pt x="10523" y="372"/>
                </a:cubicBezTo>
                <a:cubicBezTo>
                  <a:pt x="10514" y="372"/>
                  <a:pt x="10514" y="372"/>
                  <a:pt x="10514" y="372"/>
                </a:cubicBezTo>
                <a:cubicBezTo>
                  <a:pt x="10510" y="362"/>
                  <a:pt x="10510" y="362"/>
                  <a:pt x="10510" y="362"/>
                </a:cubicBezTo>
                <a:cubicBezTo>
                  <a:pt x="10501" y="362"/>
                  <a:pt x="10501" y="362"/>
                  <a:pt x="10501" y="362"/>
                </a:cubicBezTo>
                <a:cubicBezTo>
                  <a:pt x="10490" y="365"/>
                  <a:pt x="10490" y="365"/>
                  <a:pt x="10490" y="365"/>
                </a:cubicBezTo>
                <a:cubicBezTo>
                  <a:pt x="10474" y="357"/>
                  <a:pt x="10474" y="357"/>
                  <a:pt x="10474" y="357"/>
                </a:cubicBezTo>
                <a:cubicBezTo>
                  <a:pt x="10454" y="371"/>
                  <a:pt x="10454" y="371"/>
                  <a:pt x="10454" y="371"/>
                </a:cubicBezTo>
                <a:cubicBezTo>
                  <a:pt x="10490" y="375"/>
                  <a:pt x="10490" y="375"/>
                  <a:pt x="10490" y="375"/>
                </a:cubicBezTo>
                <a:cubicBezTo>
                  <a:pt x="10498" y="376"/>
                  <a:pt x="10498" y="376"/>
                  <a:pt x="10498" y="376"/>
                </a:cubicBezTo>
                <a:cubicBezTo>
                  <a:pt x="10498" y="376"/>
                  <a:pt x="10485" y="387"/>
                  <a:pt x="10478" y="387"/>
                </a:cubicBezTo>
                <a:cubicBezTo>
                  <a:pt x="10471" y="387"/>
                  <a:pt x="10466" y="386"/>
                  <a:pt x="10460" y="388"/>
                </a:cubicBezTo>
                <a:cubicBezTo>
                  <a:pt x="10454" y="390"/>
                  <a:pt x="10452" y="396"/>
                  <a:pt x="10447" y="396"/>
                </a:cubicBezTo>
                <a:cubicBezTo>
                  <a:pt x="10442" y="396"/>
                  <a:pt x="10398" y="397"/>
                  <a:pt x="10398" y="397"/>
                </a:cubicBezTo>
                <a:cubicBezTo>
                  <a:pt x="10376" y="400"/>
                  <a:pt x="10376" y="400"/>
                  <a:pt x="10376" y="400"/>
                </a:cubicBezTo>
                <a:cubicBezTo>
                  <a:pt x="10366" y="417"/>
                  <a:pt x="10366" y="417"/>
                  <a:pt x="10366" y="417"/>
                </a:cubicBezTo>
                <a:cubicBezTo>
                  <a:pt x="10350" y="413"/>
                  <a:pt x="10350" y="413"/>
                  <a:pt x="10350" y="413"/>
                </a:cubicBezTo>
                <a:cubicBezTo>
                  <a:pt x="10350" y="413"/>
                  <a:pt x="10353" y="397"/>
                  <a:pt x="10361" y="393"/>
                </a:cubicBezTo>
                <a:cubicBezTo>
                  <a:pt x="10369" y="389"/>
                  <a:pt x="10381" y="389"/>
                  <a:pt x="10381" y="389"/>
                </a:cubicBezTo>
                <a:cubicBezTo>
                  <a:pt x="10386" y="378"/>
                  <a:pt x="10386" y="378"/>
                  <a:pt x="10386" y="378"/>
                </a:cubicBezTo>
                <a:cubicBezTo>
                  <a:pt x="10414" y="375"/>
                  <a:pt x="10414" y="375"/>
                  <a:pt x="10414" y="375"/>
                </a:cubicBezTo>
                <a:cubicBezTo>
                  <a:pt x="10444" y="353"/>
                  <a:pt x="10444" y="353"/>
                  <a:pt x="10444" y="353"/>
                </a:cubicBezTo>
                <a:cubicBezTo>
                  <a:pt x="10444" y="353"/>
                  <a:pt x="10443" y="340"/>
                  <a:pt x="10455" y="335"/>
                </a:cubicBezTo>
                <a:cubicBezTo>
                  <a:pt x="10467" y="330"/>
                  <a:pt x="10516" y="331"/>
                  <a:pt x="10514" y="313"/>
                </a:cubicBezTo>
                <a:cubicBezTo>
                  <a:pt x="10512" y="295"/>
                  <a:pt x="10497" y="291"/>
                  <a:pt x="10497" y="291"/>
                </a:cubicBezTo>
                <a:cubicBezTo>
                  <a:pt x="10470" y="293"/>
                  <a:pt x="10470" y="293"/>
                  <a:pt x="10470" y="293"/>
                </a:cubicBezTo>
                <a:cubicBezTo>
                  <a:pt x="10493" y="283"/>
                  <a:pt x="10493" y="283"/>
                  <a:pt x="10493" y="283"/>
                </a:cubicBezTo>
                <a:cubicBezTo>
                  <a:pt x="10493" y="283"/>
                  <a:pt x="10473" y="268"/>
                  <a:pt x="10468" y="269"/>
                </a:cubicBezTo>
                <a:cubicBezTo>
                  <a:pt x="10463" y="270"/>
                  <a:pt x="10446" y="271"/>
                  <a:pt x="10446" y="271"/>
                </a:cubicBezTo>
                <a:cubicBezTo>
                  <a:pt x="10446" y="271"/>
                  <a:pt x="10440" y="255"/>
                  <a:pt x="10427" y="255"/>
                </a:cubicBezTo>
                <a:cubicBezTo>
                  <a:pt x="10414" y="255"/>
                  <a:pt x="10400" y="260"/>
                  <a:pt x="10400" y="260"/>
                </a:cubicBezTo>
                <a:cubicBezTo>
                  <a:pt x="10364" y="251"/>
                  <a:pt x="10364" y="251"/>
                  <a:pt x="10364" y="251"/>
                </a:cubicBezTo>
                <a:cubicBezTo>
                  <a:pt x="10270" y="248"/>
                  <a:pt x="10270" y="248"/>
                  <a:pt x="10270" y="248"/>
                </a:cubicBezTo>
                <a:cubicBezTo>
                  <a:pt x="10273" y="260"/>
                  <a:pt x="10273" y="260"/>
                  <a:pt x="10273" y="260"/>
                </a:cubicBezTo>
                <a:cubicBezTo>
                  <a:pt x="10228" y="260"/>
                  <a:pt x="10228" y="260"/>
                  <a:pt x="10228" y="260"/>
                </a:cubicBezTo>
                <a:cubicBezTo>
                  <a:pt x="10228" y="260"/>
                  <a:pt x="10247" y="243"/>
                  <a:pt x="10235" y="238"/>
                </a:cubicBezTo>
                <a:cubicBezTo>
                  <a:pt x="10223" y="233"/>
                  <a:pt x="10172" y="239"/>
                  <a:pt x="10172" y="239"/>
                </a:cubicBezTo>
                <a:cubicBezTo>
                  <a:pt x="10131" y="235"/>
                  <a:pt x="10131" y="235"/>
                  <a:pt x="10131" y="235"/>
                </a:cubicBezTo>
                <a:cubicBezTo>
                  <a:pt x="10131" y="235"/>
                  <a:pt x="10178" y="233"/>
                  <a:pt x="10172" y="224"/>
                </a:cubicBezTo>
                <a:cubicBezTo>
                  <a:pt x="10166" y="215"/>
                  <a:pt x="10119" y="214"/>
                  <a:pt x="10119" y="214"/>
                </a:cubicBezTo>
                <a:cubicBezTo>
                  <a:pt x="10091" y="210"/>
                  <a:pt x="10091" y="210"/>
                  <a:pt x="10091" y="210"/>
                </a:cubicBezTo>
                <a:cubicBezTo>
                  <a:pt x="10088" y="220"/>
                  <a:pt x="10088" y="220"/>
                  <a:pt x="10088" y="220"/>
                </a:cubicBezTo>
                <a:cubicBezTo>
                  <a:pt x="10088" y="220"/>
                  <a:pt x="10039" y="218"/>
                  <a:pt x="10043" y="232"/>
                </a:cubicBezTo>
                <a:cubicBezTo>
                  <a:pt x="10047" y="246"/>
                  <a:pt x="10093" y="261"/>
                  <a:pt x="10093" y="261"/>
                </a:cubicBezTo>
                <a:cubicBezTo>
                  <a:pt x="9997" y="255"/>
                  <a:pt x="9997" y="255"/>
                  <a:pt x="9997" y="255"/>
                </a:cubicBezTo>
                <a:cubicBezTo>
                  <a:pt x="10031" y="269"/>
                  <a:pt x="10031" y="269"/>
                  <a:pt x="10031" y="269"/>
                </a:cubicBezTo>
                <a:cubicBezTo>
                  <a:pt x="9996" y="274"/>
                  <a:pt x="9996" y="274"/>
                  <a:pt x="9996" y="274"/>
                </a:cubicBezTo>
                <a:cubicBezTo>
                  <a:pt x="9996" y="274"/>
                  <a:pt x="9939" y="292"/>
                  <a:pt x="9929" y="286"/>
                </a:cubicBezTo>
                <a:cubicBezTo>
                  <a:pt x="9919" y="280"/>
                  <a:pt x="9934" y="268"/>
                  <a:pt x="9934" y="268"/>
                </a:cubicBezTo>
                <a:cubicBezTo>
                  <a:pt x="9934" y="268"/>
                  <a:pt x="9886" y="268"/>
                  <a:pt x="9877" y="270"/>
                </a:cubicBezTo>
                <a:cubicBezTo>
                  <a:pt x="9868" y="272"/>
                  <a:pt x="9854" y="284"/>
                  <a:pt x="9854" y="284"/>
                </a:cubicBezTo>
                <a:cubicBezTo>
                  <a:pt x="9854" y="284"/>
                  <a:pt x="9791" y="289"/>
                  <a:pt x="9776" y="292"/>
                </a:cubicBezTo>
                <a:cubicBezTo>
                  <a:pt x="9761" y="295"/>
                  <a:pt x="9728" y="302"/>
                  <a:pt x="9728" y="302"/>
                </a:cubicBezTo>
                <a:cubicBezTo>
                  <a:pt x="9699" y="325"/>
                  <a:pt x="9699" y="325"/>
                  <a:pt x="9699" y="325"/>
                </a:cubicBezTo>
                <a:cubicBezTo>
                  <a:pt x="9699" y="325"/>
                  <a:pt x="9667" y="323"/>
                  <a:pt x="9681" y="337"/>
                </a:cubicBezTo>
                <a:cubicBezTo>
                  <a:pt x="9695" y="351"/>
                  <a:pt x="9720" y="361"/>
                  <a:pt x="9720" y="361"/>
                </a:cubicBezTo>
                <a:cubicBezTo>
                  <a:pt x="9690" y="367"/>
                  <a:pt x="9690" y="367"/>
                  <a:pt x="9690" y="367"/>
                </a:cubicBezTo>
                <a:cubicBezTo>
                  <a:pt x="9676" y="376"/>
                  <a:pt x="9676" y="376"/>
                  <a:pt x="9676" y="376"/>
                </a:cubicBezTo>
                <a:cubicBezTo>
                  <a:pt x="9609" y="374"/>
                  <a:pt x="9609" y="374"/>
                  <a:pt x="9609" y="374"/>
                </a:cubicBezTo>
                <a:cubicBezTo>
                  <a:pt x="9604" y="379"/>
                  <a:pt x="9604" y="379"/>
                  <a:pt x="9604" y="379"/>
                </a:cubicBezTo>
                <a:cubicBezTo>
                  <a:pt x="9579" y="370"/>
                  <a:pt x="9579" y="370"/>
                  <a:pt x="9579" y="370"/>
                </a:cubicBezTo>
                <a:cubicBezTo>
                  <a:pt x="9568" y="377"/>
                  <a:pt x="9568" y="377"/>
                  <a:pt x="9568" y="377"/>
                </a:cubicBezTo>
                <a:cubicBezTo>
                  <a:pt x="9568" y="377"/>
                  <a:pt x="9530" y="373"/>
                  <a:pt x="9528" y="381"/>
                </a:cubicBezTo>
                <a:cubicBezTo>
                  <a:pt x="9526" y="389"/>
                  <a:pt x="9527" y="404"/>
                  <a:pt x="9538" y="406"/>
                </a:cubicBezTo>
                <a:cubicBezTo>
                  <a:pt x="9549" y="408"/>
                  <a:pt x="9555" y="424"/>
                  <a:pt x="9555" y="424"/>
                </a:cubicBezTo>
                <a:cubicBezTo>
                  <a:pt x="9555" y="424"/>
                  <a:pt x="9590" y="434"/>
                  <a:pt x="9599" y="434"/>
                </a:cubicBezTo>
                <a:cubicBezTo>
                  <a:pt x="9608" y="434"/>
                  <a:pt x="9627" y="439"/>
                  <a:pt x="9634" y="442"/>
                </a:cubicBezTo>
                <a:cubicBezTo>
                  <a:pt x="9641" y="445"/>
                  <a:pt x="9657" y="461"/>
                  <a:pt x="9646" y="461"/>
                </a:cubicBezTo>
                <a:cubicBezTo>
                  <a:pt x="9635" y="461"/>
                  <a:pt x="9611" y="463"/>
                  <a:pt x="9611" y="463"/>
                </a:cubicBezTo>
                <a:cubicBezTo>
                  <a:pt x="9611" y="463"/>
                  <a:pt x="9565" y="443"/>
                  <a:pt x="9549" y="439"/>
                </a:cubicBezTo>
                <a:cubicBezTo>
                  <a:pt x="9533" y="435"/>
                  <a:pt x="9509" y="432"/>
                  <a:pt x="9501" y="432"/>
                </a:cubicBezTo>
                <a:cubicBezTo>
                  <a:pt x="9493" y="432"/>
                  <a:pt x="9472" y="430"/>
                  <a:pt x="9474" y="438"/>
                </a:cubicBezTo>
                <a:cubicBezTo>
                  <a:pt x="9476" y="446"/>
                  <a:pt x="9502" y="456"/>
                  <a:pt x="9485" y="457"/>
                </a:cubicBezTo>
                <a:cubicBezTo>
                  <a:pt x="9468" y="458"/>
                  <a:pt x="9462" y="446"/>
                  <a:pt x="9452" y="446"/>
                </a:cubicBezTo>
                <a:cubicBezTo>
                  <a:pt x="9442" y="446"/>
                  <a:pt x="9428" y="436"/>
                  <a:pt x="9427" y="449"/>
                </a:cubicBezTo>
                <a:cubicBezTo>
                  <a:pt x="9426" y="462"/>
                  <a:pt x="9440" y="475"/>
                  <a:pt x="9455" y="474"/>
                </a:cubicBezTo>
                <a:cubicBezTo>
                  <a:pt x="9470" y="473"/>
                  <a:pt x="9493" y="480"/>
                  <a:pt x="9503" y="480"/>
                </a:cubicBezTo>
                <a:cubicBezTo>
                  <a:pt x="9513" y="480"/>
                  <a:pt x="9529" y="496"/>
                  <a:pt x="9529" y="496"/>
                </a:cubicBezTo>
                <a:cubicBezTo>
                  <a:pt x="9508" y="496"/>
                  <a:pt x="9508" y="496"/>
                  <a:pt x="9508" y="496"/>
                </a:cubicBezTo>
                <a:cubicBezTo>
                  <a:pt x="9508" y="496"/>
                  <a:pt x="9502" y="486"/>
                  <a:pt x="9488" y="486"/>
                </a:cubicBezTo>
                <a:cubicBezTo>
                  <a:pt x="9474" y="486"/>
                  <a:pt x="9431" y="484"/>
                  <a:pt x="9431" y="484"/>
                </a:cubicBezTo>
                <a:cubicBezTo>
                  <a:pt x="9428" y="476"/>
                  <a:pt x="9428" y="476"/>
                  <a:pt x="9428" y="476"/>
                </a:cubicBezTo>
                <a:cubicBezTo>
                  <a:pt x="9411" y="476"/>
                  <a:pt x="9411" y="476"/>
                  <a:pt x="9411" y="476"/>
                </a:cubicBezTo>
                <a:cubicBezTo>
                  <a:pt x="9408" y="465"/>
                  <a:pt x="9408" y="465"/>
                  <a:pt x="9408" y="465"/>
                </a:cubicBezTo>
                <a:cubicBezTo>
                  <a:pt x="9386" y="454"/>
                  <a:pt x="9386" y="454"/>
                  <a:pt x="9386" y="454"/>
                </a:cubicBezTo>
                <a:cubicBezTo>
                  <a:pt x="9386" y="454"/>
                  <a:pt x="9411" y="442"/>
                  <a:pt x="9401" y="433"/>
                </a:cubicBezTo>
                <a:cubicBezTo>
                  <a:pt x="9391" y="424"/>
                  <a:pt x="9377" y="413"/>
                  <a:pt x="9377" y="413"/>
                </a:cubicBezTo>
                <a:cubicBezTo>
                  <a:pt x="9356" y="412"/>
                  <a:pt x="9356" y="412"/>
                  <a:pt x="9356" y="412"/>
                </a:cubicBezTo>
                <a:cubicBezTo>
                  <a:pt x="9356" y="412"/>
                  <a:pt x="9386" y="429"/>
                  <a:pt x="9377" y="437"/>
                </a:cubicBezTo>
                <a:cubicBezTo>
                  <a:pt x="9368" y="445"/>
                  <a:pt x="9348" y="448"/>
                  <a:pt x="9348" y="448"/>
                </a:cubicBezTo>
                <a:cubicBezTo>
                  <a:pt x="9335" y="475"/>
                  <a:pt x="9335" y="475"/>
                  <a:pt x="9335" y="475"/>
                </a:cubicBezTo>
                <a:cubicBezTo>
                  <a:pt x="9384" y="500"/>
                  <a:pt x="9384" y="500"/>
                  <a:pt x="9384" y="500"/>
                </a:cubicBezTo>
                <a:cubicBezTo>
                  <a:pt x="9384" y="500"/>
                  <a:pt x="9397" y="495"/>
                  <a:pt x="9397" y="501"/>
                </a:cubicBezTo>
                <a:cubicBezTo>
                  <a:pt x="9397" y="507"/>
                  <a:pt x="9390" y="538"/>
                  <a:pt x="9390" y="538"/>
                </a:cubicBezTo>
                <a:cubicBezTo>
                  <a:pt x="9397" y="551"/>
                  <a:pt x="9397" y="551"/>
                  <a:pt x="9397" y="551"/>
                </a:cubicBezTo>
                <a:cubicBezTo>
                  <a:pt x="9421" y="555"/>
                  <a:pt x="9421" y="555"/>
                  <a:pt x="9421" y="555"/>
                </a:cubicBezTo>
                <a:cubicBezTo>
                  <a:pt x="9420" y="573"/>
                  <a:pt x="9420" y="573"/>
                  <a:pt x="9420" y="573"/>
                </a:cubicBezTo>
                <a:cubicBezTo>
                  <a:pt x="9460" y="581"/>
                  <a:pt x="9460" y="581"/>
                  <a:pt x="9460" y="581"/>
                </a:cubicBezTo>
                <a:cubicBezTo>
                  <a:pt x="9460" y="581"/>
                  <a:pt x="9490" y="569"/>
                  <a:pt x="9504" y="570"/>
                </a:cubicBezTo>
                <a:cubicBezTo>
                  <a:pt x="9518" y="571"/>
                  <a:pt x="9536" y="583"/>
                  <a:pt x="9536" y="583"/>
                </a:cubicBezTo>
                <a:cubicBezTo>
                  <a:pt x="9536" y="583"/>
                  <a:pt x="9565" y="587"/>
                  <a:pt x="9578" y="596"/>
                </a:cubicBezTo>
                <a:cubicBezTo>
                  <a:pt x="9591" y="605"/>
                  <a:pt x="9594" y="616"/>
                  <a:pt x="9594" y="616"/>
                </a:cubicBezTo>
                <a:cubicBezTo>
                  <a:pt x="9594" y="616"/>
                  <a:pt x="9561" y="620"/>
                  <a:pt x="9574" y="628"/>
                </a:cubicBezTo>
                <a:cubicBezTo>
                  <a:pt x="9587" y="636"/>
                  <a:pt x="9601" y="643"/>
                  <a:pt x="9601" y="643"/>
                </a:cubicBezTo>
                <a:cubicBezTo>
                  <a:pt x="9629" y="642"/>
                  <a:pt x="9629" y="642"/>
                  <a:pt x="9629" y="642"/>
                </a:cubicBezTo>
                <a:cubicBezTo>
                  <a:pt x="9629" y="642"/>
                  <a:pt x="9613" y="650"/>
                  <a:pt x="9600" y="650"/>
                </a:cubicBezTo>
                <a:cubicBezTo>
                  <a:pt x="9587" y="650"/>
                  <a:pt x="9571" y="641"/>
                  <a:pt x="9571" y="641"/>
                </a:cubicBezTo>
                <a:cubicBezTo>
                  <a:pt x="9571" y="641"/>
                  <a:pt x="9572" y="618"/>
                  <a:pt x="9557" y="609"/>
                </a:cubicBezTo>
                <a:cubicBezTo>
                  <a:pt x="9542" y="600"/>
                  <a:pt x="9530" y="595"/>
                  <a:pt x="9530" y="595"/>
                </a:cubicBezTo>
                <a:cubicBezTo>
                  <a:pt x="9530" y="595"/>
                  <a:pt x="9526" y="580"/>
                  <a:pt x="9514" y="581"/>
                </a:cubicBezTo>
                <a:cubicBezTo>
                  <a:pt x="9502" y="582"/>
                  <a:pt x="9470" y="588"/>
                  <a:pt x="9470" y="588"/>
                </a:cubicBezTo>
                <a:cubicBezTo>
                  <a:pt x="9470" y="588"/>
                  <a:pt x="9452" y="590"/>
                  <a:pt x="9453" y="601"/>
                </a:cubicBezTo>
                <a:cubicBezTo>
                  <a:pt x="9454" y="612"/>
                  <a:pt x="9486" y="630"/>
                  <a:pt x="9486" y="634"/>
                </a:cubicBezTo>
                <a:cubicBezTo>
                  <a:pt x="9486" y="638"/>
                  <a:pt x="9467" y="650"/>
                  <a:pt x="9467" y="650"/>
                </a:cubicBezTo>
                <a:cubicBezTo>
                  <a:pt x="9465" y="679"/>
                  <a:pt x="9465" y="679"/>
                  <a:pt x="9465" y="679"/>
                </a:cubicBezTo>
                <a:cubicBezTo>
                  <a:pt x="9437" y="693"/>
                  <a:pt x="9437" y="693"/>
                  <a:pt x="9437" y="693"/>
                </a:cubicBezTo>
                <a:cubicBezTo>
                  <a:pt x="9437" y="693"/>
                  <a:pt x="9431" y="714"/>
                  <a:pt x="9418" y="708"/>
                </a:cubicBezTo>
                <a:cubicBezTo>
                  <a:pt x="9405" y="702"/>
                  <a:pt x="9379" y="704"/>
                  <a:pt x="9379" y="704"/>
                </a:cubicBezTo>
                <a:cubicBezTo>
                  <a:pt x="9341" y="700"/>
                  <a:pt x="9341" y="700"/>
                  <a:pt x="9341" y="700"/>
                </a:cubicBezTo>
                <a:cubicBezTo>
                  <a:pt x="9341" y="700"/>
                  <a:pt x="9298" y="685"/>
                  <a:pt x="9309" y="684"/>
                </a:cubicBezTo>
                <a:cubicBezTo>
                  <a:pt x="9320" y="683"/>
                  <a:pt x="9343" y="682"/>
                  <a:pt x="9343" y="682"/>
                </a:cubicBezTo>
                <a:cubicBezTo>
                  <a:pt x="9356" y="686"/>
                  <a:pt x="9356" y="686"/>
                  <a:pt x="9356" y="686"/>
                </a:cubicBezTo>
                <a:cubicBezTo>
                  <a:pt x="9371" y="675"/>
                  <a:pt x="9371" y="675"/>
                  <a:pt x="9371" y="675"/>
                </a:cubicBezTo>
                <a:cubicBezTo>
                  <a:pt x="9371" y="675"/>
                  <a:pt x="9409" y="684"/>
                  <a:pt x="9409" y="673"/>
                </a:cubicBezTo>
                <a:cubicBezTo>
                  <a:pt x="9409" y="662"/>
                  <a:pt x="9411" y="647"/>
                  <a:pt x="9411" y="647"/>
                </a:cubicBezTo>
                <a:cubicBezTo>
                  <a:pt x="9427" y="642"/>
                  <a:pt x="9427" y="642"/>
                  <a:pt x="9427" y="642"/>
                </a:cubicBezTo>
                <a:cubicBezTo>
                  <a:pt x="9429" y="628"/>
                  <a:pt x="9429" y="628"/>
                  <a:pt x="9429" y="628"/>
                </a:cubicBezTo>
                <a:cubicBezTo>
                  <a:pt x="9418" y="626"/>
                  <a:pt x="9418" y="626"/>
                  <a:pt x="9418" y="626"/>
                </a:cubicBezTo>
                <a:cubicBezTo>
                  <a:pt x="9418" y="626"/>
                  <a:pt x="9434" y="606"/>
                  <a:pt x="9424" y="602"/>
                </a:cubicBezTo>
                <a:cubicBezTo>
                  <a:pt x="9414" y="598"/>
                  <a:pt x="9371" y="600"/>
                  <a:pt x="9369" y="584"/>
                </a:cubicBezTo>
                <a:cubicBezTo>
                  <a:pt x="9367" y="568"/>
                  <a:pt x="9369" y="549"/>
                  <a:pt x="9360" y="544"/>
                </a:cubicBezTo>
                <a:cubicBezTo>
                  <a:pt x="9351" y="539"/>
                  <a:pt x="9338" y="523"/>
                  <a:pt x="9338" y="523"/>
                </a:cubicBezTo>
                <a:cubicBezTo>
                  <a:pt x="9334" y="499"/>
                  <a:pt x="9334" y="499"/>
                  <a:pt x="9334" y="499"/>
                </a:cubicBezTo>
                <a:cubicBezTo>
                  <a:pt x="9292" y="476"/>
                  <a:pt x="9292" y="476"/>
                  <a:pt x="9292" y="476"/>
                </a:cubicBezTo>
                <a:cubicBezTo>
                  <a:pt x="9292" y="476"/>
                  <a:pt x="9319" y="455"/>
                  <a:pt x="9305" y="435"/>
                </a:cubicBezTo>
                <a:cubicBezTo>
                  <a:pt x="9291" y="415"/>
                  <a:pt x="9259" y="415"/>
                  <a:pt x="9259" y="415"/>
                </a:cubicBezTo>
                <a:cubicBezTo>
                  <a:pt x="9170" y="407"/>
                  <a:pt x="9170" y="407"/>
                  <a:pt x="9170" y="407"/>
                </a:cubicBezTo>
                <a:cubicBezTo>
                  <a:pt x="9163" y="427"/>
                  <a:pt x="9163" y="427"/>
                  <a:pt x="9163" y="427"/>
                </a:cubicBezTo>
                <a:cubicBezTo>
                  <a:pt x="9174" y="438"/>
                  <a:pt x="9174" y="438"/>
                  <a:pt x="9174" y="438"/>
                </a:cubicBezTo>
                <a:cubicBezTo>
                  <a:pt x="9169" y="461"/>
                  <a:pt x="9169" y="461"/>
                  <a:pt x="9169" y="461"/>
                </a:cubicBezTo>
                <a:cubicBezTo>
                  <a:pt x="9131" y="477"/>
                  <a:pt x="9131" y="477"/>
                  <a:pt x="9131" y="477"/>
                </a:cubicBezTo>
                <a:cubicBezTo>
                  <a:pt x="9125" y="496"/>
                  <a:pt x="9125" y="496"/>
                  <a:pt x="9125" y="496"/>
                </a:cubicBezTo>
                <a:cubicBezTo>
                  <a:pt x="9146" y="498"/>
                  <a:pt x="9146" y="498"/>
                  <a:pt x="9146" y="498"/>
                </a:cubicBezTo>
                <a:cubicBezTo>
                  <a:pt x="9169" y="533"/>
                  <a:pt x="9169" y="533"/>
                  <a:pt x="9169" y="533"/>
                </a:cubicBezTo>
                <a:cubicBezTo>
                  <a:pt x="9160" y="545"/>
                  <a:pt x="9160" y="545"/>
                  <a:pt x="9160" y="545"/>
                </a:cubicBezTo>
                <a:cubicBezTo>
                  <a:pt x="9179" y="560"/>
                  <a:pt x="9179" y="560"/>
                  <a:pt x="9179" y="560"/>
                </a:cubicBezTo>
                <a:cubicBezTo>
                  <a:pt x="9202" y="554"/>
                  <a:pt x="9202" y="554"/>
                  <a:pt x="9202" y="554"/>
                </a:cubicBezTo>
                <a:cubicBezTo>
                  <a:pt x="9202" y="554"/>
                  <a:pt x="9220" y="575"/>
                  <a:pt x="9233" y="578"/>
                </a:cubicBezTo>
                <a:cubicBezTo>
                  <a:pt x="9246" y="581"/>
                  <a:pt x="9259" y="581"/>
                  <a:pt x="9259" y="581"/>
                </a:cubicBezTo>
                <a:cubicBezTo>
                  <a:pt x="9256" y="618"/>
                  <a:pt x="9256" y="618"/>
                  <a:pt x="9256" y="618"/>
                </a:cubicBezTo>
                <a:cubicBezTo>
                  <a:pt x="9243" y="604"/>
                  <a:pt x="9243" y="604"/>
                  <a:pt x="9243" y="604"/>
                </a:cubicBezTo>
                <a:cubicBezTo>
                  <a:pt x="9233" y="610"/>
                  <a:pt x="9233" y="610"/>
                  <a:pt x="9233" y="610"/>
                </a:cubicBezTo>
                <a:cubicBezTo>
                  <a:pt x="9233" y="610"/>
                  <a:pt x="9216" y="601"/>
                  <a:pt x="9198" y="593"/>
                </a:cubicBezTo>
                <a:cubicBezTo>
                  <a:pt x="9185" y="587"/>
                  <a:pt x="9171" y="581"/>
                  <a:pt x="9164" y="580"/>
                </a:cubicBezTo>
                <a:cubicBezTo>
                  <a:pt x="9148" y="577"/>
                  <a:pt x="9124" y="579"/>
                  <a:pt x="9124" y="579"/>
                </a:cubicBezTo>
                <a:cubicBezTo>
                  <a:pt x="9113" y="567"/>
                  <a:pt x="9113" y="567"/>
                  <a:pt x="9113" y="567"/>
                </a:cubicBezTo>
                <a:cubicBezTo>
                  <a:pt x="9107" y="581"/>
                  <a:pt x="9107" y="581"/>
                  <a:pt x="9107" y="581"/>
                </a:cubicBezTo>
                <a:cubicBezTo>
                  <a:pt x="9091" y="563"/>
                  <a:pt x="9091" y="563"/>
                  <a:pt x="9091" y="563"/>
                </a:cubicBezTo>
                <a:cubicBezTo>
                  <a:pt x="9091" y="563"/>
                  <a:pt x="9049" y="549"/>
                  <a:pt x="9042" y="549"/>
                </a:cubicBezTo>
                <a:cubicBezTo>
                  <a:pt x="9035" y="549"/>
                  <a:pt x="9014" y="550"/>
                  <a:pt x="9014" y="550"/>
                </a:cubicBezTo>
                <a:cubicBezTo>
                  <a:pt x="9014" y="550"/>
                  <a:pt x="8965" y="544"/>
                  <a:pt x="8961" y="547"/>
                </a:cubicBezTo>
                <a:cubicBezTo>
                  <a:pt x="8957" y="550"/>
                  <a:pt x="8948" y="550"/>
                  <a:pt x="8948" y="558"/>
                </a:cubicBezTo>
                <a:cubicBezTo>
                  <a:pt x="8948" y="566"/>
                  <a:pt x="8974" y="580"/>
                  <a:pt x="8974" y="580"/>
                </a:cubicBezTo>
                <a:cubicBezTo>
                  <a:pt x="8961" y="600"/>
                  <a:pt x="8961" y="600"/>
                  <a:pt x="8961" y="600"/>
                </a:cubicBezTo>
                <a:cubicBezTo>
                  <a:pt x="8952" y="593"/>
                  <a:pt x="8952" y="593"/>
                  <a:pt x="8952" y="593"/>
                </a:cubicBezTo>
                <a:cubicBezTo>
                  <a:pt x="8952" y="610"/>
                  <a:pt x="8952" y="610"/>
                  <a:pt x="8952" y="610"/>
                </a:cubicBezTo>
                <a:cubicBezTo>
                  <a:pt x="8952" y="610"/>
                  <a:pt x="8928" y="609"/>
                  <a:pt x="8928" y="604"/>
                </a:cubicBezTo>
                <a:cubicBezTo>
                  <a:pt x="8928" y="599"/>
                  <a:pt x="8933" y="577"/>
                  <a:pt x="8919" y="578"/>
                </a:cubicBezTo>
                <a:cubicBezTo>
                  <a:pt x="8905" y="579"/>
                  <a:pt x="8869" y="602"/>
                  <a:pt x="8864" y="605"/>
                </a:cubicBezTo>
                <a:cubicBezTo>
                  <a:pt x="8859" y="608"/>
                  <a:pt x="8848" y="594"/>
                  <a:pt x="8827" y="596"/>
                </a:cubicBezTo>
                <a:cubicBezTo>
                  <a:pt x="8806" y="598"/>
                  <a:pt x="8782" y="609"/>
                  <a:pt x="8780" y="617"/>
                </a:cubicBezTo>
                <a:cubicBezTo>
                  <a:pt x="8778" y="625"/>
                  <a:pt x="8731" y="621"/>
                  <a:pt x="8731" y="621"/>
                </a:cubicBezTo>
                <a:cubicBezTo>
                  <a:pt x="8739" y="604"/>
                  <a:pt x="8739" y="604"/>
                  <a:pt x="8739" y="604"/>
                </a:cubicBezTo>
                <a:cubicBezTo>
                  <a:pt x="8738" y="580"/>
                  <a:pt x="8738" y="580"/>
                  <a:pt x="8738" y="580"/>
                </a:cubicBezTo>
                <a:cubicBezTo>
                  <a:pt x="8738" y="580"/>
                  <a:pt x="8694" y="588"/>
                  <a:pt x="8694" y="597"/>
                </a:cubicBezTo>
                <a:cubicBezTo>
                  <a:pt x="8694" y="606"/>
                  <a:pt x="8700" y="613"/>
                  <a:pt x="8700" y="613"/>
                </a:cubicBezTo>
                <a:cubicBezTo>
                  <a:pt x="8682" y="614"/>
                  <a:pt x="8682" y="614"/>
                  <a:pt x="8682" y="614"/>
                </a:cubicBezTo>
                <a:cubicBezTo>
                  <a:pt x="8682" y="599"/>
                  <a:pt x="8682" y="599"/>
                  <a:pt x="8682" y="599"/>
                </a:cubicBezTo>
                <a:cubicBezTo>
                  <a:pt x="8668" y="604"/>
                  <a:pt x="8668" y="604"/>
                  <a:pt x="8668" y="604"/>
                </a:cubicBezTo>
                <a:cubicBezTo>
                  <a:pt x="8633" y="607"/>
                  <a:pt x="8633" y="607"/>
                  <a:pt x="8633" y="607"/>
                </a:cubicBezTo>
                <a:cubicBezTo>
                  <a:pt x="8604" y="627"/>
                  <a:pt x="8604" y="627"/>
                  <a:pt x="8604" y="627"/>
                </a:cubicBezTo>
                <a:cubicBezTo>
                  <a:pt x="8571" y="630"/>
                  <a:pt x="8571" y="630"/>
                  <a:pt x="8571" y="630"/>
                </a:cubicBezTo>
                <a:cubicBezTo>
                  <a:pt x="8578" y="643"/>
                  <a:pt x="8578" y="643"/>
                  <a:pt x="8578" y="643"/>
                </a:cubicBezTo>
                <a:cubicBezTo>
                  <a:pt x="8578" y="643"/>
                  <a:pt x="8552" y="637"/>
                  <a:pt x="8549" y="648"/>
                </a:cubicBezTo>
                <a:cubicBezTo>
                  <a:pt x="8546" y="659"/>
                  <a:pt x="8549" y="674"/>
                  <a:pt x="8549" y="674"/>
                </a:cubicBezTo>
                <a:cubicBezTo>
                  <a:pt x="8498" y="680"/>
                  <a:pt x="8498" y="680"/>
                  <a:pt x="8498" y="680"/>
                </a:cubicBezTo>
                <a:cubicBezTo>
                  <a:pt x="8498" y="680"/>
                  <a:pt x="8483" y="669"/>
                  <a:pt x="8478" y="668"/>
                </a:cubicBezTo>
                <a:cubicBezTo>
                  <a:pt x="8473" y="667"/>
                  <a:pt x="8451" y="673"/>
                  <a:pt x="8451" y="659"/>
                </a:cubicBezTo>
                <a:cubicBezTo>
                  <a:pt x="8451" y="645"/>
                  <a:pt x="8451" y="628"/>
                  <a:pt x="8468" y="634"/>
                </a:cubicBezTo>
                <a:cubicBezTo>
                  <a:pt x="8485" y="640"/>
                  <a:pt x="8506" y="634"/>
                  <a:pt x="8506" y="634"/>
                </a:cubicBezTo>
                <a:cubicBezTo>
                  <a:pt x="8506" y="634"/>
                  <a:pt x="8468" y="603"/>
                  <a:pt x="8462" y="600"/>
                </a:cubicBezTo>
                <a:cubicBezTo>
                  <a:pt x="8456" y="597"/>
                  <a:pt x="8381" y="598"/>
                  <a:pt x="8381" y="598"/>
                </a:cubicBezTo>
                <a:cubicBezTo>
                  <a:pt x="8387" y="607"/>
                  <a:pt x="8387" y="607"/>
                  <a:pt x="8387" y="607"/>
                </a:cubicBezTo>
                <a:cubicBezTo>
                  <a:pt x="8387" y="607"/>
                  <a:pt x="8418" y="602"/>
                  <a:pt x="8413" y="622"/>
                </a:cubicBezTo>
                <a:cubicBezTo>
                  <a:pt x="8408" y="642"/>
                  <a:pt x="8398" y="671"/>
                  <a:pt x="8405" y="671"/>
                </a:cubicBezTo>
                <a:cubicBezTo>
                  <a:pt x="8412" y="671"/>
                  <a:pt x="8438" y="679"/>
                  <a:pt x="8438" y="679"/>
                </a:cubicBezTo>
                <a:cubicBezTo>
                  <a:pt x="8436" y="704"/>
                  <a:pt x="8436" y="704"/>
                  <a:pt x="8436" y="704"/>
                </a:cubicBezTo>
                <a:cubicBezTo>
                  <a:pt x="8442" y="723"/>
                  <a:pt x="8442" y="723"/>
                  <a:pt x="8442" y="723"/>
                </a:cubicBezTo>
                <a:cubicBezTo>
                  <a:pt x="8421" y="709"/>
                  <a:pt x="8421" y="709"/>
                  <a:pt x="8421" y="709"/>
                </a:cubicBezTo>
                <a:cubicBezTo>
                  <a:pt x="8406" y="725"/>
                  <a:pt x="8406" y="725"/>
                  <a:pt x="8406" y="725"/>
                </a:cubicBezTo>
                <a:cubicBezTo>
                  <a:pt x="8403" y="703"/>
                  <a:pt x="8403" y="703"/>
                  <a:pt x="8403" y="703"/>
                </a:cubicBezTo>
                <a:cubicBezTo>
                  <a:pt x="8357" y="691"/>
                  <a:pt x="8357" y="691"/>
                  <a:pt x="8357" y="691"/>
                </a:cubicBezTo>
                <a:cubicBezTo>
                  <a:pt x="8337" y="716"/>
                  <a:pt x="8337" y="716"/>
                  <a:pt x="8337" y="716"/>
                </a:cubicBezTo>
                <a:cubicBezTo>
                  <a:pt x="8319" y="717"/>
                  <a:pt x="8319" y="717"/>
                  <a:pt x="8319" y="717"/>
                </a:cubicBezTo>
                <a:cubicBezTo>
                  <a:pt x="8319" y="717"/>
                  <a:pt x="8313" y="728"/>
                  <a:pt x="8303" y="732"/>
                </a:cubicBezTo>
                <a:cubicBezTo>
                  <a:pt x="8293" y="736"/>
                  <a:pt x="8273" y="740"/>
                  <a:pt x="8281" y="747"/>
                </a:cubicBezTo>
                <a:cubicBezTo>
                  <a:pt x="8289" y="754"/>
                  <a:pt x="8321" y="777"/>
                  <a:pt x="8321" y="777"/>
                </a:cubicBezTo>
                <a:cubicBezTo>
                  <a:pt x="8333" y="794"/>
                  <a:pt x="8333" y="794"/>
                  <a:pt x="8333" y="794"/>
                </a:cubicBezTo>
                <a:cubicBezTo>
                  <a:pt x="8313" y="785"/>
                  <a:pt x="8313" y="785"/>
                  <a:pt x="8313" y="785"/>
                </a:cubicBezTo>
                <a:cubicBezTo>
                  <a:pt x="8313" y="785"/>
                  <a:pt x="8295" y="795"/>
                  <a:pt x="8282" y="789"/>
                </a:cubicBezTo>
                <a:cubicBezTo>
                  <a:pt x="8269" y="783"/>
                  <a:pt x="8226" y="776"/>
                  <a:pt x="8226" y="776"/>
                </a:cubicBezTo>
                <a:cubicBezTo>
                  <a:pt x="8226" y="776"/>
                  <a:pt x="8220" y="752"/>
                  <a:pt x="8205" y="758"/>
                </a:cubicBezTo>
                <a:cubicBezTo>
                  <a:pt x="8190" y="764"/>
                  <a:pt x="8182" y="770"/>
                  <a:pt x="8182" y="770"/>
                </a:cubicBezTo>
                <a:cubicBezTo>
                  <a:pt x="8170" y="771"/>
                  <a:pt x="8170" y="771"/>
                  <a:pt x="8170" y="771"/>
                </a:cubicBezTo>
                <a:cubicBezTo>
                  <a:pt x="8200" y="797"/>
                  <a:pt x="8200" y="797"/>
                  <a:pt x="8200" y="797"/>
                </a:cubicBezTo>
                <a:cubicBezTo>
                  <a:pt x="8200" y="797"/>
                  <a:pt x="8240" y="798"/>
                  <a:pt x="8240" y="805"/>
                </a:cubicBezTo>
                <a:cubicBezTo>
                  <a:pt x="8240" y="812"/>
                  <a:pt x="8222" y="823"/>
                  <a:pt x="8222" y="823"/>
                </a:cubicBezTo>
                <a:cubicBezTo>
                  <a:pt x="8180" y="813"/>
                  <a:pt x="8180" y="813"/>
                  <a:pt x="8180" y="813"/>
                </a:cubicBezTo>
                <a:cubicBezTo>
                  <a:pt x="8180" y="813"/>
                  <a:pt x="8165" y="799"/>
                  <a:pt x="8155" y="798"/>
                </a:cubicBezTo>
                <a:cubicBezTo>
                  <a:pt x="8145" y="797"/>
                  <a:pt x="8119" y="808"/>
                  <a:pt x="8117" y="794"/>
                </a:cubicBezTo>
                <a:cubicBezTo>
                  <a:pt x="8115" y="780"/>
                  <a:pt x="8116" y="764"/>
                  <a:pt x="8116" y="764"/>
                </a:cubicBezTo>
                <a:cubicBezTo>
                  <a:pt x="8103" y="756"/>
                  <a:pt x="8103" y="756"/>
                  <a:pt x="8103" y="756"/>
                </a:cubicBezTo>
                <a:cubicBezTo>
                  <a:pt x="8103" y="756"/>
                  <a:pt x="8124" y="738"/>
                  <a:pt x="8116" y="729"/>
                </a:cubicBezTo>
                <a:cubicBezTo>
                  <a:pt x="8108" y="720"/>
                  <a:pt x="8052" y="705"/>
                  <a:pt x="8052" y="705"/>
                </a:cubicBezTo>
                <a:cubicBezTo>
                  <a:pt x="8032" y="690"/>
                  <a:pt x="8032" y="690"/>
                  <a:pt x="8032" y="690"/>
                </a:cubicBezTo>
                <a:cubicBezTo>
                  <a:pt x="8016" y="679"/>
                  <a:pt x="8016" y="679"/>
                  <a:pt x="8016" y="679"/>
                </a:cubicBezTo>
                <a:cubicBezTo>
                  <a:pt x="8006" y="669"/>
                  <a:pt x="8006" y="669"/>
                  <a:pt x="8006" y="669"/>
                </a:cubicBezTo>
                <a:cubicBezTo>
                  <a:pt x="8032" y="668"/>
                  <a:pt x="8032" y="668"/>
                  <a:pt x="8032" y="668"/>
                </a:cubicBezTo>
                <a:cubicBezTo>
                  <a:pt x="8032" y="668"/>
                  <a:pt x="8027" y="677"/>
                  <a:pt x="8046" y="681"/>
                </a:cubicBezTo>
                <a:cubicBezTo>
                  <a:pt x="8065" y="685"/>
                  <a:pt x="8090" y="682"/>
                  <a:pt x="8090" y="682"/>
                </a:cubicBezTo>
                <a:cubicBezTo>
                  <a:pt x="8090" y="682"/>
                  <a:pt x="8106" y="700"/>
                  <a:pt x="8118" y="702"/>
                </a:cubicBezTo>
                <a:cubicBezTo>
                  <a:pt x="8130" y="704"/>
                  <a:pt x="8184" y="709"/>
                  <a:pt x="8184" y="709"/>
                </a:cubicBezTo>
                <a:cubicBezTo>
                  <a:pt x="8184" y="709"/>
                  <a:pt x="8221" y="725"/>
                  <a:pt x="8264" y="714"/>
                </a:cubicBezTo>
                <a:cubicBezTo>
                  <a:pt x="8307" y="703"/>
                  <a:pt x="8349" y="688"/>
                  <a:pt x="8327" y="668"/>
                </a:cubicBezTo>
                <a:cubicBezTo>
                  <a:pt x="8305" y="648"/>
                  <a:pt x="8304" y="635"/>
                  <a:pt x="8275" y="629"/>
                </a:cubicBezTo>
                <a:cubicBezTo>
                  <a:pt x="8246" y="623"/>
                  <a:pt x="8206" y="608"/>
                  <a:pt x="8187" y="601"/>
                </a:cubicBezTo>
                <a:cubicBezTo>
                  <a:pt x="8168" y="594"/>
                  <a:pt x="8134" y="577"/>
                  <a:pt x="8114" y="576"/>
                </a:cubicBezTo>
                <a:cubicBezTo>
                  <a:pt x="8094" y="575"/>
                  <a:pt x="8075" y="575"/>
                  <a:pt x="8063" y="575"/>
                </a:cubicBezTo>
                <a:cubicBezTo>
                  <a:pt x="8051" y="575"/>
                  <a:pt x="8029" y="575"/>
                  <a:pt x="8029" y="575"/>
                </a:cubicBezTo>
                <a:cubicBezTo>
                  <a:pt x="8021" y="565"/>
                  <a:pt x="8021" y="565"/>
                  <a:pt x="8021" y="565"/>
                </a:cubicBezTo>
                <a:cubicBezTo>
                  <a:pt x="8002" y="566"/>
                  <a:pt x="8002" y="566"/>
                  <a:pt x="8002" y="566"/>
                </a:cubicBezTo>
                <a:cubicBezTo>
                  <a:pt x="7981" y="557"/>
                  <a:pt x="7981" y="557"/>
                  <a:pt x="7981" y="557"/>
                </a:cubicBezTo>
                <a:cubicBezTo>
                  <a:pt x="8002" y="552"/>
                  <a:pt x="8002" y="552"/>
                  <a:pt x="8002" y="552"/>
                </a:cubicBezTo>
                <a:cubicBezTo>
                  <a:pt x="8014" y="544"/>
                  <a:pt x="8014" y="544"/>
                  <a:pt x="8014" y="544"/>
                </a:cubicBezTo>
                <a:cubicBezTo>
                  <a:pt x="8014" y="544"/>
                  <a:pt x="7971" y="528"/>
                  <a:pt x="7965" y="534"/>
                </a:cubicBezTo>
                <a:cubicBezTo>
                  <a:pt x="7959" y="540"/>
                  <a:pt x="7956" y="549"/>
                  <a:pt x="7956" y="549"/>
                </a:cubicBezTo>
                <a:cubicBezTo>
                  <a:pt x="7939" y="549"/>
                  <a:pt x="7939" y="549"/>
                  <a:pt x="7939" y="549"/>
                </a:cubicBezTo>
                <a:cubicBezTo>
                  <a:pt x="7922" y="552"/>
                  <a:pt x="7922" y="552"/>
                  <a:pt x="7922" y="552"/>
                </a:cubicBezTo>
                <a:cubicBezTo>
                  <a:pt x="7894" y="545"/>
                  <a:pt x="7894" y="545"/>
                  <a:pt x="7894" y="545"/>
                </a:cubicBezTo>
                <a:cubicBezTo>
                  <a:pt x="7874" y="534"/>
                  <a:pt x="7874" y="534"/>
                  <a:pt x="7874" y="534"/>
                </a:cubicBezTo>
                <a:cubicBezTo>
                  <a:pt x="7874" y="534"/>
                  <a:pt x="7900" y="538"/>
                  <a:pt x="7911" y="533"/>
                </a:cubicBezTo>
                <a:cubicBezTo>
                  <a:pt x="7922" y="528"/>
                  <a:pt x="7940" y="522"/>
                  <a:pt x="7940" y="522"/>
                </a:cubicBezTo>
                <a:cubicBezTo>
                  <a:pt x="7940" y="522"/>
                  <a:pt x="7914" y="507"/>
                  <a:pt x="7900" y="507"/>
                </a:cubicBezTo>
                <a:cubicBezTo>
                  <a:pt x="7886" y="507"/>
                  <a:pt x="7865" y="496"/>
                  <a:pt x="7865" y="496"/>
                </a:cubicBezTo>
                <a:cubicBezTo>
                  <a:pt x="7865" y="496"/>
                  <a:pt x="7857" y="522"/>
                  <a:pt x="7841" y="519"/>
                </a:cubicBezTo>
                <a:cubicBezTo>
                  <a:pt x="7825" y="516"/>
                  <a:pt x="7853" y="498"/>
                  <a:pt x="7853" y="498"/>
                </a:cubicBezTo>
                <a:cubicBezTo>
                  <a:pt x="7809" y="483"/>
                  <a:pt x="7809" y="483"/>
                  <a:pt x="7809" y="483"/>
                </a:cubicBezTo>
                <a:cubicBezTo>
                  <a:pt x="7809" y="483"/>
                  <a:pt x="7801" y="532"/>
                  <a:pt x="7787" y="526"/>
                </a:cubicBezTo>
                <a:cubicBezTo>
                  <a:pt x="7773" y="520"/>
                  <a:pt x="7784" y="494"/>
                  <a:pt x="7784" y="494"/>
                </a:cubicBezTo>
                <a:cubicBezTo>
                  <a:pt x="7784" y="494"/>
                  <a:pt x="7746" y="538"/>
                  <a:pt x="7736" y="531"/>
                </a:cubicBezTo>
                <a:cubicBezTo>
                  <a:pt x="7726" y="524"/>
                  <a:pt x="7772" y="488"/>
                  <a:pt x="7772" y="488"/>
                </a:cubicBezTo>
                <a:cubicBezTo>
                  <a:pt x="7749" y="486"/>
                  <a:pt x="7749" y="486"/>
                  <a:pt x="7749" y="486"/>
                </a:cubicBezTo>
                <a:cubicBezTo>
                  <a:pt x="7737" y="496"/>
                  <a:pt x="7737" y="496"/>
                  <a:pt x="7737" y="496"/>
                </a:cubicBezTo>
                <a:cubicBezTo>
                  <a:pt x="7721" y="494"/>
                  <a:pt x="7721" y="494"/>
                  <a:pt x="7721" y="494"/>
                </a:cubicBezTo>
                <a:cubicBezTo>
                  <a:pt x="7691" y="512"/>
                  <a:pt x="7691" y="512"/>
                  <a:pt x="7691" y="512"/>
                </a:cubicBezTo>
                <a:cubicBezTo>
                  <a:pt x="7675" y="513"/>
                  <a:pt x="7675" y="513"/>
                  <a:pt x="7675" y="513"/>
                </a:cubicBezTo>
                <a:cubicBezTo>
                  <a:pt x="7673" y="533"/>
                  <a:pt x="7673" y="533"/>
                  <a:pt x="7673" y="533"/>
                </a:cubicBezTo>
                <a:cubicBezTo>
                  <a:pt x="7649" y="524"/>
                  <a:pt x="7649" y="524"/>
                  <a:pt x="7649" y="524"/>
                </a:cubicBezTo>
                <a:cubicBezTo>
                  <a:pt x="7623" y="529"/>
                  <a:pt x="7623" y="529"/>
                  <a:pt x="7623" y="529"/>
                </a:cubicBezTo>
                <a:cubicBezTo>
                  <a:pt x="7631" y="547"/>
                  <a:pt x="7631" y="547"/>
                  <a:pt x="7631" y="547"/>
                </a:cubicBezTo>
                <a:cubicBezTo>
                  <a:pt x="7600" y="538"/>
                  <a:pt x="7600" y="538"/>
                  <a:pt x="7600" y="538"/>
                </a:cubicBezTo>
                <a:cubicBezTo>
                  <a:pt x="7589" y="544"/>
                  <a:pt x="7589" y="544"/>
                  <a:pt x="7589" y="544"/>
                </a:cubicBezTo>
                <a:cubicBezTo>
                  <a:pt x="7592" y="560"/>
                  <a:pt x="7592" y="560"/>
                  <a:pt x="7592" y="560"/>
                </a:cubicBezTo>
                <a:cubicBezTo>
                  <a:pt x="7562" y="566"/>
                  <a:pt x="7562" y="566"/>
                  <a:pt x="7562" y="566"/>
                </a:cubicBezTo>
                <a:cubicBezTo>
                  <a:pt x="7565" y="545"/>
                  <a:pt x="7565" y="545"/>
                  <a:pt x="7565" y="545"/>
                </a:cubicBezTo>
                <a:cubicBezTo>
                  <a:pt x="7545" y="545"/>
                  <a:pt x="7545" y="545"/>
                  <a:pt x="7545" y="545"/>
                </a:cubicBezTo>
                <a:cubicBezTo>
                  <a:pt x="7551" y="558"/>
                  <a:pt x="7551" y="558"/>
                  <a:pt x="7551" y="558"/>
                </a:cubicBezTo>
                <a:cubicBezTo>
                  <a:pt x="7535" y="548"/>
                  <a:pt x="7535" y="548"/>
                  <a:pt x="7535" y="548"/>
                </a:cubicBezTo>
                <a:cubicBezTo>
                  <a:pt x="7537" y="568"/>
                  <a:pt x="7537" y="568"/>
                  <a:pt x="7537" y="568"/>
                </a:cubicBezTo>
                <a:cubicBezTo>
                  <a:pt x="7520" y="567"/>
                  <a:pt x="7520" y="567"/>
                  <a:pt x="7520" y="567"/>
                </a:cubicBezTo>
                <a:cubicBezTo>
                  <a:pt x="7520" y="567"/>
                  <a:pt x="7517" y="554"/>
                  <a:pt x="7519" y="551"/>
                </a:cubicBezTo>
                <a:cubicBezTo>
                  <a:pt x="7521" y="548"/>
                  <a:pt x="7532" y="538"/>
                  <a:pt x="7532" y="538"/>
                </a:cubicBezTo>
                <a:cubicBezTo>
                  <a:pt x="7509" y="535"/>
                  <a:pt x="7509" y="535"/>
                  <a:pt x="7509" y="535"/>
                </a:cubicBezTo>
                <a:cubicBezTo>
                  <a:pt x="7506" y="564"/>
                  <a:pt x="7506" y="564"/>
                  <a:pt x="7506" y="564"/>
                </a:cubicBezTo>
                <a:cubicBezTo>
                  <a:pt x="7488" y="573"/>
                  <a:pt x="7488" y="573"/>
                  <a:pt x="7488" y="573"/>
                </a:cubicBezTo>
                <a:cubicBezTo>
                  <a:pt x="7498" y="581"/>
                  <a:pt x="7498" y="581"/>
                  <a:pt x="7498" y="581"/>
                </a:cubicBezTo>
                <a:cubicBezTo>
                  <a:pt x="7476" y="584"/>
                  <a:pt x="7476" y="584"/>
                  <a:pt x="7476" y="584"/>
                </a:cubicBezTo>
                <a:cubicBezTo>
                  <a:pt x="7484" y="592"/>
                  <a:pt x="7484" y="592"/>
                  <a:pt x="7484" y="592"/>
                </a:cubicBezTo>
                <a:cubicBezTo>
                  <a:pt x="7456" y="593"/>
                  <a:pt x="7456" y="593"/>
                  <a:pt x="7456" y="593"/>
                </a:cubicBezTo>
                <a:cubicBezTo>
                  <a:pt x="7456" y="601"/>
                  <a:pt x="7456" y="601"/>
                  <a:pt x="7456" y="601"/>
                </a:cubicBezTo>
                <a:cubicBezTo>
                  <a:pt x="7477" y="606"/>
                  <a:pt x="7477" y="606"/>
                  <a:pt x="7477" y="606"/>
                </a:cubicBezTo>
                <a:cubicBezTo>
                  <a:pt x="7470" y="615"/>
                  <a:pt x="7470" y="615"/>
                  <a:pt x="7470" y="615"/>
                </a:cubicBezTo>
                <a:cubicBezTo>
                  <a:pt x="7446" y="605"/>
                  <a:pt x="7446" y="605"/>
                  <a:pt x="7446" y="605"/>
                </a:cubicBezTo>
                <a:cubicBezTo>
                  <a:pt x="7437" y="606"/>
                  <a:pt x="7437" y="606"/>
                  <a:pt x="7437" y="606"/>
                </a:cubicBezTo>
                <a:cubicBezTo>
                  <a:pt x="7453" y="617"/>
                  <a:pt x="7453" y="617"/>
                  <a:pt x="7453" y="617"/>
                </a:cubicBezTo>
                <a:cubicBezTo>
                  <a:pt x="7438" y="628"/>
                  <a:pt x="7438" y="628"/>
                  <a:pt x="7438" y="628"/>
                </a:cubicBezTo>
                <a:cubicBezTo>
                  <a:pt x="7430" y="615"/>
                  <a:pt x="7430" y="615"/>
                  <a:pt x="7430" y="615"/>
                </a:cubicBezTo>
                <a:cubicBezTo>
                  <a:pt x="7420" y="621"/>
                  <a:pt x="7420" y="621"/>
                  <a:pt x="7420" y="621"/>
                </a:cubicBezTo>
                <a:cubicBezTo>
                  <a:pt x="7421" y="626"/>
                  <a:pt x="7421" y="626"/>
                  <a:pt x="7421" y="626"/>
                </a:cubicBezTo>
                <a:cubicBezTo>
                  <a:pt x="7398" y="627"/>
                  <a:pt x="7398" y="627"/>
                  <a:pt x="7398" y="627"/>
                </a:cubicBezTo>
                <a:cubicBezTo>
                  <a:pt x="7395" y="636"/>
                  <a:pt x="7395" y="636"/>
                  <a:pt x="7395" y="636"/>
                </a:cubicBezTo>
                <a:cubicBezTo>
                  <a:pt x="7412" y="645"/>
                  <a:pt x="7412" y="645"/>
                  <a:pt x="7412" y="645"/>
                </a:cubicBezTo>
                <a:cubicBezTo>
                  <a:pt x="7410" y="655"/>
                  <a:pt x="7410" y="655"/>
                  <a:pt x="7410" y="655"/>
                </a:cubicBezTo>
                <a:cubicBezTo>
                  <a:pt x="7388" y="647"/>
                  <a:pt x="7388" y="647"/>
                  <a:pt x="7388" y="647"/>
                </a:cubicBezTo>
                <a:cubicBezTo>
                  <a:pt x="7385" y="657"/>
                  <a:pt x="7385" y="657"/>
                  <a:pt x="7385" y="657"/>
                </a:cubicBezTo>
                <a:cubicBezTo>
                  <a:pt x="7403" y="662"/>
                  <a:pt x="7403" y="662"/>
                  <a:pt x="7403" y="662"/>
                </a:cubicBezTo>
                <a:cubicBezTo>
                  <a:pt x="7403" y="662"/>
                  <a:pt x="7382" y="663"/>
                  <a:pt x="7375" y="664"/>
                </a:cubicBezTo>
                <a:cubicBezTo>
                  <a:pt x="7368" y="665"/>
                  <a:pt x="7372" y="675"/>
                  <a:pt x="7372" y="675"/>
                </a:cubicBezTo>
                <a:cubicBezTo>
                  <a:pt x="7372" y="675"/>
                  <a:pt x="7359" y="668"/>
                  <a:pt x="7351" y="674"/>
                </a:cubicBezTo>
                <a:cubicBezTo>
                  <a:pt x="7343" y="680"/>
                  <a:pt x="7336" y="685"/>
                  <a:pt x="7341" y="688"/>
                </a:cubicBezTo>
                <a:cubicBezTo>
                  <a:pt x="7346" y="691"/>
                  <a:pt x="7335" y="697"/>
                  <a:pt x="7335" y="697"/>
                </a:cubicBezTo>
                <a:cubicBezTo>
                  <a:pt x="7335" y="697"/>
                  <a:pt x="7328" y="706"/>
                  <a:pt x="7331" y="707"/>
                </a:cubicBezTo>
                <a:cubicBezTo>
                  <a:pt x="7334" y="708"/>
                  <a:pt x="7354" y="709"/>
                  <a:pt x="7354" y="709"/>
                </a:cubicBezTo>
                <a:cubicBezTo>
                  <a:pt x="7347" y="717"/>
                  <a:pt x="7347" y="717"/>
                  <a:pt x="7347" y="717"/>
                </a:cubicBezTo>
                <a:cubicBezTo>
                  <a:pt x="7324" y="713"/>
                  <a:pt x="7324" y="713"/>
                  <a:pt x="7324" y="713"/>
                </a:cubicBezTo>
                <a:cubicBezTo>
                  <a:pt x="7324" y="713"/>
                  <a:pt x="7311" y="715"/>
                  <a:pt x="7311" y="723"/>
                </a:cubicBezTo>
                <a:cubicBezTo>
                  <a:pt x="7311" y="731"/>
                  <a:pt x="7321" y="737"/>
                  <a:pt x="7317" y="740"/>
                </a:cubicBezTo>
                <a:cubicBezTo>
                  <a:pt x="7313" y="743"/>
                  <a:pt x="7309" y="743"/>
                  <a:pt x="7304" y="743"/>
                </a:cubicBezTo>
                <a:cubicBezTo>
                  <a:pt x="7299" y="743"/>
                  <a:pt x="7293" y="744"/>
                  <a:pt x="7295" y="751"/>
                </a:cubicBezTo>
                <a:cubicBezTo>
                  <a:pt x="7297" y="758"/>
                  <a:pt x="7305" y="762"/>
                  <a:pt x="7305" y="762"/>
                </a:cubicBezTo>
                <a:cubicBezTo>
                  <a:pt x="7305" y="762"/>
                  <a:pt x="7311" y="773"/>
                  <a:pt x="7304" y="774"/>
                </a:cubicBezTo>
                <a:cubicBezTo>
                  <a:pt x="7297" y="775"/>
                  <a:pt x="7290" y="774"/>
                  <a:pt x="7287" y="774"/>
                </a:cubicBezTo>
                <a:cubicBezTo>
                  <a:pt x="7284" y="774"/>
                  <a:pt x="7281" y="775"/>
                  <a:pt x="7278" y="779"/>
                </a:cubicBezTo>
                <a:cubicBezTo>
                  <a:pt x="7275" y="783"/>
                  <a:pt x="7275" y="790"/>
                  <a:pt x="7275" y="790"/>
                </a:cubicBezTo>
                <a:cubicBezTo>
                  <a:pt x="7275" y="790"/>
                  <a:pt x="7277" y="797"/>
                  <a:pt x="7270" y="797"/>
                </a:cubicBezTo>
                <a:cubicBezTo>
                  <a:pt x="7263" y="797"/>
                  <a:pt x="7260" y="790"/>
                  <a:pt x="7254" y="791"/>
                </a:cubicBezTo>
                <a:cubicBezTo>
                  <a:pt x="7248" y="792"/>
                  <a:pt x="7250" y="792"/>
                  <a:pt x="7245" y="796"/>
                </a:cubicBezTo>
                <a:cubicBezTo>
                  <a:pt x="7240" y="800"/>
                  <a:pt x="7240" y="801"/>
                  <a:pt x="7237" y="805"/>
                </a:cubicBezTo>
                <a:cubicBezTo>
                  <a:pt x="7234" y="809"/>
                  <a:pt x="7225" y="809"/>
                  <a:pt x="7225" y="809"/>
                </a:cubicBezTo>
                <a:cubicBezTo>
                  <a:pt x="7225" y="809"/>
                  <a:pt x="7221" y="810"/>
                  <a:pt x="7218" y="816"/>
                </a:cubicBezTo>
                <a:cubicBezTo>
                  <a:pt x="7215" y="822"/>
                  <a:pt x="7224" y="826"/>
                  <a:pt x="7219" y="829"/>
                </a:cubicBezTo>
                <a:cubicBezTo>
                  <a:pt x="7214" y="832"/>
                  <a:pt x="7213" y="834"/>
                  <a:pt x="7208" y="834"/>
                </a:cubicBezTo>
                <a:cubicBezTo>
                  <a:pt x="7203" y="834"/>
                  <a:pt x="7194" y="829"/>
                  <a:pt x="7191" y="829"/>
                </a:cubicBezTo>
                <a:cubicBezTo>
                  <a:pt x="7188" y="829"/>
                  <a:pt x="7195" y="821"/>
                  <a:pt x="7182" y="828"/>
                </a:cubicBezTo>
                <a:cubicBezTo>
                  <a:pt x="7169" y="835"/>
                  <a:pt x="7168" y="836"/>
                  <a:pt x="7164" y="835"/>
                </a:cubicBezTo>
                <a:cubicBezTo>
                  <a:pt x="7160" y="834"/>
                  <a:pt x="7155" y="832"/>
                  <a:pt x="7156" y="842"/>
                </a:cubicBezTo>
                <a:cubicBezTo>
                  <a:pt x="7157" y="852"/>
                  <a:pt x="7163" y="851"/>
                  <a:pt x="7164" y="854"/>
                </a:cubicBezTo>
                <a:cubicBezTo>
                  <a:pt x="7165" y="857"/>
                  <a:pt x="7168" y="865"/>
                  <a:pt x="7160" y="861"/>
                </a:cubicBezTo>
                <a:cubicBezTo>
                  <a:pt x="7152" y="857"/>
                  <a:pt x="7151" y="848"/>
                  <a:pt x="7146" y="851"/>
                </a:cubicBezTo>
                <a:cubicBezTo>
                  <a:pt x="7141" y="854"/>
                  <a:pt x="7135" y="861"/>
                  <a:pt x="7140" y="864"/>
                </a:cubicBezTo>
                <a:cubicBezTo>
                  <a:pt x="7145" y="867"/>
                  <a:pt x="7160" y="863"/>
                  <a:pt x="7157" y="869"/>
                </a:cubicBezTo>
                <a:cubicBezTo>
                  <a:pt x="7154" y="875"/>
                  <a:pt x="7164" y="878"/>
                  <a:pt x="7149" y="876"/>
                </a:cubicBezTo>
                <a:cubicBezTo>
                  <a:pt x="7134" y="874"/>
                  <a:pt x="7130" y="874"/>
                  <a:pt x="7130" y="874"/>
                </a:cubicBezTo>
                <a:cubicBezTo>
                  <a:pt x="7130" y="874"/>
                  <a:pt x="7132" y="868"/>
                  <a:pt x="7126" y="873"/>
                </a:cubicBezTo>
                <a:cubicBezTo>
                  <a:pt x="7120" y="878"/>
                  <a:pt x="7122" y="887"/>
                  <a:pt x="7122" y="887"/>
                </a:cubicBezTo>
                <a:cubicBezTo>
                  <a:pt x="7122" y="887"/>
                  <a:pt x="7093" y="874"/>
                  <a:pt x="7097" y="882"/>
                </a:cubicBezTo>
                <a:cubicBezTo>
                  <a:pt x="7101" y="890"/>
                  <a:pt x="7123" y="895"/>
                  <a:pt x="7123" y="895"/>
                </a:cubicBezTo>
                <a:cubicBezTo>
                  <a:pt x="7110" y="909"/>
                  <a:pt x="7110" y="909"/>
                  <a:pt x="7110" y="909"/>
                </a:cubicBezTo>
                <a:cubicBezTo>
                  <a:pt x="7110" y="909"/>
                  <a:pt x="7111" y="899"/>
                  <a:pt x="7104" y="898"/>
                </a:cubicBezTo>
                <a:cubicBezTo>
                  <a:pt x="7097" y="897"/>
                  <a:pt x="7091" y="905"/>
                  <a:pt x="7091" y="905"/>
                </a:cubicBezTo>
                <a:cubicBezTo>
                  <a:pt x="7078" y="894"/>
                  <a:pt x="7078" y="894"/>
                  <a:pt x="7078" y="894"/>
                </a:cubicBezTo>
                <a:cubicBezTo>
                  <a:pt x="7072" y="903"/>
                  <a:pt x="7072" y="903"/>
                  <a:pt x="7072" y="903"/>
                </a:cubicBezTo>
                <a:cubicBezTo>
                  <a:pt x="7081" y="906"/>
                  <a:pt x="7081" y="906"/>
                  <a:pt x="7081" y="906"/>
                </a:cubicBezTo>
                <a:cubicBezTo>
                  <a:pt x="7058" y="905"/>
                  <a:pt x="7058" y="905"/>
                  <a:pt x="7058" y="905"/>
                </a:cubicBezTo>
                <a:cubicBezTo>
                  <a:pt x="7057" y="914"/>
                  <a:pt x="7057" y="914"/>
                  <a:pt x="7057" y="914"/>
                </a:cubicBezTo>
                <a:cubicBezTo>
                  <a:pt x="7090" y="916"/>
                  <a:pt x="7090" y="916"/>
                  <a:pt x="7090" y="916"/>
                </a:cubicBezTo>
                <a:cubicBezTo>
                  <a:pt x="7073" y="921"/>
                  <a:pt x="7073" y="921"/>
                  <a:pt x="7073" y="921"/>
                </a:cubicBezTo>
                <a:cubicBezTo>
                  <a:pt x="7049" y="915"/>
                  <a:pt x="7049" y="915"/>
                  <a:pt x="7049" y="915"/>
                </a:cubicBezTo>
                <a:cubicBezTo>
                  <a:pt x="7049" y="915"/>
                  <a:pt x="7041" y="922"/>
                  <a:pt x="7041" y="928"/>
                </a:cubicBezTo>
                <a:cubicBezTo>
                  <a:pt x="7041" y="934"/>
                  <a:pt x="7059" y="935"/>
                  <a:pt x="7059" y="935"/>
                </a:cubicBezTo>
                <a:cubicBezTo>
                  <a:pt x="7048" y="940"/>
                  <a:pt x="7048" y="940"/>
                  <a:pt x="7048" y="940"/>
                </a:cubicBezTo>
                <a:cubicBezTo>
                  <a:pt x="7048" y="940"/>
                  <a:pt x="7039" y="947"/>
                  <a:pt x="7048" y="948"/>
                </a:cubicBezTo>
                <a:cubicBezTo>
                  <a:pt x="7057" y="949"/>
                  <a:pt x="7080" y="949"/>
                  <a:pt x="7080" y="949"/>
                </a:cubicBezTo>
                <a:cubicBezTo>
                  <a:pt x="7090" y="955"/>
                  <a:pt x="7090" y="955"/>
                  <a:pt x="7090" y="955"/>
                </a:cubicBezTo>
                <a:cubicBezTo>
                  <a:pt x="7101" y="947"/>
                  <a:pt x="7101" y="947"/>
                  <a:pt x="7101" y="947"/>
                </a:cubicBezTo>
                <a:cubicBezTo>
                  <a:pt x="7109" y="955"/>
                  <a:pt x="7109" y="955"/>
                  <a:pt x="7109" y="955"/>
                </a:cubicBezTo>
                <a:cubicBezTo>
                  <a:pt x="7127" y="946"/>
                  <a:pt x="7127" y="946"/>
                  <a:pt x="7127" y="946"/>
                </a:cubicBezTo>
                <a:cubicBezTo>
                  <a:pt x="7127" y="946"/>
                  <a:pt x="7124" y="959"/>
                  <a:pt x="7118" y="959"/>
                </a:cubicBezTo>
                <a:cubicBezTo>
                  <a:pt x="7112" y="959"/>
                  <a:pt x="7100" y="958"/>
                  <a:pt x="7100" y="958"/>
                </a:cubicBezTo>
                <a:cubicBezTo>
                  <a:pt x="7082" y="959"/>
                  <a:pt x="7082" y="959"/>
                  <a:pt x="7082" y="959"/>
                </a:cubicBezTo>
                <a:cubicBezTo>
                  <a:pt x="7082" y="959"/>
                  <a:pt x="7066" y="957"/>
                  <a:pt x="7063" y="957"/>
                </a:cubicBezTo>
                <a:cubicBezTo>
                  <a:pt x="7060" y="957"/>
                  <a:pt x="7038" y="959"/>
                  <a:pt x="7038" y="959"/>
                </a:cubicBezTo>
                <a:cubicBezTo>
                  <a:pt x="7038" y="959"/>
                  <a:pt x="7040" y="971"/>
                  <a:pt x="7045" y="973"/>
                </a:cubicBezTo>
                <a:cubicBezTo>
                  <a:pt x="7050" y="975"/>
                  <a:pt x="7058" y="975"/>
                  <a:pt x="7058" y="975"/>
                </a:cubicBezTo>
                <a:cubicBezTo>
                  <a:pt x="7058" y="975"/>
                  <a:pt x="7045" y="985"/>
                  <a:pt x="7051" y="992"/>
                </a:cubicBezTo>
                <a:cubicBezTo>
                  <a:pt x="7057" y="999"/>
                  <a:pt x="7067" y="1000"/>
                  <a:pt x="7067" y="1000"/>
                </a:cubicBezTo>
                <a:cubicBezTo>
                  <a:pt x="7085" y="989"/>
                  <a:pt x="7085" y="989"/>
                  <a:pt x="7085" y="989"/>
                </a:cubicBezTo>
                <a:cubicBezTo>
                  <a:pt x="7103" y="985"/>
                  <a:pt x="7103" y="985"/>
                  <a:pt x="7103" y="985"/>
                </a:cubicBezTo>
                <a:cubicBezTo>
                  <a:pt x="7097" y="999"/>
                  <a:pt x="7097" y="999"/>
                  <a:pt x="7097" y="999"/>
                </a:cubicBezTo>
                <a:cubicBezTo>
                  <a:pt x="7087" y="996"/>
                  <a:pt x="7087" y="996"/>
                  <a:pt x="7087" y="996"/>
                </a:cubicBezTo>
                <a:cubicBezTo>
                  <a:pt x="7081" y="1008"/>
                  <a:pt x="7081" y="1008"/>
                  <a:pt x="7081" y="1008"/>
                </a:cubicBezTo>
                <a:cubicBezTo>
                  <a:pt x="7081" y="1008"/>
                  <a:pt x="7051" y="1002"/>
                  <a:pt x="7055" y="1009"/>
                </a:cubicBezTo>
                <a:cubicBezTo>
                  <a:pt x="7059" y="1016"/>
                  <a:pt x="7068" y="1019"/>
                  <a:pt x="7068" y="1019"/>
                </a:cubicBezTo>
                <a:cubicBezTo>
                  <a:pt x="7052" y="1027"/>
                  <a:pt x="7052" y="1027"/>
                  <a:pt x="7052" y="1027"/>
                </a:cubicBezTo>
                <a:cubicBezTo>
                  <a:pt x="7040" y="1027"/>
                  <a:pt x="7040" y="1027"/>
                  <a:pt x="7040" y="1027"/>
                </a:cubicBezTo>
                <a:cubicBezTo>
                  <a:pt x="7040" y="1027"/>
                  <a:pt x="7042" y="1039"/>
                  <a:pt x="7045" y="1039"/>
                </a:cubicBezTo>
                <a:cubicBezTo>
                  <a:pt x="7048" y="1039"/>
                  <a:pt x="7080" y="1040"/>
                  <a:pt x="7080" y="1040"/>
                </a:cubicBezTo>
                <a:cubicBezTo>
                  <a:pt x="7071" y="1054"/>
                  <a:pt x="7071" y="1054"/>
                  <a:pt x="7071" y="1054"/>
                </a:cubicBezTo>
                <a:cubicBezTo>
                  <a:pt x="7079" y="1056"/>
                  <a:pt x="7079" y="1056"/>
                  <a:pt x="7079" y="1056"/>
                </a:cubicBezTo>
                <a:cubicBezTo>
                  <a:pt x="7074" y="1068"/>
                  <a:pt x="7074" y="1068"/>
                  <a:pt x="7074" y="1068"/>
                </a:cubicBezTo>
                <a:cubicBezTo>
                  <a:pt x="7074" y="1068"/>
                  <a:pt x="7048" y="1055"/>
                  <a:pt x="7049" y="1063"/>
                </a:cubicBezTo>
                <a:cubicBezTo>
                  <a:pt x="7050" y="1071"/>
                  <a:pt x="7061" y="1082"/>
                  <a:pt x="7061" y="1082"/>
                </a:cubicBezTo>
                <a:cubicBezTo>
                  <a:pt x="7093" y="1096"/>
                  <a:pt x="7093" y="1096"/>
                  <a:pt x="7093" y="1096"/>
                </a:cubicBezTo>
                <a:cubicBezTo>
                  <a:pt x="7093" y="1096"/>
                  <a:pt x="7086" y="1101"/>
                  <a:pt x="7093" y="1104"/>
                </a:cubicBezTo>
                <a:cubicBezTo>
                  <a:pt x="7100" y="1107"/>
                  <a:pt x="7121" y="1102"/>
                  <a:pt x="7121" y="1102"/>
                </a:cubicBezTo>
                <a:cubicBezTo>
                  <a:pt x="7121" y="1102"/>
                  <a:pt x="7124" y="1111"/>
                  <a:pt x="7141" y="1105"/>
                </a:cubicBezTo>
                <a:cubicBezTo>
                  <a:pt x="7158" y="1099"/>
                  <a:pt x="7186" y="1074"/>
                  <a:pt x="7186" y="1074"/>
                </a:cubicBezTo>
                <a:cubicBezTo>
                  <a:pt x="7210" y="1055"/>
                  <a:pt x="7210" y="1055"/>
                  <a:pt x="7210" y="1055"/>
                </a:cubicBezTo>
                <a:cubicBezTo>
                  <a:pt x="7210" y="1055"/>
                  <a:pt x="7221" y="1060"/>
                  <a:pt x="7231" y="1051"/>
                </a:cubicBezTo>
                <a:cubicBezTo>
                  <a:pt x="7241" y="1042"/>
                  <a:pt x="7231" y="1023"/>
                  <a:pt x="7231" y="1023"/>
                </a:cubicBezTo>
                <a:cubicBezTo>
                  <a:pt x="7243" y="1021"/>
                  <a:pt x="7243" y="1021"/>
                  <a:pt x="7243" y="1021"/>
                </a:cubicBezTo>
                <a:cubicBezTo>
                  <a:pt x="7243" y="1021"/>
                  <a:pt x="7230" y="1038"/>
                  <a:pt x="7245" y="1043"/>
                </a:cubicBezTo>
                <a:cubicBezTo>
                  <a:pt x="7260" y="1048"/>
                  <a:pt x="7271" y="1050"/>
                  <a:pt x="7271" y="1050"/>
                </a:cubicBezTo>
                <a:cubicBezTo>
                  <a:pt x="7273" y="1091"/>
                  <a:pt x="7273" y="1091"/>
                  <a:pt x="7273" y="1091"/>
                </a:cubicBezTo>
                <a:cubicBezTo>
                  <a:pt x="7273" y="1091"/>
                  <a:pt x="7287" y="1080"/>
                  <a:pt x="7294" y="1092"/>
                </a:cubicBezTo>
                <a:cubicBezTo>
                  <a:pt x="7301" y="1104"/>
                  <a:pt x="7290" y="1096"/>
                  <a:pt x="7290" y="1096"/>
                </a:cubicBezTo>
                <a:cubicBezTo>
                  <a:pt x="7290" y="1096"/>
                  <a:pt x="7285" y="1130"/>
                  <a:pt x="7289" y="1134"/>
                </a:cubicBezTo>
                <a:cubicBezTo>
                  <a:pt x="7293" y="1138"/>
                  <a:pt x="7305" y="1143"/>
                  <a:pt x="7305" y="1143"/>
                </a:cubicBezTo>
                <a:cubicBezTo>
                  <a:pt x="7305" y="1143"/>
                  <a:pt x="7314" y="1160"/>
                  <a:pt x="7320" y="1167"/>
                </a:cubicBezTo>
                <a:cubicBezTo>
                  <a:pt x="7326" y="1174"/>
                  <a:pt x="7337" y="1178"/>
                  <a:pt x="7337" y="1178"/>
                </a:cubicBezTo>
                <a:cubicBezTo>
                  <a:pt x="7336" y="1186"/>
                  <a:pt x="7336" y="1186"/>
                  <a:pt x="7336" y="1186"/>
                </a:cubicBezTo>
                <a:cubicBezTo>
                  <a:pt x="7324" y="1188"/>
                  <a:pt x="7324" y="1188"/>
                  <a:pt x="7324" y="1188"/>
                </a:cubicBezTo>
                <a:cubicBezTo>
                  <a:pt x="7324" y="1188"/>
                  <a:pt x="7322" y="1196"/>
                  <a:pt x="7323" y="1202"/>
                </a:cubicBezTo>
                <a:cubicBezTo>
                  <a:pt x="7324" y="1208"/>
                  <a:pt x="7339" y="1221"/>
                  <a:pt x="7339" y="1221"/>
                </a:cubicBezTo>
                <a:cubicBezTo>
                  <a:pt x="7339" y="1221"/>
                  <a:pt x="7335" y="1234"/>
                  <a:pt x="7340" y="1237"/>
                </a:cubicBezTo>
                <a:cubicBezTo>
                  <a:pt x="7345" y="1240"/>
                  <a:pt x="7365" y="1238"/>
                  <a:pt x="7365" y="1238"/>
                </a:cubicBezTo>
                <a:cubicBezTo>
                  <a:pt x="7365" y="1238"/>
                  <a:pt x="7393" y="1245"/>
                  <a:pt x="7392" y="1236"/>
                </a:cubicBezTo>
                <a:cubicBezTo>
                  <a:pt x="7391" y="1227"/>
                  <a:pt x="7391" y="1212"/>
                  <a:pt x="7391" y="1212"/>
                </a:cubicBezTo>
                <a:cubicBezTo>
                  <a:pt x="7403" y="1206"/>
                  <a:pt x="7403" y="1206"/>
                  <a:pt x="7403" y="1206"/>
                </a:cubicBezTo>
                <a:cubicBezTo>
                  <a:pt x="7404" y="1196"/>
                  <a:pt x="7404" y="1196"/>
                  <a:pt x="7404" y="1196"/>
                </a:cubicBezTo>
                <a:cubicBezTo>
                  <a:pt x="7447" y="1199"/>
                  <a:pt x="7447" y="1199"/>
                  <a:pt x="7447" y="1199"/>
                </a:cubicBezTo>
                <a:cubicBezTo>
                  <a:pt x="7456" y="1204"/>
                  <a:pt x="7456" y="1204"/>
                  <a:pt x="7456" y="1204"/>
                </a:cubicBezTo>
                <a:cubicBezTo>
                  <a:pt x="7470" y="1162"/>
                  <a:pt x="7470" y="1162"/>
                  <a:pt x="7470" y="1162"/>
                </a:cubicBezTo>
                <a:cubicBezTo>
                  <a:pt x="7470" y="1162"/>
                  <a:pt x="7479" y="1136"/>
                  <a:pt x="7477" y="1130"/>
                </a:cubicBezTo>
                <a:cubicBezTo>
                  <a:pt x="7475" y="1124"/>
                  <a:pt x="7469" y="1113"/>
                  <a:pt x="7469" y="1113"/>
                </a:cubicBezTo>
                <a:cubicBezTo>
                  <a:pt x="7469" y="1113"/>
                  <a:pt x="7490" y="1110"/>
                  <a:pt x="7488" y="1099"/>
                </a:cubicBezTo>
                <a:cubicBezTo>
                  <a:pt x="7486" y="1088"/>
                  <a:pt x="7467" y="1088"/>
                  <a:pt x="7467" y="1088"/>
                </a:cubicBezTo>
                <a:cubicBezTo>
                  <a:pt x="7480" y="1083"/>
                  <a:pt x="7480" y="1083"/>
                  <a:pt x="7480" y="1083"/>
                </a:cubicBezTo>
                <a:cubicBezTo>
                  <a:pt x="7471" y="1079"/>
                  <a:pt x="7471" y="1079"/>
                  <a:pt x="7471" y="1079"/>
                </a:cubicBezTo>
                <a:cubicBezTo>
                  <a:pt x="7471" y="1079"/>
                  <a:pt x="7505" y="1081"/>
                  <a:pt x="7508" y="1070"/>
                </a:cubicBezTo>
                <a:cubicBezTo>
                  <a:pt x="7511" y="1059"/>
                  <a:pt x="7516" y="1053"/>
                  <a:pt x="7516" y="1053"/>
                </a:cubicBezTo>
                <a:cubicBezTo>
                  <a:pt x="7516" y="1053"/>
                  <a:pt x="7527" y="1071"/>
                  <a:pt x="7537" y="1059"/>
                </a:cubicBezTo>
                <a:cubicBezTo>
                  <a:pt x="7547" y="1047"/>
                  <a:pt x="7541" y="1037"/>
                  <a:pt x="7541" y="1037"/>
                </a:cubicBezTo>
                <a:cubicBezTo>
                  <a:pt x="7541" y="1037"/>
                  <a:pt x="7568" y="1032"/>
                  <a:pt x="7561" y="1018"/>
                </a:cubicBezTo>
                <a:cubicBezTo>
                  <a:pt x="7554" y="1004"/>
                  <a:pt x="7542" y="1001"/>
                  <a:pt x="7542" y="1001"/>
                </a:cubicBezTo>
                <a:cubicBezTo>
                  <a:pt x="7542" y="990"/>
                  <a:pt x="7542" y="990"/>
                  <a:pt x="7542" y="990"/>
                </a:cubicBezTo>
                <a:cubicBezTo>
                  <a:pt x="7518" y="980"/>
                  <a:pt x="7518" y="980"/>
                  <a:pt x="7518" y="980"/>
                </a:cubicBezTo>
                <a:cubicBezTo>
                  <a:pt x="7518" y="980"/>
                  <a:pt x="7507" y="987"/>
                  <a:pt x="7499" y="980"/>
                </a:cubicBezTo>
                <a:cubicBezTo>
                  <a:pt x="7491" y="973"/>
                  <a:pt x="7488" y="931"/>
                  <a:pt x="7488" y="931"/>
                </a:cubicBezTo>
                <a:cubicBezTo>
                  <a:pt x="7488" y="931"/>
                  <a:pt x="7499" y="921"/>
                  <a:pt x="7500" y="910"/>
                </a:cubicBezTo>
                <a:cubicBezTo>
                  <a:pt x="7501" y="899"/>
                  <a:pt x="7490" y="889"/>
                  <a:pt x="7490" y="889"/>
                </a:cubicBezTo>
                <a:cubicBezTo>
                  <a:pt x="7490" y="889"/>
                  <a:pt x="7504" y="892"/>
                  <a:pt x="7508" y="884"/>
                </a:cubicBezTo>
                <a:cubicBezTo>
                  <a:pt x="7512" y="876"/>
                  <a:pt x="7503" y="864"/>
                  <a:pt x="7503" y="864"/>
                </a:cubicBezTo>
                <a:cubicBezTo>
                  <a:pt x="7503" y="864"/>
                  <a:pt x="7520" y="873"/>
                  <a:pt x="7525" y="868"/>
                </a:cubicBezTo>
                <a:cubicBezTo>
                  <a:pt x="7530" y="863"/>
                  <a:pt x="7542" y="851"/>
                  <a:pt x="7542" y="851"/>
                </a:cubicBezTo>
                <a:cubicBezTo>
                  <a:pt x="7562" y="854"/>
                  <a:pt x="7562" y="854"/>
                  <a:pt x="7562" y="854"/>
                </a:cubicBezTo>
                <a:cubicBezTo>
                  <a:pt x="7570" y="839"/>
                  <a:pt x="7570" y="839"/>
                  <a:pt x="7570" y="839"/>
                </a:cubicBezTo>
                <a:cubicBezTo>
                  <a:pt x="7570" y="839"/>
                  <a:pt x="7601" y="840"/>
                  <a:pt x="7611" y="830"/>
                </a:cubicBezTo>
                <a:cubicBezTo>
                  <a:pt x="7621" y="820"/>
                  <a:pt x="7635" y="794"/>
                  <a:pt x="7635" y="794"/>
                </a:cubicBezTo>
                <a:cubicBezTo>
                  <a:pt x="7623" y="779"/>
                  <a:pt x="7623" y="779"/>
                  <a:pt x="7623" y="779"/>
                </a:cubicBezTo>
                <a:cubicBezTo>
                  <a:pt x="7643" y="756"/>
                  <a:pt x="7643" y="756"/>
                  <a:pt x="7643" y="756"/>
                </a:cubicBezTo>
                <a:cubicBezTo>
                  <a:pt x="7632" y="743"/>
                  <a:pt x="7632" y="743"/>
                  <a:pt x="7632" y="743"/>
                </a:cubicBezTo>
                <a:cubicBezTo>
                  <a:pt x="7657" y="737"/>
                  <a:pt x="7657" y="737"/>
                  <a:pt x="7657" y="737"/>
                </a:cubicBezTo>
                <a:cubicBezTo>
                  <a:pt x="7667" y="725"/>
                  <a:pt x="7667" y="725"/>
                  <a:pt x="7667" y="725"/>
                </a:cubicBezTo>
                <a:cubicBezTo>
                  <a:pt x="7720" y="727"/>
                  <a:pt x="7720" y="727"/>
                  <a:pt x="7720" y="727"/>
                </a:cubicBezTo>
                <a:cubicBezTo>
                  <a:pt x="7728" y="740"/>
                  <a:pt x="7728" y="740"/>
                  <a:pt x="7728" y="740"/>
                </a:cubicBezTo>
                <a:cubicBezTo>
                  <a:pt x="7730" y="738"/>
                  <a:pt x="7730" y="738"/>
                  <a:pt x="7730" y="738"/>
                </a:cubicBezTo>
                <a:cubicBezTo>
                  <a:pt x="7740" y="732"/>
                  <a:pt x="7740" y="732"/>
                  <a:pt x="7740" y="732"/>
                </a:cubicBezTo>
                <a:cubicBezTo>
                  <a:pt x="7740" y="732"/>
                  <a:pt x="7769" y="739"/>
                  <a:pt x="7771" y="751"/>
                </a:cubicBezTo>
                <a:cubicBezTo>
                  <a:pt x="7773" y="763"/>
                  <a:pt x="7774" y="773"/>
                  <a:pt x="7774" y="773"/>
                </a:cubicBezTo>
                <a:cubicBezTo>
                  <a:pt x="7774" y="773"/>
                  <a:pt x="7762" y="767"/>
                  <a:pt x="7759" y="768"/>
                </a:cubicBezTo>
                <a:cubicBezTo>
                  <a:pt x="7756" y="769"/>
                  <a:pt x="7734" y="794"/>
                  <a:pt x="7734" y="794"/>
                </a:cubicBezTo>
                <a:cubicBezTo>
                  <a:pt x="7711" y="817"/>
                  <a:pt x="7711" y="817"/>
                  <a:pt x="7711" y="817"/>
                </a:cubicBezTo>
                <a:cubicBezTo>
                  <a:pt x="7688" y="822"/>
                  <a:pt x="7688" y="822"/>
                  <a:pt x="7688" y="822"/>
                </a:cubicBezTo>
                <a:cubicBezTo>
                  <a:pt x="7688" y="822"/>
                  <a:pt x="7673" y="834"/>
                  <a:pt x="7673" y="843"/>
                </a:cubicBezTo>
                <a:cubicBezTo>
                  <a:pt x="7673" y="852"/>
                  <a:pt x="7653" y="852"/>
                  <a:pt x="7653" y="852"/>
                </a:cubicBezTo>
                <a:cubicBezTo>
                  <a:pt x="7637" y="870"/>
                  <a:pt x="7637" y="870"/>
                  <a:pt x="7637" y="870"/>
                </a:cubicBezTo>
                <a:cubicBezTo>
                  <a:pt x="7637" y="870"/>
                  <a:pt x="7633" y="882"/>
                  <a:pt x="7635" y="886"/>
                </a:cubicBezTo>
                <a:cubicBezTo>
                  <a:pt x="7637" y="890"/>
                  <a:pt x="7641" y="898"/>
                  <a:pt x="7641" y="898"/>
                </a:cubicBezTo>
                <a:cubicBezTo>
                  <a:pt x="7639" y="914"/>
                  <a:pt x="7639" y="914"/>
                  <a:pt x="7639" y="914"/>
                </a:cubicBezTo>
                <a:cubicBezTo>
                  <a:pt x="7654" y="927"/>
                  <a:pt x="7654" y="927"/>
                  <a:pt x="7654" y="927"/>
                </a:cubicBezTo>
                <a:cubicBezTo>
                  <a:pt x="7654" y="927"/>
                  <a:pt x="7644" y="959"/>
                  <a:pt x="7648" y="968"/>
                </a:cubicBezTo>
                <a:cubicBezTo>
                  <a:pt x="7652" y="977"/>
                  <a:pt x="7663" y="986"/>
                  <a:pt x="7663" y="986"/>
                </a:cubicBezTo>
                <a:cubicBezTo>
                  <a:pt x="7678" y="997"/>
                  <a:pt x="7678" y="997"/>
                  <a:pt x="7678" y="997"/>
                </a:cubicBezTo>
                <a:cubicBezTo>
                  <a:pt x="7706" y="994"/>
                  <a:pt x="7706" y="994"/>
                  <a:pt x="7706" y="994"/>
                </a:cubicBezTo>
                <a:cubicBezTo>
                  <a:pt x="7706" y="994"/>
                  <a:pt x="7697" y="1010"/>
                  <a:pt x="7717" y="1012"/>
                </a:cubicBezTo>
                <a:cubicBezTo>
                  <a:pt x="7737" y="1014"/>
                  <a:pt x="7772" y="1009"/>
                  <a:pt x="7772" y="1009"/>
                </a:cubicBezTo>
                <a:cubicBezTo>
                  <a:pt x="7791" y="999"/>
                  <a:pt x="7791" y="999"/>
                  <a:pt x="7791" y="999"/>
                </a:cubicBezTo>
                <a:cubicBezTo>
                  <a:pt x="7814" y="999"/>
                  <a:pt x="7814" y="999"/>
                  <a:pt x="7814" y="999"/>
                </a:cubicBezTo>
                <a:cubicBezTo>
                  <a:pt x="7847" y="982"/>
                  <a:pt x="7847" y="982"/>
                  <a:pt x="7847" y="982"/>
                </a:cubicBezTo>
                <a:cubicBezTo>
                  <a:pt x="7896" y="985"/>
                  <a:pt x="7896" y="985"/>
                  <a:pt x="7896" y="985"/>
                </a:cubicBezTo>
                <a:cubicBezTo>
                  <a:pt x="7901" y="982"/>
                  <a:pt x="7901" y="982"/>
                  <a:pt x="7901" y="982"/>
                </a:cubicBezTo>
                <a:cubicBezTo>
                  <a:pt x="7921" y="971"/>
                  <a:pt x="7921" y="971"/>
                  <a:pt x="7921" y="971"/>
                </a:cubicBezTo>
                <a:cubicBezTo>
                  <a:pt x="7923" y="982"/>
                  <a:pt x="7923" y="982"/>
                  <a:pt x="7923" y="982"/>
                </a:cubicBezTo>
                <a:cubicBezTo>
                  <a:pt x="7923" y="982"/>
                  <a:pt x="7936" y="995"/>
                  <a:pt x="7942" y="998"/>
                </a:cubicBezTo>
                <a:cubicBezTo>
                  <a:pt x="7948" y="1001"/>
                  <a:pt x="7975" y="1001"/>
                  <a:pt x="7975" y="1001"/>
                </a:cubicBezTo>
                <a:cubicBezTo>
                  <a:pt x="7984" y="1013"/>
                  <a:pt x="7984" y="1013"/>
                  <a:pt x="7984" y="1013"/>
                </a:cubicBezTo>
                <a:cubicBezTo>
                  <a:pt x="7984" y="1013"/>
                  <a:pt x="7945" y="1004"/>
                  <a:pt x="7943" y="1010"/>
                </a:cubicBezTo>
                <a:cubicBezTo>
                  <a:pt x="7941" y="1016"/>
                  <a:pt x="7941" y="1020"/>
                  <a:pt x="7941" y="1020"/>
                </a:cubicBezTo>
                <a:cubicBezTo>
                  <a:pt x="7915" y="1021"/>
                  <a:pt x="7915" y="1021"/>
                  <a:pt x="7915" y="1021"/>
                </a:cubicBezTo>
                <a:cubicBezTo>
                  <a:pt x="7911" y="1039"/>
                  <a:pt x="7911" y="1039"/>
                  <a:pt x="7911" y="1039"/>
                </a:cubicBezTo>
                <a:cubicBezTo>
                  <a:pt x="7911" y="1039"/>
                  <a:pt x="7908" y="1038"/>
                  <a:pt x="7903" y="1037"/>
                </a:cubicBezTo>
                <a:cubicBezTo>
                  <a:pt x="7887" y="1034"/>
                  <a:pt x="7852" y="1028"/>
                  <a:pt x="7842" y="1027"/>
                </a:cubicBezTo>
                <a:cubicBezTo>
                  <a:pt x="7829" y="1026"/>
                  <a:pt x="7782" y="1032"/>
                  <a:pt x="7782" y="1032"/>
                </a:cubicBezTo>
                <a:cubicBezTo>
                  <a:pt x="7782" y="1032"/>
                  <a:pt x="7732" y="1050"/>
                  <a:pt x="7732" y="1057"/>
                </a:cubicBezTo>
                <a:cubicBezTo>
                  <a:pt x="7732" y="1064"/>
                  <a:pt x="7738" y="1082"/>
                  <a:pt x="7738" y="1082"/>
                </a:cubicBezTo>
                <a:cubicBezTo>
                  <a:pt x="7777" y="1087"/>
                  <a:pt x="7777" y="1087"/>
                  <a:pt x="7777" y="1087"/>
                </a:cubicBezTo>
                <a:cubicBezTo>
                  <a:pt x="7769" y="1113"/>
                  <a:pt x="7769" y="1113"/>
                  <a:pt x="7769" y="1113"/>
                </a:cubicBezTo>
                <a:cubicBezTo>
                  <a:pt x="7769" y="1113"/>
                  <a:pt x="7786" y="1156"/>
                  <a:pt x="7773" y="1156"/>
                </a:cubicBezTo>
                <a:cubicBezTo>
                  <a:pt x="7760" y="1156"/>
                  <a:pt x="7736" y="1153"/>
                  <a:pt x="7736" y="1153"/>
                </a:cubicBezTo>
                <a:cubicBezTo>
                  <a:pt x="7729" y="1138"/>
                  <a:pt x="7729" y="1138"/>
                  <a:pt x="7729" y="1138"/>
                </a:cubicBezTo>
                <a:cubicBezTo>
                  <a:pt x="7706" y="1119"/>
                  <a:pt x="7706" y="1119"/>
                  <a:pt x="7706" y="1119"/>
                </a:cubicBezTo>
                <a:cubicBezTo>
                  <a:pt x="7706" y="1119"/>
                  <a:pt x="7674" y="1124"/>
                  <a:pt x="7671" y="1131"/>
                </a:cubicBezTo>
                <a:cubicBezTo>
                  <a:pt x="7668" y="1138"/>
                  <a:pt x="7666" y="1147"/>
                  <a:pt x="7666" y="1147"/>
                </a:cubicBezTo>
                <a:cubicBezTo>
                  <a:pt x="7666" y="1147"/>
                  <a:pt x="7650" y="1165"/>
                  <a:pt x="7650" y="1170"/>
                </a:cubicBezTo>
                <a:cubicBezTo>
                  <a:pt x="7650" y="1175"/>
                  <a:pt x="7656" y="1205"/>
                  <a:pt x="7656" y="1205"/>
                </a:cubicBezTo>
                <a:cubicBezTo>
                  <a:pt x="7656" y="1205"/>
                  <a:pt x="7657" y="1240"/>
                  <a:pt x="7666" y="1242"/>
                </a:cubicBezTo>
                <a:cubicBezTo>
                  <a:pt x="7668" y="1242"/>
                  <a:pt x="7669" y="1244"/>
                  <a:pt x="7669" y="1246"/>
                </a:cubicBezTo>
                <a:cubicBezTo>
                  <a:pt x="7669" y="1251"/>
                  <a:pt x="7661" y="1260"/>
                  <a:pt x="7661" y="1260"/>
                </a:cubicBezTo>
                <a:cubicBezTo>
                  <a:pt x="7661" y="1260"/>
                  <a:pt x="7620" y="1255"/>
                  <a:pt x="7614" y="1262"/>
                </a:cubicBezTo>
                <a:cubicBezTo>
                  <a:pt x="7608" y="1269"/>
                  <a:pt x="7621" y="1278"/>
                  <a:pt x="7621" y="1278"/>
                </a:cubicBezTo>
                <a:cubicBezTo>
                  <a:pt x="7616" y="1287"/>
                  <a:pt x="7616" y="1287"/>
                  <a:pt x="7616" y="1287"/>
                </a:cubicBezTo>
                <a:cubicBezTo>
                  <a:pt x="7616" y="1287"/>
                  <a:pt x="7580" y="1291"/>
                  <a:pt x="7574" y="1290"/>
                </a:cubicBezTo>
                <a:cubicBezTo>
                  <a:pt x="7568" y="1289"/>
                  <a:pt x="7563" y="1272"/>
                  <a:pt x="7563" y="1272"/>
                </a:cubicBezTo>
                <a:cubicBezTo>
                  <a:pt x="7563" y="1272"/>
                  <a:pt x="7549" y="1268"/>
                  <a:pt x="7534" y="1268"/>
                </a:cubicBezTo>
                <a:cubicBezTo>
                  <a:pt x="7519" y="1268"/>
                  <a:pt x="7479" y="1285"/>
                  <a:pt x="7479" y="1285"/>
                </a:cubicBezTo>
                <a:cubicBezTo>
                  <a:pt x="7466" y="1296"/>
                  <a:pt x="7466" y="1296"/>
                  <a:pt x="7466" y="1296"/>
                </a:cubicBezTo>
                <a:cubicBezTo>
                  <a:pt x="7426" y="1301"/>
                  <a:pt x="7426" y="1301"/>
                  <a:pt x="7426" y="1301"/>
                </a:cubicBezTo>
                <a:cubicBezTo>
                  <a:pt x="7426" y="1301"/>
                  <a:pt x="7395" y="1312"/>
                  <a:pt x="7397" y="1316"/>
                </a:cubicBezTo>
                <a:cubicBezTo>
                  <a:pt x="7399" y="1320"/>
                  <a:pt x="7399" y="1330"/>
                  <a:pt x="7399" y="1330"/>
                </a:cubicBezTo>
                <a:cubicBezTo>
                  <a:pt x="7392" y="1326"/>
                  <a:pt x="7392" y="1326"/>
                  <a:pt x="7392" y="1326"/>
                </a:cubicBezTo>
                <a:cubicBezTo>
                  <a:pt x="7388" y="1324"/>
                  <a:pt x="7388" y="1324"/>
                  <a:pt x="7388" y="1324"/>
                </a:cubicBezTo>
                <a:cubicBezTo>
                  <a:pt x="7375" y="1319"/>
                  <a:pt x="7375" y="1319"/>
                  <a:pt x="7375" y="1319"/>
                </a:cubicBezTo>
                <a:cubicBezTo>
                  <a:pt x="7375" y="1319"/>
                  <a:pt x="7377" y="1314"/>
                  <a:pt x="7372" y="1308"/>
                </a:cubicBezTo>
                <a:cubicBezTo>
                  <a:pt x="7367" y="1302"/>
                  <a:pt x="7355" y="1305"/>
                  <a:pt x="7355" y="1305"/>
                </a:cubicBezTo>
                <a:cubicBezTo>
                  <a:pt x="7350" y="1299"/>
                  <a:pt x="7350" y="1299"/>
                  <a:pt x="7350" y="1299"/>
                </a:cubicBezTo>
                <a:cubicBezTo>
                  <a:pt x="7350" y="1299"/>
                  <a:pt x="7324" y="1287"/>
                  <a:pt x="7319" y="1290"/>
                </a:cubicBezTo>
                <a:cubicBezTo>
                  <a:pt x="7314" y="1293"/>
                  <a:pt x="7307" y="1300"/>
                  <a:pt x="7307" y="1300"/>
                </a:cubicBezTo>
                <a:cubicBezTo>
                  <a:pt x="7280" y="1299"/>
                  <a:pt x="7280" y="1299"/>
                  <a:pt x="7280" y="1299"/>
                </a:cubicBezTo>
                <a:cubicBezTo>
                  <a:pt x="7280" y="1311"/>
                  <a:pt x="7280" y="1311"/>
                  <a:pt x="7280" y="1311"/>
                </a:cubicBezTo>
                <a:cubicBezTo>
                  <a:pt x="7254" y="1310"/>
                  <a:pt x="7254" y="1310"/>
                  <a:pt x="7254" y="1310"/>
                </a:cubicBezTo>
                <a:cubicBezTo>
                  <a:pt x="7254" y="1310"/>
                  <a:pt x="7252" y="1302"/>
                  <a:pt x="7256" y="1299"/>
                </a:cubicBezTo>
                <a:cubicBezTo>
                  <a:pt x="7260" y="1296"/>
                  <a:pt x="7263" y="1284"/>
                  <a:pt x="7263" y="1284"/>
                </a:cubicBezTo>
                <a:cubicBezTo>
                  <a:pt x="7250" y="1291"/>
                  <a:pt x="7250" y="1291"/>
                  <a:pt x="7250" y="1291"/>
                </a:cubicBezTo>
                <a:cubicBezTo>
                  <a:pt x="7222" y="1286"/>
                  <a:pt x="7222" y="1286"/>
                  <a:pt x="7222" y="1286"/>
                </a:cubicBezTo>
                <a:cubicBezTo>
                  <a:pt x="7222" y="1286"/>
                  <a:pt x="7214" y="1278"/>
                  <a:pt x="7210" y="1268"/>
                </a:cubicBezTo>
                <a:cubicBezTo>
                  <a:pt x="7210" y="1268"/>
                  <a:pt x="7210" y="1268"/>
                  <a:pt x="7210" y="1268"/>
                </a:cubicBezTo>
                <a:cubicBezTo>
                  <a:pt x="7206" y="1258"/>
                  <a:pt x="7203" y="1252"/>
                  <a:pt x="7203" y="1252"/>
                </a:cubicBezTo>
                <a:cubicBezTo>
                  <a:pt x="7214" y="1239"/>
                  <a:pt x="7214" y="1239"/>
                  <a:pt x="7214" y="1239"/>
                </a:cubicBezTo>
                <a:cubicBezTo>
                  <a:pt x="7214" y="1239"/>
                  <a:pt x="7196" y="1224"/>
                  <a:pt x="7206" y="1222"/>
                </a:cubicBezTo>
                <a:cubicBezTo>
                  <a:pt x="7216" y="1220"/>
                  <a:pt x="7224" y="1213"/>
                  <a:pt x="7224" y="1213"/>
                </a:cubicBezTo>
                <a:cubicBezTo>
                  <a:pt x="7228" y="1194"/>
                  <a:pt x="7228" y="1194"/>
                  <a:pt x="7228" y="1194"/>
                </a:cubicBezTo>
                <a:cubicBezTo>
                  <a:pt x="7242" y="1194"/>
                  <a:pt x="7242" y="1194"/>
                  <a:pt x="7242" y="1194"/>
                </a:cubicBezTo>
                <a:cubicBezTo>
                  <a:pt x="7247" y="1179"/>
                  <a:pt x="7247" y="1179"/>
                  <a:pt x="7247" y="1179"/>
                </a:cubicBezTo>
                <a:cubicBezTo>
                  <a:pt x="7224" y="1179"/>
                  <a:pt x="7224" y="1179"/>
                  <a:pt x="7224" y="1179"/>
                </a:cubicBezTo>
                <a:cubicBezTo>
                  <a:pt x="7224" y="1179"/>
                  <a:pt x="7220" y="1163"/>
                  <a:pt x="7224" y="1160"/>
                </a:cubicBezTo>
                <a:cubicBezTo>
                  <a:pt x="7228" y="1157"/>
                  <a:pt x="7241" y="1143"/>
                  <a:pt x="7238" y="1138"/>
                </a:cubicBezTo>
                <a:cubicBezTo>
                  <a:pt x="7235" y="1133"/>
                  <a:pt x="7231" y="1126"/>
                  <a:pt x="7231" y="1126"/>
                </a:cubicBezTo>
                <a:cubicBezTo>
                  <a:pt x="7231" y="1126"/>
                  <a:pt x="7213" y="1124"/>
                  <a:pt x="7212" y="1127"/>
                </a:cubicBezTo>
                <a:cubicBezTo>
                  <a:pt x="7211" y="1130"/>
                  <a:pt x="7191" y="1155"/>
                  <a:pt x="7191" y="1160"/>
                </a:cubicBezTo>
                <a:cubicBezTo>
                  <a:pt x="7191" y="1165"/>
                  <a:pt x="7194" y="1177"/>
                  <a:pt x="7194" y="1177"/>
                </a:cubicBezTo>
                <a:cubicBezTo>
                  <a:pt x="7181" y="1166"/>
                  <a:pt x="7181" y="1166"/>
                  <a:pt x="7181" y="1166"/>
                </a:cubicBezTo>
                <a:cubicBezTo>
                  <a:pt x="7175" y="1145"/>
                  <a:pt x="7175" y="1145"/>
                  <a:pt x="7175" y="1145"/>
                </a:cubicBezTo>
                <a:cubicBezTo>
                  <a:pt x="7175" y="1145"/>
                  <a:pt x="7150" y="1161"/>
                  <a:pt x="7151" y="1164"/>
                </a:cubicBezTo>
                <a:cubicBezTo>
                  <a:pt x="7152" y="1167"/>
                  <a:pt x="7165" y="1165"/>
                  <a:pt x="7166" y="1168"/>
                </a:cubicBezTo>
                <a:cubicBezTo>
                  <a:pt x="7167" y="1171"/>
                  <a:pt x="7176" y="1185"/>
                  <a:pt x="7176" y="1185"/>
                </a:cubicBezTo>
                <a:cubicBezTo>
                  <a:pt x="7153" y="1181"/>
                  <a:pt x="7153" y="1181"/>
                  <a:pt x="7153" y="1181"/>
                </a:cubicBezTo>
                <a:cubicBezTo>
                  <a:pt x="7153" y="1181"/>
                  <a:pt x="7141" y="1196"/>
                  <a:pt x="7142" y="1204"/>
                </a:cubicBezTo>
                <a:cubicBezTo>
                  <a:pt x="7143" y="1212"/>
                  <a:pt x="7159" y="1214"/>
                  <a:pt x="7159" y="1214"/>
                </a:cubicBezTo>
                <a:cubicBezTo>
                  <a:pt x="7159" y="1214"/>
                  <a:pt x="7145" y="1230"/>
                  <a:pt x="7148" y="1232"/>
                </a:cubicBezTo>
                <a:cubicBezTo>
                  <a:pt x="7151" y="1234"/>
                  <a:pt x="7165" y="1234"/>
                  <a:pt x="7165" y="1234"/>
                </a:cubicBezTo>
                <a:cubicBezTo>
                  <a:pt x="7164" y="1249"/>
                  <a:pt x="7164" y="1249"/>
                  <a:pt x="7164" y="1249"/>
                </a:cubicBezTo>
                <a:cubicBezTo>
                  <a:pt x="7156" y="1259"/>
                  <a:pt x="7156" y="1259"/>
                  <a:pt x="7156" y="1259"/>
                </a:cubicBezTo>
                <a:cubicBezTo>
                  <a:pt x="7166" y="1264"/>
                  <a:pt x="7166" y="1264"/>
                  <a:pt x="7166" y="1264"/>
                </a:cubicBezTo>
                <a:cubicBezTo>
                  <a:pt x="7180" y="1287"/>
                  <a:pt x="7180" y="1287"/>
                  <a:pt x="7180" y="1287"/>
                </a:cubicBezTo>
                <a:cubicBezTo>
                  <a:pt x="7171" y="1295"/>
                  <a:pt x="7171" y="1295"/>
                  <a:pt x="7171" y="1295"/>
                </a:cubicBezTo>
                <a:cubicBezTo>
                  <a:pt x="7184" y="1313"/>
                  <a:pt x="7184" y="1313"/>
                  <a:pt x="7184" y="1313"/>
                </a:cubicBezTo>
                <a:cubicBezTo>
                  <a:pt x="7196" y="1322"/>
                  <a:pt x="7196" y="1322"/>
                  <a:pt x="7196" y="1322"/>
                </a:cubicBezTo>
                <a:cubicBezTo>
                  <a:pt x="7177" y="1315"/>
                  <a:pt x="7177" y="1315"/>
                  <a:pt x="7177" y="1315"/>
                </a:cubicBezTo>
                <a:cubicBezTo>
                  <a:pt x="7159" y="1319"/>
                  <a:pt x="7159" y="1319"/>
                  <a:pt x="7159" y="1319"/>
                </a:cubicBezTo>
                <a:cubicBezTo>
                  <a:pt x="7159" y="1319"/>
                  <a:pt x="7164" y="1334"/>
                  <a:pt x="7158" y="1336"/>
                </a:cubicBezTo>
                <a:cubicBezTo>
                  <a:pt x="7152" y="1338"/>
                  <a:pt x="7142" y="1336"/>
                  <a:pt x="7142" y="1336"/>
                </a:cubicBezTo>
                <a:cubicBezTo>
                  <a:pt x="7136" y="1326"/>
                  <a:pt x="7136" y="1326"/>
                  <a:pt x="7136" y="1326"/>
                </a:cubicBezTo>
                <a:cubicBezTo>
                  <a:pt x="7136" y="1326"/>
                  <a:pt x="7109" y="1323"/>
                  <a:pt x="7108" y="1328"/>
                </a:cubicBezTo>
                <a:cubicBezTo>
                  <a:pt x="7107" y="1333"/>
                  <a:pt x="7107" y="1346"/>
                  <a:pt x="7107" y="1346"/>
                </a:cubicBezTo>
                <a:cubicBezTo>
                  <a:pt x="7107" y="1346"/>
                  <a:pt x="7091" y="1340"/>
                  <a:pt x="7085" y="1340"/>
                </a:cubicBezTo>
                <a:cubicBezTo>
                  <a:pt x="7079" y="1340"/>
                  <a:pt x="7056" y="1339"/>
                  <a:pt x="7056" y="1339"/>
                </a:cubicBezTo>
                <a:cubicBezTo>
                  <a:pt x="7056" y="1339"/>
                  <a:pt x="7042" y="1344"/>
                  <a:pt x="7034" y="1349"/>
                </a:cubicBezTo>
                <a:cubicBezTo>
                  <a:pt x="7035" y="1353"/>
                  <a:pt x="7038" y="1358"/>
                  <a:pt x="7038" y="1360"/>
                </a:cubicBezTo>
                <a:cubicBezTo>
                  <a:pt x="7039" y="1363"/>
                  <a:pt x="7042" y="1373"/>
                  <a:pt x="7042" y="1373"/>
                </a:cubicBezTo>
                <a:cubicBezTo>
                  <a:pt x="7042" y="1373"/>
                  <a:pt x="7045" y="1379"/>
                  <a:pt x="7047" y="1379"/>
                </a:cubicBezTo>
                <a:cubicBezTo>
                  <a:pt x="7050" y="1379"/>
                  <a:pt x="7053" y="1382"/>
                  <a:pt x="7053" y="1387"/>
                </a:cubicBezTo>
                <a:cubicBezTo>
                  <a:pt x="7054" y="1391"/>
                  <a:pt x="7042" y="1398"/>
                  <a:pt x="7035" y="1399"/>
                </a:cubicBezTo>
                <a:cubicBezTo>
                  <a:pt x="7029" y="1399"/>
                  <a:pt x="7026" y="1394"/>
                  <a:pt x="7023" y="1391"/>
                </a:cubicBezTo>
                <a:cubicBezTo>
                  <a:pt x="7019" y="1387"/>
                  <a:pt x="7025" y="1384"/>
                  <a:pt x="7031" y="1376"/>
                </a:cubicBezTo>
                <a:cubicBezTo>
                  <a:pt x="7037" y="1368"/>
                  <a:pt x="7033" y="1363"/>
                  <a:pt x="7033" y="1363"/>
                </a:cubicBezTo>
                <a:cubicBezTo>
                  <a:pt x="7033" y="1363"/>
                  <a:pt x="7030" y="1360"/>
                  <a:pt x="7028" y="1355"/>
                </a:cubicBezTo>
                <a:cubicBezTo>
                  <a:pt x="7023" y="1362"/>
                  <a:pt x="7012" y="1369"/>
                  <a:pt x="7012" y="1369"/>
                </a:cubicBezTo>
                <a:cubicBezTo>
                  <a:pt x="7012" y="1369"/>
                  <a:pt x="6995" y="1381"/>
                  <a:pt x="6995" y="1388"/>
                </a:cubicBezTo>
                <a:cubicBezTo>
                  <a:pt x="6995" y="1395"/>
                  <a:pt x="6991" y="1408"/>
                  <a:pt x="6991" y="1408"/>
                </a:cubicBezTo>
                <a:cubicBezTo>
                  <a:pt x="6973" y="1428"/>
                  <a:pt x="6973" y="1428"/>
                  <a:pt x="6973" y="1428"/>
                </a:cubicBezTo>
                <a:cubicBezTo>
                  <a:pt x="6979" y="1436"/>
                  <a:pt x="6979" y="1436"/>
                  <a:pt x="6979" y="1436"/>
                </a:cubicBezTo>
                <a:cubicBezTo>
                  <a:pt x="6962" y="1437"/>
                  <a:pt x="6962" y="1437"/>
                  <a:pt x="6962" y="1437"/>
                </a:cubicBezTo>
                <a:cubicBezTo>
                  <a:pt x="6945" y="1443"/>
                  <a:pt x="6945" y="1443"/>
                  <a:pt x="6945" y="1443"/>
                </a:cubicBezTo>
                <a:cubicBezTo>
                  <a:pt x="6934" y="1453"/>
                  <a:pt x="6934" y="1453"/>
                  <a:pt x="6934" y="1453"/>
                </a:cubicBezTo>
                <a:cubicBezTo>
                  <a:pt x="6924" y="1461"/>
                  <a:pt x="6924" y="1461"/>
                  <a:pt x="6924" y="1461"/>
                </a:cubicBezTo>
                <a:cubicBezTo>
                  <a:pt x="6924" y="1461"/>
                  <a:pt x="6908" y="1458"/>
                  <a:pt x="6898" y="1462"/>
                </a:cubicBezTo>
                <a:cubicBezTo>
                  <a:pt x="6888" y="1466"/>
                  <a:pt x="6863" y="1462"/>
                  <a:pt x="6867" y="1470"/>
                </a:cubicBezTo>
                <a:cubicBezTo>
                  <a:pt x="6871" y="1478"/>
                  <a:pt x="6874" y="1485"/>
                  <a:pt x="6874" y="1485"/>
                </a:cubicBezTo>
                <a:cubicBezTo>
                  <a:pt x="6874" y="1485"/>
                  <a:pt x="6882" y="1502"/>
                  <a:pt x="6871" y="1510"/>
                </a:cubicBezTo>
                <a:cubicBezTo>
                  <a:pt x="6860" y="1518"/>
                  <a:pt x="6838" y="1518"/>
                  <a:pt x="6838" y="1518"/>
                </a:cubicBezTo>
                <a:cubicBezTo>
                  <a:pt x="6813" y="1538"/>
                  <a:pt x="6813" y="1538"/>
                  <a:pt x="6813" y="1538"/>
                </a:cubicBezTo>
                <a:cubicBezTo>
                  <a:pt x="6822" y="1544"/>
                  <a:pt x="6822" y="1544"/>
                  <a:pt x="6822" y="1544"/>
                </a:cubicBezTo>
                <a:cubicBezTo>
                  <a:pt x="6822" y="1544"/>
                  <a:pt x="6802" y="1556"/>
                  <a:pt x="6787" y="1555"/>
                </a:cubicBezTo>
                <a:cubicBezTo>
                  <a:pt x="6772" y="1554"/>
                  <a:pt x="6763" y="1549"/>
                  <a:pt x="6763" y="1549"/>
                </a:cubicBezTo>
                <a:cubicBezTo>
                  <a:pt x="6752" y="1534"/>
                  <a:pt x="6752" y="1534"/>
                  <a:pt x="6752" y="1534"/>
                </a:cubicBezTo>
                <a:cubicBezTo>
                  <a:pt x="6752" y="1534"/>
                  <a:pt x="6731" y="1526"/>
                  <a:pt x="6732" y="1533"/>
                </a:cubicBezTo>
                <a:cubicBezTo>
                  <a:pt x="6733" y="1540"/>
                  <a:pt x="6744" y="1554"/>
                  <a:pt x="6744" y="1554"/>
                </a:cubicBezTo>
                <a:cubicBezTo>
                  <a:pt x="6744" y="1554"/>
                  <a:pt x="6757" y="1578"/>
                  <a:pt x="6739" y="1581"/>
                </a:cubicBezTo>
                <a:cubicBezTo>
                  <a:pt x="6721" y="1584"/>
                  <a:pt x="6702" y="1583"/>
                  <a:pt x="6702" y="1583"/>
                </a:cubicBezTo>
                <a:cubicBezTo>
                  <a:pt x="6695" y="1594"/>
                  <a:pt x="6695" y="1594"/>
                  <a:pt x="6695" y="1594"/>
                </a:cubicBezTo>
                <a:cubicBezTo>
                  <a:pt x="6695" y="1594"/>
                  <a:pt x="6679" y="1574"/>
                  <a:pt x="6673" y="1575"/>
                </a:cubicBezTo>
                <a:cubicBezTo>
                  <a:pt x="6667" y="1576"/>
                  <a:pt x="6647" y="1582"/>
                  <a:pt x="6647" y="1582"/>
                </a:cubicBezTo>
                <a:cubicBezTo>
                  <a:pt x="6647" y="1582"/>
                  <a:pt x="6611" y="1587"/>
                  <a:pt x="6608" y="1594"/>
                </a:cubicBezTo>
                <a:cubicBezTo>
                  <a:pt x="6605" y="1601"/>
                  <a:pt x="6627" y="1607"/>
                  <a:pt x="6626" y="1610"/>
                </a:cubicBezTo>
                <a:cubicBezTo>
                  <a:pt x="6625" y="1613"/>
                  <a:pt x="6596" y="1611"/>
                  <a:pt x="6602" y="1619"/>
                </a:cubicBezTo>
                <a:cubicBezTo>
                  <a:pt x="6608" y="1627"/>
                  <a:pt x="6627" y="1628"/>
                  <a:pt x="6627" y="1628"/>
                </a:cubicBezTo>
                <a:cubicBezTo>
                  <a:pt x="6634" y="1624"/>
                  <a:pt x="6634" y="1624"/>
                  <a:pt x="6634" y="1624"/>
                </a:cubicBezTo>
                <a:cubicBezTo>
                  <a:pt x="6666" y="1642"/>
                  <a:pt x="6666" y="1642"/>
                  <a:pt x="6666" y="1642"/>
                </a:cubicBezTo>
                <a:cubicBezTo>
                  <a:pt x="6686" y="1642"/>
                  <a:pt x="6686" y="1642"/>
                  <a:pt x="6686" y="1642"/>
                </a:cubicBezTo>
                <a:cubicBezTo>
                  <a:pt x="6698" y="1654"/>
                  <a:pt x="6698" y="1654"/>
                  <a:pt x="6698" y="1654"/>
                </a:cubicBezTo>
                <a:cubicBezTo>
                  <a:pt x="6724" y="1657"/>
                  <a:pt x="6724" y="1657"/>
                  <a:pt x="6724" y="1657"/>
                </a:cubicBezTo>
                <a:cubicBezTo>
                  <a:pt x="6705" y="1667"/>
                  <a:pt x="6705" y="1667"/>
                  <a:pt x="6705" y="1667"/>
                </a:cubicBezTo>
                <a:cubicBezTo>
                  <a:pt x="6705" y="1667"/>
                  <a:pt x="6724" y="1698"/>
                  <a:pt x="6728" y="1702"/>
                </a:cubicBezTo>
                <a:cubicBezTo>
                  <a:pt x="6732" y="1706"/>
                  <a:pt x="6749" y="1706"/>
                  <a:pt x="6749" y="1706"/>
                </a:cubicBezTo>
                <a:cubicBezTo>
                  <a:pt x="6747" y="1735"/>
                  <a:pt x="6747" y="1735"/>
                  <a:pt x="6747" y="1735"/>
                </a:cubicBezTo>
                <a:cubicBezTo>
                  <a:pt x="6760" y="1755"/>
                  <a:pt x="6760" y="1755"/>
                  <a:pt x="6760" y="1755"/>
                </a:cubicBezTo>
                <a:cubicBezTo>
                  <a:pt x="6769" y="1778"/>
                  <a:pt x="6769" y="1778"/>
                  <a:pt x="6769" y="1778"/>
                </a:cubicBezTo>
                <a:cubicBezTo>
                  <a:pt x="6748" y="1752"/>
                  <a:pt x="6748" y="1752"/>
                  <a:pt x="6748" y="1752"/>
                </a:cubicBezTo>
                <a:cubicBezTo>
                  <a:pt x="6748" y="1752"/>
                  <a:pt x="6746" y="1781"/>
                  <a:pt x="6745" y="1791"/>
                </a:cubicBezTo>
                <a:cubicBezTo>
                  <a:pt x="6744" y="1801"/>
                  <a:pt x="6733" y="1841"/>
                  <a:pt x="6728" y="1849"/>
                </a:cubicBezTo>
                <a:cubicBezTo>
                  <a:pt x="6724" y="1856"/>
                  <a:pt x="6726" y="1865"/>
                  <a:pt x="6714" y="1867"/>
                </a:cubicBezTo>
                <a:cubicBezTo>
                  <a:pt x="6712" y="1867"/>
                  <a:pt x="6710" y="1867"/>
                  <a:pt x="6708" y="1867"/>
                </a:cubicBezTo>
                <a:cubicBezTo>
                  <a:pt x="6689" y="1867"/>
                  <a:pt x="6642" y="1858"/>
                  <a:pt x="6642" y="1858"/>
                </a:cubicBezTo>
                <a:cubicBezTo>
                  <a:pt x="6622" y="1866"/>
                  <a:pt x="6622" y="1866"/>
                  <a:pt x="6622" y="1866"/>
                </a:cubicBezTo>
                <a:cubicBezTo>
                  <a:pt x="6584" y="1862"/>
                  <a:pt x="6584" y="1862"/>
                  <a:pt x="6584" y="1862"/>
                </a:cubicBezTo>
                <a:cubicBezTo>
                  <a:pt x="6584" y="1862"/>
                  <a:pt x="6559" y="1848"/>
                  <a:pt x="6544" y="1851"/>
                </a:cubicBezTo>
                <a:cubicBezTo>
                  <a:pt x="6529" y="1854"/>
                  <a:pt x="6508" y="1855"/>
                  <a:pt x="6503" y="1855"/>
                </a:cubicBezTo>
                <a:cubicBezTo>
                  <a:pt x="6498" y="1855"/>
                  <a:pt x="6479" y="1852"/>
                  <a:pt x="6479" y="1852"/>
                </a:cubicBezTo>
                <a:cubicBezTo>
                  <a:pt x="6479" y="1852"/>
                  <a:pt x="6469" y="1844"/>
                  <a:pt x="6463" y="1844"/>
                </a:cubicBezTo>
                <a:cubicBezTo>
                  <a:pt x="6457" y="1844"/>
                  <a:pt x="6437" y="1862"/>
                  <a:pt x="6437" y="1862"/>
                </a:cubicBezTo>
                <a:cubicBezTo>
                  <a:pt x="6437" y="1862"/>
                  <a:pt x="6392" y="1869"/>
                  <a:pt x="6390" y="1882"/>
                </a:cubicBezTo>
                <a:cubicBezTo>
                  <a:pt x="6388" y="1895"/>
                  <a:pt x="6409" y="1911"/>
                  <a:pt x="6409" y="1911"/>
                </a:cubicBezTo>
                <a:cubicBezTo>
                  <a:pt x="6401" y="1934"/>
                  <a:pt x="6401" y="1934"/>
                  <a:pt x="6401" y="1934"/>
                </a:cubicBezTo>
                <a:cubicBezTo>
                  <a:pt x="6401" y="1934"/>
                  <a:pt x="6402" y="1938"/>
                  <a:pt x="6403" y="1945"/>
                </a:cubicBezTo>
                <a:cubicBezTo>
                  <a:pt x="6406" y="1955"/>
                  <a:pt x="6409" y="1972"/>
                  <a:pt x="6408" y="1985"/>
                </a:cubicBezTo>
                <a:cubicBezTo>
                  <a:pt x="6407" y="2006"/>
                  <a:pt x="6385" y="2046"/>
                  <a:pt x="6385" y="2046"/>
                </a:cubicBezTo>
                <a:cubicBezTo>
                  <a:pt x="6371" y="2078"/>
                  <a:pt x="6371" y="2078"/>
                  <a:pt x="6371" y="2078"/>
                </a:cubicBezTo>
                <a:cubicBezTo>
                  <a:pt x="6371" y="2078"/>
                  <a:pt x="6362" y="2105"/>
                  <a:pt x="6368" y="2112"/>
                </a:cubicBezTo>
                <a:cubicBezTo>
                  <a:pt x="6374" y="2119"/>
                  <a:pt x="6385" y="2123"/>
                  <a:pt x="6385" y="2123"/>
                </a:cubicBezTo>
                <a:cubicBezTo>
                  <a:pt x="6392" y="2160"/>
                  <a:pt x="6392" y="2160"/>
                  <a:pt x="6392" y="2160"/>
                </a:cubicBezTo>
                <a:cubicBezTo>
                  <a:pt x="6392" y="2160"/>
                  <a:pt x="6376" y="2202"/>
                  <a:pt x="6382" y="2203"/>
                </a:cubicBezTo>
                <a:cubicBezTo>
                  <a:pt x="6388" y="2204"/>
                  <a:pt x="6414" y="2200"/>
                  <a:pt x="6414" y="2200"/>
                </a:cubicBezTo>
                <a:cubicBezTo>
                  <a:pt x="6414" y="2200"/>
                  <a:pt x="6418" y="2209"/>
                  <a:pt x="6424" y="2208"/>
                </a:cubicBezTo>
                <a:cubicBezTo>
                  <a:pt x="6429" y="2207"/>
                  <a:pt x="6446" y="2197"/>
                  <a:pt x="6449" y="2195"/>
                </a:cubicBezTo>
                <a:cubicBezTo>
                  <a:pt x="6450" y="2195"/>
                  <a:pt x="6450" y="2195"/>
                  <a:pt x="6450" y="2195"/>
                </a:cubicBezTo>
                <a:cubicBezTo>
                  <a:pt x="6469" y="2194"/>
                  <a:pt x="6469" y="2194"/>
                  <a:pt x="6469" y="2194"/>
                </a:cubicBezTo>
                <a:cubicBezTo>
                  <a:pt x="6485" y="2209"/>
                  <a:pt x="6485" y="2209"/>
                  <a:pt x="6485" y="2209"/>
                </a:cubicBezTo>
                <a:cubicBezTo>
                  <a:pt x="6497" y="2209"/>
                  <a:pt x="6497" y="2209"/>
                  <a:pt x="6497" y="2209"/>
                </a:cubicBezTo>
                <a:cubicBezTo>
                  <a:pt x="6491" y="2226"/>
                  <a:pt x="6491" y="2226"/>
                  <a:pt x="6491" y="2226"/>
                </a:cubicBezTo>
                <a:cubicBezTo>
                  <a:pt x="6498" y="2227"/>
                  <a:pt x="6498" y="2227"/>
                  <a:pt x="6498" y="2227"/>
                </a:cubicBezTo>
                <a:cubicBezTo>
                  <a:pt x="6498" y="2227"/>
                  <a:pt x="6498" y="2247"/>
                  <a:pt x="6505" y="2250"/>
                </a:cubicBezTo>
                <a:cubicBezTo>
                  <a:pt x="6512" y="2253"/>
                  <a:pt x="6524" y="2257"/>
                  <a:pt x="6524" y="2257"/>
                </a:cubicBezTo>
                <a:cubicBezTo>
                  <a:pt x="6524" y="2257"/>
                  <a:pt x="6541" y="2245"/>
                  <a:pt x="6544" y="2239"/>
                </a:cubicBezTo>
                <a:cubicBezTo>
                  <a:pt x="6547" y="2233"/>
                  <a:pt x="6565" y="2233"/>
                  <a:pt x="6565" y="2233"/>
                </a:cubicBezTo>
                <a:cubicBezTo>
                  <a:pt x="6584" y="2221"/>
                  <a:pt x="6584" y="2221"/>
                  <a:pt x="6584" y="2221"/>
                </a:cubicBezTo>
                <a:cubicBezTo>
                  <a:pt x="6584" y="2221"/>
                  <a:pt x="6617" y="2223"/>
                  <a:pt x="6623" y="2221"/>
                </a:cubicBezTo>
                <a:cubicBezTo>
                  <a:pt x="6629" y="2219"/>
                  <a:pt x="6639" y="2215"/>
                  <a:pt x="6639" y="2215"/>
                </a:cubicBezTo>
                <a:cubicBezTo>
                  <a:pt x="6639" y="2215"/>
                  <a:pt x="6647" y="2223"/>
                  <a:pt x="6653" y="2222"/>
                </a:cubicBezTo>
                <a:cubicBezTo>
                  <a:pt x="6659" y="2221"/>
                  <a:pt x="6675" y="2214"/>
                  <a:pt x="6675" y="2214"/>
                </a:cubicBezTo>
                <a:cubicBezTo>
                  <a:pt x="6675" y="2214"/>
                  <a:pt x="6674" y="2226"/>
                  <a:pt x="6685" y="2218"/>
                </a:cubicBezTo>
                <a:cubicBezTo>
                  <a:pt x="6696" y="2210"/>
                  <a:pt x="6698" y="2191"/>
                  <a:pt x="6698" y="2191"/>
                </a:cubicBezTo>
                <a:cubicBezTo>
                  <a:pt x="6719" y="2173"/>
                  <a:pt x="6719" y="2173"/>
                  <a:pt x="6719" y="2173"/>
                </a:cubicBezTo>
                <a:cubicBezTo>
                  <a:pt x="6742" y="2172"/>
                  <a:pt x="6742" y="2172"/>
                  <a:pt x="6742" y="2172"/>
                </a:cubicBezTo>
                <a:cubicBezTo>
                  <a:pt x="6744" y="2159"/>
                  <a:pt x="6744" y="2159"/>
                  <a:pt x="6744" y="2159"/>
                </a:cubicBezTo>
                <a:cubicBezTo>
                  <a:pt x="6744" y="2159"/>
                  <a:pt x="6755" y="2130"/>
                  <a:pt x="6758" y="2128"/>
                </a:cubicBezTo>
                <a:cubicBezTo>
                  <a:pt x="6761" y="2126"/>
                  <a:pt x="6788" y="2123"/>
                  <a:pt x="6789" y="2114"/>
                </a:cubicBezTo>
                <a:cubicBezTo>
                  <a:pt x="6790" y="2105"/>
                  <a:pt x="6767" y="2093"/>
                  <a:pt x="6767" y="2093"/>
                </a:cubicBezTo>
                <a:cubicBezTo>
                  <a:pt x="6767" y="2093"/>
                  <a:pt x="6765" y="2070"/>
                  <a:pt x="6773" y="2059"/>
                </a:cubicBezTo>
                <a:cubicBezTo>
                  <a:pt x="6781" y="2048"/>
                  <a:pt x="6792" y="2035"/>
                  <a:pt x="6792" y="2035"/>
                </a:cubicBezTo>
                <a:cubicBezTo>
                  <a:pt x="6792" y="2035"/>
                  <a:pt x="6809" y="2017"/>
                  <a:pt x="6812" y="2016"/>
                </a:cubicBezTo>
                <a:cubicBezTo>
                  <a:pt x="6815" y="2015"/>
                  <a:pt x="6827" y="2007"/>
                  <a:pt x="6824" y="2005"/>
                </a:cubicBezTo>
                <a:cubicBezTo>
                  <a:pt x="6821" y="2003"/>
                  <a:pt x="6816" y="1995"/>
                  <a:pt x="6826" y="1990"/>
                </a:cubicBezTo>
                <a:cubicBezTo>
                  <a:pt x="6836" y="1985"/>
                  <a:pt x="6860" y="1980"/>
                  <a:pt x="6873" y="1975"/>
                </a:cubicBezTo>
                <a:cubicBezTo>
                  <a:pt x="6886" y="1970"/>
                  <a:pt x="6902" y="1957"/>
                  <a:pt x="6902" y="1957"/>
                </a:cubicBezTo>
                <a:cubicBezTo>
                  <a:pt x="6902" y="1957"/>
                  <a:pt x="6922" y="1948"/>
                  <a:pt x="6923" y="1945"/>
                </a:cubicBezTo>
                <a:cubicBezTo>
                  <a:pt x="6924" y="1942"/>
                  <a:pt x="6922" y="1930"/>
                  <a:pt x="6922" y="1930"/>
                </a:cubicBezTo>
                <a:cubicBezTo>
                  <a:pt x="6930" y="1925"/>
                  <a:pt x="6930" y="1925"/>
                  <a:pt x="6930" y="1925"/>
                </a:cubicBezTo>
                <a:cubicBezTo>
                  <a:pt x="6930" y="1925"/>
                  <a:pt x="6918" y="1919"/>
                  <a:pt x="6915" y="1911"/>
                </a:cubicBezTo>
                <a:cubicBezTo>
                  <a:pt x="6915" y="1910"/>
                  <a:pt x="6915" y="1909"/>
                  <a:pt x="6915" y="1908"/>
                </a:cubicBezTo>
                <a:cubicBezTo>
                  <a:pt x="6915" y="1898"/>
                  <a:pt x="6930" y="1875"/>
                  <a:pt x="6937" y="1871"/>
                </a:cubicBezTo>
                <a:cubicBezTo>
                  <a:pt x="6944" y="1867"/>
                  <a:pt x="6965" y="1850"/>
                  <a:pt x="6974" y="1855"/>
                </a:cubicBezTo>
                <a:cubicBezTo>
                  <a:pt x="6983" y="1860"/>
                  <a:pt x="6991" y="1865"/>
                  <a:pt x="6991" y="1865"/>
                </a:cubicBezTo>
                <a:cubicBezTo>
                  <a:pt x="6991" y="1865"/>
                  <a:pt x="7014" y="1859"/>
                  <a:pt x="7019" y="1864"/>
                </a:cubicBezTo>
                <a:cubicBezTo>
                  <a:pt x="7024" y="1869"/>
                  <a:pt x="7031" y="1877"/>
                  <a:pt x="7034" y="1879"/>
                </a:cubicBezTo>
                <a:cubicBezTo>
                  <a:pt x="7034" y="1879"/>
                  <a:pt x="7059" y="1889"/>
                  <a:pt x="7072" y="1879"/>
                </a:cubicBezTo>
                <a:cubicBezTo>
                  <a:pt x="7085" y="1869"/>
                  <a:pt x="7089" y="1850"/>
                  <a:pt x="7095" y="1848"/>
                </a:cubicBezTo>
                <a:cubicBezTo>
                  <a:pt x="7097" y="1847"/>
                  <a:pt x="7103" y="1847"/>
                  <a:pt x="7109" y="1846"/>
                </a:cubicBezTo>
                <a:cubicBezTo>
                  <a:pt x="7118" y="1845"/>
                  <a:pt x="7128" y="1844"/>
                  <a:pt x="7132" y="1840"/>
                </a:cubicBezTo>
                <a:cubicBezTo>
                  <a:pt x="7139" y="1833"/>
                  <a:pt x="7157" y="1812"/>
                  <a:pt x="7167" y="1812"/>
                </a:cubicBezTo>
                <a:cubicBezTo>
                  <a:pt x="7177" y="1812"/>
                  <a:pt x="7206" y="1819"/>
                  <a:pt x="7218" y="1829"/>
                </a:cubicBezTo>
                <a:cubicBezTo>
                  <a:pt x="7230" y="1839"/>
                  <a:pt x="7234" y="1859"/>
                  <a:pt x="7234" y="1859"/>
                </a:cubicBezTo>
                <a:cubicBezTo>
                  <a:pt x="7242" y="1867"/>
                  <a:pt x="7242" y="1867"/>
                  <a:pt x="7242" y="1867"/>
                </a:cubicBezTo>
                <a:cubicBezTo>
                  <a:pt x="7242" y="1867"/>
                  <a:pt x="7234" y="1888"/>
                  <a:pt x="7243" y="1893"/>
                </a:cubicBezTo>
                <a:cubicBezTo>
                  <a:pt x="7252" y="1898"/>
                  <a:pt x="7267" y="1903"/>
                  <a:pt x="7267" y="1903"/>
                </a:cubicBezTo>
                <a:cubicBezTo>
                  <a:pt x="7271" y="1916"/>
                  <a:pt x="7271" y="1916"/>
                  <a:pt x="7271" y="1916"/>
                </a:cubicBezTo>
                <a:cubicBezTo>
                  <a:pt x="7291" y="1917"/>
                  <a:pt x="7291" y="1917"/>
                  <a:pt x="7291" y="1917"/>
                </a:cubicBezTo>
                <a:cubicBezTo>
                  <a:pt x="7291" y="1917"/>
                  <a:pt x="7324" y="1951"/>
                  <a:pt x="7333" y="1961"/>
                </a:cubicBezTo>
                <a:cubicBezTo>
                  <a:pt x="7342" y="1971"/>
                  <a:pt x="7350" y="1980"/>
                  <a:pt x="7350" y="1980"/>
                </a:cubicBezTo>
                <a:cubicBezTo>
                  <a:pt x="7377" y="1981"/>
                  <a:pt x="7377" y="1981"/>
                  <a:pt x="7377" y="1981"/>
                </a:cubicBezTo>
                <a:cubicBezTo>
                  <a:pt x="7377" y="1981"/>
                  <a:pt x="7384" y="1996"/>
                  <a:pt x="7399" y="2001"/>
                </a:cubicBezTo>
                <a:cubicBezTo>
                  <a:pt x="7414" y="2006"/>
                  <a:pt x="7433" y="2002"/>
                  <a:pt x="7436" y="2009"/>
                </a:cubicBezTo>
                <a:cubicBezTo>
                  <a:pt x="7439" y="2016"/>
                  <a:pt x="7440" y="2039"/>
                  <a:pt x="7453" y="2042"/>
                </a:cubicBezTo>
                <a:cubicBezTo>
                  <a:pt x="7466" y="2045"/>
                  <a:pt x="7471" y="2040"/>
                  <a:pt x="7471" y="2040"/>
                </a:cubicBezTo>
                <a:cubicBezTo>
                  <a:pt x="7471" y="2040"/>
                  <a:pt x="7474" y="2059"/>
                  <a:pt x="7476" y="2073"/>
                </a:cubicBezTo>
                <a:cubicBezTo>
                  <a:pt x="7478" y="2087"/>
                  <a:pt x="7491" y="2086"/>
                  <a:pt x="7491" y="2096"/>
                </a:cubicBezTo>
                <a:cubicBezTo>
                  <a:pt x="7491" y="2106"/>
                  <a:pt x="7492" y="2113"/>
                  <a:pt x="7492" y="2113"/>
                </a:cubicBezTo>
                <a:cubicBezTo>
                  <a:pt x="7479" y="2112"/>
                  <a:pt x="7479" y="2112"/>
                  <a:pt x="7479" y="2112"/>
                </a:cubicBezTo>
                <a:cubicBezTo>
                  <a:pt x="7478" y="2127"/>
                  <a:pt x="7478" y="2127"/>
                  <a:pt x="7478" y="2127"/>
                </a:cubicBezTo>
                <a:cubicBezTo>
                  <a:pt x="7478" y="2127"/>
                  <a:pt x="7458" y="2156"/>
                  <a:pt x="7469" y="2156"/>
                </a:cubicBezTo>
                <a:cubicBezTo>
                  <a:pt x="7480" y="2156"/>
                  <a:pt x="7488" y="2150"/>
                  <a:pt x="7488" y="2150"/>
                </a:cubicBezTo>
                <a:cubicBezTo>
                  <a:pt x="7496" y="2135"/>
                  <a:pt x="7496" y="2135"/>
                  <a:pt x="7496" y="2135"/>
                </a:cubicBezTo>
                <a:cubicBezTo>
                  <a:pt x="7509" y="2133"/>
                  <a:pt x="7509" y="2133"/>
                  <a:pt x="7509" y="2133"/>
                </a:cubicBezTo>
                <a:cubicBezTo>
                  <a:pt x="7509" y="2133"/>
                  <a:pt x="7506" y="2111"/>
                  <a:pt x="7510" y="2108"/>
                </a:cubicBezTo>
                <a:cubicBezTo>
                  <a:pt x="7514" y="2105"/>
                  <a:pt x="7535" y="2099"/>
                  <a:pt x="7535" y="2099"/>
                </a:cubicBezTo>
                <a:cubicBezTo>
                  <a:pt x="7535" y="2099"/>
                  <a:pt x="7530" y="2079"/>
                  <a:pt x="7526" y="2075"/>
                </a:cubicBezTo>
                <a:cubicBezTo>
                  <a:pt x="7522" y="2071"/>
                  <a:pt x="7504" y="2066"/>
                  <a:pt x="7505" y="2059"/>
                </a:cubicBezTo>
                <a:cubicBezTo>
                  <a:pt x="7506" y="2052"/>
                  <a:pt x="7519" y="2018"/>
                  <a:pt x="7527" y="2021"/>
                </a:cubicBezTo>
                <a:cubicBezTo>
                  <a:pt x="7535" y="2024"/>
                  <a:pt x="7542" y="2028"/>
                  <a:pt x="7542" y="2028"/>
                </a:cubicBezTo>
                <a:cubicBezTo>
                  <a:pt x="7562" y="2028"/>
                  <a:pt x="7562" y="2028"/>
                  <a:pt x="7562" y="2028"/>
                </a:cubicBezTo>
                <a:cubicBezTo>
                  <a:pt x="7562" y="2028"/>
                  <a:pt x="7565" y="2051"/>
                  <a:pt x="7579" y="2052"/>
                </a:cubicBezTo>
                <a:cubicBezTo>
                  <a:pt x="7593" y="2053"/>
                  <a:pt x="7597" y="2039"/>
                  <a:pt x="7589" y="2030"/>
                </a:cubicBezTo>
                <a:cubicBezTo>
                  <a:pt x="7581" y="2021"/>
                  <a:pt x="7555" y="2004"/>
                  <a:pt x="7555" y="2004"/>
                </a:cubicBezTo>
                <a:cubicBezTo>
                  <a:pt x="7525" y="1988"/>
                  <a:pt x="7525" y="1988"/>
                  <a:pt x="7525" y="1988"/>
                </a:cubicBezTo>
                <a:cubicBezTo>
                  <a:pt x="7525" y="1988"/>
                  <a:pt x="7472" y="1975"/>
                  <a:pt x="7476" y="1966"/>
                </a:cubicBezTo>
                <a:cubicBezTo>
                  <a:pt x="7480" y="1957"/>
                  <a:pt x="7489" y="1956"/>
                  <a:pt x="7488" y="1948"/>
                </a:cubicBezTo>
                <a:cubicBezTo>
                  <a:pt x="7487" y="1940"/>
                  <a:pt x="7439" y="1938"/>
                  <a:pt x="7439" y="1938"/>
                </a:cubicBezTo>
                <a:cubicBezTo>
                  <a:pt x="7439" y="1938"/>
                  <a:pt x="7425" y="1933"/>
                  <a:pt x="7408" y="1916"/>
                </a:cubicBezTo>
                <a:cubicBezTo>
                  <a:pt x="7391" y="1899"/>
                  <a:pt x="7385" y="1883"/>
                  <a:pt x="7385" y="1883"/>
                </a:cubicBezTo>
                <a:cubicBezTo>
                  <a:pt x="7385" y="1883"/>
                  <a:pt x="7380" y="1859"/>
                  <a:pt x="7370" y="1853"/>
                </a:cubicBezTo>
                <a:cubicBezTo>
                  <a:pt x="7360" y="1847"/>
                  <a:pt x="7349" y="1837"/>
                  <a:pt x="7349" y="1837"/>
                </a:cubicBezTo>
                <a:cubicBezTo>
                  <a:pt x="7323" y="1815"/>
                  <a:pt x="7323" y="1815"/>
                  <a:pt x="7323" y="1815"/>
                </a:cubicBezTo>
                <a:cubicBezTo>
                  <a:pt x="7323" y="1815"/>
                  <a:pt x="7309" y="1793"/>
                  <a:pt x="7314" y="1791"/>
                </a:cubicBezTo>
                <a:cubicBezTo>
                  <a:pt x="7319" y="1789"/>
                  <a:pt x="7327" y="1787"/>
                  <a:pt x="7327" y="1782"/>
                </a:cubicBezTo>
                <a:cubicBezTo>
                  <a:pt x="7327" y="1777"/>
                  <a:pt x="7310" y="1768"/>
                  <a:pt x="7318" y="1759"/>
                </a:cubicBezTo>
                <a:cubicBezTo>
                  <a:pt x="7326" y="1750"/>
                  <a:pt x="7349" y="1744"/>
                  <a:pt x="7349" y="1744"/>
                </a:cubicBezTo>
                <a:cubicBezTo>
                  <a:pt x="7363" y="1738"/>
                  <a:pt x="7363" y="1738"/>
                  <a:pt x="7363" y="1738"/>
                </a:cubicBezTo>
                <a:cubicBezTo>
                  <a:pt x="7363" y="1738"/>
                  <a:pt x="7386" y="1742"/>
                  <a:pt x="7383" y="1746"/>
                </a:cubicBezTo>
                <a:cubicBezTo>
                  <a:pt x="7382" y="1748"/>
                  <a:pt x="7380" y="1752"/>
                  <a:pt x="7378" y="1756"/>
                </a:cubicBezTo>
                <a:cubicBezTo>
                  <a:pt x="7376" y="1760"/>
                  <a:pt x="7374" y="1765"/>
                  <a:pt x="7374" y="1765"/>
                </a:cubicBezTo>
                <a:cubicBezTo>
                  <a:pt x="7374" y="1765"/>
                  <a:pt x="7373" y="1795"/>
                  <a:pt x="7381" y="1786"/>
                </a:cubicBezTo>
                <a:cubicBezTo>
                  <a:pt x="7389" y="1777"/>
                  <a:pt x="7400" y="1762"/>
                  <a:pt x="7404" y="1768"/>
                </a:cubicBezTo>
                <a:cubicBezTo>
                  <a:pt x="7408" y="1774"/>
                  <a:pt x="7408" y="1789"/>
                  <a:pt x="7408" y="1789"/>
                </a:cubicBezTo>
                <a:cubicBezTo>
                  <a:pt x="7427" y="1785"/>
                  <a:pt x="7427" y="1785"/>
                  <a:pt x="7427" y="1785"/>
                </a:cubicBezTo>
                <a:cubicBezTo>
                  <a:pt x="7427" y="1785"/>
                  <a:pt x="7421" y="1805"/>
                  <a:pt x="7433" y="1809"/>
                </a:cubicBezTo>
                <a:cubicBezTo>
                  <a:pt x="7445" y="1813"/>
                  <a:pt x="7441" y="1821"/>
                  <a:pt x="7441" y="1821"/>
                </a:cubicBezTo>
                <a:cubicBezTo>
                  <a:pt x="7470" y="1842"/>
                  <a:pt x="7470" y="1842"/>
                  <a:pt x="7470" y="1842"/>
                </a:cubicBezTo>
                <a:cubicBezTo>
                  <a:pt x="7471" y="1859"/>
                  <a:pt x="7471" y="1859"/>
                  <a:pt x="7471" y="1859"/>
                </a:cubicBezTo>
                <a:cubicBezTo>
                  <a:pt x="7498" y="1860"/>
                  <a:pt x="7498" y="1860"/>
                  <a:pt x="7498" y="1860"/>
                </a:cubicBezTo>
                <a:cubicBezTo>
                  <a:pt x="7498" y="1860"/>
                  <a:pt x="7515" y="1861"/>
                  <a:pt x="7519" y="1869"/>
                </a:cubicBezTo>
                <a:cubicBezTo>
                  <a:pt x="7519" y="1869"/>
                  <a:pt x="7515" y="1878"/>
                  <a:pt x="7521" y="1882"/>
                </a:cubicBezTo>
                <a:cubicBezTo>
                  <a:pt x="7538" y="1884"/>
                  <a:pt x="7538" y="1884"/>
                  <a:pt x="7538" y="1884"/>
                </a:cubicBezTo>
                <a:cubicBezTo>
                  <a:pt x="7546" y="1885"/>
                  <a:pt x="7546" y="1885"/>
                  <a:pt x="7546" y="1885"/>
                </a:cubicBezTo>
                <a:cubicBezTo>
                  <a:pt x="7546" y="1885"/>
                  <a:pt x="7573" y="1912"/>
                  <a:pt x="7582" y="1917"/>
                </a:cubicBezTo>
                <a:cubicBezTo>
                  <a:pt x="7583" y="1918"/>
                  <a:pt x="7584" y="1918"/>
                  <a:pt x="7584" y="1918"/>
                </a:cubicBezTo>
                <a:cubicBezTo>
                  <a:pt x="7591" y="1920"/>
                  <a:pt x="7602" y="1915"/>
                  <a:pt x="7602" y="1915"/>
                </a:cubicBezTo>
                <a:cubicBezTo>
                  <a:pt x="7602" y="1927"/>
                  <a:pt x="7602" y="1927"/>
                  <a:pt x="7602" y="1927"/>
                </a:cubicBezTo>
                <a:cubicBezTo>
                  <a:pt x="7619" y="1943"/>
                  <a:pt x="7619" y="1943"/>
                  <a:pt x="7619" y="1943"/>
                </a:cubicBezTo>
                <a:cubicBezTo>
                  <a:pt x="7623" y="1947"/>
                  <a:pt x="7623" y="1947"/>
                  <a:pt x="7623" y="1947"/>
                </a:cubicBezTo>
                <a:cubicBezTo>
                  <a:pt x="7639" y="1947"/>
                  <a:pt x="7639" y="1947"/>
                  <a:pt x="7639" y="1947"/>
                </a:cubicBezTo>
                <a:cubicBezTo>
                  <a:pt x="7639" y="1947"/>
                  <a:pt x="7634" y="1986"/>
                  <a:pt x="7633" y="1998"/>
                </a:cubicBezTo>
                <a:cubicBezTo>
                  <a:pt x="7632" y="2010"/>
                  <a:pt x="7621" y="2026"/>
                  <a:pt x="7626" y="2031"/>
                </a:cubicBezTo>
                <a:cubicBezTo>
                  <a:pt x="7631" y="2036"/>
                  <a:pt x="7649" y="2046"/>
                  <a:pt x="7649" y="2046"/>
                </a:cubicBezTo>
                <a:cubicBezTo>
                  <a:pt x="7649" y="2046"/>
                  <a:pt x="7646" y="2066"/>
                  <a:pt x="7650" y="2065"/>
                </a:cubicBezTo>
                <a:cubicBezTo>
                  <a:pt x="7654" y="2064"/>
                  <a:pt x="7673" y="2067"/>
                  <a:pt x="7673" y="2067"/>
                </a:cubicBezTo>
                <a:cubicBezTo>
                  <a:pt x="7673" y="2067"/>
                  <a:pt x="7668" y="2084"/>
                  <a:pt x="7677" y="2087"/>
                </a:cubicBezTo>
                <a:cubicBezTo>
                  <a:pt x="7686" y="2090"/>
                  <a:pt x="7697" y="2107"/>
                  <a:pt x="7697" y="2107"/>
                </a:cubicBezTo>
                <a:cubicBezTo>
                  <a:pt x="7697" y="2107"/>
                  <a:pt x="7707" y="2130"/>
                  <a:pt x="7715" y="2130"/>
                </a:cubicBezTo>
                <a:cubicBezTo>
                  <a:pt x="7723" y="2130"/>
                  <a:pt x="7744" y="2129"/>
                  <a:pt x="7744" y="2129"/>
                </a:cubicBezTo>
                <a:cubicBezTo>
                  <a:pt x="7744" y="2129"/>
                  <a:pt x="7758" y="2124"/>
                  <a:pt x="7765" y="2127"/>
                </a:cubicBezTo>
                <a:cubicBezTo>
                  <a:pt x="7772" y="2130"/>
                  <a:pt x="7809" y="2144"/>
                  <a:pt x="7809" y="2144"/>
                </a:cubicBezTo>
                <a:cubicBezTo>
                  <a:pt x="7809" y="2144"/>
                  <a:pt x="7831" y="2167"/>
                  <a:pt x="7836" y="2161"/>
                </a:cubicBezTo>
                <a:cubicBezTo>
                  <a:pt x="7841" y="2155"/>
                  <a:pt x="7842" y="2146"/>
                  <a:pt x="7834" y="2139"/>
                </a:cubicBezTo>
                <a:cubicBezTo>
                  <a:pt x="7826" y="2132"/>
                  <a:pt x="7810" y="2119"/>
                  <a:pt x="7807" y="2118"/>
                </a:cubicBezTo>
                <a:cubicBezTo>
                  <a:pt x="7804" y="2117"/>
                  <a:pt x="7785" y="2108"/>
                  <a:pt x="7785" y="2108"/>
                </a:cubicBezTo>
                <a:cubicBezTo>
                  <a:pt x="7785" y="2108"/>
                  <a:pt x="7792" y="2102"/>
                  <a:pt x="7796" y="2103"/>
                </a:cubicBezTo>
                <a:cubicBezTo>
                  <a:pt x="7800" y="2104"/>
                  <a:pt x="7823" y="2127"/>
                  <a:pt x="7837" y="2129"/>
                </a:cubicBezTo>
                <a:cubicBezTo>
                  <a:pt x="7851" y="2131"/>
                  <a:pt x="7857" y="2115"/>
                  <a:pt x="7844" y="2113"/>
                </a:cubicBezTo>
                <a:cubicBezTo>
                  <a:pt x="7831" y="2111"/>
                  <a:pt x="7821" y="2107"/>
                  <a:pt x="7821" y="2107"/>
                </a:cubicBezTo>
                <a:cubicBezTo>
                  <a:pt x="7821" y="2107"/>
                  <a:pt x="7807" y="2099"/>
                  <a:pt x="7805" y="2092"/>
                </a:cubicBezTo>
                <a:cubicBezTo>
                  <a:pt x="7803" y="2085"/>
                  <a:pt x="7791" y="2068"/>
                  <a:pt x="7791" y="2068"/>
                </a:cubicBezTo>
                <a:cubicBezTo>
                  <a:pt x="7791" y="2068"/>
                  <a:pt x="7780" y="2051"/>
                  <a:pt x="7775" y="2045"/>
                </a:cubicBezTo>
                <a:cubicBezTo>
                  <a:pt x="7770" y="2039"/>
                  <a:pt x="7765" y="2018"/>
                  <a:pt x="7772" y="2015"/>
                </a:cubicBezTo>
                <a:cubicBezTo>
                  <a:pt x="7779" y="2012"/>
                  <a:pt x="7781" y="2029"/>
                  <a:pt x="7789" y="2029"/>
                </a:cubicBezTo>
                <a:cubicBezTo>
                  <a:pt x="7791" y="2029"/>
                  <a:pt x="7794" y="2029"/>
                  <a:pt x="7797" y="2029"/>
                </a:cubicBezTo>
                <a:cubicBezTo>
                  <a:pt x="7801" y="2037"/>
                  <a:pt x="7805" y="2046"/>
                  <a:pt x="7807" y="2047"/>
                </a:cubicBezTo>
                <a:cubicBezTo>
                  <a:pt x="7810" y="2049"/>
                  <a:pt x="7816" y="2045"/>
                  <a:pt x="7816" y="2045"/>
                </a:cubicBezTo>
                <a:cubicBezTo>
                  <a:pt x="7808" y="2030"/>
                  <a:pt x="7808" y="2030"/>
                  <a:pt x="7808" y="2030"/>
                </a:cubicBezTo>
                <a:cubicBezTo>
                  <a:pt x="7809" y="2030"/>
                  <a:pt x="7810" y="2030"/>
                  <a:pt x="7811" y="2030"/>
                </a:cubicBezTo>
                <a:cubicBezTo>
                  <a:pt x="7829" y="2041"/>
                  <a:pt x="7829" y="2041"/>
                  <a:pt x="7829" y="2041"/>
                </a:cubicBezTo>
                <a:cubicBezTo>
                  <a:pt x="7820" y="2028"/>
                  <a:pt x="7820" y="2028"/>
                  <a:pt x="7820" y="2028"/>
                </a:cubicBezTo>
                <a:cubicBezTo>
                  <a:pt x="7820" y="2028"/>
                  <a:pt x="7821" y="2028"/>
                  <a:pt x="7821" y="2028"/>
                </a:cubicBezTo>
                <a:cubicBezTo>
                  <a:pt x="7824" y="2025"/>
                  <a:pt x="7825" y="2017"/>
                  <a:pt x="7824" y="2009"/>
                </a:cubicBezTo>
                <a:cubicBezTo>
                  <a:pt x="7823" y="2001"/>
                  <a:pt x="7841" y="1997"/>
                  <a:pt x="7850" y="2000"/>
                </a:cubicBezTo>
                <a:cubicBezTo>
                  <a:pt x="7859" y="2003"/>
                  <a:pt x="7852" y="2016"/>
                  <a:pt x="7861" y="2013"/>
                </a:cubicBezTo>
                <a:cubicBezTo>
                  <a:pt x="7870" y="2010"/>
                  <a:pt x="7873" y="1995"/>
                  <a:pt x="7878" y="1994"/>
                </a:cubicBezTo>
                <a:cubicBezTo>
                  <a:pt x="7883" y="1993"/>
                  <a:pt x="7926" y="2003"/>
                  <a:pt x="7926" y="2003"/>
                </a:cubicBezTo>
                <a:cubicBezTo>
                  <a:pt x="7926" y="2003"/>
                  <a:pt x="7914" y="2015"/>
                  <a:pt x="7929" y="2014"/>
                </a:cubicBezTo>
                <a:cubicBezTo>
                  <a:pt x="7944" y="2013"/>
                  <a:pt x="7955" y="2008"/>
                  <a:pt x="7955" y="2008"/>
                </a:cubicBezTo>
                <a:cubicBezTo>
                  <a:pt x="7955" y="2008"/>
                  <a:pt x="7951" y="2018"/>
                  <a:pt x="7959" y="2015"/>
                </a:cubicBezTo>
                <a:cubicBezTo>
                  <a:pt x="7967" y="2012"/>
                  <a:pt x="7986" y="1993"/>
                  <a:pt x="7986" y="1993"/>
                </a:cubicBezTo>
                <a:cubicBezTo>
                  <a:pt x="7986" y="1993"/>
                  <a:pt x="8020" y="1981"/>
                  <a:pt x="8031" y="1989"/>
                </a:cubicBezTo>
                <a:cubicBezTo>
                  <a:pt x="8042" y="1997"/>
                  <a:pt x="8076" y="2002"/>
                  <a:pt x="8076" y="2002"/>
                </a:cubicBezTo>
                <a:cubicBezTo>
                  <a:pt x="8076" y="2002"/>
                  <a:pt x="8045" y="2006"/>
                  <a:pt x="8044" y="2009"/>
                </a:cubicBezTo>
                <a:cubicBezTo>
                  <a:pt x="8043" y="2012"/>
                  <a:pt x="8038" y="2021"/>
                  <a:pt x="8038" y="2021"/>
                </a:cubicBezTo>
                <a:cubicBezTo>
                  <a:pt x="8005" y="2022"/>
                  <a:pt x="8005" y="2022"/>
                  <a:pt x="8005" y="2022"/>
                </a:cubicBezTo>
                <a:cubicBezTo>
                  <a:pt x="7971" y="2019"/>
                  <a:pt x="7971" y="2019"/>
                  <a:pt x="7971" y="2019"/>
                </a:cubicBezTo>
                <a:cubicBezTo>
                  <a:pt x="7971" y="2019"/>
                  <a:pt x="7945" y="2025"/>
                  <a:pt x="7941" y="2033"/>
                </a:cubicBezTo>
                <a:cubicBezTo>
                  <a:pt x="7937" y="2041"/>
                  <a:pt x="7928" y="2071"/>
                  <a:pt x="7928" y="2071"/>
                </a:cubicBezTo>
                <a:cubicBezTo>
                  <a:pt x="7955" y="2070"/>
                  <a:pt x="7955" y="2070"/>
                  <a:pt x="7955" y="2070"/>
                </a:cubicBezTo>
                <a:cubicBezTo>
                  <a:pt x="7955" y="2070"/>
                  <a:pt x="7951" y="2079"/>
                  <a:pt x="7956" y="2087"/>
                </a:cubicBezTo>
                <a:cubicBezTo>
                  <a:pt x="7961" y="2095"/>
                  <a:pt x="7967" y="2103"/>
                  <a:pt x="7967" y="2103"/>
                </a:cubicBezTo>
                <a:cubicBezTo>
                  <a:pt x="7962" y="2114"/>
                  <a:pt x="7962" y="2114"/>
                  <a:pt x="7962" y="2114"/>
                </a:cubicBezTo>
                <a:cubicBezTo>
                  <a:pt x="7972" y="2129"/>
                  <a:pt x="7972" y="2129"/>
                  <a:pt x="7972" y="2129"/>
                </a:cubicBezTo>
                <a:cubicBezTo>
                  <a:pt x="7963" y="2140"/>
                  <a:pt x="7963" y="2140"/>
                  <a:pt x="7963" y="2140"/>
                </a:cubicBezTo>
                <a:cubicBezTo>
                  <a:pt x="7987" y="2162"/>
                  <a:pt x="7987" y="2162"/>
                  <a:pt x="7987" y="2162"/>
                </a:cubicBezTo>
                <a:cubicBezTo>
                  <a:pt x="7985" y="2186"/>
                  <a:pt x="7985" y="2186"/>
                  <a:pt x="7985" y="2186"/>
                </a:cubicBezTo>
                <a:cubicBezTo>
                  <a:pt x="8019" y="2203"/>
                  <a:pt x="8019" y="2203"/>
                  <a:pt x="8019" y="2203"/>
                </a:cubicBezTo>
                <a:cubicBezTo>
                  <a:pt x="8025" y="2225"/>
                  <a:pt x="8025" y="2225"/>
                  <a:pt x="8025" y="2225"/>
                </a:cubicBezTo>
                <a:cubicBezTo>
                  <a:pt x="8025" y="2225"/>
                  <a:pt x="8022" y="2213"/>
                  <a:pt x="8041" y="2218"/>
                </a:cubicBezTo>
                <a:cubicBezTo>
                  <a:pt x="8060" y="2223"/>
                  <a:pt x="8057" y="2240"/>
                  <a:pt x="8087" y="2243"/>
                </a:cubicBezTo>
                <a:cubicBezTo>
                  <a:pt x="8117" y="2246"/>
                  <a:pt x="8129" y="2245"/>
                  <a:pt x="8129" y="2238"/>
                </a:cubicBezTo>
                <a:cubicBezTo>
                  <a:pt x="8129" y="2231"/>
                  <a:pt x="8131" y="2212"/>
                  <a:pt x="8141" y="2211"/>
                </a:cubicBezTo>
                <a:cubicBezTo>
                  <a:pt x="8151" y="2210"/>
                  <a:pt x="8178" y="2217"/>
                  <a:pt x="8192" y="2222"/>
                </a:cubicBezTo>
                <a:cubicBezTo>
                  <a:pt x="8206" y="2227"/>
                  <a:pt x="8192" y="2254"/>
                  <a:pt x="8238" y="2253"/>
                </a:cubicBezTo>
                <a:cubicBezTo>
                  <a:pt x="8284" y="2252"/>
                  <a:pt x="8285" y="2227"/>
                  <a:pt x="8301" y="2222"/>
                </a:cubicBezTo>
                <a:cubicBezTo>
                  <a:pt x="8317" y="2217"/>
                  <a:pt x="8329" y="2213"/>
                  <a:pt x="8336" y="2219"/>
                </a:cubicBezTo>
                <a:cubicBezTo>
                  <a:pt x="8343" y="2225"/>
                  <a:pt x="8345" y="2231"/>
                  <a:pt x="8356" y="2226"/>
                </a:cubicBezTo>
                <a:cubicBezTo>
                  <a:pt x="8367" y="2221"/>
                  <a:pt x="8374" y="2205"/>
                  <a:pt x="8381" y="2212"/>
                </a:cubicBezTo>
                <a:cubicBezTo>
                  <a:pt x="8388" y="2219"/>
                  <a:pt x="8380" y="2228"/>
                  <a:pt x="8377" y="2234"/>
                </a:cubicBezTo>
                <a:cubicBezTo>
                  <a:pt x="8374" y="2240"/>
                  <a:pt x="8367" y="2252"/>
                  <a:pt x="8374" y="2257"/>
                </a:cubicBezTo>
                <a:cubicBezTo>
                  <a:pt x="8375" y="2258"/>
                  <a:pt x="8376" y="2259"/>
                  <a:pt x="8375" y="2261"/>
                </a:cubicBezTo>
                <a:cubicBezTo>
                  <a:pt x="8373" y="2266"/>
                  <a:pt x="8363" y="2274"/>
                  <a:pt x="8366" y="2281"/>
                </a:cubicBezTo>
                <a:cubicBezTo>
                  <a:pt x="8362" y="2282"/>
                  <a:pt x="8362" y="2282"/>
                  <a:pt x="8362" y="2282"/>
                </a:cubicBezTo>
                <a:cubicBezTo>
                  <a:pt x="8361" y="2314"/>
                  <a:pt x="8361" y="2314"/>
                  <a:pt x="8361" y="2314"/>
                </a:cubicBezTo>
                <a:cubicBezTo>
                  <a:pt x="8361" y="2314"/>
                  <a:pt x="8375" y="2322"/>
                  <a:pt x="8378" y="2330"/>
                </a:cubicBezTo>
                <a:cubicBezTo>
                  <a:pt x="8378" y="2332"/>
                  <a:pt x="8378" y="2334"/>
                  <a:pt x="8377" y="2335"/>
                </a:cubicBezTo>
                <a:cubicBezTo>
                  <a:pt x="8370" y="2345"/>
                  <a:pt x="8361" y="2351"/>
                  <a:pt x="8361" y="2351"/>
                </a:cubicBezTo>
                <a:cubicBezTo>
                  <a:pt x="8352" y="2375"/>
                  <a:pt x="8352" y="2375"/>
                  <a:pt x="8352" y="2375"/>
                </a:cubicBezTo>
                <a:cubicBezTo>
                  <a:pt x="8352" y="2375"/>
                  <a:pt x="8342" y="2399"/>
                  <a:pt x="8341" y="2419"/>
                </a:cubicBezTo>
                <a:cubicBezTo>
                  <a:pt x="8341" y="2424"/>
                  <a:pt x="8341" y="2430"/>
                  <a:pt x="8342" y="2435"/>
                </a:cubicBezTo>
                <a:cubicBezTo>
                  <a:pt x="8343" y="2448"/>
                  <a:pt x="8347" y="2459"/>
                  <a:pt x="8347" y="2459"/>
                </a:cubicBezTo>
                <a:cubicBezTo>
                  <a:pt x="8333" y="2485"/>
                  <a:pt x="8333" y="2485"/>
                  <a:pt x="8333" y="2485"/>
                </a:cubicBezTo>
                <a:cubicBezTo>
                  <a:pt x="8331" y="2501"/>
                  <a:pt x="8331" y="2501"/>
                  <a:pt x="8331" y="2501"/>
                </a:cubicBezTo>
                <a:cubicBezTo>
                  <a:pt x="8320" y="2509"/>
                  <a:pt x="8320" y="2509"/>
                  <a:pt x="8320" y="2509"/>
                </a:cubicBezTo>
                <a:cubicBezTo>
                  <a:pt x="8320" y="2509"/>
                  <a:pt x="8282" y="2524"/>
                  <a:pt x="8273" y="2520"/>
                </a:cubicBezTo>
                <a:cubicBezTo>
                  <a:pt x="8264" y="2516"/>
                  <a:pt x="8258" y="2512"/>
                  <a:pt x="8258" y="2512"/>
                </a:cubicBezTo>
                <a:cubicBezTo>
                  <a:pt x="8258" y="2512"/>
                  <a:pt x="8249" y="2523"/>
                  <a:pt x="8235" y="2516"/>
                </a:cubicBezTo>
                <a:cubicBezTo>
                  <a:pt x="8221" y="2509"/>
                  <a:pt x="8226" y="2500"/>
                  <a:pt x="8210" y="2497"/>
                </a:cubicBezTo>
                <a:cubicBezTo>
                  <a:pt x="8194" y="2494"/>
                  <a:pt x="8173" y="2504"/>
                  <a:pt x="8173" y="2504"/>
                </a:cubicBezTo>
                <a:cubicBezTo>
                  <a:pt x="8173" y="2504"/>
                  <a:pt x="8158" y="2497"/>
                  <a:pt x="8147" y="2501"/>
                </a:cubicBezTo>
                <a:cubicBezTo>
                  <a:pt x="8136" y="2505"/>
                  <a:pt x="8128" y="2520"/>
                  <a:pt x="8128" y="2520"/>
                </a:cubicBezTo>
                <a:cubicBezTo>
                  <a:pt x="8128" y="2520"/>
                  <a:pt x="8116" y="2518"/>
                  <a:pt x="8112" y="2520"/>
                </a:cubicBezTo>
                <a:cubicBezTo>
                  <a:pt x="8108" y="2522"/>
                  <a:pt x="8095" y="2533"/>
                  <a:pt x="8095" y="2533"/>
                </a:cubicBezTo>
                <a:cubicBezTo>
                  <a:pt x="8095" y="2533"/>
                  <a:pt x="8061" y="2519"/>
                  <a:pt x="8055" y="2519"/>
                </a:cubicBezTo>
                <a:cubicBezTo>
                  <a:pt x="8049" y="2519"/>
                  <a:pt x="8038" y="2522"/>
                  <a:pt x="8025" y="2519"/>
                </a:cubicBezTo>
                <a:cubicBezTo>
                  <a:pt x="8012" y="2516"/>
                  <a:pt x="8010" y="2504"/>
                  <a:pt x="7997" y="2503"/>
                </a:cubicBezTo>
                <a:cubicBezTo>
                  <a:pt x="7984" y="2502"/>
                  <a:pt x="7974" y="2502"/>
                  <a:pt x="7974" y="2502"/>
                </a:cubicBezTo>
                <a:cubicBezTo>
                  <a:pt x="7974" y="2502"/>
                  <a:pt x="7954" y="2491"/>
                  <a:pt x="7945" y="2491"/>
                </a:cubicBezTo>
                <a:cubicBezTo>
                  <a:pt x="7936" y="2491"/>
                  <a:pt x="7931" y="2505"/>
                  <a:pt x="7916" y="2496"/>
                </a:cubicBezTo>
                <a:cubicBezTo>
                  <a:pt x="7913" y="2494"/>
                  <a:pt x="7911" y="2492"/>
                  <a:pt x="7909" y="2490"/>
                </a:cubicBezTo>
                <a:cubicBezTo>
                  <a:pt x="7903" y="2481"/>
                  <a:pt x="7905" y="2472"/>
                  <a:pt x="7905" y="2472"/>
                </a:cubicBezTo>
                <a:cubicBezTo>
                  <a:pt x="7890" y="2477"/>
                  <a:pt x="7890" y="2477"/>
                  <a:pt x="7890" y="2477"/>
                </a:cubicBezTo>
                <a:cubicBezTo>
                  <a:pt x="7883" y="2468"/>
                  <a:pt x="7883" y="2468"/>
                  <a:pt x="7883" y="2468"/>
                </a:cubicBezTo>
                <a:cubicBezTo>
                  <a:pt x="7883" y="2468"/>
                  <a:pt x="7878" y="2476"/>
                  <a:pt x="7871" y="2476"/>
                </a:cubicBezTo>
                <a:cubicBezTo>
                  <a:pt x="7864" y="2476"/>
                  <a:pt x="7856" y="2459"/>
                  <a:pt x="7847" y="2459"/>
                </a:cubicBezTo>
                <a:cubicBezTo>
                  <a:pt x="7838" y="2459"/>
                  <a:pt x="7828" y="2466"/>
                  <a:pt x="7817" y="2458"/>
                </a:cubicBezTo>
                <a:cubicBezTo>
                  <a:pt x="7806" y="2450"/>
                  <a:pt x="7815" y="2441"/>
                  <a:pt x="7806" y="2437"/>
                </a:cubicBezTo>
                <a:cubicBezTo>
                  <a:pt x="7797" y="2433"/>
                  <a:pt x="7779" y="2432"/>
                  <a:pt x="7779" y="2432"/>
                </a:cubicBezTo>
                <a:cubicBezTo>
                  <a:pt x="7779" y="2432"/>
                  <a:pt x="7758" y="2424"/>
                  <a:pt x="7750" y="2424"/>
                </a:cubicBezTo>
                <a:cubicBezTo>
                  <a:pt x="7742" y="2424"/>
                  <a:pt x="7742" y="2432"/>
                  <a:pt x="7742" y="2432"/>
                </a:cubicBezTo>
                <a:cubicBezTo>
                  <a:pt x="7742" y="2432"/>
                  <a:pt x="7712" y="2430"/>
                  <a:pt x="7699" y="2440"/>
                </a:cubicBezTo>
                <a:cubicBezTo>
                  <a:pt x="7686" y="2450"/>
                  <a:pt x="7669" y="2463"/>
                  <a:pt x="7669" y="2479"/>
                </a:cubicBezTo>
                <a:cubicBezTo>
                  <a:pt x="7669" y="2495"/>
                  <a:pt x="7685" y="2514"/>
                  <a:pt x="7685" y="2523"/>
                </a:cubicBezTo>
                <a:cubicBezTo>
                  <a:pt x="7685" y="2532"/>
                  <a:pt x="7664" y="2561"/>
                  <a:pt x="7652" y="2563"/>
                </a:cubicBezTo>
                <a:cubicBezTo>
                  <a:pt x="7640" y="2565"/>
                  <a:pt x="7622" y="2568"/>
                  <a:pt x="7608" y="2553"/>
                </a:cubicBezTo>
                <a:cubicBezTo>
                  <a:pt x="7594" y="2538"/>
                  <a:pt x="7555" y="2515"/>
                  <a:pt x="7540" y="2514"/>
                </a:cubicBezTo>
                <a:cubicBezTo>
                  <a:pt x="7525" y="2513"/>
                  <a:pt x="7491" y="2522"/>
                  <a:pt x="7478" y="2506"/>
                </a:cubicBezTo>
                <a:cubicBezTo>
                  <a:pt x="7465" y="2490"/>
                  <a:pt x="7469" y="2478"/>
                  <a:pt x="7460" y="2462"/>
                </a:cubicBezTo>
                <a:cubicBezTo>
                  <a:pt x="7451" y="2446"/>
                  <a:pt x="7433" y="2449"/>
                  <a:pt x="7433" y="2449"/>
                </a:cubicBezTo>
                <a:cubicBezTo>
                  <a:pt x="7433" y="2449"/>
                  <a:pt x="7409" y="2431"/>
                  <a:pt x="7401" y="2430"/>
                </a:cubicBezTo>
                <a:cubicBezTo>
                  <a:pt x="7393" y="2429"/>
                  <a:pt x="7369" y="2428"/>
                  <a:pt x="7362" y="2429"/>
                </a:cubicBezTo>
                <a:cubicBezTo>
                  <a:pt x="7355" y="2430"/>
                  <a:pt x="7343" y="2437"/>
                  <a:pt x="7332" y="2433"/>
                </a:cubicBezTo>
                <a:cubicBezTo>
                  <a:pt x="7321" y="2429"/>
                  <a:pt x="7301" y="2413"/>
                  <a:pt x="7296" y="2412"/>
                </a:cubicBezTo>
                <a:cubicBezTo>
                  <a:pt x="7293" y="2411"/>
                  <a:pt x="7289" y="2410"/>
                  <a:pt x="7285" y="2409"/>
                </a:cubicBezTo>
                <a:cubicBezTo>
                  <a:pt x="7280" y="2408"/>
                  <a:pt x="7277" y="2407"/>
                  <a:pt x="7277" y="2407"/>
                </a:cubicBezTo>
                <a:cubicBezTo>
                  <a:pt x="7270" y="2388"/>
                  <a:pt x="7270" y="2388"/>
                  <a:pt x="7270" y="2388"/>
                </a:cubicBezTo>
                <a:cubicBezTo>
                  <a:pt x="7260" y="2382"/>
                  <a:pt x="7260" y="2382"/>
                  <a:pt x="7260" y="2382"/>
                </a:cubicBezTo>
                <a:cubicBezTo>
                  <a:pt x="7258" y="2393"/>
                  <a:pt x="7258" y="2393"/>
                  <a:pt x="7258" y="2393"/>
                </a:cubicBezTo>
                <a:cubicBezTo>
                  <a:pt x="7252" y="2384"/>
                  <a:pt x="7252" y="2384"/>
                  <a:pt x="7252" y="2384"/>
                </a:cubicBezTo>
                <a:cubicBezTo>
                  <a:pt x="7252" y="2384"/>
                  <a:pt x="7221" y="2383"/>
                  <a:pt x="7221" y="2364"/>
                </a:cubicBezTo>
                <a:cubicBezTo>
                  <a:pt x="7221" y="2345"/>
                  <a:pt x="7219" y="2355"/>
                  <a:pt x="7242" y="2335"/>
                </a:cubicBezTo>
                <a:cubicBezTo>
                  <a:pt x="7265" y="2315"/>
                  <a:pt x="7279" y="2299"/>
                  <a:pt x="7266" y="2283"/>
                </a:cubicBezTo>
                <a:cubicBezTo>
                  <a:pt x="7253" y="2267"/>
                  <a:pt x="7238" y="2270"/>
                  <a:pt x="7242" y="2254"/>
                </a:cubicBezTo>
                <a:cubicBezTo>
                  <a:pt x="7246" y="2238"/>
                  <a:pt x="7245" y="2240"/>
                  <a:pt x="7255" y="2231"/>
                </a:cubicBezTo>
                <a:cubicBezTo>
                  <a:pt x="7265" y="2222"/>
                  <a:pt x="7273" y="2200"/>
                  <a:pt x="7266" y="2199"/>
                </a:cubicBezTo>
                <a:cubicBezTo>
                  <a:pt x="7259" y="2198"/>
                  <a:pt x="7240" y="2224"/>
                  <a:pt x="7235" y="2226"/>
                </a:cubicBezTo>
                <a:cubicBezTo>
                  <a:pt x="7230" y="2228"/>
                  <a:pt x="7218" y="2214"/>
                  <a:pt x="7218" y="2214"/>
                </a:cubicBezTo>
                <a:cubicBezTo>
                  <a:pt x="7218" y="2214"/>
                  <a:pt x="7237" y="2197"/>
                  <a:pt x="7220" y="2189"/>
                </a:cubicBezTo>
                <a:cubicBezTo>
                  <a:pt x="7203" y="2181"/>
                  <a:pt x="7176" y="2200"/>
                  <a:pt x="7170" y="2204"/>
                </a:cubicBezTo>
                <a:cubicBezTo>
                  <a:pt x="7168" y="2205"/>
                  <a:pt x="7166" y="2206"/>
                  <a:pt x="7163" y="2206"/>
                </a:cubicBezTo>
                <a:cubicBezTo>
                  <a:pt x="7163" y="2216"/>
                  <a:pt x="7163" y="2216"/>
                  <a:pt x="7163" y="2216"/>
                </a:cubicBezTo>
                <a:cubicBezTo>
                  <a:pt x="7163" y="2206"/>
                  <a:pt x="7163" y="2206"/>
                  <a:pt x="7163" y="2206"/>
                </a:cubicBezTo>
                <a:cubicBezTo>
                  <a:pt x="7154" y="2206"/>
                  <a:pt x="7143" y="2205"/>
                  <a:pt x="7143" y="2205"/>
                </a:cubicBezTo>
                <a:cubicBezTo>
                  <a:pt x="7134" y="2210"/>
                  <a:pt x="7134" y="2210"/>
                  <a:pt x="7134" y="2210"/>
                </a:cubicBezTo>
                <a:cubicBezTo>
                  <a:pt x="7107" y="2198"/>
                  <a:pt x="7107" y="2198"/>
                  <a:pt x="7107" y="2198"/>
                </a:cubicBezTo>
                <a:cubicBezTo>
                  <a:pt x="7097" y="2200"/>
                  <a:pt x="7097" y="2200"/>
                  <a:pt x="7097" y="2200"/>
                </a:cubicBezTo>
                <a:cubicBezTo>
                  <a:pt x="7097" y="2209"/>
                  <a:pt x="7097" y="2209"/>
                  <a:pt x="7097" y="2209"/>
                </a:cubicBezTo>
                <a:cubicBezTo>
                  <a:pt x="7072" y="2207"/>
                  <a:pt x="7072" y="2207"/>
                  <a:pt x="7072" y="2207"/>
                </a:cubicBezTo>
                <a:cubicBezTo>
                  <a:pt x="7056" y="2195"/>
                  <a:pt x="7056" y="2195"/>
                  <a:pt x="7056" y="2195"/>
                </a:cubicBezTo>
                <a:cubicBezTo>
                  <a:pt x="7052" y="2214"/>
                  <a:pt x="7052" y="2214"/>
                  <a:pt x="7052" y="2214"/>
                </a:cubicBezTo>
                <a:cubicBezTo>
                  <a:pt x="7032" y="2209"/>
                  <a:pt x="7032" y="2209"/>
                  <a:pt x="7032" y="2209"/>
                </a:cubicBezTo>
                <a:cubicBezTo>
                  <a:pt x="7014" y="2224"/>
                  <a:pt x="7014" y="2224"/>
                  <a:pt x="7014" y="2224"/>
                </a:cubicBezTo>
                <a:cubicBezTo>
                  <a:pt x="7014" y="2224"/>
                  <a:pt x="6990" y="2212"/>
                  <a:pt x="6959" y="2213"/>
                </a:cubicBezTo>
                <a:cubicBezTo>
                  <a:pt x="6928" y="2214"/>
                  <a:pt x="6927" y="2221"/>
                  <a:pt x="6913" y="2222"/>
                </a:cubicBezTo>
                <a:cubicBezTo>
                  <a:pt x="6899" y="2223"/>
                  <a:pt x="6873" y="2222"/>
                  <a:pt x="6873" y="2222"/>
                </a:cubicBezTo>
                <a:cubicBezTo>
                  <a:pt x="6870" y="2229"/>
                  <a:pt x="6870" y="2229"/>
                  <a:pt x="6870" y="2229"/>
                </a:cubicBezTo>
                <a:cubicBezTo>
                  <a:pt x="6831" y="2228"/>
                  <a:pt x="6831" y="2228"/>
                  <a:pt x="6831" y="2228"/>
                </a:cubicBezTo>
                <a:cubicBezTo>
                  <a:pt x="6831" y="2228"/>
                  <a:pt x="6784" y="2238"/>
                  <a:pt x="6783" y="2246"/>
                </a:cubicBezTo>
                <a:cubicBezTo>
                  <a:pt x="6782" y="2254"/>
                  <a:pt x="6774" y="2267"/>
                  <a:pt x="6774" y="2267"/>
                </a:cubicBezTo>
                <a:cubicBezTo>
                  <a:pt x="6774" y="2267"/>
                  <a:pt x="6724" y="2269"/>
                  <a:pt x="6722" y="2278"/>
                </a:cubicBezTo>
                <a:cubicBezTo>
                  <a:pt x="6720" y="2287"/>
                  <a:pt x="6698" y="2308"/>
                  <a:pt x="6683" y="2308"/>
                </a:cubicBezTo>
                <a:cubicBezTo>
                  <a:pt x="6681" y="2308"/>
                  <a:pt x="6679" y="2308"/>
                  <a:pt x="6677" y="2307"/>
                </a:cubicBezTo>
                <a:cubicBezTo>
                  <a:pt x="6677" y="2307"/>
                  <a:pt x="6677" y="2307"/>
                  <a:pt x="6677" y="2307"/>
                </a:cubicBezTo>
                <a:cubicBezTo>
                  <a:pt x="6664" y="2304"/>
                  <a:pt x="6652" y="2294"/>
                  <a:pt x="6643" y="2294"/>
                </a:cubicBezTo>
                <a:cubicBezTo>
                  <a:pt x="6633" y="2294"/>
                  <a:pt x="6626" y="2302"/>
                  <a:pt x="6626" y="2302"/>
                </a:cubicBezTo>
                <a:cubicBezTo>
                  <a:pt x="6626" y="2302"/>
                  <a:pt x="6603" y="2297"/>
                  <a:pt x="6595" y="2297"/>
                </a:cubicBezTo>
                <a:cubicBezTo>
                  <a:pt x="6587" y="2297"/>
                  <a:pt x="6579" y="2306"/>
                  <a:pt x="6564" y="2301"/>
                </a:cubicBezTo>
                <a:cubicBezTo>
                  <a:pt x="6549" y="2296"/>
                  <a:pt x="6534" y="2272"/>
                  <a:pt x="6530" y="2270"/>
                </a:cubicBezTo>
                <a:cubicBezTo>
                  <a:pt x="6526" y="2268"/>
                  <a:pt x="6510" y="2268"/>
                  <a:pt x="6510" y="2268"/>
                </a:cubicBezTo>
                <a:cubicBezTo>
                  <a:pt x="6510" y="2268"/>
                  <a:pt x="6499" y="2303"/>
                  <a:pt x="6493" y="2316"/>
                </a:cubicBezTo>
                <a:cubicBezTo>
                  <a:pt x="6487" y="2329"/>
                  <a:pt x="6468" y="2366"/>
                  <a:pt x="6456" y="2375"/>
                </a:cubicBezTo>
                <a:cubicBezTo>
                  <a:pt x="6444" y="2384"/>
                  <a:pt x="6428" y="2380"/>
                  <a:pt x="6423" y="2384"/>
                </a:cubicBezTo>
                <a:cubicBezTo>
                  <a:pt x="6418" y="2388"/>
                  <a:pt x="6407" y="2399"/>
                  <a:pt x="6407" y="2399"/>
                </a:cubicBezTo>
                <a:cubicBezTo>
                  <a:pt x="6395" y="2396"/>
                  <a:pt x="6395" y="2396"/>
                  <a:pt x="6395" y="2396"/>
                </a:cubicBezTo>
                <a:cubicBezTo>
                  <a:pt x="6378" y="2405"/>
                  <a:pt x="6378" y="2405"/>
                  <a:pt x="6378" y="2405"/>
                </a:cubicBezTo>
                <a:cubicBezTo>
                  <a:pt x="6378" y="2405"/>
                  <a:pt x="6373" y="2418"/>
                  <a:pt x="6367" y="2426"/>
                </a:cubicBezTo>
                <a:cubicBezTo>
                  <a:pt x="6367" y="2426"/>
                  <a:pt x="6347" y="2438"/>
                  <a:pt x="6347" y="2442"/>
                </a:cubicBezTo>
                <a:cubicBezTo>
                  <a:pt x="6347" y="2446"/>
                  <a:pt x="6351" y="2460"/>
                  <a:pt x="6344" y="2467"/>
                </a:cubicBezTo>
                <a:cubicBezTo>
                  <a:pt x="6337" y="2474"/>
                  <a:pt x="6320" y="2498"/>
                  <a:pt x="6321" y="2512"/>
                </a:cubicBezTo>
                <a:cubicBezTo>
                  <a:pt x="6322" y="2526"/>
                  <a:pt x="6322" y="2537"/>
                  <a:pt x="6322" y="2537"/>
                </a:cubicBezTo>
                <a:cubicBezTo>
                  <a:pt x="6322" y="2537"/>
                  <a:pt x="6314" y="2541"/>
                  <a:pt x="6314" y="2544"/>
                </a:cubicBezTo>
                <a:cubicBezTo>
                  <a:pt x="6314" y="2547"/>
                  <a:pt x="6329" y="2545"/>
                  <a:pt x="6326" y="2560"/>
                </a:cubicBezTo>
                <a:cubicBezTo>
                  <a:pt x="6323" y="2575"/>
                  <a:pt x="6325" y="2584"/>
                  <a:pt x="6325" y="2584"/>
                </a:cubicBezTo>
                <a:cubicBezTo>
                  <a:pt x="6325" y="2584"/>
                  <a:pt x="6319" y="2578"/>
                  <a:pt x="6310" y="2589"/>
                </a:cubicBezTo>
                <a:cubicBezTo>
                  <a:pt x="6301" y="2600"/>
                  <a:pt x="6294" y="2616"/>
                  <a:pt x="6286" y="2627"/>
                </a:cubicBezTo>
                <a:cubicBezTo>
                  <a:pt x="6278" y="2638"/>
                  <a:pt x="6264" y="2634"/>
                  <a:pt x="6257" y="2644"/>
                </a:cubicBezTo>
                <a:cubicBezTo>
                  <a:pt x="6250" y="2654"/>
                  <a:pt x="6242" y="2666"/>
                  <a:pt x="6236" y="2672"/>
                </a:cubicBezTo>
                <a:cubicBezTo>
                  <a:pt x="6230" y="2678"/>
                  <a:pt x="6192" y="2688"/>
                  <a:pt x="6188" y="2689"/>
                </a:cubicBezTo>
                <a:cubicBezTo>
                  <a:pt x="6184" y="2690"/>
                  <a:pt x="6165" y="2691"/>
                  <a:pt x="6165" y="2691"/>
                </a:cubicBezTo>
                <a:cubicBezTo>
                  <a:pt x="6165" y="2691"/>
                  <a:pt x="6160" y="2697"/>
                  <a:pt x="6156" y="2706"/>
                </a:cubicBezTo>
                <a:cubicBezTo>
                  <a:pt x="6154" y="2709"/>
                  <a:pt x="6152" y="2714"/>
                  <a:pt x="6150" y="2718"/>
                </a:cubicBezTo>
                <a:cubicBezTo>
                  <a:pt x="6145" y="2731"/>
                  <a:pt x="6140" y="2753"/>
                  <a:pt x="6140" y="2753"/>
                </a:cubicBezTo>
                <a:cubicBezTo>
                  <a:pt x="6140" y="2753"/>
                  <a:pt x="6128" y="2763"/>
                  <a:pt x="6124" y="2767"/>
                </a:cubicBezTo>
                <a:cubicBezTo>
                  <a:pt x="6120" y="2771"/>
                  <a:pt x="6104" y="2772"/>
                  <a:pt x="6104" y="2772"/>
                </a:cubicBezTo>
                <a:cubicBezTo>
                  <a:pt x="6104" y="2772"/>
                  <a:pt x="6093" y="2769"/>
                  <a:pt x="6089" y="2778"/>
                </a:cubicBezTo>
                <a:cubicBezTo>
                  <a:pt x="6085" y="2787"/>
                  <a:pt x="6087" y="2803"/>
                  <a:pt x="6087" y="2803"/>
                </a:cubicBezTo>
                <a:cubicBezTo>
                  <a:pt x="6087" y="2803"/>
                  <a:pt x="6068" y="2822"/>
                  <a:pt x="6068" y="2828"/>
                </a:cubicBezTo>
                <a:cubicBezTo>
                  <a:pt x="6068" y="2834"/>
                  <a:pt x="6079" y="2851"/>
                  <a:pt x="6072" y="2864"/>
                </a:cubicBezTo>
                <a:cubicBezTo>
                  <a:pt x="6065" y="2877"/>
                  <a:pt x="6056" y="2877"/>
                  <a:pt x="6056" y="2877"/>
                </a:cubicBezTo>
                <a:cubicBezTo>
                  <a:pt x="6056" y="2877"/>
                  <a:pt x="6047" y="2891"/>
                  <a:pt x="6042" y="2896"/>
                </a:cubicBezTo>
                <a:cubicBezTo>
                  <a:pt x="6037" y="2901"/>
                  <a:pt x="6026" y="2903"/>
                  <a:pt x="6022" y="2907"/>
                </a:cubicBezTo>
                <a:cubicBezTo>
                  <a:pt x="6018" y="2911"/>
                  <a:pt x="6016" y="2918"/>
                  <a:pt x="6016" y="2918"/>
                </a:cubicBezTo>
                <a:cubicBezTo>
                  <a:pt x="6024" y="2922"/>
                  <a:pt x="6024" y="2922"/>
                  <a:pt x="6024" y="2922"/>
                </a:cubicBezTo>
                <a:cubicBezTo>
                  <a:pt x="6024" y="2922"/>
                  <a:pt x="6013" y="2933"/>
                  <a:pt x="6009" y="2943"/>
                </a:cubicBezTo>
                <a:cubicBezTo>
                  <a:pt x="6005" y="2953"/>
                  <a:pt x="6005" y="2965"/>
                  <a:pt x="6005" y="2965"/>
                </a:cubicBezTo>
                <a:cubicBezTo>
                  <a:pt x="5996" y="2965"/>
                  <a:pt x="5996" y="2965"/>
                  <a:pt x="5996" y="2965"/>
                </a:cubicBezTo>
                <a:cubicBezTo>
                  <a:pt x="5996" y="2965"/>
                  <a:pt x="6006" y="2977"/>
                  <a:pt x="5995" y="2987"/>
                </a:cubicBezTo>
                <a:cubicBezTo>
                  <a:pt x="5984" y="2997"/>
                  <a:pt x="5982" y="2992"/>
                  <a:pt x="5982" y="2992"/>
                </a:cubicBezTo>
                <a:cubicBezTo>
                  <a:pt x="5982" y="2992"/>
                  <a:pt x="5965" y="3010"/>
                  <a:pt x="5965" y="3024"/>
                </a:cubicBezTo>
                <a:cubicBezTo>
                  <a:pt x="5965" y="3031"/>
                  <a:pt x="5965" y="3041"/>
                  <a:pt x="5964" y="3049"/>
                </a:cubicBezTo>
                <a:cubicBezTo>
                  <a:pt x="5964" y="3049"/>
                  <a:pt x="5964" y="3049"/>
                  <a:pt x="5964" y="3049"/>
                </a:cubicBezTo>
                <a:cubicBezTo>
                  <a:pt x="5964" y="3056"/>
                  <a:pt x="5964" y="3062"/>
                  <a:pt x="5964" y="3062"/>
                </a:cubicBezTo>
                <a:cubicBezTo>
                  <a:pt x="5964" y="3062"/>
                  <a:pt x="5975" y="3061"/>
                  <a:pt x="5975" y="3066"/>
                </a:cubicBezTo>
                <a:cubicBezTo>
                  <a:pt x="5975" y="3071"/>
                  <a:pt x="5975" y="3084"/>
                  <a:pt x="5979" y="3087"/>
                </a:cubicBezTo>
                <a:cubicBezTo>
                  <a:pt x="5983" y="3090"/>
                  <a:pt x="5988" y="3079"/>
                  <a:pt x="5988" y="3079"/>
                </a:cubicBezTo>
                <a:cubicBezTo>
                  <a:pt x="5996" y="3102"/>
                  <a:pt x="5996" y="3102"/>
                  <a:pt x="5996" y="3102"/>
                </a:cubicBezTo>
                <a:cubicBezTo>
                  <a:pt x="5994" y="3133"/>
                  <a:pt x="5994" y="3133"/>
                  <a:pt x="5994" y="3133"/>
                </a:cubicBezTo>
                <a:cubicBezTo>
                  <a:pt x="5985" y="3133"/>
                  <a:pt x="5985" y="3133"/>
                  <a:pt x="5985" y="3133"/>
                </a:cubicBezTo>
                <a:cubicBezTo>
                  <a:pt x="5988" y="3147"/>
                  <a:pt x="5988" y="3147"/>
                  <a:pt x="5988" y="3147"/>
                </a:cubicBezTo>
                <a:cubicBezTo>
                  <a:pt x="5980" y="3153"/>
                  <a:pt x="5980" y="3153"/>
                  <a:pt x="5980" y="3153"/>
                </a:cubicBezTo>
                <a:cubicBezTo>
                  <a:pt x="5980" y="3153"/>
                  <a:pt x="6003" y="3182"/>
                  <a:pt x="6003" y="3200"/>
                </a:cubicBezTo>
                <a:cubicBezTo>
                  <a:pt x="6003" y="3218"/>
                  <a:pt x="5997" y="3239"/>
                  <a:pt x="5997" y="3239"/>
                </a:cubicBezTo>
                <a:cubicBezTo>
                  <a:pt x="5995" y="3268"/>
                  <a:pt x="5995" y="3268"/>
                  <a:pt x="5995" y="3268"/>
                </a:cubicBezTo>
                <a:cubicBezTo>
                  <a:pt x="5995" y="3268"/>
                  <a:pt x="5979" y="3285"/>
                  <a:pt x="5976" y="3300"/>
                </a:cubicBezTo>
                <a:cubicBezTo>
                  <a:pt x="5974" y="3309"/>
                  <a:pt x="5974" y="3324"/>
                  <a:pt x="5974" y="3335"/>
                </a:cubicBezTo>
                <a:cubicBezTo>
                  <a:pt x="5973" y="3342"/>
                  <a:pt x="5973" y="3348"/>
                  <a:pt x="5973" y="3349"/>
                </a:cubicBezTo>
                <a:cubicBezTo>
                  <a:pt x="5972" y="3352"/>
                  <a:pt x="5962" y="3359"/>
                  <a:pt x="5955" y="3372"/>
                </a:cubicBezTo>
                <a:cubicBezTo>
                  <a:pt x="5948" y="3385"/>
                  <a:pt x="5933" y="3398"/>
                  <a:pt x="5933" y="3398"/>
                </a:cubicBezTo>
                <a:cubicBezTo>
                  <a:pt x="5935" y="3405"/>
                  <a:pt x="5935" y="3405"/>
                  <a:pt x="5935" y="3405"/>
                </a:cubicBezTo>
                <a:cubicBezTo>
                  <a:pt x="5941" y="3404"/>
                  <a:pt x="5941" y="3404"/>
                  <a:pt x="5941" y="3404"/>
                </a:cubicBezTo>
                <a:cubicBezTo>
                  <a:pt x="5941" y="3404"/>
                  <a:pt x="5950" y="3413"/>
                  <a:pt x="5950" y="3420"/>
                </a:cubicBezTo>
                <a:cubicBezTo>
                  <a:pt x="5950" y="3427"/>
                  <a:pt x="5953" y="3433"/>
                  <a:pt x="5953" y="3433"/>
                </a:cubicBezTo>
                <a:cubicBezTo>
                  <a:pt x="5962" y="3441"/>
                  <a:pt x="5962" y="3441"/>
                  <a:pt x="5962" y="3441"/>
                </a:cubicBezTo>
                <a:cubicBezTo>
                  <a:pt x="5962" y="3441"/>
                  <a:pt x="5961" y="3442"/>
                  <a:pt x="5961" y="3449"/>
                </a:cubicBezTo>
                <a:cubicBezTo>
                  <a:pt x="5961" y="3454"/>
                  <a:pt x="5965" y="3458"/>
                  <a:pt x="5967" y="3461"/>
                </a:cubicBezTo>
                <a:cubicBezTo>
                  <a:pt x="5968" y="3462"/>
                  <a:pt x="5969" y="3463"/>
                  <a:pt x="5969" y="3463"/>
                </a:cubicBezTo>
                <a:cubicBezTo>
                  <a:pt x="5969" y="3463"/>
                  <a:pt x="5959" y="3478"/>
                  <a:pt x="5958" y="3485"/>
                </a:cubicBezTo>
                <a:cubicBezTo>
                  <a:pt x="5958" y="3486"/>
                  <a:pt x="5958" y="3486"/>
                  <a:pt x="5958" y="3487"/>
                </a:cubicBezTo>
                <a:cubicBezTo>
                  <a:pt x="5957" y="3494"/>
                  <a:pt x="5957" y="3504"/>
                  <a:pt x="5957" y="3504"/>
                </a:cubicBezTo>
                <a:cubicBezTo>
                  <a:pt x="5951" y="3507"/>
                  <a:pt x="5951" y="3507"/>
                  <a:pt x="5951" y="3507"/>
                </a:cubicBezTo>
                <a:cubicBezTo>
                  <a:pt x="5951" y="3507"/>
                  <a:pt x="5955" y="3528"/>
                  <a:pt x="5964" y="3533"/>
                </a:cubicBezTo>
                <a:cubicBezTo>
                  <a:pt x="5973" y="3538"/>
                  <a:pt x="5983" y="3533"/>
                  <a:pt x="5983" y="3533"/>
                </a:cubicBezTo>
                <a:cubicBezTo>
                  <a:pt x="5979" y="3556"/>
                  <a:pt x="5979" y="3556"/>
                  <a:pt x="5979" y="3556"/>
                </a:cubicBezTo>
                <a:cubicBezTo>
                  <a:pt x="5979" y="3556"/>
                  <a:pt x="5987" y="3564"/>
                  <a:pt x="5994" y="3558"/>
                </a:cubicBezTo>
                <a:cubicBezTo>
                  <a:pt x="6001" y="3552"/>
                  <a:pt x="6025" y="3553"/>
                  <a:pt x="6025" y="3553"/>
                </a:cubicBezTo>
                <a:cubicBezTo>
                  <a:pt x="6042" y="3547"/>
                  <a:pt x="6042" y="3547"/>
                  <a:pt x="6042" y="3547"/>
                </a:cubicBezTo>
                <a:cubicBezTo>
                  <a:pt x="6042" y="3562"/>
                  <a:pt x="6042" y="3562"/>
                  <a:pt x="6042" y="3562"/>
                </a:cubicBezTo>
                <a:cubicBezTo>
                  <a:pt x="6042" y="3562"/>
                  <a:pt x="6018" y="3550"/>
                  <a:pt x="6016" y="3560"/>
                </a:cubicBezTo>
                <a:cubicBezTo>
                  <a:pt x="6014" y="3570"/>
                  <a:pt x="6021" y="3576"/>
                  <a:pt x="6021" y="3576"/>
                </a:cubicBezTo>
                <a:cubicBezTo>
                  <a:pt x="6042" y="3571"/>
                  <a:pt x="6042" y="3571"/>
                  <a:pt x="6042" y="3571"/>
                </a:cubicBezTo>
                <a:cubicBezTo>
                  <a:pt x="6018" y="3583"/>
                  <a:pt x="6018" y="3583"/>
                  <a:pt x="6018" y="3583"/>
                </a:cubicBezTo>
                <a:cubicBezTo>
                  <a:pt x="6037" y="3611"/>
                  <a:pt x="6037" y="3611"/>
                  <a:pt x="6037" y="3611"/>
                </a:cubicBezTo>
                <a:cubicBezTo>
                  <a:pt x="6042" y="3596"/>
                  <a:pt x="6042" y="3596"/>
                  <a:pt x="6042" y="3596"/>
                </a:cubicBezTo>
                <a:cubicBezTo>
                  <a:pt x="6042" y="3596"/>
                  <a:pt x="6046" y="3610"/>
                  <a:pt x="6051" y="3612"/>
                </a:cubicBezTo>
                <a:cubicBezTo>
                  <a:pt x="6056" y="3614"/>
                  <a:pt x="6061" y="3613"/>
                  <a:pt x="6061" y="3613"/>
                </a:cubicBezTo>
                <a:cubicBezTo>
                  <a:pt x="6061" y="3613"/>
                  <a:pt x="6052" y="3637"/>
                  <a:pt x="6067" y="3644"/>
                </a:cubicBezTo>
                <a:cubicBezTo>
                  <a:pt x="6082" y="3651"/>
                  <a:pt x="6087" y="3648"/>
                  <a:pt x="6087" y="3648"/>
                </a:cubicBezTo>
                <a:cubicBezTo>
                  <a:pt x="6087" y="3648"/>
                  <a:pt x="6084" y="3660"/>
                  <a:pt x="6088" y="3664"/>
                </a:cubicBezTo>
                <a:cubicBezTo>
                  <a:pt x="6092" y="3668"/>
                  <a:pt x="6101" y="3659"/>
                  <a:pt x="6101" y="3659"/>
                </a:cubicBezTo>
                <a:cubicBezTo>
                  <a:pt x="6101" y="3659"/>
                  <a:pt x="6105" y="3679"/>
                  <a:pt x="6109" y="3686"/>
                </a:cubicBezTo>
                <a:cubicBezTo>
                  <a:pt x="6113" y="3693"/>
                  <a:pt x="6128" y="3704"/>
                  <a:pt x="6128" y="3704"/>
                </a:cubicBezTo>
                <a:cubicBezTo>
                  <a:pt x="6119" y="3709"/>
                  <a:pt x="6119" y="3709"/>
                  <a:pt x="6119" y="3709"/>
                </a:cubicBezTo>
                <a:cubicBezTo>
                  <a:pt x="6128" y="3716"/>
                  <a:pt x="6128" y="3716"/>
                  <a:pt x="6128" y="3716"/>
                </a:cubicBezTo>
                <a:cubicBezTo>
                  <a:pt x="6128" y="3716"/>
                  <a:pt x="6120" y="3725"/>
                  <a:pt x="6120" y="3734"/>
                </a:cubicBezTo>
                <a:cubicBezTo>
                  <a:pt x="6120" y="3743"/>
                  <a:pt x="6135" y="3753"/>
                  <a:pt x="6135" y="3753"/>
                </a:cubicBezTo>
                <a:cubicBezTo>
                  <a:pt x="6134" y="3771"/>
                  <a:pt x="6134" y="3771"/>
                  <a:pt x="6134" y="3771"/>
                </a:cubicBezTo>
                <a:cubicBezTo>
                  <a:pt x="6148" y="3782"/>
                  <a:pt x="6148" y="3782"/>
                  <a:pt x="6148" y="3782"/>
                </a:cubicBezTo>
                <a:cubicBezTo>
                  <a:pt x="6148" y="3782"/>
                  <a:pt x="6147" y="3789"/>
                  <a:pt x="6156" y="3798"/>
                </a:cubicBezTo>
                <a:cubicBezTo>
                  <a:pt x="6165" y="3807"/>
                  <a:pt x="6184" y="3807"/>
                  <a:pt x="6184" y="3807"/>
                </a:cubicBezTo>
                <a:cubicBezTo>
                  <a:pt x="6204" y="3829"/>
                  <a:pt x="6204" y="3829"/>
                  <a:pt x="6204" y="3829"/>
                </a:cubicBezTo>
                <a:cubicBezTo>
                  <a:pt x="6190" y="3813"/>
                  <a:pt x="6190" y="3813"/>
                  <a:pt x="6190" y="3813"/>
                </a:cubicBezTo>
                <a:cubicBezTo>
                  <a:pt x="6213" y="3839"/>
                  <a:pt x="6213" y="3839"/>
                  <a:pt x="6213" y="3839"/>
                </a:cubicBezTo>
                <a:cubicBezTo>
                  <a:pt x="6230" y="3841"/>
                  <a:pt x="6230" y="3841"/>
                  <a:pt x="6230" y="3841"/>
                </a:cubicBezTo>
                <a:cubicBezTo>
                  <a:pt x="6238" y="3859"/>
                  <a:pt x="6238" y="3859"/>
                  <a:pt x="6238" y="3859"/>
                </a:cubicBezTo>
                <a:cubicBezTo>
                  <a:pt x="6238" y="3859"/>
                  <a:pt x="6256" y="3855"/>
                  <a:pt x="6260" y="3863"/>
                </a:cubicBezTo>
                <a:cubicBezTo>
                  <a:pt x="6264" y="3871"/>
                  <a:pt x="6279" y="3897"/>
                  <a:pt x="6295" y="3911"/>
                </a:cubicBezTo>
                <a:cubicBezTo>
                  <a:pt x="6311" y="3925"/>
                  <a:pt x="6339" y="3932"/>
                  <a:pt x="6346" y="3937"/>
                </a:cubicBezTo>
                <a:cubicBezTo>
                  <a:pt x="6353" y="3942"/>
                  <a:pt x="6370" y="3960"/>
                  <a:pt x="6385" y="3960"/>
                </a:cubicBezTo>
                <a:cubicBezTo>
                  <a:pt x="6386" y="3960"/>
                  <a:pt x="6387" y="3960"/>
                  <a:pt x="6388" y="3960"/>
                </a:cubicBezTo>
                <a:cubicBezTo>
                  <a:pt x="6400" y="3958"/>
                  <a:pt x="6403" y="3948"/>
                  <a:pt x="6403" y="3948"/>
                </a:cubicBezTo>
                <a:cubicBezTo>
                  <a:pt x="6412" y="3948"/>
                  <a:pt x="6412" y="3948"/>
                  <a:pt x="6412" y="3948"/>
                </a:cubicBezTo>
                <a:cubicBezTo>
                  <a:pt x="6422" y="3940"/>
                  <a:pt x="6422" y="3940"/>
                  <a:pt x="6422" y="3940"/>
                </a:cubicBezTo>
                <a:cubicBezTo>
                  <a:pt x="6422" y="3940"/>
                  <a:pt x="6468" y="3915"/>
                  <a:pt x="6488" y="3917"/>
                </a:cubicBezTo>
                <a:cubicBezTo>
                  <a:pt x="6508" y="3919"/>
                  <a:pt x="6515" y="3913"/>
                  <a:pt x="6515" y="3913"/>
                </a:cubicBezTo>
                <a:cubicBezTo>
                  <a:pt x="6515" y="3913"/>
                  <a:pt x="6546" y="3902"/>
                  <a:pt x="6555" y="3907"/>
                </a:cubicBezTo>
                <a:cubicBezTo>
                  <a:pt x="6564" y="3912"/>
                  <a:pt x="6566" y="3917"/>
                  <a:pt x="6573" y="3916"/>
                </a:cubicBezTo>
                <a:cubicBezTo>
                  <a:pt x="6580" y="3915"/>
                  <a:pt x="6593" y="3906"/>
                  <a:pt x="6593" y="3906"/>
                </a:cubicBezTo>
                <a:cubicBezTo>
                  <a:pt x="6593" y="3906"/>
                  <a:pt x="6594" y="3916"/>
                  <a:pt x="6610" y="3923"/>
                </a:cubicBezTo>
                <a:cubicBezTo>
                  <a:pt x="6614" y="3925"/>
                  <a:pt x="6618" y="3926"/>
                  <a:pt x="6622" y="3927"/>
                </a:cubicBezTo>
                <a:cubicBezTo>
                  <a:pt x="6631" y="3929"/>
                  <a:pt x="6637" y="3929"/>
                  <a:pt x="6637" y="3929"/>
                </a:cubicBezTo>
                <a:cubicBezTo>
                  <a:pt x="6637" y="3929"/>
                  <a:pt x="6641" y="3944"/>
                  <a:pt x="6651" y="3940"/>
                </a:cubicBezTo>
                <a:cubicBezTo>
                  <a:pt x="6661" y="3936"/>
                  <a:pt x="6682" y="3918"/>
                  <a:pt x="6689" y="3916"/>
                </a:cubicBezTo>
                <a:cubicBezTo>
                  <a:pt x="6696" y="3914"/>
                  <a:pt x="6707" y="3916"/>
                  <a:pt x="6707" y="3916"/>
                </a:cubicBezTo>
                <a:cubicBezTo>
                  <a:pt x="6707" y="3916"/>
                  <a:pt x="6728" y="3898"/>
                  <a:pt x="6731" y="3897"/>
                </a:cubicBezTo>
                <a:cubicBezTo>
                  <a:pt x="6734" y="3896"/>
                  <a:pt x="6749" y="3893"/>
                  <a:pt x="6749" y="3893"/>
                </a:cubicBezTo>
                <a:cubicBezTo>
                  <a:pt x="6749" y="3893"/>
                  <a:pt x="6755" y="3877"/>
                  <a:pt x="6763" y="3878"/>
                </a:cubicBezTo>
                <a:cubicBezTo>
                  <a:pt x="6771" y="3879"/>
                  <a:pt x="6777" y="3887"/>
                  <a:pt x="6786" y="3882"/>
                </a:cubicBezTo>
                <a:cubicBezTo>
                  <a:pt x="6791" y="3879"/>
                  <a:pt x="6797" y="3873"/>
                  <a:pt x="6803" y="3868"/>
                </a:cubicBezTo>
                <a:cubicBezTo>
                  <a:pt x="6808" y="3862"/>
                  <a:pt x="6814" y="3858"/>
                  <a:pt x="6820" y="3857"/>
                </a:cubicBezTo>
                <a:cubicBezTo>
                  <a:pt x="6824" y="3856"/>
                  <a:pt x="6828" y="3856"/>
                  <a:pt x="6833" y="3856"/>
                </a:cubicBezTo>
                <a:cubicBezTo>
                  <a:pt x="6833" y="3856"/>
                  <a:pt x="6833" y="3856"/>
                  <a:pt x="6833" y="3856"/>
                </a:cubicBezTo>
                <a:cubicBezTo>
                  <a:pt x="6844" y="3857"/>
                  <a:pt x="6856" y="3859"/>
                  <a:pt x="6856" y="3859"/>
                </a:cubicBezTo>
                <a:cubicBezTo>
                  <a:pt x="6864" y="3845"/>
                  <a:pt x="6864" y="3845"/>
                  <a:pt x="6864" y="3845"/>
                </a:cubicBezTo>
                <a:cubicBezTo>
                  <a:pt x="6864" y="3845"/>
                  <a:pt x="6868" y="3847"/>
                  <a:pt x="6874" y="3850"/>
                </a:cubicBezTo>
                <a:cubicBezTo>
                  <a:pt x="6881" y="3853"/>
                  <a:pt x="6891" y="3856"/>
                  <a:pt x="6897" y="3854"/>
                </a:cubicBezTo>
                <a:cubicBezTo>
                  <a:pt x="6908" y="3850"/>
                  <a:pt x="6918" y="3842"/>
                  <a:pt x="6918" y="3842"/>
                </a:cubicBezTo>
                <a:cubicBezTo>
                  <a:pt x="6921" y="3849"/>
                  <a:pt x="6921" y="3849"/>
                  <a:pt x="6921" y="3849"/>
                </a:cubicBezTo>
                <a:cubicBezTo>
                  <a:pt x="6921" y="3849"/>
                  <a:pt x="6954" y="3842"/>
                  <a:pt x="6970" y="3861"/>
                </a:cubicBezTo>
                <a:cubicBezTo>
                  <a:pt x="6986" y="3880"/>
                  <a:pt x="6987" y="3889"/>
                  <a:pt x="6987" y="3889"/>
                </a:cubicBezTo>
                <a:cubicBezTo>
                  <a:pt x="7001" y="3888"/>
                  <a:pt x="7001" y="3888"/>
                  <a:pt x="7001" y="3888"/>
                </a:cubicBezTo>
                <a:cubicBezTo>
                  <a:pt x="7001" y="3888"/>
                  <a:pt x="6991" y="3903"/>
                  <a:pt x="6994" y="3904"/>
                </a:cubicBezTo>
                <a:cubicBezTo>
                  <a:pt x="6997" y="3905"/>
                  <a:pt x="7007" y="3898"/>
                  <a:pt x="7007" y="3901"/>
                </a:cubicBezTo>
                <a:cubicBezTo>
                  <a:pt x="7007" y="3904"/>
                  <a:pt x="7002" y="3912"/>
                  <a:pt x="7002" y="3920"/>
                </a:cubicBezTo>
                <a:cubicBezTo>
                  <a:pt x="7002" y="3928"/>
                  <a:pt x="7010" y="3957"/>
                  <a:pt x="7031" y="3958"/>
                </a:cubicBezTo>
                <a:cubicBezTo>
                  <a:pt x="7052" y="3959"/>
                  <a:pt x="7065" y="3957"/>
                  <a:pt x="7065" y="3957"/>
                </a:cubicBezTo>
                <a:cubicBezTo>
                  <a:pt x="7068" y="3939"/>
                  <a:pt x="7068" y="3939"/>
                  <a:pt x="7068" y="3939"/>
                </a:cubicBezTo>
                <a:cubicBezTo>
                  <a:pt x="7086" y="3949"/>
                  <a:pt x="7086" y="3949"/>
                  <a:pt x="7086" y="3949"/>
                </a:cubicBezTo>
                <a:cubicBezTo>
                  <a:pt x="7102" y="3944"/>
                  <a:pt x="7102" y="3944"/>
                  <a:pt x="7102" y="3944"/>
                </a:cubicBezTo>
                <a:cubicBezTo>
                  <a:pt x="7111" y="3953"/>
                  <a:pt x="7111" y="3953"/>
                  <a:pt x="7111" y="3953"/>
                </a:cubicBezTo>
                <a:cubicBezTo>
                  <a:pt x="7139" y="3952"/>
                  <a:pt x="7139" y="3952"/>
                  <a:pt x="7139" y="3952"/>
                </a:cubicBezTo>
                <a:cubicBezTo>
                  <a:pt x="7139" y="3936"/>
                  <a:pt x="7139" y="3936"/>
                  <a:pt x="7139" y="3936"/>
                </a:cubicBezTo>
                <a:cubicBezTo>
                  <a:pt x="7156" y="3935"/>
                  <a:pt x="7156" y="3935"/>
                  <a:pt x="7156" y="3935"/>
                </a:cubicBezTo>
                <a:cubicBezTo>
                  <a:pt x="7155" y="3938"/>
                  <a:pt x="7155" y="3938"/>
                  <a:pt x="7155" y="3938"/>
                </a:cubicBezTo>
                <a:cubicBezTo>
                  <a:pt x="7151" y="3947"/>
                  <a:pt x="7151" y="3947"/>
                  <a:pt x="7151" y="3947"/>
                </a:cubicBezTo>
                <a:cubicBezTo>
                  <a:pt x="7169" y="3944"/>
                  <a:pt x="7169" y="3944"/>
                  <a:pt x="7169" y="3944"/>
                </a:cubicBezTo>
                <a:cubicBezTo>
                  <a:pt x="7169" y="3944"/>
                  <a:pt x="7168" y="3966"/>
                  <a:pt x="7178" y="3975"/>
                </a:cubicBezTo>
                <a:cubicBezTo>
                  <a:pt x="7188" y="3984"/>
                  <a:pt x="7195" y="3986"/>
                  <a:pt x="7195" y="3986"/>
                </a:cubicBezTo>
                <a:cubicBezTo>
                  <a:pt x="7209" y="3973"/>
                  <a:pt x="7209" y="3973"/>
                  <a:pt x="7209" y="3973"/>
                </a:cubicBezTo>
                <a:cubicBezTo>
                  <a:pt x="7196" y="3993"/>
                  <a:pt x="7196" y="3993"/>
                  <a:pt x="7196" y="3993"/>
                </a:cubicBezTo>
                <a:cubicBezTo>
                  <a:pt x="7208" y="4011"/>
                  <a:pt x="7208" y="4011"/>
                  <a:pt x="7208" y="4011"/>
                </a:cubicBezTo>
                <a:cubicBezTo>
                  <a:pt x="7221" y="4016"/>
                  <a:pt x="7221" y="4016"/>
                  <a:pt x="7221" y="4016"/>
                </a:cubicBezTo>
                <a:cubicBezTo>
                  <a:pt x="7219" y="4046"/>
                  <a:pt x="7219" y="4046"/>
                  <a:pt x="7219" y="4046"/>
                </a:cubicBezTo>
                <a:cubicBezTo>
                  <a:pt x="7212" y="4048"/>
                  <a:pt x="7212" y="4048"/>
                  <a:pt x="7212" y="4048"/>
                </a:cubicBezTo>
                <a:cubicBezTo>
                  <a:pt x="7213" y="4069"/>
                  <a:pt x="7213" y="4069"/>
                  <a:pt x="7213" y="4069"/>
                </a:cubicBezTo>
                <a:cubicBezTo>
                  <a:pt x="7207" y="4072"/>
                  <a:pt x="7207" y="4072"/>
                  <a:pt x="7207" y="4072"/>
                </a:cubicBezTo>
                <a:cubicBezTo>
                  <a:pt x="7207" y="4072"/>
                  <a:pt x="7211" y="4090"/>
                  <a:pt x="7206" y="4098"/>
                </a:cubicBezTo>
                <a:cubicBezTo>
                  <a:pt x="7201" y="4106"/>
                  <a:pt x="7183" y="4119"/>
                  <a:pt x="7187" y="4126"/>
                </a:cubicBezTo>
                <a:cubicBezTo>
                  <a:pt x="7190" y="4132"/>
                  <a:pt x="7200" y="4135"/>
                  <a:pt x="7204" y="4136"/>
                </a:cubicBezTo>
                <a:cubicBezTo>
                  <a:pt x="7212" y="4134"/>
                  <a:pt x="7212" y="4134"/>
                  <a:pt x="7212" y="4134"/>
                </a:cubicBezTo>
                <a:cubicBezTo>
                  <a:pt x="7204" y="4136"/>
                  <a:pt x="7204" y="4136"/>
                  <a:pt x="7204" y="4136"/>
                </a:cubicBezTo>
                <a:cubicBezTo>
                  <a:pt x="7205" y="4137"/>
                  <a:pt x="7206" y="4137"/>
                  <a:pt x="7206" y="4137"/>
                </a:cubicBezTo>
                <a:cubicBezTo>
                  <a:pt x="7198" y="4142"/>
                  <a:pt x="7198" y="4142"/>
                  <a:pt x="7198" y="4142"/>
                </a:cubicBezTo>
                <a:cubicBezTo>
                  <a:pt x="7198" y="4142"/>
                  <a:pt x="7207" y="4170"/>
                  <a:pt x="7203" y="4172"/>
                </a:cubicBezTo>
                <a:cubicBezTo>
                  <a:pt x="7199" y="4174"/>
                  <a:pt x="7188" y="4172"/>
                  <a:pt x="7188" y="4172"/>
                </a:cubicBezTo>
                <a:cubicBezTo>
                  <a:pt x="7188" y="4172"/>
                  <a:pt x="7191" y="4213"/>
                  <a:pt x="7181" y="4224"/>
                </a:cubicBezTo>
                <a:cubicBezTo>
                  <a:pt x="7171" y="4235"/>
                  <a:pt x="7158" y="4231"/>
                  <a:pt x="7158" y="4231"/>
                </a:cubicBezTo>
                <a:cubicBezTo>
                  <a:pt x="7175" y="4268"/>
                  <a:pt x="7175" y="4268"/>
                  <a:pt x="7175" y="4268"/>
                </a:cubicBezTo>
                <a:cubicBezTo>
                  <a:pt x="7186" y="4260"/>
                  <a:pt x="7186" y="4260"/>
                  <a:pt x="7186" y="4260"/>
                </a:cubicBezTo>
                <a:cubicBezTo>
                  <a:pt x="7192" y="4273"/>
                  <a:pt x="7192" y="4273"/>
                  <a:pt x="7192" y="4273"/>
                </a:cubicBezTo>
                <a:cubicBezTo>
                  <a:pt x="7192" y="4273"/>
                  <a:pt x="7183" y="4286"/>
                  <a:pt x="7185" y="4293"/>
                </a:cubicBezTo>
                <a:cubicBezTo>
                  <a:pt x="7187" y="4300"/>
                  <a:pt x="7200" y="4297"/>
                  <a:pt x="7200" y="4297"/>
                </a:cubicBezTo>
                <a:cubicBezTo>
                  <a:pt x="7204" y="4324"/>
                  <a:pt x="7204" y="4324"/>
                  <a:pt x="7204" y="4324"/>
                </a:cubicBezTo>
                <a:cubicBezTo>
                  <a:pt x="7224" y="4328"/>
                  <a:pt x="7224" y="4328"/>
                  <a:pt x="7224" y="4328"/>
                </a:cubicBezTo>
                <a:cubicBezTo>
                  <a:pt x="7219" y="4336"/>
                  <a:pt x="7219" y="4336"/>
                  <a:pt x="7219" y="4336"/>
                </a:cubicBezTo>
                <a:cubicBezTo>
                  <a:pt x="7252" y="4371"/>
                  <a:pt x="7252" y="4371"/>
                  <a:pt x="7252" y="4371"/>
                </a:cubicBezTo>
                <a:cubicBezTo>
                  <a:pt x="7249" y="4376"/>
                  <a:pt x="7249" y="4376"/>
                  <a:pt x="7249" y="4376"/>
                </a:cubicBezTo>
                <a:cubicBezTo>
                  <a:pt x="7271" y="4403"/>
                  <a:pt x="7271" y="4403"/>
                  <a:pt x="7271" y="4403"/>
                </a:cubicBezTo>
                <a:cubicBezTo>
                  <a:pt x="7272" y="4404"/>
                  <a:pt x="7272" y="4404"/>
                  <a:pt x="7272" y="4404"/>
                </a:cubicBezTo>
                <a:cubicBezTo>
                  <a:pt x="7308" y="4435"/>
                  <a:pt x="7308" y="4435"/>
                  <a:pt x="7308" y="4435"/>
                </a:cubicBezTo>
                <a:cubicBezTo>
                  <a:pt x="7309" y="4447"/>
                  <a:pt x="7309" y="4447"/>
                  <a:pt x="7309" y="4447"/>
                </a:cubicBezTo>
                <a:cubicBezTo>
                  <a:pt x="7321" y="4463"/>
                  <a:pt x="7321" y="4463"/>
                  <a:pt x="7321" y="4463"/>
                </a:cubicBezTo>
                <a:cubicBezTo>
                  <a:pt x="7325" y="4501"/>
                  <a:pt x="7325" y="4501"/>
                  <a:pt x="7325" y="4501"/>
                </a:cubicBezTo>
                <a:cubicBezTo>
                  <a:pt x="7325" y="4501"/>
                  <a:pt x="7326" y="4502"/>
                  <a:pt x="7327" y="4503"/>
                </a:cubicBezTo>
                <a:cubicBezTo>
                  <a:pt x="7331" y="4501"/>
                  <a:pt x="7334" y="4499"/>
                  <a:pt x="7337" y="4497"/>
                </a:cubicBezTo>
                <a:cubicBezTo>
                  <a:pt x="7334" y="4499"/>
                  <a:pt x="7331" y="4501"/>
                  <a:pt x="7327" y="4503"/>
                </a:cubicBezTo>
                <a:cubicBezTo>
                  <a:pt x="7331" y="4506"/>
                  <a:pt x="7338" y="4513"/>
                  <a:pt x="7339" y="4518"/>
                </a:cubicBezTo>
                <a:cubicBezTo>
                  <a:pt x="7339" y="4519"/>
                  <a:pt x="7339" y="4520"/>
                  <a:pt x="7338" y="4521"/>
                </a:cubicBezTo>
                <a:cubicBezTo>
                  <a:pt x="7332" y="4525"/>
                  <a:pt x="7327" y="4526"/>
                  <a:pt x="7327" y="4526"/>
                </a:cubicBezTo>
                <a:cubicBezTo>
                  <a:pt x="7327" y="4526"/>
                  <a:pt x="7340" y="4545"/>
                  <a:pt x="7343" y="4552"/>
                </a:cubicBezTo>
                <a:cubicBezTo>
                  <a:pt x="7346" y="4559"/>
                  <a:pt x="7355" y="4562"/>
                  <a:pt x="7355" y="4562"/>
                </a:cubicBezTo>
                <a:cubicBezTo>
                  <a:pt x="7351" y="4581"/>
                  <a:pt x="7351" y="4581"/>
                  <a:pt x="7351" y="4581"/>
                </a:cubicBezTo>
                <a:cubicBezTo>
                  <a:pt x="7351" y="4581"/>
                  <a:pt x="7383" y="4618"/>
                  <a:pt x="7380" y="4645"/>
                </a:cubicBezTo>
                <a:cubicBezTo>
                  <a:pt x="7377" y="4672"/>
                  <a:pt x="7364" y="4678"/>
                  <a:pt x="7364" y="4678"/>
                </a:cubicBezTo>
                <a:cubicBezTo>
                  <a:pt x="7363" y="4695"/>
                  <a:pt x="7363" y="4695"/>
                  <a:pt x="7363" y="4695"/>
                </a:cubicBezTo>
                <a:cubicBezTo>
                  <a:pt x="7370" y="4694"/>
                  <a:pt x="7370" y="4694"/>
                  <a:pt x="7370" y="4694"/>
                </a:cubicBezTo>
                <a:cubicBezTo>
                  <a:pt x="7370" y="4694"/>
                  <a:pt x="7366" y="4717"/>
                  <a:pt x="7380" y="4738"/>
                </a:cubicBezTo>
                <a:cubicBezTo>
                  <a:pt x="7394" y="4759"/>
                  <a:pt x="7406" y="4797"/>
                  <a:pt x="7403" y="4812"/>
                </a:cubicBezTo>
                <a:cubicBezTo>
                  <a:pt x="7400" y="4827"/>
                  <a:pt x="7389" y="4844"/>
                  <a:pt x="7389" y="4844"/>
                </a:cubicBezTo>
                <a:cubicBezTo>
                  <a:pt x="7389" y="4844"/>
                  <a:pt x="7396" y="4860"/>
                  <a:pt x="7388" y="4866"/>
                </a:cubicBezTo>
                <a:cubicBezTo>
                  <a:pt x="7380" y="4872"/>
                  <a:pt x="7367" y="4870"/>
                  <a:pt x="7367" y="4870"/>
                </a:cubicBezTo>
                <a:cubicBezTo>
                  <a:pt x="7361" y="4884"/>
                  <a:pt x="7361" y="4884"/>
                  <a:pt x="7361" y="4884"/>
                </a:cubicBezTo>
                <a:cubicBezTo>
                  <a:pt x="7363" y="4899"/>
                  <a:pt x="7363" y="4899"/>
                  <a:pt x="7363" y="4899"/>
                </a:cubicBezTo>
                <a:cubicBezTo>
                  <a:pt x="7363" y="4899"/>
                  <a:pt x="7338" y="4896"/>
                  <a:pt x="7339" y="4908"/>
                </a:cubicBezTo>
                <a:cubicBezTo>
                  <a:pt x="7340" y="4920"/>
                  <a:pt x="7336" y="4938"/>
                  <a:pt x="7336" y="4938"/>
                </a:cubicBezTo>
                <a:cubicBezTo>
                  <a:pt x="7329" y="4948"/>
                  <a:pt x="7329" y="4948"/>
                  <a:pt x="7329" y="4948"/>
                </a:cubicBezTo>
                <a:cubicBezTo>
                  <a:pt x="7329" y="4948"/>
                  <a:pt x="7333" y="4980"/>
                  <a:pt x="7330" y="4990"/>
                </a:cubicBezTo>
                <a:cubicBezTo>
                  <a:pt x="7327" y="5000"/>
                  <a:pt x="7316" y="5003"/>
                  <a:pt x="7316" y="5003"/>
                </a:cubicBezTo>
                <a:cubicBezTo>
                  <a:pt x="7316" y="5030"/>
                  <a:pt x="7316" y="5030"/>
                  <a:pt x="7316" y="5030"/>
                </a:cubicBezTo>
                <a:cubicBezTo>
                  <a:pt x="7301" y="5042"/>
                  <a:pt x="7301" y="5042"/>
                  <a:pt x="7301" y="5042"/>
                </a:cubicBezTo>
                <a:cubicBezTo>
                  <a:pt x="7301" y="5069"/>
                  <a:pt x="7301" y="5069"/>
                  <a:pt x="7301" y="5069"/>
                </a:cubicBezTo>
                <a:cubicBezTo>
                  <a:pt x="7308" y="5078"/>
                  <a:pt x="7308" y="5078"/>
                  <a:pt x="7308" y="5078"/>
                </a:cubicBezTo>
                <a:cubicBezTo>
                  <a:pt x="7295" y="5093"/>
                  <a:pt x="7295" y="5093"/>
                  <a:pt x="7295" y="5093"/>
                </a:cubicBezTo>
                <a:cubicBezTo>
                  <a:pt x="7298" y="5120"/>
                  <a:pt x="7298" y="5120"/>
                  <a:pt x="7298" y="5120"/>
                </a:cubicBezTo>
                <a:cubicBezTo>
                  <a:pt x="7302" y="5166"/>
                  <a:pt x="7302" y="5166"/>
                  <a:pt x="7302" y="5166"/>
                </a:cubicBezTo>
                <a:cubicBezTo>
                  <a:pt x="7302" y="5166"/>
                  <a:pt x="7311" y="5183"/>
                  <a:pt x="7320" y="5196"/>
                </a:cubicBezTo>
                <a:cubicBezTo>
                  <a:pt x="7329" y="5209"/>
                  <a:pt x="7362" y="5257"/>
                  <a:pt x="7363" y="5274"/>
                </a:cubicBezTo>
                <a:cubicBezTo>
                  <a:pt x="7364" y="5291"/>
                  <a:pt x="7377" y="5308"/>
                  <a:pt x="7381" y="5321"/>
                </a:cubicBezTo>
                <a:cubicBezTo>
                  <a:pt x="7385" y="5334"/>
                  <a:pt x="7400" y="5349"/>
                  <a:pt x="7400" y="5349"/>
                </a:cubicBezTo>
                <a:cubicBezTo>
                  <a:pt x="7400" y="5363"/>
                  <a:pt x="7400" y="5363"/>
                  <a:pt x="7400" y="5363"/>
                </a:cubicBezTo>
                <a:cubicBezTo>
                  <a:pt x="7400" y="5363"/>
                  <a:pt x="7429" y="5384"/>
                  <a:pt x="7429" y="5400"/>
                </a:cubicBezTo>
                <a:cubicBezTo>
                  <a:pt x="7429" y="5416"/>
                  <a:pt x="7427" y="5490"/>
                  <a:pt x="7427" y="5490"/>
                </a:cubicBezTo>
                <a:cubicBezTo>
                  <a:pt x="7427" y="5490"/>
                  <a:pt x="7442" y="5515"/>
                  <a:pt x="7444" y="5535"/>
                </a:cubicBezTo>
                <a:cubicBezTo>
                  <a:pt x="7446" y="5555"/>
                  <a:pt x="7438" y="5555"/>
                  <a:pt x="7438" y="5555"/>
                </a:cubicBezTo>
                <a:cubicBezTo>
                  <a:pt x="7447" y="5588"/>
                  <a:pt x="7447" y="5588"/>
                  <a:pt x="7447" y="5588"/>
                </a:cubicBezTo>
                <a:cubicBezTo>
                  <a:pt x="7449" y="5612"/>
                  <a:pt x="7449" y="5612"/>
                  <a:pt x="7449" y="5612"/>
                </a:cubicBezTo>
                <a:cubicBezTo>
                  <a:pt x="7457" y="5612"/>
                  <a:pt x="7457" y="5612"/>
                  <a:pt x="7457" y="5612"/>
                </a:cubicBezTo>
                <a:cubicBezTo>
                  <a:pt x="7457" y="5612"/>
                  <a:pt x="7454" y="5632"/>
                  <a:pt x="7455" y="5636"/>
                </a:cubicBezTo>
                <a:cubicBezTo>
                  <a:pt x="7456" y="5640"/>
                  <a:pt x="7466" y="5648"/>
                  <a:pt x="7466" y="5648"/>
                </a:cubicBezTo>
                <a:cubicBezTo>
                  <a:pt x="7467" y="5667"/>
                  <a:pt x="7467" y="5667"/>
                  <a:pt x="7467" y="5667"/>
                </a:cubicBezTo>
                <a:cubicBezTo>
                  <a:pt x="7467" y="5667"/>
                  <a:pt x="7482" y="5699"/>
                  <a:pt x="7488" y="5710"/>
                </a:cubicBezTo>
                <a:cubicBezTo>
                  <a:pt x="7494" y="5721"/>
                  <a:pt x="7514" y="5728"/>
                  <a:pt x="7514" y="5728"/>
                </a:cubicBezTo>
                <a:cubicBezTo>
                  <a:pt x="7514" y="5728"/>
                  <a:pt x="7521" y="5751"/>
                  <a:pt x="7525" y="5755"/>
                </a:cubicBezTo>
                <a:cubicBezTo>
                  <a:pt x="7529" y="5759"/>
                  <a:pt x="7545" y="5777"/>
                  <a:pt x="7545" y="5790"/>
                </a:cubicBezTo>
                <a:cubicBezTo>
                  <a:pt x="7545" y="5803"/>
                  <a:pt x="7542" y="5829"/>
                  <a:pt x="7552" y="5844"/>
                </a:cubicBezTo>
                <a:cubicBezTo>
                  <a:pt x="7562" y="5859"/>
                  <a:pt x="7597" y="5892"/>
                  <a:pt x="7597" y="5906"/>
                </a:cubicBezTo>
                <a:cubicBezTo>
                  <a:pt x="7597" y="5920"/>
                  <a:pt x="7596" y="5947"/>
                  <a:pt x="7592" y="5951"/>
                </a:cubicBezTo>
                <a:cubicBezTo>
                  <a:pt x="7588" y="5955"/>
                  <a:pt x="7576" y="5947"/>
                  <a:pt x="7575" y="5955"/>
                </a:cubicBezTo>
                <a:cubicBezTo>
                  <a:pt x="7574" y="5963"/>
                  <a:pt x="7577" y="5971"/>
                  <a:pt x="7587" y="5988"/>
                </a:cubicBezTo>
                <a:cubicBezTo>
                  <a:pt x="7597" y="6005"/>
                  <a:pt x="7589" y="6024"/>
                  <a:pt x="7595" y="6032"/>
                </a:cubicBezTo>
                <a:cubicBezTo>
                  <a:pt x="7601" y="6040"/>
                  <a:pt x="7598" y="6029"/>
                  <a:pt x="7604" y="6026"/>
                </a:cubicBezTo>
                <a:cubicBezTo>
                  <a:pt x="7610" y="6023"/>
                  <a:pt x="7617" y="6033"/>
                  <a:pt x="7617" y="6033"/>
                </a:cubicBezTo>
                <a:cubicBezTo>
                  <a:pt x="7635" y="6039"/>
                  <a:pt x="7635" y="6039"/>
                  <a:pt x="7635" y="6039"/>
                </a:cubicBezTo>
                <a:cubicBezTo>
                  <a:pt x="7635" y="6039"/>
                  <a:pt x="7640" y="6065"/>
                  <a:pt x="7659" y="6062"/>
                </a:cubicBezTo>
                <a:cubicBezTo>
                  <a:pt x="7678" y="6059"/>
                  <a:pt x="7679" y="6045"/>
                  <a:pt x="7691" y="6041"/>
                </a:cubicBezTo>
                <a:cubicBezTo>
                  <a:pt x="7703" y="6037"/>
                  <a:pt x="7738" y="6048"/>
                  <a:pt x="7747" y="6045"/>
                </a:cubicBezTo>
                <a:cubicBezTo>
                  <a:pt x="7756" y="6042"/>
                  <a:pt x="7752" y="6021"/>
                  <a:pt x="7775" y="6021"/>
                </a:cubicBezTo>
                <a:cubicBezTo>
                  <a:pt x="7798" y="6021"/>
                  <a:pt x="7806" y="6029"/>
                  <a:pt x="7806" y="6029"/>
                </a:cubicBezTo>
                <a:cubicBezTo>
                  <a:pt x="7806" y="6029"/>
                  <a:pt x="7817" y="6018"/>
                  <a:pt x="7840" y="6019"/>
                </a:cubicBezTo>
                <a:cubicBezTo>
                  <a:pt x="7863" y="6020"/>
                  <a:pt x="7875" y="6030"/>
                  <a:pt x="7880" y="6029"/>
                </a:cubicBezTo>
                <a:cubicBezTo>
                  <a:pt x="7885" y="6028"/>
                  <a:pt x="7897" y="6018"/>
                  <a:pt x="7897" y="6018"/>
                </a:cubicBezTo>
                <a:cubicBezTo>
                  <a:pt x="7897" y="6018"/>
                  <a:pt x="7911" y="6025"/>
                  <a:pt x="7920" y="6020"/>
                </a:cubicBezTo>
                <a:cubicBezTo>
                  <a:pt x="7929" y="6015"/>
                  <a:pt x="7941" y="6007"/>
                  <a:pt x="7941" y="6007"/>
                </a:cubicBezTo>
                <a:cubicBezTo>
                  <a:pt x="7941" y="6007"/>
                  <a:pt x="7965" y="6015"/>
                  <a:pt x="7987" y="6000"/>
                </a:cubicBezTo>
                <a:cubicBezTo>
                  <a:pt x="8009" y="5985"/>
                  <a:pt x="8039" y="5956"/>
                  <a:pt x="8039" y="5956"/>
                </a:cubicBezTo>
                <a:cubicBezTo>
                  <a:pt x="8052" y="5948"/>
                  <a:pt x="8052" y="5948"/>
                  <a:pt x="8052" y="5948"/>
                </a:cubicBezTo>
                <a:cubicBezTo>
                  <a:pt x="8114" y="5882"/>
                  <a:pt x="8114" y="5882"/>
                  <a:pt x="8114" y="5882"/>
                </a:cubicBezTo>
                <a:cubicBezTo>
                  <a:pt x="8129" y="5883"/>
                  <a:pt x="8129" y="5883"/>
                  <a:pt x="8129" y="5883"/>
                </a:cubicBezTo>
                <a:cubicBezTo>
                  <a:pt x="8129" y="5883"/>
                  <a:pt x="8166" y="5832"/>
                  <a:pt x="8170" y="5818"/>
                </a:cubicBezTo>
                <a:cubicBezTo>
                  <a:pt x="8174" y="5804"/>
                  <a:pt x="8191" y="5768"/>
                  <a:pt x="8200" y="5762"/>
                </a:cubicBezTo>
                <a:cubicBezTo>
                  <a:pt x="8209" y="5756"/>
                  <a:pt x="8240" y="5743"/>
                  <a:pt x="8243" y="5732"/>
                </a:cubicBezTo>
                <a:cubicBezTo>
                  <a:pt x="8246" y="5721"/>
                  <a:pt x="8262" y="5680"/>
                  <a:pt x="8262" y="5680"/>
                </a:cubicBezTo>
                <a:cubicBezTo>
                  <a:pt x="8262" y="5680"/>
                  <a:pt x="8268" y="5663"/>
                  <a:pt x="8273" y="5647"/>
                </a:cubicBezTo>
                <a:cubicBezTo>
                  <a:pt x="8275" y="5639"/>
                  <a:pt x="8277" y="5632"/>
                  <a:pt x="8277" y="5627"/>
                </a:cubicBezTo>
                <a:cubicBezTo>
                  <a:pt x="8278" y="5612"/>
                  <a:pt x="8269" y="5601"/>
                  <a:pt x="8269" y="5601"/>
                </a:cubicBezTo>
                <a:cubicBezTo>
                  <a:pt x="8269" y="5601"/>
                  <a:pt x="8250" y="5595"/>
                  <a:pt x="8271" y="5575"/>
                </a:cubicBezTo>
                <a:cubicBezTo>
                  <a:pt x="8292" y="5555"/>
                  <a:pt x="8327" y="5541"/>
                  <a:pt x="8348" y="5529"/>
                </a:cubicBezTo>
                <a:cubicBezTo>
                  <a:pt x="8369" y="5517"/>
                  <a:pt x="8404" y="5500"/>
                  <a:pt x="8404" y="5491"/>
                </a:cubicBezTo>
                <a:cubicBezTo>
                  <a:pt x="8404" y="5482"/>
                  <a:pt x="8404" y="5474"/>
                  <a:pt x="8404" y="5474"/>
                </a:cubicBezTo>
                <a:cubicBezTo>
                  <a:pt x="8404" y="5474"/>
                  <a:pt x="8393" y="5483"/>
                  <a:pt x="8392" y="5469"/>
                </a:cubicBezTo>
                <a:cubicBezTo>
                  <a:pt x="8391" y="5455"/>
                  <a:pt x="8411" y="5440"/>
                  <a:pt x="8409" y="5430"/>
                </a:cubicBezTo>
                <a:cubicBezTo>
                  <a:pt x="8407" y="5420"/>
                  <a:pt x="8403" y="5406"/>
                  <a:pt x="8403" y="5406"/>
                </a:cubicBezTo>
                <a:cubicBezTo>
                  <a:pt x="8410" y="5387"/>
                  <a:pt x="8410" y="5387"/>
                  <a:pt x="8410" y="5387"/>
                </a:cubicBezTo>
                <a:cubicBezTo>
                  <a:pt x="8408" y="5382"/>
                  <a:pt x="8408" y="5382"/>
                  <a:pt x="8408" y="5382"/>
                </a:cubicBezTo>
                <a:cubicBezTo>
                  <a:pt x="8397" y="5395"/>
                  <a:pt x="8397" y="5395"/>
                  <a:pt x="8397" y="5395"/>
                </a:cubicBezTo>
                <a:cubicBezTo>
                  <a:pt x="8400" y="5368"/>
                  <a:pt x="8400" y="5368"/>
                  <a:pt x="8400" y="5368"/>
                </a:cubicBezTo>
                <a:cubicBezTo>
                  <a:pt x="8400" y="5368"/>
                  <a:pt x="8385" y="5353"/>
                  <a:pt x="8384" y="5343"/>
                </a:cubicBezTo>
                <a:cubicBezTo>
                  <a:pt x="8383" y="5333"/>
                  <a:pt x="8392" y="5323"/>
                  <a:pt x="8387" y="5311"/>
                </a:cubicBezTo>
                <a:cubicBezTo>
                  <a:pt x="8382" y="5299"/>
                  <a:pt x="8370" y="5310"/>
                  <a:pt x="8370" y="5297"/>
                </a:cubicBezTo>
                <a:cubicBezTo>
                  <a:pt x="8370" y="5284"/>
                  <a:pt x="8381" y="5263"/>
                  <a:pt x="8384" y="5259"/>
                </a:cubicBezTo>
                <a:cubicBezTo>
                  <a:pt x="8387" y="5255"/>
                  <a:pt x="8411" y="5249"/>
                  <a:pt x="8414" y="5240"/>
                </a:cubicBezTo>
                <a:cubicBezTo>
                  <a:pt x="8417" y="5231"/>
                  <a:pt x="8422" y="5216"/>
                  <a:pt x="8429" y="5211"/>
                </a:cubicBezTo>
                <a:cubicBezTo>
                  <a:pt x="8436" y="5206"/>
                  <a:pt x="8441" y="5211"/>
                  <a:pt x="8449" y="5205"/>
                </a:cubicBezTo>
                <a:cubicBezTo>
                  <a:pt x="8457" y="5199"/>
                  <a:pt x="8472" y="5191"/>
                  <a:pt x="8474" y="5175"/>
                </a:cubicBezTo>
                <a:cubicBezTo>
                  <a:pt x="8476" y="5159"/>
                  <a:pt x="8493" y="5141"/>
                  <a:pt x="8510" y="5133"/>
                </a:cubicBezTo>
                <a:cubicBezTo>
                  <a:pt x="8527" y="5125"/>
                  <a:pt x="8571" y="5111"/>
                  <a:pt x="8579" y="5104"/>
                </a:cubicBezTo>
                <a:cubicBezTo>
                  <a:pt x="8587" y="5097"/>
                  <a:pt x="8620" y="5080"/>
                  <a:pt x="8620" y="5080"/>
                </a:cubicBezTo>
                <a:cubicBezTo>
                  <a:pt x="8620" y="5070"/>
                  <a:pt x="8620" y="5070"/>
                  <a:pt x="8620" y="5070"/>
                </a:cubicBezTo>
                <a:cubicBezTo>
                  <a:pt x="8620" y="5070"/>
                  <a:pt x="8638" y="5051"/>
                  <a:pt x="8638" y="5046"/>
                </a:cubicBezTo>
                <a:cubicBezTo>
                  <a:pt x="8638" y="5041"/>
                  <a:pt x="8660" y="5019"/>
                  <a:pt x="8660" y="5019"/>
                </a:cubicBezTo>
                <a:cubicBezTo>
                  <a:pt x="8658" y="5010"/>
                  <a:pt x="8658" y="5010"/>
                  <a:pt x="8658" y="5010"/>
                </a:cubicBezTo>
                <a:cubicBezTo>
                  <a:pt x="8658" y="5010"/>
                  <a:pt x="8670" y="4993"/>
                  <a:pt x="8670" y="4985"/>
                </a:cubicBezTo>
                <a:cubicBezTo>
                  <a:pt x="8670" y="4977"/>
                  <a:pt x="8669" y="4966"/>
                  <a:pt x="8669" y="4966"/>
                </a:cubicBezTo>
                <a:cubicBezTo>
                  <a:pt x="8661" y="4967"/>
                  <a:pt x="8661" y="4967"/>
                  <a:pt x="8661" y="4967"/>
                </a:cubicBezTo>
                <a:cubicBezTo>
                  <a:pt x="8661" y="4926"/>
                  <a:pt x="8661" y="4926"/>
                  <a:pt x="8661" y="4926"/>
                </a:cubicBezTo>
                <a:cubicBezTo>
                  <a:pt x="8653" y="4918"/>
                  <a:pt x="8653" y="4918"/>
                  <a:pt x="8653" y="4918"/>
                </a:cubicBezTo>
                <a:cubicBezTo>
                  <a:pt x="8664" y="4911"/>
                  <a:pt x="8664" y="4911"/>
                  <a:pt x="8664" y="4911"/>
                </a:cubicBezTo>
                <a:cubicBezTo>
                  <a:pt x="8657" y="4880"/>
                  <a:pt x="8657" y="4880"/>
                  <a:pt x="8657" y="4880"/>
                </a:cubicBezTo>
                <a:cubicBezTo>
                  <a:pt x="8665" y="4860"/>
                  <a:pt x="8665" y="4860"/>
                  <a:pt x="8665" y="4860"/>
                </a:cubicBezTo>
                <a:cubicBezTo>
                  <a:pt x="8655" y="4834"/>
                  <a:pt x="8655" y="4834"/>
                  <a:pt x="8655" y="4834"/>
                </a:cubicBezTo>
                <a:cubicBezTo>
                  <a:pt x="8655" y="4834"/>
                  <a:pt x="8667" y="4777"/>
                  <a:pt x="8667" y="4769"/>
                </a:cubicBezTo>
                <a:cubicBezTo>
                  <a:pt x="8667" y="4761"/>
                  <a:pt x="8659" y="4756"/>
                  <a:pt x="8659" y="4756"/>
                </a:cubicBezTo>
                <a:cubicBezTo>
                  <a:pt x="8659" y="4756"/>
                  <a:pt x="8659" y="4756"/>
                  <a:pt x="8659" y="4756"/>
                </a:cubicBezTo>
                <a:cubicBezTo>
                  <a:pt x="8656" y="4745"/>
                  <a:pt x="8656" y="4745"/>
                  <a:pt x="8656" y="4745"/>
                </a:cubicBezTo>
                <a:cubicBezTo>
                  <a:pt x="8656" y="4745"/>
                  <a:pt x="8628" y="4738"/>
                  <a:pt x="8626" y="4727"/>
                </a:cubicBezTo>
                <a:cubicBezTo>
                  <a:pt x="8624" y="4716"/>
                  <a:pt x="8622" y="4685"/>
                  <a:pt x="8622" y="4685"/>
                </a:cubicBezTo>
                <a:cubicBezTo>
                  <a:pt x="8607" y="4654"/>
                  <a:pt x="8607" y="4654"/>
                  <a:pt x="8607" y="4654"/>
                </a:cubicBezTo>
                <a:cubicBezTo>
                  <a:pt x="8616" y="4623"/>
                  <a:pt x="8616" y="4623"/>
                  <a:pt x="8616" y="4623"/>
                </a:cubicBezTo>
                <a:cubicBezTo>
                  <a:pt x="8605" y="4609"/>
                  <a:pt x="8605" y="4609"/>
                  <a:pt x="8605" y="4609"/>
                </a:cubicBezTo>
                <a:cubicBezTo>
                  <a:pt x="8605" y="4609"/>
                  <a:pt x="8625" y="4574"/>
                  <a:pt x="8620" y="4566"/>
                </a:cubicBezTo>
                <a:cubicBezTo>
                  <a:pt x="8615" y="4558"/>
                  <a:pt x="8588" y="4551"/>
                  <a:pt x="8585" y="4539"/>
                </a:cubicBezTo>
                <a:cubicBezTo>
                  <a:pt x="8582" y="4527"/>
                  <a:pt x="8599" y="4488"/>
                  <a:pt x="8600" y="4481"/>
                </a:cubicBezTo>
                <a:cubicBezTo>
                  <a:pt x="8601" y="4475"/>
                  <a:pt x="8603" y="4452"/>
                  <a:pt x="8604" y="4447"/>
                </a:cubicBezTo>
                <a:cubicBezTo>
                  <a:pt x="8604" y="4446"/>
                  <a:pt x="8604" y="4446"/>
                  <a:pt x="8604" y="4446"/>
                </a:cubicBezTo>
                <a:cubicBezTo>
                  <a:pt x="8617" y="4443"/>
                  <a:pt x="8617" y="4443"/>
                  <a:pt x="8617" y="4443"/>
                </a:cubicBezTo>
                <a:cubicBezTo>
                  <a:pt x="8637" y="4401"/>
                  <a:pt x="8637" y="4401"/>
                  <a:pt x="8637" y="4401"/>
                </a:cubicBezTo>
                <a:cubicBezTo>
                  <a:pt x="8637" y="4401"/>
                  <a:pt x="8635" y="4386"/>
                  <a:pt x="8635" y="4379"/>
                </a:cubicBezTo>
                <a:cubicBezTo>
                  <a:pt x="8635" y="4372"/>
                  <a:pt x="8656" y="4372"/>
                  <a:pt x="8655" y="4362"/>
                </a:cubicBezTo>
                <a:cubicBezTo>
                  <a:pt x="8654" y="4352"/>
                  <a:pt x="8649" y="4339"/>
                  <a:pt x="8657" y="4336"/>
                </a:cubicBezTo>
                <a:cubicBezTo>
                  <a:pt x="8665" y="4333"/>
                  <a:pt x="8680" y="4326"/>
                  <a:pt x="8680" y="4326"/>
                </a:cubicBezTo>
                <a:cubicBezTo>
                  <a:pt x="8684" y="4299"/>
                  <a:pt x="8684" y="4299"/>
                  <a:pt x="8684" y="4299"/>
                </a:cubicBezTo>
                <a:cubicBezTo>
                  <a:pt x="8684" y="4299"/>
                  <a:pt x="8708" y="4304"/>
                  <a:pt x="8716" y="4289"/>
                </a:cubicBezTo>
                <a:cubicBezTo>
                  <a:pt x="8717" y="4287"/>
                  <a:pt x="8718" y="4284"/>
                  <a:pt x="8720" y="4281"/>
                </a:cubicBezTo>
                <a:cubicBezTo>
                  <a:pt x="8719" y="4283"/>
                  <a:pt x="8719" y="4284"/>
                  <a:pt x="8718" y="4285"/>
                </a:cubicBezTo>
                <a:cubicBezTo>
                  <a:pt x="8727" y="4268"/>
                  <a:pt x="8744" y="4236"/>
                  <a:pt x="8750" y="4226"/>
                </a:cubicBezTo>
                <a:cubicBezTo>
                  <a:pt x="8757" y="4215"/>
                  <a:pt x="8789" y="4200"/>
                  <a:pt x="8792" y="4185"/>
                </a:cubicBezTo>
                <a:cubicBezTo>
                  <a:pt x="8795" y="4170"/>
                  <a:pt x="8838" y="4132"/>
                  <a:pt x="8849" y="4119"/>
                </a:cubicBezTo>
                <a:cubicBezTo>
                  <a:pt x="8860" y="4106"/>
                  <a:pt x="8894" y="4087"/>
                  <a:pt x="8902" y="4082"/>
                </a:cubicBezTo>
                <a:cubicBezTo>
                  <a:pt x="8910" y="4077"/>
                  <a:pt x="8967" y="4030"/>
                  <a:pt x="8973" y="4019"/>
                </a:cubicBezTo>
                <a:cubicBezTo>
                  <a:pt x="8979" y="4008"/>
                  <a:pt x="9023" y="3959"/>
                  <a:pt x="9027" y="3945"/>
                </a:cubicBezTo>
                <a:cubicBezTo>
                  <a:pt x="9031" y="3931"/>
                  <a:pt x="9056" y="3885"/>
                  <a:pt x="9062" y="3880"/>
                </a:cubicBezTo>
                <a:cubicBezTo>
                  <a:pt x="9068" y="3875"/>
                  <a:pt x="9076" y="3862"/>
                  <a:pt x="9076" y="3854"/>
                </a:cubicBezTo>
                <a:cubicBezTo>
                  <a:pt x="9076" y="3846"/>
                  <a:pt x="9082" y="3817"/>
                  <a:pt x="9089" y="3808"/>
                </a:cubicBezTo>
                <a:cubicBezTo>
                  <a:pt x="9096" y="3799"/>
                  <a:pt x="9109" y="3787"/>
                  <a:pt x="9109" y="3774"/>
                </a:cubicBezTo>
                <a:cubicBezTo>
                  <a:pt x="9109" y="3761"/>
                  <a:pt x="9119" y="3751"/>
                  <a:pt x="9119" y="3751"/>
                </a:cubicBezTo>
                <a:cubicBezTo>
                  <a:pt x="9132" y="3715"/>
                  <a:pt x="9132" y="3715"/>
                  <a:pt x="9132" y="3715"/>
                </a:cubicBezTo>
                <a:cubicBezTo>
                  <a:pt x="9132" y="3715"/>
                  <a:pt x="9149" y="3719"/>
                  <a:pt x="9149" y="3693"/>
                </a:cubicBezTo>
                <a:cubicBezTo>
                  <a:pt x="9149" y="3667"/>
                  <a:pt x="9149" y="3639"/>
                  <a:pt x="9149" y="3639"/>
                </a:cubicBezTo>
                <a:cubicBezTo>
                  <a:pt x="9163" y="3630"/>
                  <a:pt x="9163" y="3630"/>
                  <a:pt x="9163" y="3630"/>
                </a:cubicBezTo>
                <a:cubicBezTo>
                  <a:pt x="9159" y="3584"/>
                  <a:pt x="9159" y="3584"/>
                  <a:pt x="9159" y="3584"/>
                </a:cubicBezTo>
                <a:cubicBezTo>
                  <a:pt x="9159" y="3584"/>
                  <a:pt x="9172" y="3560"/>
                  <a:pt x="9166" y="3554"/>
                </a:cubicBezTo>
                <a:cubicBezTo>
                  <a:pt x="9160" y="3548"/>
                  <a:pt x="9139" y="3546"/>
                  <a:pt x="9139" y="3546"/>
                </a:cubicBezTo>
                <a:cubicBezTo>
                  <a:pt x="9139" y="3546"/>
                  <a:pt x="9131" y="3560"/>
                  <a:pt x="9124" y="3567"/>
                </a:cubicBezTo>
                <a:cubicBezTo>
                  <a:pt x="9117" y="3574"/>
                  <a:pt x="9080" y="3583"/>
                  <a:pt x="9074" y="3583"/>
                </a:cubicBezTo>
                <a:cubicBezTo>
                  <a:pt x="9068" y="3583"/>
                  <a:pt x="9047" y="3577"/>
                  <a:pt x="9037" y="3581"/>
                </a:cubicBezTo>
                <a:cubicBezTo>
                  <a:pt x="9027" y="3585"/>
                  <a:pt x="9014" y="3600"/>
                  <a:pt x="9010" y="3600"/>
                </a:cubicBezTo>
                <a:cubicBezTo>
                  <a:pt x="9006" y="3600"/>
                  <a:pt x="8996" y="3588"/>
                  <a:pt x="8988" y="3589"/>
                </a:cubicBezTo>
                <a:cubicBezTo>
                  <a:pt x="8980" y="3590"/>
                  <a:pt x="8953" y="3618"/>
                  <a:pt x="8944" y="3619"/>
                </a:cubicBezTo>
                <a:cubicBezTo>
                  <a:pt x="8935" y="3620"/>
                  <a:pt x="8927" y="3604"/>
                  <a:pt x="8913" y="3608"/>
                </a:cubicBezTo>
                <a:cubicBezTo>
                  <a:pt x="8899" y="3612"/>
                  <a:pt x="8881" y="3629"/>
                  <a:pt x="8873" y="3630"/>
                </a:cubicBezTo>
                <a:cubicBezTo>
                  <a:pt x="8865" y="3631"/>
                  <a:pt x="8833" y="3631"/>
                  <a:pt x="8833" y="3631"/>
                </a:cubicBezTo>
                <a:cubicBezTo>
                  <a:pt x="8833" y="3631"/>
                  <a:pt x="8803" y="3604"/>
                  <a:pt x="8803" y="3594"/>
                </a:cubicBezTo>
                <a:cubicBezTo>
                  <a:pt x="8803" y="3586"/>
                  <a:pt x="8794" y="3582"/>
                  <a:pt x="8791" y="3581"/>
                </a:cubicBezTo>
                <a:cubicBezTo>
                  <a:pt x="8790" y="3581"/>
                  <a:pt x="8790" y="3581"/>
                  <a:pt x="8790" y="3581"/>
                </a:cubicBezTo>
                <a:cubicBezTo>
                  <a:pt x="8783" y="3571"/>
                  <a:pt x="8783" y="3571"/>
                  <a:pt x="8783" y="3571"/>
                </a:cubicBezTo>
                <a:cubicBezTo>
                  <a:pt x="8760" y="3573"/>
                  <a:pt x="8760" y="3573"/>
                  <a:pt x="8760" y="3573"/>
                </a:cubicBezTo>
                <a:cubicBezTo>
                  <a:pt x="8760" y="3573"/>
                  <a:pt x="8801" y="3540"/>
                  <a:pt x="8792" y="3527"/>
                </a:cubicBezTo>
                <a:cubicBezTo>
                  <a:pt x="8789" y="3522"/>
                  <a:pt x="8784" y="3516"/>
                  <a:pt x="8779" y="3510"/>
                </a:cubicBezTo>
                <a:cubicBezTo>
                  <a:pt x="8771" y="3500"/>
                  <a:pt x="8763" y="3491"/>
                  <a:pt x="8763" y="3491"/>
                </a:cubicBezTo>
                <a:cubicBezTo>
                  <a:pt x="8763" y="3491"/>
                  <a:pt x="8746" y="3494"/>
                  <a:pt x="8744" y="3487"/>
                </a:cubicBezTo>
                <a:cubicBezTo>
                  <a:pt x="8742" y="3480"/>
                  <a:pt x="8742" y="3462"/>
                  <a:pt x="8742" y="3462"/>
                </a:cubicBezTo>
                <a:cubicBezTo>
                  <a:pt x="8742" y="3462"/>
                  <a:pt x="8703" y="3448"/>
                  <a:pt x="8700" y="3439"/>
                </a:cubicBezTo>
                <a:cubicBezTo>
                  <a:pt x="8697" y="3430"/>
                  <a:pt x="8697" y="3408"/>
                  <a:pt x="8690" y="3404"/>
                </a:cubicBezTo>
                <a:cubicBezTo>
                  <a:pt x="8683" y="3400"/>
                  <a:pt x="8666" y="3404"/>
                  <a:pt x="8663" y="3400"/>
                </a:cubicBezTo>
                <a:cubicBezTo>
                  <a:pt x="8660" y="3396"/>
                  <a:pt x="8649" y="3382"/>
                  <a:pt x="8649" y="3382"/>
                </a:cubicBezTo>
                <a:cubicBezTo>
                  <a:pt x="8636" y="3388"/>
                  <a:pt x="8636" y="3388"/>
                  <a:pt x="8636" y="3388"/>
                </a:cubicBezTo>
                <a:cubicBezTo>
                  <a:pt x="8628" y="3375"/>
                  <a:pt x="8628" y="3375"/>
                  <a:pt x="8628" y="3375"/>
                </a:cubicBezTo>
                <a:cubicBezTo>
                  <a:pt x="8616" y="3372"/>
                  <a:pt x="8616" y="3372"/>
                  <a:pt x="8616" y="3372"/>
                </a:cubicBezTo>
                <a:cubicBezTo>
                  <a:pt x="8616" y="3372"/>
                  <a:pt x="8596" y="3352"/>
                  <a:pt x="8593" y="3340"/>
                </a:cubicBezTo>
                <a:cubicBezTo>
                  <a:pt x="8590" y="3328"/>
                  <a:pt x="8594" y="3308"/>
                  <a:pt x="8587" y="3285"/>
                </a:cubicBezTo>
                <a:cubicBezTo>
                  <a:pt x="8580" y="3262"/>
                  <a:pt x="8559" y="3224"/>
                  <a:pt x="8559" y="3224"/>
                </a:cubicBezTo>
                <a:cubicBezTo>
                  <a:pt x="8557" y="3223"/>
                  <a:pt x="8557" y="3223"/>
                  <a:pt x="8557" y="3223"/>
                </a:cubicBezTo>
                <a:cubicBezTo>
                  <a:pt x="8532" y="3208"/>
                  <a:pt x="8532" y="3208"/>
                  <a:pt x="8532" y="3208"/>
                </a:cubicBezTo>
                <a:cubicBezTo>
                  <a:pt x="8532" y="3208"/>
                  <a:pt x="8529" y="3192"/>
                  <a:pt x="8523" y="3188"/>
                </a:cubicBezTo>
                <a:cubicBezTo>
                  <a:pt x="8517" y="3184"/>
                  <a:pt x="8502" y="3194"/>
                  <a:pt x="8498" y="3180"/>
                </a:cubicBezTo>
                <a:cubicBezTo>
                  <a:pt x="8494" y="3166"/>
                  <a:pt x="8493" y="3128"/>
                  <a:pt x="8493" y="3128"/>
                </a:cubicBezTo>
                <a:cubicBezTo>
                  <a:pt x="8486" y="3126"/>
                  <a:pt x="8486" y="3126"/>
                  <a:pt x="8486" y="3126"/>
                </a:cubicBezTo>
                <a:cubicBezTo>
                  <a:pt x="8486" y="3126"/>
                  <a:pt x="8484" y="3084"/>
                  <a:pt x="8484" y="3079"/>
                </a:cubicBezTo>
                <a:cubicBezTo>
                  <a:pt x="8484" y="3074"/>
                  <a:pt x="8479" y="3063"/>
                  <a:pt x="8479" y="3063"/>
                </a:cubicBezTo>
                <a:cubicBezTo>
                  <a:pt x="8491" y="3060"/>
                  <a:pt x="8491" y="3060"/>
                  <a:pt x="8491" y="3060"/>
                </a:cubicBezTo>
                <a:cubicBezTo>
                  <a:pt x="8491" y="3060"/>
                  <a:pt x="8473" y="3045"/>
                  <a:pt x="8472" y="3036"/>
                </a:cubicBezTo>
                <a:cubicBezTo>
                  <a:pt x="8471" y="3027"/>
                  <a:pt x="8477" y="3011"/>
                  <a:pt x="8469" y="3005"/>
                </a:cubicBezTo>
                <a:cubicBezTo>
                  <a:pt x="8461" y="2999"/>
                  <a:pt x="8450" y="2991"/>
                  <a:pt x="8450" y="2991"/>
                </a:cubicBezTo>
                <a:cubicBezTo>
                  <a:pt x="8450" y="2991"/>
                  <a:pt x="8441" y="2979"/>
                  <a:pt x="8437" y="2975"/>
                </a:cubicBezTo>
                <a:cubicBezTo>
                  <a:pt x="8433" y="2971"/>
                  <a:pt x="8432" y="2978"/>
                  <a:pt x="8426" y="2974"/>
                </a:cubicBezTo>
                <a:cubicBezTo>
                  <a:pt x="8422" y="2971"/>
                  <a:pt x="8415" y="2962"/>
                  <a:pt x="8410" y="2952"/>
                </a:cubicBezTo>
                <a:cubicBezTo>
                  <a:pt x="8407" y="2946"/>
                  <a:pt x="8405" y="2940"/>
                  <a:pt x="8405" y="2935"/>
                </a:cubicBezTo>
                <a:cubicBezTo>
                  <a:pt x="8404" y="2920"/>
                  <a:pt x="8403" y="2906"/>
                  <a:pt x="8403" y="2906"/>
                </a:cubicBezTo>
                <a:cubicBezTo>
                  <a:pt x="8415" y="2905"/>
                  <a:pt x="8415" y="2905"/>
                  <a:pt x="8415" y="2905"/>
                </a:cubicBezTo>
                <a:cubicBezTo>
                  <a:pt x="8415" y="2905"/>
                  <a:pt x="8388" y="2887"/>
                  <a:pt x="8375" y="2859"/>
                </a:cubicBezTo>
                <a:cubicBezTo>
                  <a:pt x="8362" y="2831"/>
                  <a:pt x="8363" y="2816"/>
                  <a:pt x="8354" y="2805"/>
                </a:cubicBezTo>
                <a:cubicBezTo>
                  <a:pt x="8345" y="2794"/>
                  <a:pt x="8341" y="2792"/>
                  <a:pt x="8333" y="2778"/>
                </a:cubicBezTo>
                <a:cubicBezTo>
                  <a:pt x="8325" y="2764"/>
                  <a:pt x="8325" y="2742"/>
                  <a:pt x="8325" y="2742"/>
                </a:cubicBezTo>
                <a:cubicBezTo>
                  <a:pt x="8300" y="2715"/>
                  <a:pt x="8300" y="2715"/>
                  <a:pt x="8300" y="2715"/>
                </a:cubicBezTo>
                <a:cubicBezTo>
                  <a:pt x="8300" y="2715"/>
                  <a:pt x="8303" y="2706"/>
                  <a:pt x="8297" y="2694"/>
                </a:cubicBezTo>
                <a:cubicBezTo>
                  <a:pt x="8291" y="2682"/>
                  <a:pt x="8265" y="2660"/>
                  <a:pt x="8263" y="2651"/>
                </a:cubicBezTo>
                <a:cubicBezTo>
                  <a:pt x="8261" y="2642"/>
                  <a:pt x="8253" y="2637"/>
                  <a:pt x="8253" y="2637"/>
                </a:cubicBezTo>
                <a:cubicBezTo>
                  <a:pt x="8253" y="2637"/>
                  <a:pt x="8261" y="2627"/>
                  <a:pt x="8253" y="2616"/>
                </a:cubicBezTo>
                <a:cubicBezTo>
                  <a:pt x="8245" y="2605"/>
                  <a:pt x="8235" y="2602"/>
                  <a:pt x="8235" y="2602"/>
                </a:cubicBezTo>
                <a:cubicBezTo>
                  <a:pt x="8246" y="2589"/>
                  <a:pt x="8246" y="2589"/>
                  <a:pt x="8246" y="2589"/>
                </a:cubicBezTo>
                <a:cubicBezTo>
                  <a:pt x="8258" y="2597"/>
                  <a:pt x="8258" y="2597"/>
                  <a:pt x="8258" y="2597"/>
                </a:cubicBezTo>
                <a:cubicBezTo>
                  <a:pt x="8258" y="2597"/>
                  <a:pt x="8257" y="2614"/>
                  <a:pt x="8266" y="2620"/>
                </a:cubicBezTo>
                <a:cubicBezTo>
                  <a:pt x="8275" y="2626"/>
                  <a:pt x="8280" y="2635"/>
                  <a:pt x="8280" y="2635"/>
                </a:cubicBezTo>
                <a:cubicBezTo>
                  <a:pt x="8279" y="2652"/>
                  <a:pt x="8279" y="2652"/>
                  <a:pt x="8279" y="2652"/>
                </a:cubicBezTo>
                <a:cubicBezTo>
                  <a:pt x="8279" y="2652"/>
                  <a:pt x="8311" y="2704"/>
                  <a:pt x="8323" y="2697"/>
                </a:cubicBezTo>
                <a:cubicBezTo>
                  <a:pt x="8335" y="2690"/>
                  <a:pt x="8341" y="2685"/>
                  <a:pt x="8341" y="2685"/>
                </a:cubicBezTo>
                <a:cubicBezTo>
                  <a:pt x="8334" y="2673"/>
                  <a:pt x="8334" y="2673"/>
                  <a:pt x="8334" y="2673"/>
                </a:cubicBezTo>
                <a:cubicBezTo>
                  <a:pt x="8334" y="2673"/>
                  <a:pt x="8347" y="2647"/>
                  <a:pt x="8347" y="2633"/>
                </a:cubicBezTo>
                <a:cubicBezTo>
                  <a:pt x="8347" y="2619"/>
                  <a:pt x="8356" y="2602"/>
                  <a:pt x="8356" y="2602"/>
                </a:cubicBezTo>
                <a:cubicBezTo>
                  <a:pt x="8361" y="2612"/>
                  <a:pt x="8361" y="2612"/>
                  <a:pt x="8361" y="2612"/>
                </a:cubicBezTo>
                <a:cubicBezTo>
                  <a:pt x="8363" y="2618"/>
                  <a:pt x="8363" y="2618"/>
                  <a:pt x="8363" y="2618"/>
                </a:cubicBezTo>
                <a:cubicBezTo>
                  <a:pt x="8363" y="2618"/>
                  <a:pt x="8364" y="2618"/>
                  <a:pt x="8364" y="2618"/>
                </a:cubicBezTo>
                <a:cubicBezTo>
                  <a:pt x="8358" y="2619"/>
                  <a:pt x="8358" y="2623"/>
                  <a:pt x="8358" y="2624"/>
                </a:cubicBezTo>
                <a:cubicBezTo>
                  <a:pt x="8358" y="2624"/>
                  <a:pt x="8358" y="2624"/>
                  <a:pt x="8358" y="2624"/>
                </a:cubicBezTo>
                <a:cubicBezTo>
                  <a:pt x="8358" y="2633"/>
                  <a:pt x="8346" y="2700"/>
                  <a:pt x="8358" y="2712"/>
                </a:cubicBezTo>
                <a:cubicBezTo>
                  <a:pt x="8370" y="2723"/>
                  <a:pt x="8395" y="2723"/>
                  <a:pt x="8400" y="2737"/>
                </a:cubicBezTo>
                <a:cubicBezTo>
                  <a:pt x="8406" y="2751"/>
                  <a:pt x="8422" y="2788"/>
                  <a:pt x="8431" y="2797"/>
                </a:cubicBezTo>
                <a:cubicBezTo>
                  <a:pt x="8440" y="2806"/>
                  <a:pt x="8459" y="2821"/>
                  <a:pt x="8466" y="2833"/>
                </a:cubicBezTo>
                <a:cubicBezTo>
                  <a:pt x="8474" y="2846"/>
                  <a:pt x="8478" y="2884"/>
                  <a:pt x="8491" y="2896"/>
                </a:cubicBezTo>
                <a:cubicBezTo>
                  <a:pt x="8503" y="2908"/>
                  <a:pt x="8530" y="2897"/>
                  <a:pt x="8547" y="2916"/>
                </a:cubicBezTo>
                <a:cubicBezTo>
                  <a:pt x="8564" y="2935"/>
                  <a:pt x="8578" y="2994"/>
                  <a:pt x="8578" y="3023"/>
                </a:cubicBezTo>
                <a:cubicBezTo>
                  <a:pt x="8578" y="3053"/>
                  <a:pt x="8613" y="3089"/>
                  <a:pt x="8613" y="3089"/>
                </a:cubicBezTo>
                <a:cubicBezTo>
                  <a:pt x="8613" y="3089"/>
                  <a:pt x="8637" y="3086"/>
                  <a:pt x="8646" y="3094"/>
                </a:cubicBezTo>
                <a:cubicBezTo>
                  <a:pt x="8654" y="3102"/>
                  <a:pt x="8690" y="3167"/>
                  <a:pt x="8704" y="3191"/>
                </a:cubicBezTo>
                <a:cubicBezTo>
                  <a:pt x="8718" y="3215"/>
                  <a:pt x="8766" y="3273"/>
                  <a:pt x="8765" y="3289"/>
                </a:cubicBezTo>
                <a:cubicBezTo>
                  <a:pt x="8765" y="3296"/>
                  <a:pt x="8763" y="3305"/>
                  <a:pt x="8760" y="3314"/>
                </a:cubicBezTo>
                <a:cubicBezTo>
                  <a:pt x="8758" y="3323"/>
                  <a:pt x="8755" y="3332"/>
                  <a:pt x="8754" y="3337"/>
                </a:cubicBezTo>
                <a:cubicBezTo>
                  <a:pt x="8752" y="3347"/>
                  <a:pt x="8776" y="3366"/>
                  <a:pt x="8776" y="3366"/>
                </a:cubicBezTo>
                <a:cubicBezTo>
                  <a:pt x="8767" y="3443"/>
                  <a:pt x="8767" y="3443"/>
                  <a:pt x="8767" y="3443"/>
                </a:cubicBezTo>
                <a:cubicBezTo>
                  <a:pt x="8788" y="3465"/>
                  <a:pt x="8788" y="3465"/>
                  <a:pt x="8788" y="3465"/>
                </a:cubicBezTo>
                <a:cubicBezTo>
                  <a:pt x="8788" y="3465"/>
                  <a:pt x="8793" y="3494"/>
                  <a:pt x="8812" y="3498"/>
                </a:cubicBezTo>
                <a:cubicBezTo>
                  <a:pt x="8831" y="3503"/>
                  <a:pt x="8846" y="3502"/>
                  <a:pt x="8858" y="3494"/>
                </a:cubicBezTo>
                <a:cubicBezTo>
                  <a:pt x="8870" y="3486"/>
                  <a:pt x="8874" y="3460"/>
                  <a:pt x="8885" y="3460"/>
                </a:cubicBezTo>
                <a:cubicBezTo>
                  <a:pt x="8897" y="3459"/>
                  <a:pt x="8912" y="3466"/>
                  <a:pt x="8934" y="3463"/>
                </a:cubicBezTo>
                <a:cubicBezTo>
                  <a:pt x="8956" y="3460"/>
                  <a:pt x="8982" y="3455"/>
                  <a:pt x="8995" y="3455"/>
                </a:cubicBezTo>
                <a:cubicBezTo>
                  <a:pt x="9008" y="3456"/>
                  <a:pt x="9029" y="3422"/>
                  <a:pt x="9044" y="3416"/>
                </a:cubicBezTo>
                <a:cubicBezTo>
                  <a:pt x="9060" y="3411"/>
                  <a:pt x="9068" y="3391"/>
                  <a:pt x="9086" y="3386"/>
                </a:cubicBezTo>
                <a:cubicBezTo>
                  <a:pt x="9104" y="3380"/>
                  <a:pt x="9149" y="3354"/>
                  <a:pt x="9149" y="3354"/>
                </a:cubicBezTo>
                <a:cubicBezTo>
                  <a:pt x="9198" y="3353"/>
                  <a:pt x="9198" y="3353"/>
                  <a:pt x="9198" y="3353"/>
                </a:cubicBezTo>
                <a:cubicBezTo>
                  <a:pt x="9198" y="3353"/>
                  <a:pt x="9218" y="3308"/>
                  <a:pt x="9231" y="3298"/>
                </a:cubicBezTo>
                <a:cubicBezTo>
                  <a:pt x="9232" y="3296"/>
                  <a:pt x="9235" y="3295"/>
                  <a:pt x="9239" y="3293"/>
                </a:cubicBezTo>
                <a:cubicBezTo>
                  <a:pt x="9266" y="3282"/>
                  <a:pt x="9344" y="3263"/>
                  <a:pt x="9347" y="3258"/>
                </a:cubicBezTo>
                <a:cubicBezTo>
                  <a:pt x="9352" y="3252"/>
                  <a:pt x="9354" y="3223"/>
                  <a:pt x="9354" y="3223"/>
                </a:cubicBezTo>
                <a:cubicBezTo>
                  <a:pt x="9354" y="3223"/>
                  <a:pt x="9396" y="3217"/>
                  <a:pt x="9405" y="3206"/>
                </a:cubicBezTo>
                <a:cubicBezTo>
                  <a:pt x="9413" y="3196"/>
                  <a:pt x="9413" y="3178"/>
                  <a:pt x="9413" y="3178"/>
                </a:cubicBezTo>
                <a:cubicBezTo>
                  <a:pt x="9413" y="3178"/>
                  <a:pt x="9445" y="3167"/>
                  <a:pt x="9454" y="3152"/>
                </a:cubicBezTo>
                <a:cubicBezTo>
                  <a:pt x="9464" y="3136"/>
                  <a:pt x="9459" y="3098"/>
                  <a:pt x="9468" y="3097"/>
                </a:cubicBezTo>
                <a:cubicBezTo>
                  <a:pt x="9477" y="3096"/>
                  <a:pt x="9487" y="3108"/>
                  <a:pt x="9497" y="3097"/>
                </a:cubicBezTo>
                <a:cubicBezTo>
                  <a:pt x="9508" y="3086"/>
                  <a:pt x="9503" y="3066"/>
                  <a:pt x="9503" y="3066"/>
                </a:cubicBezTo>
                <a:cubicBezTo>
                  <a:pt x="9540" y="3032"/>
                  <a:pt x="9540" y="3032"/>
                  <a:pt x="9540" y="3032"/>
                </a:cubicBezTo>
                <a:cubicBezTo>
                  <a:pt x="9540" y="3032"/>
                  <a:pt x="9549" y="2992"/>
                  <a:pt x="9544" y="2982"/>
                </a:cubicBezTo>
                <a:cubicBezTo>
                  <a:pt x="9540" y="2972"/>
                  <a:pt x="9524" y="2975"/>
                  <a:pt x="9524" y="2975"/>
                </a:cubicBezTo>
                <a:cubicBezTo>
                  <a:pt x="9524" y="2975"/>
                  <a:pt x="9502" y="2935"/>
                  <a:pt x="9487" y="2922"/>
                </a:cubicBezTo>
                <a:cubicBezTo>
                  <a:pt x="9472" y="2909"/>
                  <a:pt x="9422" y="2900"/>
                  <a:pt x="9422" y="2900"/>
                </a:cubicBezTo>
                <a:cubicBezTo>
                  <a:pt x="9422" y="2900"/>
                  <a:pt x="9379" y="2886"/>
                  <a:pt x="9376" y="2871"/>
                </a:cubicBezTo>
                <a:cubicBezTo>
                  <a:pt x="9375" y="2866"/>
                  <a:pt x="9372" y="2861"/>
                  <a:pt x="9369" y="2855"/>
                </a:cubicBezTo>
                <a:cubicBezTo>
                  <a:pt x="9364" y="2842"/>
                  <a:pt x="9357" y="2827"/>
                  <a:pt x="9359" y="2815"/>
                </a:cubicBezTo>
                <a:cubicBezTo>
                  <a:pt x="9362" y="2798"/>
                  <a:pt x="9367" y="2770"/>
                  <a:pt x="9360" y="2767"/>
                </a:cubicBezTo>
                <a:cubicBezTo>
                  <a:pt x="9352" y="2764"/>
                  <a:pt x="9331" y="2815"/>
                  <a:pt x="9331" y="2815"/>
                </a:cubicBezTo>
                <a:cubicBezTo>
                  <a:pt x="9331" y="2815"/>
                  <a:pt x="9317" y="2817"/>
                  <a:pt x="9311" y="2825"/>
                </a:cubicBezTo>
                <a:cubicBezTo>
                  <a:pt x="9306" y="2834"/>
                  <a:pt x="9276" y="2866"/>
                  <a:pt x="9276" y="2866"/>
                </a:cubicBezTo>
                <a:cubicBezTo>
                  <a:pt x="9276" y="2866"/>
                  <a:pt x="9276" y="2894"/>
                  <a:pt x="9267" y="2895"/>
                </a:cubicBezTo>
                <a:cubicBezTo>
                  <a:pt x="9258" y="2896"/>
                  <a:pt x="9214" y="2891"/>
                  <a:pt x="9207" y="2891"/>
                </a:cubicBezTo>
                <a:cubicBezTo>
                  <a:pt x="9201" y="2891"/>
                  <a:pt x="9170" y="2908"/>
                  <a:pt x="9161" y="2904"/>
                </a:cubicBezTo>
                <a:cubicBezTo>
                  <a:pt x="9156" y="2902"/>
                  <a:pt x="9150" y="2896"/>
                  <a:pt x="9146" y="2891"/>
                </a:cubicBezTo>
                <a:cubicBezTo>
                  <a:pt x="9146" y="2891"/>
                  <a:pt x="9146" y="2891"/>
                  <a:pt x="9146" y="2891"/>
                </a:cubicBezTo>
                <a:cubicBezTo>
                  <a:pt x="9142" y="2886"/>
                  <a:pt x="9139" y="2880"/>
                  <a:pt x="9140" y="2876"/>
                </a:cubicBezTo>
                <a:cubicBezTo>
                  <a:pt x="9140" y="2876"/>
                  <a:pt x="9140" y="2875"/>
                  <a:pt x="9140" y="2875"/>
                </a:cubicBezTo>
                <a:cubicBezTo>
                  <a:pt x="9145" y="2866"/>
                  <a:pt x="9159" y="2836"/>
                  <a:pt x="9157" y="2815"/>
                </a:cubicBezTo>
                <a:cubicBezTo>
                  <a:pt x="9155" y="2794"/>
                  <a:pt x="9141" y="2780"/>
                  <a:pt x="9132" y="2783"/>
                </a:cubicBezTo>
                <a:cubicBezTo>
                  <a:pt x="9122" y="2786"/>
                  <a:pt x="9120" y="2812"/>
                  <a:pt x="9119" y="2827"/>
                </a:cubicBezTo>
                <a:cubicBezTo>
                  <a:pt x="9119" y="2842"/>
                  <a:pt x="9119" y="2863"/>
                  <a:pt x="9111" y="2864"/>
                </a:cubicBezTo>
                <a:cubicBezTo>
                  <a:pt x="9111" y="2864"/>
                  <a:pt x="9111" y="2864"/>
                  <a:pt x="9110" y="2863"/>
                </a:cubicBezTo>
                <a:cubicBezTo>
                  <a:pt x="9103" y="2861"/>
                  <a:pt x="9096" y="2822"/>
                  <a:pt x="9090" y="2817"/>
                </a:cubicBezTo>
                <a:cubicBezTo>
                  <a:pt x="9084" y="2812"/>
                  <a:pt x="9068" y="2809"/>
                  <a:pt x="9065" y="2795"/>
                </a:cubicBezTo>
                <a:cubicBezTo>
                  <a:pt x="9061" y="2781"/>
                  <a:pt x="9066" y="2759"/>
                  <a:pt x="9053" y="2749"/>
                </a:cubicBezTo>
                <a:cubicBezTo>
                  <a:pt x="9039" y="2738"/>
                  <a:pt x="9021" y="2740"/>
                  <a:pt x="9015" y="2728"/>
                </a:cubicBezTo>
                <a:cubicBezTo>
                  <a:pt x="9009" y="2715"/>
                  <a:pt x="9016" y="2702"/>
                  <a:pt x="9010" y="2698"/>
                </a:cubicBezTo>
                <a:cubicBezTo>
                  <a:pt x="9004" y="2694"/>
                  <a:pt x="8992" y="2681"/>
                  <a:pt x="8992" y="2681"/>
                </a:cubicBezTo>
                <a:cubicBezTo>
                  <a:pt x="8991" y="2664"/>
                  <a:pt x="8991" y="2664"/>
                  <a:pt x="8991" y="2664"/>
                </a:cubicBezTo>
                <a:cubicBezTo>
                  <a:pt x="8991" y="2664"/>
                  <a:pt x="8988" y="2661"/>
                  <a:pt x="8983" y="2658"/>
                </a:cubicBezTo>
                <a:cubicBezTo>
                  <a:pt x="8973" y="2650"/>
                  <a:pt x="8957" y="2636"/>
                  <a:pt x="8958" y="2625"/>
                </a:cubicBezTo>
                <a:cubicBezTo>
                  <a:pt x="8958" y="2625"/>
                  <a:pt x="8958" y="2625"/>
                  <a:pt x="8958" y="2624"/>
                </a:cubicBezTo>
                <a:cubicBezTo>
                  <a:pt x="8950" y="2619"/>
                  <a:pt x="8950" y="2619"/>
                  <a:pt x="8950" y="2619"/>
                </a:cubicBezTo>
                <a:cubicBezTo>
                  <a:pt x="8949" y="2605"/>
                  <a:pt x="8949" y="2605"/>
                  <a:pt x="8949" y="2605"/>
                </a:cubicBezTo>
                <a:cubicBezTo>
                  <a:pt x="8949" y="2605"/>
                  <a:pt x="8963" y="2603"/>
                  <a:pt x="8967" y="2603"/>
                </a:cubicBezTo>
                <a:cubicBezTo>
                  <a:pt x="8971" y="2603"/>
                  <a:pt x="8971" y="2594"/>
                  <a:pt x="8971" y="2594"/>
                </a:cubicBezTo>
                <a:cubicBezTo>
                  <a:pt x="8971" y="2594"/>
                  <a:pt x="8971" y="2586"/>
                  <a:pt x="8962" y="2586"/>
                </a:cubicBezTo>
                <a:cubicBezTo>
                  <a:pt x="8953" y="2586"/>
                  <a:pt x="8953" y="2591"/>
                  <a:pt x="8953" y="2591"/>
                </a:cubicBezTo>
                <a:cubicBezTo>
                  <a:pt x="8949" y="2578"/>
                  <a:pt x="8949" y="2578"/>
                  <a:pt x="8949" y="2578"/>
                </a:cubicBezTo>
                <a:cubicBezTo>
                  <a:pt x="8951" y="2583"/>
                  <a:pt x="8951" y="2583"/>
                  <a:pt x="8951" y="2583"/>
                </a:cubicBezTo>
                <a:cubicBezTo>
                  <a:pt x="8969" y="2577"/>
                  <a:pt x="8969" y="2577"/>
                  <a:pt x="8969" y="2577"/>
                </a:cubicBezTo>
                <a:cubicBezTo>
                  <a:pt x="8972" y="2572"/>
                  <a:pt x="8972" y="2572"/>
                  <a:pt x="8972" y="2572"/>
                </a:cubicBezTo>
                <a:cubicBezTo>
                  <a:pt x="8972" y="2572"/>
                  <a:pt x="8972" y="2572"/>
                  <a:pt x="8972" y="2572"/>
                </a:cubicBezTo>
                <a:cubicBezTo>
                  <a:pt x="8979" y="2579"/>
                  <a:pt x="8990" y="2584"/>
                  <a:pt x="8995" y="2581"/>
                </a:cubicBezTo>
                <a:cubicBezTo>
                  <a:pt x="9002" y="2576"/>
                  <a:pt x="8980" y="2565"/>
                  <a:pt x="8996" y="2558"/>
                </a:cubicBezTo>
                <a:cubicBezTo>
                  <a:pt x="9012" y="2551"/>
                  <a:pt x="9011" y="2569"/>
                  <a:pt x="9011" y="2569"/>
                </a:cubicBezTo>
                <a:cubicBezTo>
                  <a:pt x="9018" y="2575"/>
                  <a:pt x="9018" y="2575"/>
                  <a:pt x="9018" y="2575"/>
                </a:cubicBezTo>
                <a:cubicBezTo>
                  <a:pt x="9019" y="2574"/>
                  <a:pt x="9021" y="2574"/>
                  <a:pt x="9024" y="2575"/>
                </a:cubicBezTo>
                <a:cubicBezTo>
                  <a:pt x="9026" y="2576"/>
                  <a:pt x="9027" y="2576"/>
                  <a:pt x="9029" y="2577"/>
                </a:cubicBezTo>
                <a:cubicBezTo>
                  <a:pt x="9030" y="2576"/>
                  <a:pt x="9031" y="2574"/>
                  <a:pt x="9031" y="2573"/>
                </a:cubicBezTo>
                <a:cubicBezTo>
                  <a:pt x="9032" y="2569"/>
                  <a:pt x="9043" y="2566"/>
                  <a:pt x="9046" y="2568"/>
                </a:cubicBezTo>
                <a:cubicBezTo>
                  <a:pt x="9049" y="2570"/>
                  <a:pt x="9044" y="2591"/>
                  <a:pt x="9051" y="2594"/>
                </a:cubicBezTo>
                <a:cubicBezTo>
                  <a:pt x="9058" y="2597"/>
                  <a:pt x="9073" y="2608"/>
                  <a:pt x="9073" y="2608"/>
                </a:cubicBezTo>
                <a:cubicBezTo>
                  <a:pt x="9073" y="2608"/>
                  <a:pt x="9071" y="2613"/>
                  <a:pt x="9071" y="2618"/>
                </a:cubicBezTo>
                <a:cubicBezTo>
                  <a:pt x="9076" y="2624"/>
                  <a:pt x="9081" y="2630"/>
                  <a:pt x="9084" y="2636"/>
                </a:cubicBezTo>
                <a:cubicBezTo>
                  <a:pt x="9084" y="2636"/>
                  <a:pt x="9084" y="2636"/>
                  <a:pt x="9084" y="2636"/>
                </a:cubicBezTo>
                <a:cubicBezTo>
                  <a:pt x="9088" y="2638"/>
                  <a:pt x="9091" y="2640"/>
                  <a:pt x="9091" y="2640"/>
                </a:cubicBezTo>
                <a:cubicBezTo>
                  <a:pt x="9100" y="2653"/>
                  <a:pt x="9100" y="2653"/>
                  <a:pt x="9100" y="2653"/>
                </a:cubicBezTo>
                <a:cubicBezTo>
                  <a:pt x="9100" y="2653"/>
                  <a:pt x="9102" y="2677"/>
                  <a:pt x="9112" y="2679"/>
                </a:cubicBezTo>
                <a:cubicBezTo>
                  <a:pt x="9122" y="2681"/>
                  <a:pt x="9122" y="2697"/>
                  <a:pt x="9122" y="2697"/>
                </a:cubicBezTo>
                <a:cubicBezTo>
                  <a:pt x="9144" y="2697"/>
                  <a:pt x="9144" y="2697"/>
                  <a:pt x="9144" y="2697"/>
                </a:cubicBezTo>
                <a:cubicBezTo>
                  <a:pt x="9156" y="2709"/>
                  <a:pt x="9156" y="2709"/>
                  <a:pt x="9156" y="2709"/>
                </a:cubicBezTo>
                <a:cubicBezTo>
                  <a:pt x="9164" y="2707"/>
                  <a:pt x="9171" y="2705"/>
                  <a:pt x="9178" y="2709"/>
                </a:cubicBezTo>
                <a:cubicBezTo>
                  <a:pt x="9188" y="2714"/>
                  <a:pt x="9217" y="2739"/>
                  <a:pt x="9239" y="2756"/>
                </a:cubicBezTo>
                <a:cubicBezTo>
                  <a:pt x="9240" y="2757"/>
                  <a:pt x="9241" y="2757"/>
                  <a:pt x="9242" y="2757"/>
                </a:cubicBezTo>
                <a:cubicBezTo>
                  <a:pt x="9248" y="2757"/>
                  <a:pt x="9259" y="2759"/>
                  <a:pt x="9259" y="2759"/>
                </a:cubicBezTo>
                <a:cubicBezTo>
                  <a:pt x="9259" y="2759"/>
                  <a:pt x="9262" y="2773"/>
                  <a:pt x="9278" y="2768"/>
                </a:cubicBezTo>
                <a:cubicBezTo>
                  <a:pt x="9294" y="2763"/>
                  <a:pt x="9297" y="2756"/>
                  <a:pt x="9297" y="2756"/>
                </a:cubicBezTo>
                <a:cubicBezTo>
                  <a:pt x="9313" y="2758"/>
                  <a:pt x="9313" y="2758"/>
                  <a:pt x="9313" y="2758"/>
                </a:cubicBezTo>
                <a:cubicBezTo>
                  <a:pt x="9319" y="2744"/>
                  <a:pt x="9319" y="2744"/>
                  <a:pt x="9319" y="2744"/>
                </a:cubicBezTo>
                <a:cubicBezTo>
                  <a:pt x="9333" y="2742"/>
                  <a:pt x="9333" y="2742"/>
                  <a:pt x="9333" y="2742"/>
                </a:cubicBezTo>
                <a:cubicBezTo>
                  <a:pt x="9349" y="2727"/>
                  <a:pt x="9349" y="2727"/>
                  <a:pt x="9349" y="2727"/>
                </a:cubicBezTo>
                <a:cubicBezTo>
                  <a:pt x="9354" y="2735"/>
                  <a:pt x="9354" y="2735"/>
                  <a:pt x="9354" y="2735"/>
                </a:cubicBezTo>
                <a:cubicBezTo>
                  <a:pt x="9362" y="2733"/>
                  <a:pt x="9369" y="2732"/>
                  <a:pt x="9372" y="2736"/>
                </a:cubicBezTo>
                <a:cubicBezTo>
                  <a:pt x="9385" y="2747"/>
                  <a:pt x="9399" y="2770"/>
                  <a:pt x="9401" y="2788"/>
                </a:cubicBezTo>
                <a:cubicBezTo>
                  <a:pt x="9403" y="2807"/>
                  <a:pt x="9431" y="2805"/>
                  <a:pt x="9431" y="2805"/>
                </a:cubicBezTo>
                <a:cubicBezTo>
                  <a:pt x="9431" y="2805"/>
                  <a:pt x="9430" y="2812"/>
                  <a:pt x="9443" y="2815"/>
                </a:cubicBezTo>
                <a:cubicBezTo>
                  <a:pt x="9456" y="2818"/>
                  <a:pt x="9487" y="2814"/>
                  <a:pt x="9487" y="2814"/>
                </a:cubicBezTo>
                <a:cubicBezTo>
                  <a:pt x="9487" y="2814"/>
                  <a:pt x="9513" y="2834"/>
                  <a:pt x="9518" y="2834"/>
                </a:cubicBezTo>
                <a:cubicBezTo>
                  <a:pt x="9523" y="2834"/>
                  <a:pt x="9541" y="2825"/>
                  <a:pt x="9541" y="2825"/>
                </a:cubicBezTo>
                <a:cubicBezTo>
                  <a:pt x="9541" y="2825"/>
                  <a:pt x="9567" y="2841"/>
                  <a:pt x="9585" y="2842"/>
                </a:cubicBezTo>
                <a:cubicBezTo>
                  <a:pt x="9591" y="2842"/>
                  <a:pt x="9597" y="2841"/>
                  <a:pt x="9602" y="2839"/>
                </a:cubicBezTo>
                <a:cubicBezTo>
                  <a:pt x="9603" y="2839"/>
                  <a:pt x="9603" y="2839"/>
                  <a:pt x="9603" y="2839"/>
                </a:cubicBezTo>
                <a:cubicBezTo>
                  <a:pt x="9613" y="2835"/>
                  <a:pt x="9621" y="2830"/>
                  <a:pt x="9621" y="2830"/>
                </a:cubicBezTo>
                <a:cubicBezTo>
                  <a:pt x="9621" y="2830"/>
                  <a:pt x="9643" y="2837"/>
                  <a:pt x="9653" y="2837"/>
                </a:cubicBezTo>
                <a:cubicBezTo>
                  <a:pt x="9663" y="2838"/>
                  <a:pt x="9692" y="2822"/>
                  <a:pt x="9692" y="2822"/>
                </a:cubicBezTo>
                <a:cubicBezTo>
                  <a:pt x="9692" y="2822"/>
                  <a:pt x="9708" y="2830"/>
                  <a:pt x="9718" y="2828"/>
                </a:cubicBezTo>
                <a:cubicBezTo>
                  <a:pt x="9729" y="2826"/>
                  <a:pt x="9751" y="2817"/>
                  <a:pt x="9751" y="2817"/>
                </a:cubicBezTo>
                <a:cubicBezTo>
                  <a:pt x="9777" y="2824"/>
                  <a:pt x="9777" y="2824"/>
                  <a:pt x="9777" y="2824"/>
                </a:cubicBezTo>
                <a:cubicBezTo>
                  <a:pt x="9777" y="2824"/>
                  <a:pt x="9792" y="2803"/>
                  <a:pt x="9810" y="2815"/>
                </a:cubicBezTo>
                <a:cubicBezTo>
                  <a:pt x="9827" y="2826"/>
                  <a:pt x="9828" y="2861"/>
                  <a:pt x="9842" y="2864"/>
                </a:cubicBezTo>
                <a:cubicBezTo>
                  <a:pt x="9856" y="2867"/>
                  <a:pt x="9882" y="2867"/>
                  <a:pt x="9891" y="2876"/>
                </a:cubicBezTo>
                <a:cubicBezTo>
                  <a:pt x="9901" y="2885"/>
                  <a:pt x="9902" y="2906"/>
                  <a:pt x="9913" y="2907"/>
                </a:cubicBezTo>
                <a:cubicBezTo>
                  <a:pt x="9916" y="2907"/>
                  <a:pt x="9920" y="2907"/>
                  <a:pt x="9924" y="2907"/>
                </a:cubicBezTo>
                <a:cubicBezTo>
                  <a:pt x="9935" y="2908"/>
                  <a:pt x="9947" y="2908"/>
                  <a:pt x="9947" y="2908"/>
                </a:cubicBezTo>
                <a:cubicBezTo>
                  <a:pt x="9947" y="2908"/>
                  <a:pt x="9937" y="2932"/>
                  <a:pt x="9950" y="2941"/>
                </a:cubicBezTo>
                <a:cubicBezTo>
                  <a:pt x="9962" y="2951"/>
                  <a:pt x="9995" y="2954"/>
                  <a:pt x="10002" y="2952"/>
                </a:cubicBezTo>
                <a:cubicBezTo>
                  <a:pt x="10008" y="2950"/>
                  <a:pt x="10032" y="2933"/>
                  <a:pt x="10032" y="2933"/>
                </a:cubicBezTo>
                <a:cubicBezTo>
                  <a:pt x="10032" y="2933"/>
                  <a:pt x="10042" y="2945"/>
                  <a:pt x="10030" y="2956"/>
                </a:cubicBezTo>
                <a:cubicBezTo>
                  <a:pt x="10018" y="2967"/>
                  <a:pt x="9994" y="2974"/>
                  <a:pt x="9994" y="2974"/>
                </a:cubicBezTo>
                <a:cubicBezTo>
                  <a:pt x="9994" y="2974"/>
                  <a:pt x="9956" y="2979"/>
                  <a:pt x="9954" y="2990"/>
                </a:cubicBezTo>
                <a:cubicBezTo>
                  <a:pt x="9952" y="3001"/>
                  <a:pt x="9982" y="3025"/>
                  <a:pt x="9994" y="3034"/>
                </a:cubicBezTo>
                <a:cubicBezTo>
                  <a:pt x="10007" y="3043"/>
                  <a:pt x="10030" y="3071"/>
                  <a:pt x="10060" y="3073"/>
                </a:cubicBezTo>
                <a:cubicBezTo>
                  <a:pt x="10091" y="3076"/>
                  <a:pt x="10129" y="3049"/>
                  <a:pt x="10125" y="3030"/>
                </a:cubicBezTo>
                <a:cubicBezTo>
                  <a:pt x="10121" y="3012"/>
                  <a:pt x="10131" y="2997"/>
                  <a:pt x="10141" y="2988"/>
                </a:cubicBezTo>
                <a:cubicBezTo>
                  <a:pt x="10150" y="2978"/>
                  <a:pt x="10172" y="2973"/>
                  <a:pt x="10162" y="2990"/>
                </a:cubicBezTo>
                <a:cubicBezTo>
                  <a:pt x="10153" y="3007"/>
                  <a:pt x="10130" y="3022"/>
                  <a:pt x="10137" y="3036"/>
                </a:cubicBezTo>
                <a:cubicBezTo>
                  <a:pt x="10144" y="3050"/>
                  <a:pt x="10162" y="3048"/>
                  <a:pt x="10162" y="3063"/>
                </a:cubicBezTo>
                <a:cubicBezTo>
                  <a:pt x="10161" y="3077"/>
                  <a:pt x="10157" y="3093"/>
                  <a:pt x="10151" y="3116"/>
                </a:cubicBezTo>
                <a:cubicBezTo>
                  <a:pt x="10144" y="3140"/>
                  <a:pt x="10144" y="3162"/>
                  <a:pt x="10151" y="3191"/>
                </a:cubicBezTo>
                <a:cubicBezTo>
                  <a:pt x="10159" y="3219"/>
                  <a:pt x="10171" y="3269"/>
                  <a:pt x="10182" y="3284"/>
                </a:cubicBezTo>
                <a:cubicBezTo>
                  <a:pt x="10193" y="3300"/>
                  <a:pt x="10196" y="3294"/>
                  <a:pt x="10191" y="3317"/>
                </a:cubicBezTo>
                <a:cubicBezTo>
                  <a:pt x="10186" y="3340"/>
                  <a:pt x="10223" y="3347"/>
                  <a:pt x="10223" y="3347"/>
                </a:cubicBezTo>
                <a:cubicBezTo>
                  <a:pt x="10223" y="3347"/>
                  <a:pt x="10228" y="3379"/>
                  <a:pt x="10236" y="3390"/>
                </a:cubicBezTo>
                <a:cubicBezTo>
                  <a:pt x="10245" y="3402"/>
                  <a:pt x="10263" y="3411"/>
                  <a:pt x="10263" y="3411"/>
                </a:cubicBezTo>
                <a:cubicBezTo>
                  <a:pt x="10263" y="3411"/>
                  <a:pt x="10268" y="3477"/>
                  <a:pt x="10278" y="3507"/>
                </a:cubicBezTo>
                <a:cubicBezTo>
                  <a:pt x="10289" y="3537"/>
                  <a:pt x="10326" y="3578"/>
                  <a:pt x="10331" y="3590"/>
                </a:cubicBezTo>
                <a:cubicBezTo>
                  <a:pt x="10336" y="3603"/>
                  <a:pt x="10338" y="3629"/>
                  <a:pt x="10337" y="3641"/>
                </a:cubicBezTo>
                <a:cubicBezTo>
                  <a:pt x="10335" y="3653"/>
                  <a:pt x="10403" y="3757"/>
                  <a:pt x="10403" y="3757"/>
                </a:cubicBezTo>
                <a:cubicBezTo>
                  <a:pt x="10403" y="3757"/>
                  <a:pt x="10436" y="3748"/>
                  <a:pt x="10442" y="3739"/>
                </a:cubicBezTo>
                <a:cubicBezTo>
                  <a:pt x="10447" y="3729"/>
                  <a:pt x="10439" y="3707"/>
                  <a:pt x="10450" y="3700"/>
                </a:cubicBezTo>
                <a:cubicBezTo>
                  <a:pt x="10460" y="3693"/>
                  <a:pt x="10464" y="3701"/>
                  <a:pt x="10474" y="3698"/>
                </a:cubicBezTo>
                <a:cubicBezTo>
                  <a:pt x="10485" y="3695"/>
                  <a:pt x="10502" y="3682"/>
                  <a:pt x="10502" y="3682"/>
                </a:cubicBezTo>
                <a:cubicBezTo>
                  <a:pt x="10502" y="3682"/>
                  <a:pt x="10487" y="3686"/>
                  <a:pt x="10490" y="3669"/>
                </a:cubicBezTo>
                <a:cubicBezTo>
                  <a:pt x="10492" y="3652"/>
                  <a:pt x="10499" y="3649"/>
                  <a:pt x="10511" y="3643"/>
                </a:cubicBezTo>
                <a:cubicBezTo>
                  <a:pt x="10523" y="3637"/>
                  <a:pt x="10537" y="3634"/>
                  <a:pt x="10537" y="3626"/>
                </a:cubicBezTo>
                <a:cubicBezTo>
                  <a:pt x="10538" y="3617"/>
                  <a:pt x="10525" y="3585"/>
                  <a:pt x="10525" y="3566"/>
                </a:cubicBezTo>
                <a:cubicBezTo>
                  <a:pt x="10524" y="3548"/>
                  <a:pt x="10523" y="3519"/>
                  <a:pt x="10529" y="3516"/>
                </a:cubicBezTo>
                <a:cubicBezTo>
                  <a:pt x="10536" y="3512"/>
                  <a:pt x="10533" y="3504"/>
                  <a:pt x="10534" y="3472"/>
                </a:cubicBezTo>
                <a:cubicBezTo>
                  <a:pt x="10536" y="3440"/>
                  <a:pt x="10516" y="3440"/>
                  <a:pt x="10514" y="3427"/>
                </a:cubicBezTo>
                <a:cubicBezTo>
                  <a:pt x="10512" y="3415"/>
                  <a:pt x="10522" y="3409"/>
                  <a:pt x="10523" y="3397"/>
                </a:cubicBezTo>
                <a:cubicBezTo>
                  <a:pt x="10525" y="3385"/>
                  <a:pt x="10518" y="3378"/>
                  <a:pt x="10518" y="3362"/>
                </a:cubicBezTo>
                <a:cubicBezTo>
                  <a:pt x="10519" y="3346"/>
                  <a:pt x="10555" y="3344"/>
                  <a:pt x="10555" y="3337"/>
                </a:cubicBezTo>
                <a:cubicBezTo>
                  <a:pt x="10555" y="3330"/>
                  <a:pt x="10555" y="3314"/>
                  <a:pt x="10562" y="3309"/>
                </a:cubicBezTo>
                <a:cubicBezTo>
                  <a:pt x="10570" y="3304"/>
                  <a:pt x="10584" y="3305"/>
                  <a:pt x="10584" y="3305"/>
                </a:cubicBezTo>
                <a:cubicBezTo>
                  <a:pt x="10587" y="3299"/>
                  <a:pt x="10587" y="3299"/>
                  <a:pt x="10587" y="3299"/>
                </a:cubicBezTo>
                <a:cubicBezTo>
                  <a:pt x="10587" y="3299"/>
                  <a:pt x="10610" y="3310"/>
                  <a:pt x="10612" y="3299"/>
                </a:cubicBezTo>
                <a:cubicBezTo>
                  <a:pt x="10614" y="3288"/>
                  <a:pt x="10633" y="3253"/>
                  <a:pt x="10639" y="3243"/>
                </a:cubicBezTo>
                <a:cubicBezTo>
                  <a:pt x="10646" y="3234"/>
                  <a:pt x="10668" y="3235"/>
                  <a:pt x="10675" y="3221"/>
                </a:cubicBezTo>
                <a:cubicBezTo>
                  <a:pt x="10682" y="3208"/>
                  <a:pt x="10693" y="3180"/>
                  <a:pt x="10703" y="3171"/>
                </a:cubicBezTo>
                <a:cubicBezTo>
                  <a:pt x="10712" y="3161"/>
                  <a:pt x="10751" y="3141"/>
                  <a:pt x="10751" y="3141"/>
                </a:cubicBezTo>
                <a:cubicBezTo>
                  <a:pt x="10744" y="3121"/>
                  <a:pt x="10744" y="3121"/>
                  <a:pt x="10744" y="3121"/>
                </a:cubicBezTo>
                <a:cubicBezTo>
                  <a:pt x="10750" y="3116"/>
                  <a:pt x="10750" y="3116"/>
                  <a:pt x="10750" y="3116"/>
                </a:cubicBezTo>
                <a:cubicBezTo>
                  <a:pt x="10763" y="3135"/>
                  <a:pt x="10763" y="3135"/>
                  <a:pt x="10763" y="3135"/>
                </a:cubicBezTo>
                <a:cubicBezTo>
                  <a:pt x="10804" y="3096"/>
                  <a:pt x="10804" y="3096"/>
                  <a:pt x="10804" y="3096"/>
                </a:cubicBezTo>
                <a:cubicBezTo>
                  <a:pt x="10811" y="3078"/>
                  <a:pt x="10811" y="3078"/>
                  <a:pt x="10811" y="3078"/>
                </a:cubicBezTo>
                <a:cubicBezTo>
                  <a:pt x="10811" y="3078"/>
                  <a:pt x="10797" y="3061"/>
                  <a:pt x="10797" y="3050"/>
                </a:cubicBezTo>
                <a:cubicBezTo>
                  <a:pt x="10798" y="3039"/>
                  <a:pt x="10821" y="3043"/>
                  <a:pt x="10833" y="3028"/>
                </a:cubicBezTo>
                <a:cubicBezTo>
                  <a:pt x="10845" y="3012"/>
                  <a:pt x="10841" y="2999"/>
                  <a:pt x="10841" y="2999"/>
                </a:cubicBezTo>
                <a:cubicBezTo>
                  <a:pt x="10852" y="3004"/>
                  <a:pt x="10852" y="3004"/>
                  <a:pt x="10852" y="3004"/>
                </a:cubicBezTo>
                <a:cubicBezTo>
                  <a:pt x="10858" y="3022"/>
                  <a:pt x="10858" y="3022"/>
                  <a:pt x="10858" y="3022"/>
                </a:cubicBezTo>
                <a:cubicBezTo>
                  <a:pt x="10866" y="2999"/>
                  <a:pt x="10866" y="2999"/>
                  <a:pt x="10866" y="2999"/>
                </a:cubicBezTo>
                <a:cubicBezTo>
                  <a:pt x="10866" y="2999"/>
                  <a:pt x="10874" y="3041"/>
                  <a:pt x="10881" y="3044"/>
                </a:cubicBezTo>
                <a:cubicBezTo>
                  <a:pt x="10889" y="3046"/>
                  <a:pt x="10892" y="3018"/>
                  <a:pt x="10892" y="3018"/>
                </a:cubicBezTo>
                <a:cubicBezTo>
                  <a:pt x="10909" y="3041"/>
                  <a:pt x="10909" y="3041"/>
                  <a:pt x="10909" y="3041"/>
                </a:cubicBezTo>
                <a:cubicBezTo>
                  <a:pt x="10911" y="3002"/>
                  <a:pt x="10911" y="3002"/>
                  <a:pt x="10911" y="3002"/>
                </a:cubicBezTo>
                <a:cubicBezTo>
                  <a:pt x="10911" y="3002"/>
                  <a:pt x="10953" y="3018"/>
                  <a:pt x="10961" y="3016"/>
                </a:cubicBezTo>
                <a:cubicBezTo>
                  <a:pt x="10969" y="3013"/>
                  <a:pt x="10953" y="2995"/>
                  <a:pt x="10962" y="2993"/>
                </a:cubicBezTo>
                <a:cubicBezTo>
                  <a:pt x="10971" y="2991"/>
                  <a:pt x="10988" y="3011"/>
                  <a:pt x="11001" y="3006"/>
                </a:cubicBezTo>
                <a:cubicBezTo>
                  <a:pt x="11014" y="3002"/>
                  <a:pt x="11009" y="2989"/>
                  <a:pt x="11009" y="2989"/>
                </a:cubicBezTo>
                <a:cubicBezTo>
                  <a:pt x="11001" y="2968"/>
                  <a:pt x="11001" y="2968"/>
                  <a:pt x="11001" y="2968"/>
                </a:cubicBezTo>
                <a:cubicBezTo>
                  <a:pt x="11032" y="3001"/>
                  <a:pt x="11032" y="3001"/>
                  <a:pt x="11032" y="3001"/>
                </a:cubicBezTo>
                <a:cubicBezTo>
                  <a:pt x="11032" y="3001"/>
                  <a:pt x="11020" y="3040"/>
                  <a:pt x="11029" y="3046"/>
                </a:cubicBezTo>
                <a:cubicBezTo>
                  <a:pt x="11032" y="3048"/>
                  <a:pt x="11037" y="3049"/>
                  <a:pt x="11041" y="3050"/>
                </a:cubicBezTo>
                <a:cubicBezTo>
                  <a:pt x="11041" y="3050"/>
                  <a:pt x="11041" y="3050"/>
                  <a:pt x="11041" y="3050"/>
                </a:cubicBezTo>
                <a:cubicBezTo>
                  <a:pt x="11046" y="3050"/>
                  <a:pt x="11050" y="3050"/>
                  <a:pt x="11050" y="3050"/>
                </a:cubicBezTo>
                <a:cubicBezTo>
                  <a:pt x="11050" y="3081"/>
                  <a:pt x="11050" y="3081"/>
                  <a:pt x="11050" y="3081"/>
                </a:cubicBezTo>
                <a:cubicBezTo>
                  <a:pt x="11050" y="3081"/>
                  <a:pt x="11073" y="3087"/>
                  <a:pt x="11082" y="3097"/>
                </a:cubicBezTo>
                <a:cubicBezTo>
                  <a:pt x="11092" y="3107"/>
                  <a:pt x="11100" y="3129"/>
                  <a:pt x="11100" y="3129"/>
                </a:cubicBezTo>
                <a:cubicBezTo>
                  <a:pt x="11122" y="3124"/>
                  <a:pt x="11122" y="3124"/>
                  <a:pt x="11122" y="3124"/>
                </a:cubicBezTo>
                <a:cubicBezTo>
                  <a:pt x="11108" y="3153"/>
                  <a:pt x="11108" y="3153"/>
                  <a:pt x="11108" y="3153"/>
                </a:cubicBezTo>
                <a:cubicBezTo>
                  <a:pt x="11108" y="3153"/>
                  <a:pt x="11139" y="3160"/>
                  <a:pt x="11151" y="3169"/>
                </a:cubicBezTo>
                <a:cubicBezTo>
                  <a:pt x="11163" y="3178"/>
                  <a:pt x="11171" y="3214"/>
                  <a:pt x="11173" y="3221"/>
                </a:cubicBezTo>
                <a:cubicBezTo>
                  <a:pt x="11175" y="3227"/>
                  <a:pt x="11189" y="3240"/>
                  <a:pt x="11189" y="3240"/>
                </a:cubicBezTo>
                <a:cubicBezTo>
                  <a:pt x="11178" y="3252"/>
                  <a:pt x="11178" y="3252"/>
                  <a:pt x="11178" y="3252"/>
                </a:cubicBezTo>
                <a:cubicBezTo>
                  <a:pt x="11186" y="3313"/>
                  <a:pt x="11186" y="3313"/>
                  <a:pt x="11186" y="3313"/>
                </a:cubicBezTo>
                <a:cubicBezTo>
                  <a:pt x="11175" y="3321"/>
                  <a:pt x="11175" y="3321"/>
                  <a:pt x="11175" y="3321"/>
                </a:cubicBezTo>
                <a:cubicBezTo>
                  <a:pt x="11175" y="3321"/>
                  <a:pt x="11181" y="3340"/>
                  <a:pt x="11190" y="3339"/>
                </a:cubicBezTo>
                <a:cubicBezTo>
                  <a:pt x="11199" y="3338"/>
                  <a:pt x="11209" y="3330"/>
                  <a:pt x="11209" y="3330"/>
                </a:cubicBezTo>
                <a:cubicBezTo>
                  <a:pt x="11209" y="3330"/>
                  <a:pt x="11213" y="3345"/>
                  <a:pt x="11224" y="3340"/>
                </a:cubicBezTo>
                <a:cubicBezTo>
                  <a:pt x="11236" y="3336"/>
                  <a:pt x="11247" y="3313"/>
                  <a:pt x="11247" y="3313"/>
                </a:cubicBezTo>
                <a:cubicBezTo>
                  <a:pt x="11247" y="3313"/>
                  <a:pt x="11269" y="3309"/>
                  <a:pt x="11281" y="3300"/>
                </a:cubicBezTo>
                <a:cubicBezTo>
                  <a:pt x="11293" y="3290"/>
                  <a:pt x="11279" y="3261"/>
                  <a:pt x="11286" y="3255"/>
                </a:cubicBezTo>
                <a:close/>
                <a:moveTo>
                  <a:pt x="8218" y="4658"/>
                </a:moveTo>
                <a:cubicBezTo>
                  <a:pt x="8216" y="4663"/>
                  <a:pt x="8213" y="4668"/>
                  <a:pt x="8210" y="4670"/>
                </a:cubicBezTo>
                <a:cubicBezTo>
                  <a:pt x="8202" y="4674"/>
                  <a:pt x="8201" y="4657"/>
                  <a:pt x="8201" y="4657"/>
                </a:cubicBezTo>
                <a:cubicBezTo>
                  <a:pt x="8201" y="4657"/>
                  <a:pt x="8193" y="4652"/>
                  <a:pt x="8182" y="4648"/>
                </a:cubicBezTo>
                <a:cubicBezTo>
                  <a:pt x="8175" y="4645"/>
                  <a:pt x="8180" y="4638"/>
                  <a:pt x="8184" y="4632"/>
                </a:cubicBezTo>
                <a:cubicBezTo>
                  <a:pt x="8187" y="4629"/>
                  <a:pt x="8189" y="4627"/>
                  <a:pt x="8189" y="4627"/>
                </a:cubicBezTo>
                <a:cubicBezTo>
                  <a:pt x="8189" y="4627"/>
                  <a:pt x="8182" y="4615"/>
                  <a:pt x="8177" y="4611"/>
                </a:cubicBezTo>
                <a:cubicBezTo>
                  <a:pt x="8173" y="4607"/>
                  <a:pt x="8176" y="4589"/>
                  <a:pt x="8176" y="4582"/>
                </a:cubicBezTo>
                <a:cubicBezTo>
                  <a:pt x="8176" y="4575"/>
                  <a:pt x="8164" y="4579"/>
                  <a:pt x="8161" y="4578"/>
                </a:cubicBezTo>
                <a:cubicBezTo>
                  <a:pt x="8158" y="4577"/>
                  <a:pt x="8155" y="4567"/>
                  <a:pt x="8155" y="4559"/>
                </a:cubicBezTo>
                <a:cubicBezTo>
                  <a:pt x="8155" y="4551"/>
                  <a:pt x="8146" y="4550"/>
                  <a:pt x="8139" y="4543"/>
                </a:cubicBezTo>
                <a:cubicBezTo>
                  <a:pt x="8132" y="4536"/>
                  <a:pt x="8130" y="4519"/>
                  <a:pt x="8131" y="4513"/>
                </a:cubicBezTo>
                <a:cubicBezTo>
                  <a:pt x="8132" y="4507"/>
                  <a:pt x="8137" y="4497"/>
                  <a:pt x="8137" y="4490"/>
                </a:cubicBezTo>
                <a:cubicBezTo>
                  <a:pt x="8137" y="4483"/>
                  <a:pt x="8127" y="4483"/>
                  <a:pt x="8123" y="4473"/>
                </a:cubicBezTo>
                <a:cubicBezTo>
                  <a:pt x="8119" y="4463"/>
                  <a:pt x="8123" y="4451"/>
                  <a:pt x="8124" y="4439"/>
                </a:cubicBezTo>
                <a:cubicBezTo>
                  <a:pt x="8125" y="4427"/>
                  <a:pt x="8126" y="4416"/>
                  <a:pt x="8129" y="4403"/>
                </a:cubicBezTo>
                <a:cubicBezTo>
                  <a:pt x="8131" y="4395"/>
                  <a:pt x="8137" y="4396"/>
                  <a:pt x="8141" y="4399"/>
                </a:cubicBezTo>
                <a:cubicBezTo>
                  <a:pt x="8141" y="4406"/>
                  <a:pt x="8142" y="4425"/>
                  <a:pt x="8147" y="4435"/>
                </a:cubicBezTo>
                <a:cubicBezTo>
                  <a:pt x="8148" y="4435"/>
                  <a:pt x="8150" y="4434"/>
                  <a:pt x="8152" y="4434"/>
                </a:cubicBezTo>
                <a:cubicBezTo>
                  <a:pt x="8152" y="4434"/>
                  <a:pt x="8151" y="4434"/>
                  <a:pt x="8151" y="4434"/>
                </a:cubicBezTo>
                <a:cubicBezTo>
                  <a:pt x="8149" y="4443"/>
                  <a:pt x="8149" y="4443"/>
                  <a:pt x="8149" y="4443"/>
                </a:cubicBezTo>
                <a:cubicBezTo>
                  <a:pt x="8149" y="4443"/>
                  <a:pt x="8155" y="4454"/>
                  <a:pt x="8158" y="4458"/>
                </a:cubicBezTo>
                <a:cubicBezTo>
                  <a:pt x="8161" y="4462"/>
                  <a:pt x="8157" y="4475"/>
                  <a:pt x="8157" y="4475"/>
                </a:cubicBezTo>
                <a:cubicBezTo>
                  <a:pt x="8157" y="4475"/>
                  <a:pt x="8168" y="4505"/>
                  <a:pt x="8164" y="4510"/>
                </a:cubicBezTo>
                <a:cubicBezTo>
                  <a:pt x="8160" y="4515"/>
                  <a:pt x="8157" y="4518"/>
                  <a:pt x="8158" y="4528"/>
                </a:cubicBezTo>
                <a:cubicBezTo>
                  <a:pt x="8159" y="4538"/>
                  <a:pt x="8167" y="4543"/>
                  <a:pt x="8173" y="4545"/>
                </a:cubicBezTo>
                <a:cubicBezTo>
                  <a:pt x="8179" y="4547"/>
                  <a:pt x="8196" y="4565"/>
                  <a:pt x="8200" y="4571"/>
                </a:cubicBezTo>
                <a:cubicBezTo>
                  <a:pt x="8204" y="4577"/>
                  <a:pt x="8200" y="4586"/>
                  <a:pt x="8198" y="4594"/>
                </a:cubicBezTo>
                <a:cubicBezTo>
                  <a:pt x="8196" y="4602"/>
                  <a:pt x="8205" y="4619"/>
                  <a:pt x="8205" y="4619"/>
                </a:cubicBezTo>
                <a:cubicBezTo>
                  <a:pt x="8223" y="4643"/>
                  <a:pt x="8223" y="4643"/>
                  <a:pt x="8223" y="4643"/>
                </a:cubicBezTo>
                <a:cubicBezTo>
                  <a:pt x="8223" y="4643"/>
                  <a:pt x="8221" y="4650"/>
                  <a:pt x="8218" y="4658"/>
                </a:cubicBezTo>
                <a:close/>
                <a:moveTo>
                  <a:pt x="8429" y="4817"/>
                </a:moveTo>
                <a:cubicBezTo>
                  <a:pt x="8429" y="4817"/>
                  <a:pt x="8429" y="4817"/>
                  <a:pt x="8428" y="4817"/>
                </a:cubicBezTo>
                <a:cubicBezTo>
                  <a:pt x="8429" y="4817"/>
                  <a:pt x="8429" y="4817"/>
                  <a:pt x="8429" y="4817"/>
                </a:cubicBezTo>
                <a:close/>
                <a:moveTo>
                  <a:pt x="8428" y="4817"/>
                </a:moveTo>
                <a:cubicBezTo>
                  <a:pt x="8425" y="4817"/>
                  <a:pt x="8417" y="4818"/>
                  <a:pt x="8408" y="4818"/>
                </a:cubicBezTo>
                <a:cubicBezTo>
                  <a:pt x="8417" y="4818"/>
                  <a:pt x="8425" y="4817"/>
                  <a:pt x="8428" y="4817"/>
                </a:cubicBezTo>
                <a:close/>
                <a:moveTo>
                  <a:pt x="8400" y="4818"/>
                </a:moveTo>
                <a:cubicBezTo>
                  <a:pt x="8400" y="4818"/>
                  <a:pt x="8400" y="4818"/>
                  <a:pt x="8399" y="4818"/>
                </a:cubicBezTo>
                <a:cubicBezTo>
                  <a:pt x="8398" y="4822"/>
                  <a:pt x="8398" y="4826"/>
                  <a:pt x="8398" y="4828"/>
                </a:cubicBezTo>
                <a:cubicBezTo>
                  <a:pt x="8398" y="4831"/>
                  <a:pt x="8395" y="4837"/>
                  <a:pt x="8386" y="4845"/>
                </a:cubicBezTo>
                <a:cubicBezTo>
                  <a:pt x="8377" y="4853"/>
                  <a:pt x="8387" y="4860"/>
                  <a:pt x="8391" y="4865"/>
                </a:cubicBezTo>
                <a:cubicBezTo>
                  <a:pt x="8395" y="4870"/>
                  <a:pt x="8395" y="4888"/>
                  <a:pt x="8390" y="4900"/>
                </a:cubicBezTo>
                <a:cubicBezTo>
                  <a:pt x="8387" y="4907"/>
                  <a:pt x="8387" y="4915"/>
                  <a:pt x="8388" y="4920"/>
                </a:cubicBezTo>
                <a:cubicBezTo>
                  <a:pt x="8388" y="4925"/>
                  <a:pt x="8390" y="4928"/>
                  <a:pt x="8392" y="4929"/>
                </a:cubicBezTo>
                <a:cubicBezTo>
                  <a:pt x="8397" y="4931"/>
                  <a:pt x="8401" y="4937"/>
                  <a:pt x="8401" y="4937"/>
                </a:cubicBezTo>
                <a:cubicBezTo>
                  <a:pt x="8401" y="4937"/>
                  <a:pt x="8406" y="4962"/>
                  <a:pt x="8400" y="4964"/>
                </a:cubicBezTo>
                <a:cubicBezTo>
                  <a:pt x="8394" y="4966"/>
                  <a:pt x="8392" y="4953"/>
                  <a:pt x="8392" y="4953"/>
                </a:cubicBezTo>
                <a:cubicBezTo>
                  <a:pt x="8392" y="4953"/>
                  <a:pt x="8380" y="4959"/>
                  <a:pt x="8377" y="4957"/>
                </a:cubicBezTo>
                <a:cubicBezTo>
                  <a:pt x="8374" y="4955"/>
                  <a:pt x="8374" y="4941"/>
                  <a:pt x="8373" y="4934"/>
                </a:cubicBezTo>
                <a:cubicBezTo>
                  <a:pt x="8372" y="4927"/>
                  <a:pt x="8370" y="4924"/>
                  <a:pt x="8368" y="4920"/>
                </a:cubicBezTo>
                <a:cubicBezTo>
                  <a:pt x="8366" y="4916"/>
                  <a:pt x="8368" y="4903"/>
                  <a:pt x="8368" y="4895"/>
                </a:cubicBezTo>
                <a:cubicBezTo>
                  <a:pt x="8368" y="4887"/>
                  <a:pt x="8363" y="4881"/>
                  <a:pt x="8351" y="4871"/>
                </a:cubicBezTo>
                <a:cubicBezTo>
                  <a:pt x="8339" y="4861"/>
                  <a:pt x="8348" y="4863"/>
                  <a:pt x="8346" y="4854"/>
                </a:cubicBezTo>
                <a:cubicBezTo>
                  <a:pt x="8344" y="4845"/>
                  <a:pt x="8354" y="4837"/>
                  <a:pt x="8364" y="4826"/>
                </a:cubicBezTo>
                <a:cubicBezTo>
                  <a:pt x="8374" y="4815"/>
                  <a:pt x="8370" y="4813"/>
                  <a:pt x="8371" y="4808"/>
                </a:cubicBezTo>
                <a:cubicBezTo>
                  <a:pt x="8372" y="4803"/>
                  <a:pt x="8368" y="4798"/>
                  <a:pt x="8368" y="4790"/>
                </a:cubicBezTo>
                <a:cubicBezTo>
                  <a:pt x="8368" y="4782"/>
                  <a:pt x="8366" y="4767"/>
                  <a:pt x="8365" y="4751"/>
                </a:cubicBezTo>
                <a:cubicBezTo>
                  <a:pt x="8364" y="4735"/>
                  <a:pt x="8362" y="4744"/>
                  <a:pt x="8351" y="4737"/>
                </a:cubicBezTo>
                <a:cubicBezTo>
                  <a:pt x="8340" y="4730"/>
                  <a:pt x="8348" y="4721"/>
                  <a:pt x="8347" y="4710"/>
                </a:cubicBezTo>
                <a:cubicBezTo>
                  <a:pt x="8347" y="4710"/>
                  <a:pt x="8351" y="4697"/>
                  <a:pt x="8361" y="4702"/>
                </a:cubicBezTo>
                <a:cubicBezTo>
                  <a:pt x="8371" y="4707"/>
                  <a:pt x="8379" y="4728"/>
                  <a:pt x="8379" y="4728"/>
                </a:cubicBezTo>
                <a:cubicBezTo>
                  <a:pt x="8381" y="4763"/>
                  <a:pt x="8381" y="4763"/>
                  <a:pt x="8381" y="4763"/>
                </a:cubicBezTo>
                <a:cubicBezTo>
                  <a:pt x="8381" y="4763"/>
                  <a:pt x="8386" y="4764"/>
                  <a:pt x="8386" y="4771"/>
                </a:cubicBezTo>
                <a:cubicBezTo>
                  <a:pt x="8386" y="4778"/>
                  <a:pt x="8383" y="4780"/>
                  <a:pt x="8380" y="4788"/>
                </a:cubicBezTo>
                <a:cubicBezTo>
                  <a:pt x="8377" y="4796"/>
                  <a:pt x="8399" y="4806"/>
                  <a:pt x="8399" y="4806"/>
                </a:cubicBezTo>
                <a:cubicBezTo>
                  <a:pt x="8398" y="4818"/>
                  <a:pt x="8398" y="4818"/>
                  <a:pt x="8398" y="4818"/>
                </a:cubicBezTo>
                <a:cubicBezTo>
                  <a:pt x="8399" y="4818"/>
                  <a:pt x="8399" y="4818"/>
                  <a:pt x="8400" y="4818"/>
                </a:cubicBezTo>
                <a:close/>
                <a:moveTo>
                  <a:pt x="8250" y="4289"/>
                </a:moveTo>
                <a:cubicBezTo>
                  <a:pt x="8252" y="4275"/>
                  <a:pt x="8260" y="4257"/>
                  <a:pt x="8261" y="4251"/>
                </a:cubicBezTo>
                <a:cubicBezTo>
                  <a:pt x="8261" y="4250"/>
                  <a:pt x="8261" y="4250"/>
                  <a:pt x="8261" y="4249"/>
                </a:cubicBezTo>
                <a:cubicBezTo>
                  <a:pt x="8261" y="4244"/>
                  <a:pt x="8255" y="4238"/>
                  <a:pt x="8253" y="4232"/>
                </a:cubicBezTo>
                <a:cubicBezTo>
                  <a:pt x="8251" y="4225"/>
                  <a:pt x="8258" y="4217"/>
                  <a:pt x="8262" y="4213"/>
                </a:cubicBezTo>
                <a:cubicBezTo>
                  <a:pt x="8266" y="4209"/>
                  <a:pt x="8260" y="4197"/>
                  <a:pt x="8269" y="4190"/>
                </a:cubicBezTo>
                <a:cubicBezTo>
                  <a:pt x="8278" y="4183"/>
                  <a:pt x="8308" y="4185"/>
                  <a:pt x="8311" y="4183"/>
                </a:cubicBezTo>
                <a:cubicBezTo>
                  <a:pt x="8314" y="4181"/>
                  <a:pt x="8321" y="4169"/>
                  <a:pt x="8327" y="4169"/>
                </a:cubicBezTo>
                <a:cubicBezTo>
                  <a:pt x="8333" y="4169"/>
                  <a:pt x="8333" y="4186"/>
                  <a:pt x="8333" y="4186"/>
                </a:cubicBezTo>
                <a:cubicBezTo>
                  <a:pt x="8333" y="4186"/>
                  <a:pt x="8340" y="4179"/>
                  <a:pt x="8351" y="4182"/>
                </a:cubicBezTo>
                <a:cubicBezTo>
                  <a:pt x="8353" y="4182"/>
                  <a:pt x="8355" y="4183"/>
                  <a:pt x="8358" y="4184"/>
                </a:cubicBezTo>
                <a:cubicBezTo>
                  <a:pt x="8358" y="4185"/>
                  <a:pt x="8358" y="4185"/>
                  <a:pt x="8358" y="4186"/>
                </a:cubicBezTo>
                <a:cubicBezTo>
                  <a:pt x="8358" y="4197"/>
                  <a:pt x="8367" y="4207"/>
                  <a:pt x="8374" y="4208"/>
                </a:cubicBezTo>
                <a:cubicBezTo>
                  <a:pt x="8381" y="4209"/>
                  <a:pt x="8381" y="4200"/>
                  <a:pt x="8381" y="4200"/>
                </a:cubicBezTo>
                <a:cubicBezTo>
                  <a:pt x="8395" y="4199"/>
                  <a:pt x="8395" y="4199"/>
                  <a:pt x="8395" y="4199"/>
                </a:cubicBezTo>
                <a:cubicBezTo>
                  <a:pt x="8398" y="4211"/>
                  <a:pt x="8398" y="4211"/>
                  <a:pt x="8398" y="4211"/>
                </a:cubicBezTo>
                <a:cubicBezTo>
                  <a:pt x="8389" y="4213"/>
                  <a:pt x="8389" y="4213"/>
                  <a:pt x="8389" y="4213"/>
                </a:cubicBezTo>
                <a:cubicBezTo>
                  <a:pt x="8379" y="4221"/>
                  <a:pt x="8379" y="4221"/>
                  <a:pt x="8379" y="4221"/>
                </a:cubicBezTo>
                <a:cubicBezTo>
                  <a:pt x="8379" y="4221"/>
                  <a:pt x="8374" y="4211"/>
                  <a:pt x="8365" y="4221"/>
                </a:cubicBezTo>
                <a:cubicBezTo>
                  <a:pt x="8356" y="4231"/>
                  <a:pt x="8369" y="4240"/>
                  <a:pt x="8369" y="4240"/>
                </a:cubicBezTo>
                <a:cubicBezTo>
                  <a:pt x="8366" y="4249"/>
                  <a:pt x="8366" y="4249"/>
                  <a:pt x="8366" y="4249"/>
                </a:cubicBezTo>
                <a:cubicBezTo>
                  <a:pt x="8360" y="4249"/>
                  <a:pt x="8355" y="4249"/>
                  <a:pt x="8355" y="4250"/>
                </a:cubicBezTo>
                <a:cubicBezTo>
                  <a:pt x="8355" y="4250"/>
                  <a:pt x="8355" y="4250"/>
                  <a:pt x="8355" y="4250"/>
                </a:cubicBezTo>
                <a:cubicBezTo>
                  <a:pt x="8355" y="4259"/>
                  <a:pt x="8358" y="4273"/>
                  <a:pt x="8358" y="4273"/>
                </a:cubicBezTo>
                <a:cubicBezTo>
                  <a:pt x="8343" y="4280"/>
                  <a:pt x="8343" y="4280"/>
                  <a:pt x="8343" y="4280"/>
                </a:cubicBezTo>
                <a:cubicBezTo>
                  <a:pt x="8343" y="4280"/>
                  <a:pt x="8330" y="4289"/>
                  <a:pt x="8325" y="4304"/>
                </a:cubicBezTo>
                <a:cubicBezTo>
                  <a:pt x="8320" y="4319"/>
                  <a:pt x="8355" y="4308"/>
                  <a:pt x="8355" y="4308"/>
                </a:cubicBezTo>
                <a:cubicBezTo>
                  <a:pt x="8355" y="4308"/>
                  <a:pt x="8336" y="4324"/>
                  <a:pt x="8330" y="4327"/>
                </a:cubicBezTo>
                <a:cubicBezTo>
                  <a:pt x="8324" y="4330"/>
                  <a:pt x="8320" y="4321"/>
                  <a:pt x="8311" y="4320"/>
                </a:cubicBezTo>
                <a:cubicBezTo>
                  <a:pt x="8302" y="4319"/>
                  <a:pt x="8303" y="4338"/>
                  <a:pt x="8303" y="4338"/>
                </a:cubicBezTo>
                <a:cubicBezTo>
                  <a:pt x="8310" y="4348"/>
                  <a:pt x="8310" y="4348"/>
                  <a:pt x="8310" y="4348"/>
                </a:cubicBezTo>
                <a:cubicBezTo>
                  <a:pt x="8310" y="4348"/>
                  <a:pt x="8307" y="4349"/>
                  <a:pt x="8297" y="4348"/>
                </a:cubicBezTo>
                <a:cubicBezTo>
                  <a:pt x="8287" y="4347"/>
                  <a:pt x="8299" y="4322"/>
                  <a:pt x="8299" y="4322"/>
                </a:cubicBezTo>
                <a:cubicBezTo>
                  <a:pt x="8287" y="4327"/>
                  <a:pt x="8287" y="4327"/>
                  <a:pt x="8287" y="4327"/>
                </a:cubicBezTo>
                <a:cubicBezTo>
                  <a:pt x="8287" y="4327"/>
                  <a:pt x="8279" y="4315"/>
                  <a:pt x="8272" y="4315"/>
                </a:cubicBezTo>
                <a:cubicBezTo>
                  <a:pt x="8262" y="4315"/>
                  <a:pt x="8263" y="4341"/>
                  <a:pt x="8258" y="4341"/>
                </a:cubicBezTo>
                <a:cubicBezTo>
                  <a:pt x="8253" y="4341"/>
                  <a:pt x="8253" y="4329"/>
                  <a:pt x="8253" y="4329"/>
                </a:cubicBezTo>
                <a:cubicBezTo>
                  <a:pt x="8253" y="4329"/>
                  <a:pt x="8248" y="4303"/>
                  <a:pt x="8250" y="4289"/>
                </a:cubicBezTo>
                <a:close/>
                <a:moveTo>
                  <a:pt x="8586" y="1964"/>
                </a:moveTo>
                <a:cubicBezTo>
                  <a:pt x="8578" y="1973"/>
                  <a:pt x="8560" y="1988"/>
                  <a:pt x="8550" y="1992"/>
                </a:cubicBezTo>
                <a:cubicBezTo>
                  <a:pt x="8536" y="1997"/>
                  <a:pt x="8492" y="1991"/>
                  <a:pt x="8492" y="1991"/>
                </a:cubicBezTo>
                <a:cubicBezTo>
                  <a:pt x="8456" y="2002"/>
                  <a:pt x="8456" y="2002"/>
                  <a:pt x="8456" y="2002"/>
                </a:cubicBezTo>
                <a:cubicBezTo>
                  <a:pt x="8413" y="1986"/>
                  <a:pt x="8413" y="1986"/>
                  <a:pt x="8413" y="1986"/>
                </a:cubicBezTo>
                <a:cubicBezTo>
                  <a:pt x="8395" y="1992"/>
                  <a:pt x="8395" y="1992"/>
                  <a:pt x="8395" y="1992"/>
                </a:cubicBezTo>
                <a:cubicBezTo>
                  <a:pt x="8395" y="1992"/>
                  <a:pt x="8386" y="1970"/>
                  <a:pt x="8378" y="1972"/>
                </a:cubicBezTo>
                <a:cubicBezTo>
                  <a:pt x="8370" y="1973"/>
                  <a:pt x="8361" y="1980"/>
                  <a:pt x="8361" y="1980"/>
                </a:cubicBezTo>
                <a:cubicBezTo>
                  <a:pt x="8345" y="1970"/>
                  <a:pt x="8345" y="1970"/>
                  <a:pt x="8345" y="1970"/>
                </a:cubicBezTo>
                <a:cubicBezTo>
                  <a:pt x="8342" y="1955"/>
                  <a:pt x="8342" y="1955"/>
                  <a:pt x="8342" y="1955"/>
                </a:cubicBezTo>
                <a:cubicBezTo>
                  <a:pt x="8312" y="1960"/>
                  <a:pt x="8312" y="1960"/>
                  <a:pt x="8312" y="1960"/>
                </a:cubicBezTo>
                <a:cubicBezTo>
                  <a:pt x="8293" y="1950"/>
                  <a:pt x="8293" y="1950"/>
                  <a:pt x="8293" y="1950"/>
                </a:cubicBezTo>
                <a:cubicBezTo>
                  <a:pt x="8290" y="1935"/>
                  <a:pt x="8290" y="1935"/>
                  <a:pt x="8290" y="1935"/>
                </a:cubicBezTo>
                <a:cubicBezTo>
                  <a:pt x="8290" y="1935"/>
                  <a:pt x="8268" y="1946"/>
                  <a:pt x="8255" y="1946"/>
                </a:cubicBezTo>
                <a:cubicBezTo>
                  <a:pt x="8242" y="1946"/>
                  <a:pt x="8224" y="1940"/>
                  <a:pt x="8212" y="1941"/>
                </a:cubicBezTo>
                <a:cubicBezTo>
                  <a:pt x="8201" y="1942"/>
                  <a:pt x="8166" y="1956"/>
                  <a:pt x="8160" y="1962"/>
                </a:cubicBezTo>
                <a:cubicBezTo>
                  <a:pt x="8155" y="1969"/>
                  <a:pt x="8140" y="1972"/>
                  <a:pt x="8140" y="1972"/>
                </a:cubicBezTo>
                <a:cubicBezTo>
                  <a:pt x="8134" y="1987"/>
                  <a:pt x="8134" y="1987"/>
                  <a:pt x="8134" y="1987"/>
                </a:cubicBezTo>
                <a:cubicBezTo>
                  <a:pt x="8134" y="1987"/>
                  <a:pt x="8134" y="1991"/>
                  <a:pt x="8120" y="1988"/>
                </a:cubicBezTo>
                <a:cubicBezTo>
                  <a:pt x="8108" y="1985"/>
                  <a:pt x="8084" y="1982"/>
                  <a:pt x="8071" y="1982"/>
                </a:cubicBezTo>
                <a:cubicBezTo>
                  <a:pt x="8059" y="1982"/>
                  <a:pt x="8019" y="1973"/>
                  <a:pt x="8019" y="1973"/>
                </a:cubicBezTo>
                <a:cubicBezTo>
                  <a:pt x="8019" y="1973"/>
                  <a:pt x="7994" y="1976"/>
                  <a:pt x="7991" y="1963"/>
                </a:cubicBezTo>
                <a:cubicBezTo>
                  <a:pt x="7989" y="1956"/>
                  <a:pt x="7988" y="1949"/>
                  <a:pt x="7987" y="1944"/>
                </a:cubicBezTo>
                <a:cubicBezTo>
                  <a:pt x="7978" y="1945"/>
                  <a:pt x="7964" y="1943"/>
                  <a:pt x="7964" y="1943"/>
                </a:cubicBezTo>
                <a:cubicBezTo>
                  <a:pt x="7962" y="1940"/>
                  <a:pt x="7961" y="1938"/>
                  <a:pt x="7960" y="1936"/>
                </a:cubicBezTo>
                <a:cubicBezTo>
                  <a:pt x="7966" y="1928"/>
                  <a:pt x="7966" y="1928"/>
                  <a:pt x="7966" y="1928"/>
                </a:cubicBezTo>
                <a:cubicBezTo>
                  <a:pt x="7976" y="1941"/>
                  <a:pt x="7976" y="1941"/>
                  <a:pt x="7976" y="1941"/>
                </a:cubicBezTo>
                <a:cubicBezTo>
                  <a:pt x="7976" y="1941"/>
                  <a:pt x="7990" y="1943"/>
                  <a:pt x="7999" y="1942"/>
                </a:cubicBezTo>
                <a:cubicBezTo>
                  <a:pt x="7998" y="1939"/>
                  <a:pt x="7998" y="1937"/>
                  <a:pt x="7998" y="1937"/>
                </a:cubicBezTo>
                <a:cubicBezTo>
                  <a:pt x="7975" y="1909"/>
                  <a:pt x="7975" y="1909"/>
                  <a:pt x="7975" y="1909"/>
                </a:cubicBezTo>
                <a:cubicBezTo>
                  <a:pt x="7975" y="1909"/>
                  <a:pt x="7985" y="1904"/>
                  <a:pt x="7989" y="1897"/>
                </a:cubicBezTo>
                <a:cubicBezTo>
                  <a:pt x="7993" y="1890"/>
                  <a:pt x="7982" y="1876"/>
                  <a:pt x="7991" y="1869"/>
                </a:cubicBezTo>
                <a:cubicBezTo>
                  <a:pt x="8000" y="1862"/>
                  <a:pt x="8017" y="1866"/>
                  <a:pt x="8017" y="1866"/>
                </a:cubicBezTo>
                <a:cubicBezTo>
                  <a:pt x="8017" y="1866"/>
                  <a:pt x="8015" y="1857"/>
                  <a:pt x="8014" y="1845"/>
                </a:cubicBezTo>
                <a:cubicBezTo>
                  <a:pt x="8012" y="1834"/>
                  <a:pt x="8013" y="1820"/>
                  <a:pt x="8018" y="1813"/>
                </a:cubicBezTo>
                <a:cubicBezTo>
                  <a:pt x="8027" y="1801"/>
                  <a:pt x="8033" y="1791"/>
                  <a:pt x="8033" y="1791"/>
                </a:cubicBezTo>
                <a:cubicBezTo>
                  <a:pt x="8033" y="1791"/>
                  <a:pt x="8065" y="1801"/>
                  <a:pt x="8061" y="1778"/>
                </a:cubicBezTo>
                <a:cubicBezTo>
                  <a:pt x="8058" y="1762"/>
                  <a:pt x="8053" y="1753"/>
                  <a:pt x="8050" y="1750"/>
                </a:cubicBezTo>
                <a:cubicBezTo>
                  <a:pt x="8050" y="1748"/>
                  <a:pt x="8049" y="1748"/>
                  <a:pt x="8049" y="1748"/>
                </a:cubicBezTo>
                <a:cubicBezTo>
                  <a:pt x="8049" y="1748"/>
                  <a:pt x="8066" y="1741"/>
                  <a:pt x="8074" y="1735"/>
                </a:cubicBezTo>
                <a:cubicBezTo>
                  <a:pt x="8083" y="1729"/>
                  <a:pt x="8096" y="1705"/>
                  <a:pt x="8096" y="1705"/>
                </a:cubicBezTo>
                <a:cubicBezTo>
                  <a:pt x="8117" y="1696"/>
                  <a:pt x="8117" y="1696"/>
                  <a:pt x="8117" y="1696"/>
                </a:cubicBezTo>
                <a:cubicBezTo>
                  <a:pt x="8126" y="1685"/>
                  <a:pt x="8126" y="1685"/>
                  <a:pt x="8126" y="1685"/>
                </a:cubicBezTo>
                <a:cubicBezTo>
                  <a:pt x="8137" y="1690"/>
                  <a:pt x="8137" y="1690"/>
                  <a:pt x="8137" y="1690"/>
                </a:cubicBezTo>
                <a:cubicBezTo>
                  <a:pt x="8137" y="1690"/>
                  <a:pt x="8159" y="1694"/>
                  <a:pt x="8162" y="1694"/>
                </a:cubicBezTo>
                <a:cubicBezTo>
                  <a:pt x="8165" y="1694"/>
                  <a:pt x="8173" y="1688"/>
                  <a:pt x="8173" y="1688"/>
                </a:cubicBezTo>
                <a:cubicBezTo>
                  <a:pt x="8161" y="1704"/>
                  <a:pt x="8161" y="1704"/>
                  <a:pt x="8161" y="1704"/>
                </a:cubicBezTo>
                <a:cubicBezTo>
                  <a:pt x="8161" y="1704"/>
                  <a:pt x="8143" y="1698"/>
                  <a:pt x="8146" y="1705"/>
                </a:cubicBezTo>
                <a:cubicBezTo>
                  <a:pt x="8149" y="1712"/>
                  <a:pt x="8169" y="1717"/>
                  <a:pt x="8169" y="1717"/>
                </a:cubicBezTo>
                <a:cubicBezTo>
                  <a:pt x="8201" y="1718"/>
                  <a:pt x="8201" y="1718"/>
                  <a:pt x="8201" y="1718"/>
                </a:cubicBezTo>
                <a:cubicBezTo>
                  <a:pt x="8214" y="1719"/>
                  <a:pt x="8214" y="1719"/>
                  <a:pt x="8214" y="1719"/>
                </a:cubicBezTo>
                <a:cubicBezTo>
                  <a:pt x="8221" y="1730"/>
                  <a:pt x="8221" y="1730"/>
                  <a:pt x="8221" y="1730"/>
                </a:cubicBezTo>
                <a:cubicBezTo>
                  <a:pt x="8221" y="1730"/>
                  <a:pt x="8175" y="1756"/>
                  <a:pt x="8178" y="1759"/>
                </a:cubicBezTo>
                <a:cubicBezTo>
                  <a:pt x="8181" y="1762"/>
                  <a:pt x="8223" y="1763"/>
                  <a:pt x="8225" y="1776"/>
                </a:cubicBezTo>
                <a:cubicBezTo>
                  <a:pt x="8227" y="1790"/>
                  <a:pt x="8215" y="1804"/>
                  <a:pt x="8220" y="1806"/>
                </a:cubicBezTo>
                <a:cubicBezTo>
                  <a:pt x="8226" y="1808"/>
                  <a:pt x="8247" y="1810"/>
                  <a:pt x="8247" y="1810"/>
                </a:cubicBezTo>
                <a:cubicBezTo>
                  <a:pt x="8247" y="1810"/>
                  <a:pt x="8261" y="1791"/>
                  <a:pt x="8268" y="1791"/>
                </a:cubicBezTo>
                <a:cubicBezTo>
                  <a:pt x="8276" y="1791"/>
                  <a:pt x="8279" y="1797"/>
                  <a:pt x="8289" y="1791"/>
                </a:cubicBezTo>
                <a:cubicBezTo>
                  <a:pt x="8299" y="1785"/>
                  <a:pt x="8297" y="1773"/>
                  <a:pt x="8304" y="1772"/>
                </a:cubicBezTo>
                <a:cubicBezTo>
                  <a:pt x="8311" y="1771"/>
                  <a:pt x="8317" y="1780"/>
                  <a:pt x="8317" y="1780"/>
                </a:cubicBezTo>
                <a:cubicBezTo>
                  <a:pt x="8340" y="1776"/>
                  <a:pt x="8340" y="1776"/>
                  <a:pt x="8340" y="1776"/>
                </a:cubicBezTo>
                <a:cubicBezTo>
                  <a:pt x="8342" y="1765"/>
                  <a:pt x="8342" y="1765"/>
                  <a:pt x="8342" y="1765"/>
                </a:cubicBezTo>
                <a:cubicBezTo>
                  <a:pt x="8348" y="1756"/>
                  <a:pt x="8348" y="1756"/>
                  <a:pt x="8348" y="1756"/>
                </a:cubicBezTo>
                <a:cubicBezTo>
                  <a:pt x="8348" y="1756"/>
                  <a:pt x="8334" y="1750"/>
                  <a:pt x="8328" y="1756"/>
                </a:cubicBezTo>
                <a:cubicBezTo>
                  <a:pt x="8322" y="1762"/>
                  <a:pt x="8298" y="1763"/>
                  <a:pt x="8298" y="1763"/>
                </a:cubicBezTo>
                <a:cubicBezTo>
                  <a:pt x="8298" y="1763"/>
                  <a:pt x="8280" y="1757"/>
                  <a:pt x="8279" y="1747"/>
                </a:cubicBezTo>
                <a:cubicBezTo>
                  <a:pt x="8278" y="1737"/>
                  <a:pt x="8266" y="1738"/>
                  <a:pt x="8266" y="1738"/>
                </a:cubicBezTo>
                <a:cubicBezTo>
                  <a:pt x="8254" y="1725"/>
                  <a:pt x="8254" y="1725"/>
                  <a:pt x="8254" y="1725"/>
                </a:cubicBezTo>
                <a:cubicBezTo>
                  <a:pt x="8229" y="1723"/>
                  <a:pt x="8229" y="1723"/>
                  <a:pt x="8229" y="1723"/>
                </a:cubicBezTo>
                <a:cubicBezTo>
                  <a:pt x="8222" y="1715"/>
                  <a:pt x="8222" y="1715"/>
                  <a:pt x="8222" y="1715"/>
                </a:cubicBezTo>
                <a:cubicBezTo>
                  <a:pt x="8238" y="1714"/>
                  <a:pt x="8238" y="1714"/>
                  <a:pt x="8238" y="1714"/>
                </a:cubicBezTo>
                <a:cubicBezTo>
                  <a:pt x="8238" y="1714"/>
                  <a:pt x="8257" y="1718"/>
                  <a:pt x="8263" y="1717"/>
                </a:cubicBezTo>
                <a:cubicBezTo>
                  <a:pt x="8270" y="1715"/>
                  <a:pt x="8285" y="1703"/>
                  <a:pt x="8285" y="1703"/>
                </a:cubicBezTo>
                <a:cubicBezTo>
                  <a:pt x="8291" y="1708"/>
                  <a:pt x="8291" y="1708"/>
                  <a:pt x="8291" y="1708"/>
                </a:cubicBezTo>
                <a:cubicBezTo>
                  <a:pt x="8291" y="1708"/>
                  <a:pt x="8305" y="1695"/>
                  <a:pt x="8314" y="1692"/>
                </a:cubicBezTo>
                <a:cubicBezTo>
                  <a:pt x="8324" y="1689"/>
                  <a:pt x="8350" y="1688"/>
                  <a:pt x="8350" y="1688"/>
                </a:cubicBezTo>
                <a:cubicBezTo>
                  <a:pt x="8378" y="1666"/>
                  <a:pt x="8378" y="1666"/>
                  <a:pt x="8378" y="1666"/>
                </a:cubicBezTo>
                <a:cubicBezTo>
                  <a:pt x="8378" y="1666"/>
                  <a:pt x="8378" y="1666"/>
                  <a:pt x="8378" y="1666"/>
                </a:cubicBezTo>
                <a:cubicBezTo>
                  <a:pt x="8378" y="1666"/>
                  <a:pt x="8379" y="1666"/>
                  <a:pt x="8379" y="1666"/>
                </a:cubicBezTo>
                <a:cubicBezTo>
                  <a:pt x="8379" y="1666"/>
                  <a:pt x="8379" y="1666"/>
                  <a:pt x="8379" y="1666"/>
                </a:cubicBezTo>
                <a:cubicBezTo>
                  <a:pt x="8379" y="1666"/>
                  <a:pt x="8379" y="1666"/>
                  <a:pt x="8379" y="1666"/>
                </a:cubicBezTo>
                <a:cubicBezTo>
                  <a:pt x="8379" y="1666"/>
                  <a:pt x="8379" y="1666"/>
                  <a:pt x="8380" y="1666"/>
                </a:cubicBezTo>
                <a:cubicBezTo>
                  <a:pt x="8380" y="1666"/>
                  <a:pt x="8380" y="1666"/>
                  <a:pt x="8380" y="1666"/>
                </a:cubicBezTo>
                <a:cubicBezTo>
                  <a:pt x="8381" y="1667"/>
                  <a:pt x="8381" y="1667"/>
                  <a:pt x="8382" y="1667"/>
                </a:cubicBezTo>
                <a:cubicBezTo>
                  <a:pt x="8387" y="1669"/>
                  <a:pt x="8397" y="1671"/>
                  <a:pt x="8405" y="1668"/>
                </a:cubicBezTo>
                <a:cubicBezTo>
                  <a:pt x="8404" y="1669"/>
                  <a:pt x="8403" y="1669"/>
                  <a:pt x="8403" y="1669"/>
                </a:cubicBezTo>
                <a:cubicBezTo>
                  <a:pt x="8404" y="1669"/>
                  <a:pt x="8405" y="1668"/>
                  <a:pt x="8407" y="1668"/>
                </a:cubicBezTo>
                <a:cubicBezTo>
                  <a:pt x="8418" y="1662"/>
                  <a:pt x="8447" y="1653"/>
                  <a:pt x="8448" y="1662"/>
                </a:cubicBezTo>
                <a:cubicBezTo>
                  <a:pt x="8449" y="1670"/>
                  <a:pt x="8427" y="1686"/>
                  <a:pt x="8427" y="1686"/>
                </a:cubicBezTo>
                <a:cubicBezTo>
                  <a:pt x="8394" y="1696"/>
                  <a:pt x="8394" y="1696"/>
                  <a:pt x="8394" y="1696"/>
                </a:cubicBezTo>
                <a:cubicBezTo>
                  <a:pt x="8424" y="1719"/>
                  <a:pt x="8424" y="1719"/>
                  <a:pt x="8424" y="1719"/>
                </a:cubicBezTo>
                <a:cubicBezTo>
                  <a:pt x="8424" y="1719"/>
                  <a:pt x="8400" y="1724"/>
                  <a:pt x="8399" y="1734"/>
                </a:cubicBezTo>
                <a:cubicBezTo>
                  <a:pt x="8398" y="1744"/>
                  <a:pt x="8398" y="1755"/>
                  <a:pt x="8398" y="1755"/>
                </a:cubicBezTo>
                <a:cubicBezTo>
                  <a:pt x="8398" y="1755"/>
                  <a:pt x="8385" y="1764"/>
                  <a:pt x="8380" y="1764"/>
                </a:cubicBezTo>
                <a:cubicBezTo>
                  <a:pt x="8375" y="1764"/>
                  <a:pt x="8360" y="1753"/>
                  <a:pt x="8360" y="1753"/>
                </a:cubicBezTo>
                <a:cubicBezTo>
                  <a:pt x="8356" y="1764"/>
                  <a:pt x="8356" y="1764"/>
                  <a:pt x="8356" y="1764"/>
                </a:cubicBezTo>
                <a:cubicBezTo>
                  <a:pt x="8356" y="1764"/>
                  <a:pt x="8368" y="1777"/>
                  <a:pt x="8371" y="1777"/>
                </a:cubicBezTo>
                <a:cubicBezTo>
                  <a:pt x="8374" y="1777"/>
                  <a:pt x="8383" y="1796"/>
                  <a:pt x="8383" y="1796"/>
                </a:cubicBezTo>
                <a:cubicBezTo>
                  <a:pt x="8408" y="1794"/>
                  <a:pt x="8408" y="1794"/>
                  <a:pt x="8408" y="1794"/>
                </a:cubicBezTo>
                <a:cubicBezTo>
                  <a:pt x="8408" y="1794"/>
                  <a:pt x="8426" y="1813"/>
                  <a:pt x="8432" y="1813"/>
                </a:cubicBezTo>
                <a:cubicBezTo>
                  <a:pt x="8438" y="1813"/>
                  <a:pt x="8450" y="1814"/>
                  <a:pt x="8450" y="1814"/>
                </a:cubicBezTo>
                <a:cubicBezTo>
                  <a:pt x="8450" y="1814"/>
                  <a:pt x="8481" y="1851"/>
                  <a:pt x="8489" y="1854"/>
                </a:cubicBezTo>
                <a:cubicBezTo>
                  <a:pt x="8493" y="1855"/>
                  <a:pt x="8500" y="1858"/>
                  <a:pt x="8505" y="1861"/>
                </a:cubicBezTo>
                <a:cubicBezTo>
                  <a:pt x="8504" y="1861"/>
                  <a:pt x="8503" y="1862"/>
                  <a:pt x="8503" y="1863"/>
                </a:cubicBezTo>
                <a:cubicBezTo>
                  <a:pt x="8504" y="1864"/>
                  <a:pt x="8505" y="1865"/>
                  <a:pt x="8505" y="1865"/>
                </a:cubicBezTo>
                <a:cubicBezTo>
                  <a:pt x="8505" y="1865"/>
                  <a:pt x="8545" y="1888"/>
                  <a:pt x="8554" y="1891"/>
                </a:cubicBezTo>
                <a:cubicBezTo>
                  <a:pt x="8562" y="1894"/>
                  <a:pt x="8577" y="1907"/>
                  <a:pt x="8577" y="1907"/>
                </a:cubicBezTo>
                <a:cubicBezTo>
                  <a:pt x="8577" y="1907"/>
                  <a:pt x="8581" y="1935"/>
                  <a:pt x="8581" y="1938"/>
                </a:cubicBezTo>
                <a:cubicBezTo>
                  <a:pt x="8581" y="1942"/>
                  <a:pt x="8593" y="1957"/>
                  <a:pt x="8593" y="1957"/>
                </a:cubicBezTo>
                <a:cubicBezTo>
                  <a:pt x="8593" y="1957"/>
                  <a:pt x="8591" y="1959"/>
                  <a:pt x="8586" y="1964"/>
                </a:cubicBezTo>
                <a:close/>
                <a:moveTo>
                  <a:pt x="8770" y="1610"/>
                </a:moveTo>
                <a:cubicBezTo>
                  <a:pt x="8770" y="1610"/>
                  <a:pt x="8770" y="1610"/>
                  <a:pt x="8770" y="1610"/>
                </a:cubicBezTo>
                <a:cubicBezTo>
                  <a:pt x="8770" y="1610"/>
                  <a:pt x="8770" y="1610"/>
                  <a:pt x="8770" y="1610"/>
                </a:cubicBezTo>
                <a:cubicBezTo>
                  <a:pt x="8770" y="1610"/>
                  <a:pt x="8770" y="1610"/>
                  <a:pt x="8770" y="1610"/>
                </a:cubicBezTo>
                <a:close/>
                <a:moveTo>
                  <a:pt x="8771" y="1494"/>
                </a:moveTo>
                <a:cubicBezTo>
                  <a:pt x="8770" y="1493"/>
                  <a:pt x="8769" y="1492"/>
                  <a:pt x="8768" y="1492"/>
                </a:cubicBezTo>
                <a:cubicBezTo>
                  <a:pt x="8769" y="1492"/>
                  <a:pt x="8770" y="1493"/>
                  <a:pt x="8771" y="1494"/>
                </a:cubicBezTo>
                <a:cubicBezTo>
                  <a:pt x="8771" y="1494"/>
                  <a:pt x="8771" y="1494"/>
                  <a:pt x="8771" y="1494"/>
                </a:cubicBezTo>
                <a:close/>
                <a:moveTo>
                  <a:pt x="9119" y="1937"/>
                </a:moveTo>
                <a:cubicBezTo>
                  <a:pt x="9119" y="1941"/>
                  <a:pt x="9122" y="1941"/>
                  <a:pt x="9129" y="1953"/>
                </a:cubicBezTo>
                <a:cubicBezTo>
                  <a:pt x="9135" y="1965"/>
                  <a:pt x="9171" y="1974"/>
                  <a:pt x="9169" y="1985"/>
                </a:cubicBezTo>
                <a:cubicBezTo>
                  <a:pt x="9166" y="1995"/>
                  <a:pt x="9166" y="2001"/>
                  <a:pt x="9159" y="1999"/>
                </a:cubicBezTo>
                <a:cubicBezTo>
                  <a:pt x="9153" y="1998"/>
                  <a:pt x="9138" y="1985"/>
                  <a:pt x="9141" y="1989"/>
                </a:cubicBezTo>
                <a:cubicBezTo>
                  <a:pt x="9143" y="1993"/>
                  <a:pt x="9138" y="2002"/>
                  <a:pt x="9138" y="2002"/>
                </a:cubicBezTo>
                <a:cubicBezTo>
                  <a:pt x="9111" y="2003"/>
                  <a:pt x="9111" y="2003"/>
                  <a:pt x="9111" y="2003"/>
                </a:cubicBezTo>
                <a:cubicBezTo>
                  <a:pt x="9103" y="1990"/>
                  <a:pt x="9103" y="1990"/>
                  <a:pt x="9103" y="1990"/>
                </a:cubicBezTo>
                <a:cubicBezTo>
                  <a:pt x="9099" y="1995"/>
                  <a:pt x="9099" y="1995"/>
                  <a:pt x="9099" y="1995"/>
                </a:cubicBezTo>
                <a:cubicBezTo>
                  <a:pt x="9099" y="1995"/>
                  <a:pt x="9089" y="1985"/>
                  <a:pt x="9083" y="1975"/>
                </a:cubicBezTo>
                <a:cubicBezTo>
                  <a:pt x="9078" y="1966"/>
                  <a:pt x="9082" y="1951"/>
                  <a:pt x="9078" y="1950"/>
                </a:cubicBezTo>
                <a:cubicBezTo>
                  <a:pt x="9077" y="1950"/>
                  <a:pt x="9075" y="1949"/>
                  <a:pt x="9073" y="1948"/>
                </a:cubicBezTo>
                <a:cubicBezTo>
                  <a:pt x="9073" y="1948"/>
                  <a:pt x="9073" y="1948"/>
                  <a:pt x="9073" y="1948"/>
                </a:cubicBezTo>
                <a:cubicBezTo>
                  <a:pt x="9075" y="1942"/>
                  <a:pt x="9081" y="1922"/>
                  <a:pt x="9089" y="1921"/>
                </a:cubicBezTo>
                <a:cubicBezTo>
                  <a:pt x="9094" y="1920"/>
                  <a:pt x="9102" y="1921"/>
                  <a:pt x="9108" y="1922"/>
                </a:cubicBezTo>
                <a:cubicBezTo>
                  <a:pt x="9108" y="1925"/>
                  <a:pt x="9109" y="1927"/>
                  <a:pt x="9109" y="1927"/>
                </a:cubicBezTo>
                <a:cubicBezTo>
                  <a:pt x="9109" y="1927"/>
                  <a:pt x="9119" y="1933"/>
                  <a:pt x="9119" y="1937"/>
                </a:cubicBezTo>
                <a:close/>
                <a:moveTo>
                  <a:pt x="8999" y="1443"/>
                </a:moveTo>
                <a:cubicBezTo>
                  <a:pt x="8998" y="1442"/>
                  <a:pt x="8997" y="1441"/>
                  <a:pt x="8997" y="1441"/>
                </a:cubicBezTo>
                <a:cubicBezTo>
                  <a:pt x="8997" y="1441"/>
                  <a:pt x="8998" y="1442"/>
                  <a:pt x="8999" y="1443"/>
                </a:cubicBezTo>
                <a:close/>
                <a:moveTo>
                  <a:pt x="8994" y="1439"/>
                </a:moveTo>
                <a:cubicBezTo>
                  <a:pt x="8993" y="1439"/>
                  <a:pt x="8991" y="1439"/>
                  <a:pt x="8990" y="1439"/>
                </a:cubicBezTo>
                <a:cubicBezTo>
                  <a:pt x="8991" y="1439"/>
                  <a:pt x="8993" y="1439"/>
                  <a:pt x="8994" y="1439"/>
                </a:cubicBezTo>
                <a:close/>
                <a:moveTo>
                  <a:pt x="8852" y="1687"/>
                </a:moveTo>
                <a:cubicBezTo>
                  <a:pt x="8851" y="1687"/>
                  <a:pt x="8851" y="1687"/>
                  <a:pt x="8851" y="1687"/>
                </a:cubicBezTo>
                <a:cubicBezTo>
                  <a:pt x="8850" y="1687"/>
                  <a:pt x="8850" y="1687"/>
                  <a:pt x="8849" y="1686"/>
                </a:cubicBezTo>
                <a:cubicBezTo>
                  <a:pt x="8850" y="1687"/>
                  <a:pt x="8851" y="1687"/>
                  <a:pt x="8852" y="1687"/>
                </a:cubicBezTo>
                <a:close/>
                <a:moveTo>
                  <a:pt x="8846" y="1660"/>
                </a:moveTo>
                <a:cubicBezTo>
                  <a:pt x="8846" y="1660"/>
                  <a:pt x="8846" y="1660"/>
                  <a:pt x="8846" y="1660"/>
                </a:cubicBezTo>
                <a:cubicBezTo>
                  <a:pt x="8845" y="1683"/>
                  <a:pt x="8845" y="1683"/>
                  <a:pt x="8845" y="1683"/>
                </a:cubicBezTo>
                <a:lnTo>
                  <a:pt x="8846" y="1660"/>
                </a:lnTo>
                <a:close/>
                <a:moveTo>
                  <a:pt x="8820" y="1496"/>
                </a:moveTo>
                <a:cubicBezTo>
                  <a:pt x="8820" y="1496"/>
                  <a:pt x="8820" y="1496"/>
                  <a:pt x="8820" y="1496"/>
                </a:cubicBezTo>
                <a:cubicBezTo>
                  <a:pt x="8820" y="1496"/>
                  <a:pt x="8819" y="1495"/>
                  <a:pt x="8819" y="1495"/>
                </a:cubicBezTo>
                <a:cubicBezTo>
                  <a:pt x="8819" y="1495"/>
                  <a:pt x="8820" y="1495"/>
                  <a:pt x="8820" y="1496"/>
                </a:cubicBezTo>
                <a:close/>
                <a:moveTo>
                  <a:pt x="8818" y="1493"/>
                </a:moveTo>
                <a:cubicBezTo>
                  <a:pt x="8818" y="1493"/>
                  <a:pt x="8818" y="1493"/>
                  <a:pt x="8818" y="1494"/>
                </a:cubicBezTo>
                <a:cubicBezTo>
                  <a:pt x="8818" y="1494"/>
                  <a:pt x="8818" y="1494"/>
                  <a:pt x="8818" y="1494"/>
                </a:cubicBezTo>
                <a:cubicBezTo>
                  <a:pt x="8818" y="1493"/>
                  <a:pt x="8818" y="1493"/>
                  <a:pt x="8818" y="1492"/>
                </a:cubicBezTo>
                <a:cubicBezTo>
                  <a:pt x="8818" y="1493"/>
                  <a:pt x="8818" y="1493"/>
                  <a:pt x="8818" y="1493"/>
                </a:cubicBezTo>
                <a:close/>
                <a:moveTo>
                  <a:pt x="8817" y="1491"/>
                </a:moveTo>
                <a:cubicBezTo>
                  <a:pt x="8817" y="1491"/>
                  <a:pt x="8817" y="1491"/>
                  <a:pt x="8817" y="1491"/>
                </a:cubicBezTo>
                <a:cubicBezTo>
                  <a:pt x="8817" y="1491"/>
                  <a:pt x="8816" y="1491"/>
                  <a:pt x="8816" y="1490"/>
                </a:cubicBezTo>
                <a:cubicBezTo>
                  <a:pt x="8816" y="1491"/>
                  <a:pt x="8816" y="1491"/>
                  <a:pt x="8817" y="1491"/>
                </a:cubicBezTo>
                <a:close/>
                <a:moveTo>
                  <a:pt x="8814" y="1488"/>
                </a:moveTo>
                <a:cubicBezTo>
                  <a:pt x="8814" y="1488"/>
                  <a:pt x="8814" y="1489"/>
                  <a:pt x="8814" y="1489"/>
                </a:cubicBezTo>
                <a:cubicBezTo>
                  <a:pt x="8814" y="1489"/>
                  <a:pt x="8815" y="1489"/>
                  <a:pt x="8815" y="1490"/>
                </a:cubicBezTo>
                <a:cubicBezTo>
                  <a:pt x="8815" y="1489"/>
                  <a:pt x="8815" y="1489"/>
                  <a:pt x="8814" y="1489"/>
                </a:cubicBezTo>
                <a:cubicBezTo>
                  <a:pt x="8815" y="1489"/>
                  <a:pt x="8815" y="1489"/>
                  <a:pt x="8815" y="1490"/>
                </a:cubicBezTo>
                <a:cubicBezTo>
                  <a:pt x="8815" y="1490"/>
                  <a:pt x="8815" y="1490"/>
                  <a:pt x="8815" y="1490"/>
                </a:cubicBezTo>
                <a:cubicBezTo>
                  <a:pt x="8815" y="1489"/>
                  <a:pt x="8814" y="1489"/>
                  <a:pt x="8814" y="1488"/>
                </a:cubicBezTo>
                <a:cubicBezTo>
                  <a:pt x="8814" y="1488"/>
                  <a:pt x="8814" y="1488"/>
                  <a:pt x="8814" y="1488"/>
                </a:cubicBezTo>
                <a:close/>
                <a:moveTo>
                  <a:pt x="8931" y="2133"/>
                </a:moveTo>
                <a:cubicBezTo>
                  <a:pt x="8931" y="2133"/>
                  <a:pt x="8931" y="2134"/>
                  <a:pt x="8932" y="2136"/>
                </a:cubicBezTo>
                <a:cubicBezTo>
                  <a:pt x="8931" y="2134"/>
                  <a:pt x="8931" y="2133"/>
                  <a:pt x="8931" y="2133"/>
                </a:cubicBezTo>
                <a:close/>
                <a:moveTo>
                  <a:pt x="9173" y="2214"/>
                </a:moveTo>
                <a:cubicBezTo>
                  <a:pt x="9161" y="2216"/>
                  <a:pt x="9150" y="2209"/>
                  <a:pt x="9150" y="2209"/>
                </a:cubicBezTo>
                <a:cubicBezTo>
                  <a:pt x="9150" y="2209"/>
                  <a:pt x="9125" y="2214"/>
                  <a:pt x="9112" y="2217"/>
                </a:cubicBezTo>
                <a:cubicBezTo>
                  <a:pt x="9099" y="2220"/>
                  <a:pt x="9092" y="2229"/>
                  <a:pt x="9084" y="2228"/>
                </a:cubicBezTo>
                <a:cubicBezTo>
                  <a:pt x="9076" y="2227"/>
                  <a:pt x="9068" y="2218"/>
                  <a:pt x="9058" y="2218"/>
                </a:cubicBezTo>
                <a:cubicBezTo>
                  <a:pt x="9048" y="2218"/>
                  <a:pt x="9036" y="2218"/>
                  <a:pt x="9022" y="2208"/>
                </a:cubicBezTo>
                <a:cubicBezTo>
                  <a:pt x="9008" y="2198"/>
                  <a:pt x="9000" y="2181"/>
                  <a:pt x="9000" y="2181"/>
                </a:cubicBezTo>
                <a:cubicBezTo>
                  <a:pt x="9000" y="2181"/>
                  <a:pt x="8971" y="2178"/>
                  <a:pt x="8968" y="2178"/>
                </a:cubicBezTo>
                <a:cubicBezTo>
                  <a:pt x="8965" y="2178"/>
                  <a:pt x="8953" y="2171"/>
                  <a:pt x="8946" y="2163"/>
                </a:cubicBezTo>
                <a:cubicBezTo>
                  <a:pt x="8941" y="2157"/>
                  <a:pt x="8935" y="2143"/>
                  <a:pt x="8932" y="2136"/>
                </a:cubicBezTo>
                <a:cubicBezTo>
                  <a:pt x="8934" y="2129"/>
                  <a:pt x="8936" y="2120"/>
                  <a:pt x="8935" y="2116"/>
                </a:cubicBezTo>
                <a:cubicBezTo>
                  <a:pt x="8933" y="2110"/>
                  <a:pt x="8923" y="2107"/>
                  <a:pt x="8923" y="2107"/>
                </a:cubicBezTo>
                <a:cubicBezTo>
                  <a:pt x="8934" y="2103"/>
                  <a:pt x="8934" y="2103"/>
                  <a:pt x="8934" y="2103"/>
                </a:cubicBezTo>
                <a:cubicBezTo>
                  <a:pt x="8934" y="2084"/>
                  <a:pt x="8934" y="2084"/>
                  <a:pt x="8934" y="2084"/>
                </a:cubicBezTo>
                <a:cubicBezTo>
                  <a:pt x="8934" y="2084"/>
                  <a:pt x="8946" y="2097"/>
                  <a:pt x="8952" y="2089"/>
                </a:cubicBezTo>
                <a:cubicBezTo>
                  <a:pt x="8958" y="2081"/>
                  <a:pt x="8942" y="2071"/>
                  <a:pt x="8942" y="2071"/>
                </a:cubicBezTo>
                <a:cubicBezTo>
                  <a:pt x="8945" y="2058"/>
                  <a:pt x="8945" y="2058"/>
                  <a:pt x="8945" y="2058"/>
                </a:cubicBezTo>
                <a:cubicBezTo>
                  <a:pt x="8944" y="2035"/>
                  <a:pt x="8944" y="2035"/>
                  <a:pt x="8944" y="2035"/>
                </a:cubicBezTo>
                <a:cubicBezTo>
                  <a:pt x="8954" y="2037"/>
                  <a:pt x="8954" y="2037"/>
                  <a:pt x="8954" y="2037"/>
                </a:cubicBezTo>
                <a:cubicBezTo>
                  <a:pt x="8962" y="2028"/>
                  <a:pt x="8962" y="2028"/>
                  <a:pt x="8962" y="2028"/>
                </a:cubicBezTo>
                <a:cubicBezTo>
                  <a:pt x="8984" y="2030"/>
                  <a:pt x="8984" y="2030"/>
                  <a:pt x="8984" y="2030"/>
                </a:cubicBezTo>
                <a:cubicBezTo>
                  <a:pt x="8984" y="2030"/>
                  <a:pt x="8983" y="2025"/>
                  <a:pt x="8979" y="2017"/>
                </a:cubicBezTo>
                <a:cubicBezTo>
                  <a:pt x="8975" y="2009"/>
                  <a:pt x="8959" y="2016"/>
                  <a:pt x="8949" y="2016"/>
                </a:cubicBezTo>
                <a:cubicBezTo>
                  <a:pt x="8939" y="2016"/>
                  <a:pt x="8937" y="1998"/>
                  <a:pt x="8937" y="1998"/>
                </a:cubicBezTo>
                <a:cubicBezTo>
                  <a:pt x="8920" y="1980"/>
                  <a:pt x="8920" y="1980"/>
                  <a:pt x="8920" y="1980"/>
                </a:cubicBezTo>
                <a:cubicBezTo>
                  <a:pt x="8921" y="1971"/>
                  <a:pt x="8921" y="1971"/>
                  <a:pt x="8921" y="1971"/>
                </a:cubicBezTo>
                <a:cubicBezTo>
                  <a:pt x="8889" y="1944"/>
                  <a:pt x="8889" y="1944"/>
                  <a:pt x="8889" y="1944"/>
                </a:cubicBezTo>
                <a:cubicBezTo>
                  <a:pt x="8882" y="1941"/>
                  <a:pt x="8882" y="1941"/>
                  <a:pt x="8882" y="1941"/>
                </a:cubicBezTo>
                <a:cubicBezTo>
                  <a:pt x="8882" y="1941"/>
                  <a:pt x="8877" y="1927"/>
                  <a:pt x="8872" y="1919"/>
                </a:cubicBezTo>
                <a:cubicBezTo>
                  <a:pt x="8867" y="1911"/>
                  <a:pt x="8848" y="1907"/>
                  <a:pt x="8848" y="1907"/>
                </a:cubicBezTo>
                <a:cubicBezTo>
                  <a:pt x="8848" y="1892"/>
                  <a:pt x="8848" y="1892"/>
                  <a:pt x="8848" y="1892"/>
                </a:cubicBezTo>
                <a:cubicBezTo>
                  <a:pt x="8848" y="1892"/>
                  <a:pt x="8840" y="1888"/>
                  <a:pt x="8831" y="1877"/>
                </a:cubicBezTo>
                <a:cubicBezTo>
                  <a:pt x="8822" y="1866"/>
                  <a:pt x="8834" y="1852"/>
                  <a:pt x="8829" y="1839"/>
                </a:cubicBezTo>
                <a:cubicBezTo>
                  <a:pt x="8824" y="1826"/>
                  <a:pt x="8803" y="1812"/>
                  <a:pt x="8803" y="1812"/>
                </a:cubicBezTo>
                <a:cubicBezTo>
                  <a:pt x="8803" y="1812"/>
                  <a:pt x="8794" y="1811"/>
                  <a:pt x="8785" y="1806"/>
                </a:cubicBezTo>
                <a:cubicBezTo>
                  <a:pt x="8776" y="1801"/>
                  <a:pt x="8798" y="1780"/>
                  <a:pt x="8798" y="1780"/>
                </a:cubicBezTo>
                <a:cubicBezTo>
                  <a:pt x="8798" y="1780"/>
                  <a:pt x="8813" y="1767"/>
                  <a:pt x="8816" y="1760"/>
                </a:cubicBezTo>
                <a:cubicBezTo>
                  <a:pt x="8819" y="1753"/>
                  <a:pt x="8805" y="1738"/>
                  <a:pt x="8805" y="1738"/>
                </a:cubicBezTo>
                <a:cubicBezTo>
                  <a:pt x="8805" y="1738"/>
                  <a:pt x="8819" y="1744"/>
                  <a:pt x="8822" y="1744"/>
                </a:cubicBezTo>
                <a:cubicBezTo>
                  <a:pt x="8825" y="1744"/>
                  <a:pt x="8837" y="1743"/>
                  <a:pt x="8840" y="1737"/>
                </a:cubicBezTo>
                <a:cubicBezTo>
                  <a:pt x="8843" y="1731"/>
                  <a:pt x="8846" y="1737"/>
                  <a:pt x="8858" y="1735"/>
                </a:cubicBezTo>
                <a:cubicBezTo>
                  <a:pt x="8870" y="1733"/>
                  <a:pt x="8853" y="1720"/>
                  <a:pt x="8853" y="1720"/>
                </a:cubicBezTo>
                <a:cubicBezTo>
                  <a:pt x="8853" y="1720"/>
                  <a:pt x="8869" y="1721"/>
                  <a:pt x="8872" y="1721"/>
                </a:cubicBezTo>
                <a:cubicBezTo>
                  <a:pt x="8874" y="1721"/>
                  <a:pt x="8873" y="1711"/>
                  <a:pt x="8872" y="1708"/>
                </a:cubicBezTo>
                <a:cubicBezTo>
                  <a:pt x="8873" y="1708"/>
                  <a:pt x="8874" y="1709"/>
                  <a:pt x="8874" y="1709"/>
                </a:cubicBezTo>
                <a:cubicBezTo>
                  <a:pt x="8881" y="1699"/>
                  <a:pt x="8881" y="1699"/>
                  <a:pt x="8881" y="1699"/>
                </a:cubicBezTo>
                <a:cubicBezTo>
                  <a:pt x="8881" y="1699"/>
                  <a:pt x="8890" y="1701"/>
                  <a:pt x="8897" y="1694"/>
                </a:cubicBezTo>
                <a:cubicBezTo>
                  <a:pt x="8903" y="1687"/>
                  <a:pt x="8953" y="1666"/>
                  <a:pt x="8959" y="1669"/>
                </a:cubicBezTo>
                <a:cubicBezTo>
                  <a:pt x="8966" y="1671"/>
                  <a:pt x="8987" y="1687"/>
                  <a:pt x="8997" y="1687"/>
                </a:cubicBezTo>
                <a:cubicBezTo>
                  <a:pt x="9006" y="1687"/>
                  <a:pt x="9014" y="1669"/>
                  <a:pt x="9034" y="1694"/>
                </a:cubicBezTo>
                <a:cubicBezTo>
                  <a:pt x="9054" y="1719"/>
                  <a:pt x="9038" y="1727"/>
                  <a:pt x="9035" y="1735"/>
                </a:cubicBezTo>
                <a:cubicBezTo>
                  <a:pt x="9033" y="1743"/>
                  <a:pt x="9054" y="1759"/>
                  <a:pt x="9061" y="1762"/>
                </a:cubicBezTo>
                <a:cubicBezTo>
                  <a:pt x="9067" y="1765"/>
                  <a:pt x="9078" y="1750"/>
                  <a:pt x="9086" y="1746"/>
                </a:cubicBezTo>
                <a:cubicBezTo>
                  <a:pt x="9094" y="1742"/>
                  <a:pt x="9097" y="1755"/>
                  <a:pt x="9097" y="1763"/>
                </a:cubicBezTo>
                <a:cubicBezTo>
                  <a:pt x="9097" y="1771"/>
                  <a:pt x="9109" y="1781"/>
                  <a:pt x="9109" y="1781"/>
                </a:cubicBezTo>
                <a:cubicBezTo>
                  <a:pt x="9082" y="1782"/>
                  <a:pt x="9082" y="1782"/>
                  <a:pt x="9082" y="1782"/>
                </a:cubicBezTo>
                <a:cubicBezTo>
                  <a:pt x="9082" y="1782"/>
                  <a:pt x="9083" y="1802"/>
                  <a:pt x="9070" y="1793"/>
                </a:cubicBezTo>
                <a:cubicBezTo>
                  <a:pt x="9057" y="1783"/>
                  <a:pt x="9083" y="1770"/>
                  <a:pt x="9083" y="1770"/>
                </a:cubicBezTo>
                <a:cubicBezTo>
                  <a:pt x="9083" y="1770"/>
                  <a:pt x="9035" y="1767"/>
                  <a:pt x="9027" y="1765"/>
                </a:cubicBezTo>
                <a:cubicBezTo>
                  <a:pt x="9019" y="1762"/>
                  <a:pt x="8977" y="1754"/>
                  <a:pt x="8977" y="1754"/>
                </a:cubicBezTo>
                <a:cubicBezTo>
                  <a:pt x="8985" y="1777"/>
                  <a:pt x="8985" y="1777"/>
                  <a:pt x="8985" y="1777"/>
                </a:cubicBezTo>
                <a:cubicBezTo>
                  <a:pt x="8985" y="1777"/>
                  <a:pt x="8969" y="1770"/>
                  <a:pt x="8963" y="1783"/>
                </a:cubicBezTo>
                <a:cubicBezTo>
                  <a:pt x="8958" y="1797"/>
                  <a:pt x="8994" y="1798"/>
                  <a:pt x="8993" y="1806"/>
                </a:cubicBezTo>
                <a:cubicBezTo>
                  <a:pt x="8991" y="1814"/>
                  <a:pt x="8943" y="1789"/>
                  <a:pt x="8938" y="1801"/>
                </a:cubicBezTo>
                <a:cubicBezTo>
                  <a:pt x="8933" y="1813"/>
                  <a:pt x="8966" y="1821"/>
                  <a:pt x="8966" y="1821"/>
                </a:cubicBezTo>
                <a:cubicBezTo>
                  <a:pt x="8966" y="1821"/>
                  <a:pt x="8966" y="1829"/>
                  <a:pt x="8973" y="1837"/>
                </a:cubicBezTo>
                <a:cubicBezTo>
                  <a:pt x="8979" y="1845"/>
                  <a:pt x="8993" y="1861"/>
                  <a:pt x="8993" y="1861"/>
                </a:cubicBezTo>
                <a:cubicBezTo>
                  <a:pt x="8991" y="1875"/>
                  <a:pt x="8991" y="1875"/>
                  <a:pt x="8991" y="1875"/>
                </a:cubicBezTo>
                <a:cubicBezTo>
                  <a:pt x="9014" y="1878"/>
                  <a:pt x="9014" y="1878"/>
                  <a:pt x="9014" y="1878"/>
                </a:cubicBezTo>
                <a:cubicBezTo>
                  <a:pt x="9019" y="1893"/>
                  <a:pt x="9019" y="1893"/>
                  <a:pt x="9019" y="1893"/>
                </a:cubicBezTo>
                <a:cubicBezTo>
                  <a:pt x="9019" y="1893"/>
                  <a:pt x="9054" y="1893"/>
                  <a:pt x="9065" y="1903"/>
                </a:cubicBezTo>
                <a:cubicBezTo>
                  <a:pt x="9075" y="1914"/>
                  <a:pt x="9053" y="1925"/>
                  <a:pt x="9051" y="1935"/>
                </a:cubicBezTo>
                <a:cubicBezTo>
                  <a:pt x="9050" y="1946"/>
                  <a:pt x="9061" y="1947"/>
                  <a:pt x="9061" y="1947"/>
                </a:cubicBezTo>
                <a:cubicBezTo>
                  <a:pt x="9059" y="1953"/>
                  <a:pt x="9073" y="1967"/>
                  <a:pt x="9073" y="1967"/>
                </a:cubicBezTo>
                <a:cubicBezTo>
                  <a:pt x="9073" y="1967"/>
                  <a:pt x="9093" y="1991"/>
                  <a:pt x="9093" y="1995"/>
                </a:cubicBezTo>
                <a:cubicBezTo>
                  <a:pt x="9093" y="1999"/>
                  <a:pt x="9083" y="2010"/>
                  <a:pt x="9083" y="2015"/>
                </a:cubicBezTo>
                <a:cubicBezTo>
                  <a:pt x="9083" y="2021"/>
                  <a:pt x="9099" y="2046"/>
                  <a:pt x="9099" y="2046"/>
                </a:cubicBezTo>
                <a:cubicBezTo>
                  <a:pt x="9119" y="2043"/>
                  <a:pt x="9119" y="2043"/>
                  <a:pt x="9119" y="2043"/>
                </a:cubicBezTo>
                <a:cubicBezTo>
                  <a:pt x="9121" y="2061"/>
                  <a:pt x="9121" y="2061"/>
                  <a:pt x="9121" y="2061"/>
                </a:cubicBezTo>
                <a:cubicBezTo>
                  <a:pt x="9134" y="2067"/>
                  <a:pt x="9134" y="2067"/>
                  <a:pt x="9134" y="2067"/>
                </a:cubicBezTo>
                <a:cubicBezTo>
                  <a:pt x="9134" y="2067"/>
                  <a:pt x="9105" y="2066"/>
                  <a:pt x="9109" y="2075"/>
                </a:cubicBezTo>
                <a:cubicBezTo>
                  <a:pt x="9113" y="2085"/>
                  <a:pt x="9123" y="2079"/>
                  <a:pt x="9130" y="2082"/>
                </a:cubicBezTo>
                <a:cubicBezTo>
                  <a:pt x="9137" y="2085"/>
                  <a:pt x="9149" y="2098"/>
                  <a:pt x="9149" y="2098"/>
                </a:cubicBezTo>
                <a:cubicBezTo>
                  <a:pt x="9153" y="2133"/>
                  <a:pt x="9153" y="2133"/>
                  <a:pt x="9153" y="2133"/>
                </a:cubicBezTo>
                <a:cubicBezTo>
                  <a:pt x="9158" y="2135"/>
                  <a:pt x="9158" y="2135"/>
                  <a:pt x="9158" y="2135"/>
                </a:cubicBezTo>
                <a:cubicBezTo>
                  <a:pt x="9158" y="2135"/>
                  <a:pt x="9155" y="2149"/>
                  <a:pt x="9155" y="2157"/>
                </a:cubicBezTo>
                <a:cubicBezTo>
                  <a:pt x="9155" y="2165"/>
                  <a:pt x="9165" y="2186"/>
                  <a:pt x="9165" y="2186"/>
                </a:cubicBezTo>
                <a:cubicBezTo>
                  <a:pt x="9165" y="2186"/>
                  <a:pt x="9185" y="2212"/>
                  <a:pt x="9173" y="2214"/>
                </a:cubicBezTo>
                <a:close/>
                <a:moveTo>
                  <a:pt x="9387" y="1710"/>
                </a:moveTo>
                <a:cubicBezTo>
                  <a:pt x="9384" y="1716"/>
                  <a:pt x="9370" y="1720"/>
                  <a:pt x="9370" y="1720"/>
                </a:cubicBezTo>
                <a:cubicBezTo>
                  <a:pt x="9370" y="1720"/>
                  <a:pt x="9362" y="1727"/>
                  <a:pt x="9358" y="1731"/>
                </a:cubicBezTo>
                <a:cubicBezTo>
                  <a:pt x="9354" y="1735"/>
                  <a:pt x="9338" y="1730"/>
                  <a:pt x="9335" y="1732"/>
                </a:cubicBezTo>
                <a:cubicBezTo>
                  <a:pt x="9332" y="1734"/>
                  <a:pt x="9332" y="1745"/>
                  <a:pt x="9332" y="1745"/>
                </a:cubicBezTo>
                <a:cubicBezTo>
                  <a:pt x="9332" y="1745"/>
                  <a:pt x="9347" y="1751"/>
                  <a:pt x="9351" y="1752"/>
                </a:cubicBezTo>
                <a:cubicBezTo>
                  <a:pt x="9355" y="1753"/>
                  <a:pt x="9358" y="1762"/>
                  <a:pt x="9352" y="1771"/>
                </a:cubicBezTo>
                <a:cubicBezTo>
                  <a:pt x="9349" y="1775"/>
                  <a:pt x="9352" y="1781"/>
                  <a:pt x="9355" y="1788"/>
                </a:cubicBezTo>
                <a:cubicBezTo>
                  <a:pt x="9359" y="1797"/>
                  <a:pt x="9364" y="1806"/>
                  <a:pt x="9361" y="1811"/>
                </a:cubicBezTo>
                <a:cubicBezTo>
                  <a:pt x="9356" y="1820"/>
                  <a:pt x="9352" y="1825"/>
                  <a:pt x="9352" y="1825"/>
                </a:cubicBezTo>
                <a:cubicBezTo>
                  <a:pt x="9352" y="1825"/>
                  <a:pt x="9340" y="1826"/>
                  <a:pt x="9332" y="1820"/>
                </a:cubicBezTo>
                <a:cubicBezTo>
                  <a:pt x="9324" y="1814"/>
                  <a:pt x="9327" y="1805"/>
                  <a:pt x="9327" y="1805"/>
                </a:cubicBezTo>
                <a:cubicBezTo>
                  <a:pt x="9320" y="1786"/>
                  <a:pt x="9320" y="1786"/>
                  <a:pt x="9320" y="1786"/>
                </a:cubicBezTo>
                <a:cubicBezTo>
                  <a:pt x="9323" y="1773"/>
                  <a:pt x="9323" y="1773"/>
                  <a:pt x="9323" y="1773"/>
                </a:cubicBezTo>
                <a:cubicBezTo>
                  <a:pt x="9325" y="1764"/>
                  <a:pt x="9325" y="1764"/>
                  <a:pt x="9325" y="1764"/>
                </a:cubicBezTo>
                <a:cubicBezTo>
                  <a:pt x="9325" y="1764"/>
                  <a:pt x="9317" y="1749"/>
                  <a:pt x="9310" y="1744"/>
                </a:cubicBezTo>
                <a:cubicBezTo>
                  <a:pt x="9303" y="1739"/>
                  <a:pt x="9302" y="1736"/>
                  <a:pt x="9302" y="1736"/>
                </a:cubicBezTo>
                <a:cubicBezTo>
                  <a:pt x="9293" y="1750"/>
                  <a:pt x="9293" y="1750"/>
                  <a:pt x="9293" y="1750"/>
                </a:cubicBezTo>
                <a:cubicBezTo>
                  <a:pt x="9290" y="1757"/>
                  <a:pt x="9290" y="1757"/>
                  <a:pt x="9290" y="1757"/>
                </a:cubicBezTo>
                <a:cubicBezTo>
                  <a:pt x="9284" y="1770"/>
                  <a:pt x="9284" y="1770"/>
                  <a:pt x="9284" y="1770"/>
                </a:cubicBezTo>
                <a:cubicBezTo>
                  <a:pt x="9284" y="1770"/>
                  <a:pt x="9297" y="1778"/>
                  <a:pt x="9297" y="1787"/>
                </a:cubicBezTo>
                <a:cubicBezTo>
                  <a:pt x="9297" y="1796"/>
                  <a:pt x="9294" y="1795"/>
                  <a:pt x="9294" y="1795"/>
                </a:cubicBezTo>
                <a:cubicBezTo>
                  <a:pt x="9294" y="1795"/>
                  <a:pt x="9295" y="1805"/>
                  <a:pt x="9284" y="1807"/>
                </a:cubicBezTo>
                <a:cubicBezTo>
                  <a:pt x="9273" y="1809"/>
                  <a:pt x="9276" y="1789"/>
                  <a:pt x="9270" y="1787"/>
                </a:cubicBezTo>
                <a:cubicBezTo>
                  <a:pt x="9264" y="1785"/>
                  <a:pt x="9277" y="1771"/>
                  <a:pt x="9277" y="1771"/>
                </a:cubicBezTo>
                <a:cubicBezTo>
                  <a:pt x="9281" y="1753"/>
                  <a:pt x="9281" y="1753"/>
                  <a:pt x="9281" y="1753"/>
                </a:cubicBezTo>
                <a:cubicBezTo>
                  <a:pt x="9281" y="1752"/>
                  <a:pt x="9281" y="1752"/>
                  <a:pt x="9281" y="1752"/>
                </a:cubicBezTo>
                <a:cubicBezTo>
                  <a:pt x="9281" y="1752"/>
                  <a:pt x="9285" y="1740"/>
                  <a:pt x="9286" y="1730"/>
                </a:cubicBezTo>
                <a:cubicBezTo>
                  <a:pt x="9287" y="1720"/>
                  <a:pt x="9306" y="1725"/>
                  <a:pt x="9306" y="1725"/>
                </a:cubicBezTo>
                <a:cubicBezTo>
                  <a:pt x="9311" y="1740"/>
                  <a:pt x="9311" y="1740"/>
                  <a:pt x="9311" y="1740"/>
                </a:cubicBezTo>
                <a:cubicBezTo>
                  <a:pt x="9311" y="1740"/>
                  <a:pt x="9325" y="1734"/>
                  <a:pt x="9327" y="1731"/>
                </a:cubicBezTo>
                <a:cubicBezTo>
                  <a:pt x="9329" y="1728"/>
                  <a:pt x="9313" y="1710"/>
                  <a:pt x="9313" y="1710"/>
                </a:cubicBezTo>
                <a:cubicBezTo>
                  <a:pt x="9323" y="1710"/>
                  <a:pt x="9323" y="1710"/>
                  <a:pt x="9323" y="1710"/>
                </a:cubicBezTo>
                <a:cubicBezTo>
                  <a:pt x="9332" y="1719"/>
                  <a:pt x="9332" y="1719"/>
                  <a:pt x="9332" y="1719"/>
                </a:cubicBezTo>
                <a:cubicBezTo>
                  <a:pt x="9349" y="1718"/>
                  <a:pt x="9349" y="1718"/>
                  <a:pt x="9349" y="1718"/>
                </a:cubicBezTo>
                <a:cubicBezTo>
                  <a:pt x="9349" y="1718"/>
                  <a:pt x="9363" y="1722"/>
                  <a:pt x="9366" y="1718"/>
                </a:cubicBezTo>
                <a:cubicBezTo>
                  <a:pt x="9369" y="1714"/>
                  <a:pt x="9364" y="1710"/>
                  <a:pt x="9360" y="1710"/>
                </a:cubicBezTo>
                <a:cubicBezTo>
                  <a:pt x="9356" y="1710"/>
                  <a:pt x="9348" y="1705"/>
                  <a:pt x="9348" y="1705"/>
                </a:cubicBezTo>
                <a:cubicBezTo>
                  <a:pt x="9348" y="1705"/>
                  <a:pt x="9332" y="1709"/>
                  <a:pt x="9329" y="1699"/>
                </a:cubicBezTo>
                <a:cubicBezTo>
                  <a:pt x="9326" y="1689"/>
                  <a:pt x="9349" y="1691"/>
                  <a:pt x="9349" y="1691"/>
                </a:cubicBezTo>
                <a:cubicBezTo>
                  <a:pt x="9358" y="1683"/>
                  <a:pt x="9358" y="1683"/>
                  <a:pt x="9358" y="1683"/>
                </a:cubicBezTo>
                <a:cubicBezTo>
                  <a:pt x="9358" y="1683"/>
                  <a:pt x="9370" y="1700"/>
                  <a:pt x="9373" y="1700"/>
                </a:cubicBezTo>
                <a:cubicBezTo>
                  <a:pt x="9376" y="1700"/>
                  <a:pt x="9381" y="1694"/>
                  <a:pt x="9381" y="1694"/>
                </a:cubicBezTo>
                <a:cubicBezTo>
                  <a:pt x="9381" y="1694"/>
                  <a:pt x="9390" y="1704"/>
                  <a:pt x="9387" y="1710"/>
                </a:cubicBezTo>
                <a:close/>
                <a:moveTo>
                  <a:pt x="10130" y="1704"/>
                </a:moveTo>
                <a:cubicBezTo>
                  <a:pt x="10125" y="1709"/>
                  <a:pt x="10108" y="1705"/>
                  <a:pt x="10108" y="1705"/>
                </a:cubicBezTo>
                <a:cubicBezTo>
                  <a:pt x="10108" y="1705"/>
                  <a:pt x="10106" y="1711"/>
                  <a:pt x="10101" y="1712"/>
                </a:cubicBezTo>
                <a:cubicBezTo>
                  <a:pt x="10096" y="1713"/>
                  <a:pt x="10085" y="1703"/>
                  <a:pt x="10085" y="1703"/>
                </a:cubicBezTo>
                <a:cubicBezTo>
                  <a:pt x="10065" y="1706"/>
                  <a:pt x="10065" y="1706"/>
                  <a:pt x="10065" y="1706"/>
                </a:cubicBezTo>
                <a:cubicBezTo>
                  <a:pt x="10044" y="1702"/>
                  <a:pt x="10044" y="1702"/>
                  <a:pt x="10044" y="1702"/>
                </a:cubicBezTo>
                <a:cubicBezTo>
                  <a:pt x="10032" y="1703"/>
                  <a:pt x="10032" y="1703"/>
                  <a:pt x="10032" y="1703"/>
                </a:cubicBezTo>
                <a:cubicBezTo>
                  <a:pt x="10015" y="1698"/>
                  <a:pt x="10015" y="1698"/>
                  <a:pt x="10015" y="1698"/>
                </a:cubicBezTo>
                <a:cubicBezTo>
                  <a:pt x="10015" y="1698"/>
                  <a:pt x="10004" y="1699"/>
                  <a:pt x="9991" y="1699"/>
                </a:cubicBezTo>
                <a:cubicBezTo>
                  <a:pt x="9978" y="1699"/>
                  <a:pt x="9981" y="1693"/>
                  <a:pt x="9981" y="1693"/>
                </a:cubicBezTo>
                <a:cubicBezTo>
                  <a:pt x="9981" y="1693"/>
                  <a:pt x="9973" y="1701"/>
                  <a:pt x="9967" y="1703"/>
                </a:cubicBezTo>
                <a:cubicBezTo>
                  <a:pt x="9961" y="1705"/>
                  <a:pt x="9960" y="1715"/>
                  <a:pt x="9954" y="1723"/>
                </a:cubicBezTo>
                <a:cubicBezTo>
                  <a:pt x="9948" y="1731"/>
                  <a:pt x="9940" y="1728"/>
                  <a:pt x="9940" y="1728"/>
                </a:cubicBezTo>
                <a:cubicBezTo>
                  <a:pt x="9944" y="1746"/>
                  <a:pt x="9944" y="1746"/>
                  <a:pt x="9944" y="1746"/>
                </a:cubicBezTo>
                <a:cubicBezTo>
                  <a:pt x="9936" y="1753"/>
                  <a:pt x="9936" y="1753"/>
                  <a:pt x="9936" y="1753"/>
                </a:cubicBezTo>
                <a:cubicBezTo>
                  <a:pt x="9946" y="1764"/>
                  <a:pt x="9946" y="1764"/>
                  <a:pt x="9946" y="1764"/>
                </a:cubicBezTo>
                <a:cubicBezTo>
                  <a:pt x="9945" y="1781"/>
                  <a:pt x="9945" y="1781"/>
                  <a:pt x="9945" y="1781"/>
                </a:cubicBezTo>
                <a:cubicBezTo>
                  <a:pt x="9941" y="1780"/>
                  <a:pt x="9912" y="1746"/>
                  <a:pt x="9912" y="1746"/>
                </a:cubicBezTo>
                <a:cubicBezTo>
                  <a:pt x="9912" y="1746"/>
                  <a:pt x="9908" y="1731"/>
                  <a:pt x="9908" y="1720"/>
                </a:cubicBezTo>
                <a:cubicBezTo>
                  <a:pt x="9908" y="1709"/>
                  <a:pt x="9926" y="1706"/>
                  <a:pt x="9930" y="1705"/>
                </a:cubicBezTo>
                <a:cubicBezTo>
                  <a:pt x="9934" y="1704"/>
                  <a:pt x="9932" y="1693"/>
                  <a:pt x="9938" y="1687"/>
                </a:cubicBezTo>
                <a:cubicBezTo>
                  <a:pt x="9944" y="1681"/>
                  <a:pt x="9969" y="1687"/>
                  <a:pt x="9973" y="1687"/>
                </a:cubicBezTo>
                <a:cubicBezTo>
                  <a:pt x="9977" y="1687"/>
                  <a:pt x="9985" y="1681"/>
                  <a:pt x="9998" y="1682"/>
                </a:cubicBezTo>
                <a:cubicBezTo>
                  <a:pt x="10011" y="1683"/>
                  <a:pt x="10019" y="1690"/>
                  <a:pt x="10026" y="1691"/>
                </a:cubicBezTo>
                <a:cubicBezTo>
                  <a:pt x="10033" y="1692"/>
                  <a:pt x="10038" y="1695"/>
                  <a:pt x="10051" y="1697"/>
                </a:cubicBezTo>
                <a:cubicBezTo>
                  <a:pt x="10064" y="1699"/>
                  <a:pt x="10060" y="1688"/>
                  <a:pt x="10073" y="1688"/>
                </a:cubicBezTo>
                <a:cubicBezTo>
                  <a:pt x="10086" y="1688"/>
                  <a:pt x="10105" y="1693"/>
                  <a:pt x="10105" y="1693"/>
                </a:cubicBezTo>
                <a:cubicBezTo>
                  <a:pt x="10105" y="1693"/>
                  <a:pt x="10115" y="1684"/>
                  <a:pt x="10129" y="1682"/>
                </a:cubicBezTo>
                <a:cubicBezTo>
                  <a:pt x="10143" y="1680"/>
                  <a:pt x="10135" y="1699"/>
                  <a:pt x="10130" y="1704"/>
                </a:cubicBezTo>
                <a:close/>
                <a:moveTo>
                  <a:pt x="11182" y="1348"/>
                </a:moveTo>
                <a:cubicBezTo>
                  <a:pt x="11182" y="1348"/>
                  <a:pt x="11179" y="1362"/>
                  <a:pt x="11178" y="1365"/>
                </a:cubicBezTo>
                <a:cubicBezTo>
                  <a:pt x="11177" y="1368"/>
                  <a:pt x="11164" y="1375"/>
                  <a:pt x="11164" y="1375"/>
                </a:cubicBezTo>
                <a:cubicBezTo>
                  <a:pt x="11164" y="1375"/>
                  <a:pt x="11152" y="1381"/>
                  <a:pt x="11148" y="1381"/>
                </a:cubicBezTo>
                <a:cubicBezTo>
                  <a:pt x="11143" y="1381"/>
                  <a:pt x="11144" y="1393"/>
                  <a:pt x="11144" y="1393"/>
                </a:cubicBezTo>
                <a:cubicBezTo>
                  <a:pt x="11144" y="1393"/>
                  <a:pt x="11142" y="1386"/>
                  <a:pt x="11122" y="1393"/>
                </a:cubicBezTo>
                <a:cubicBezTo>
                  <a:pt x="11101" y="1399"/>
                  <a:pt x="11130" y="1409"/>
                  <a:pt x="11130" y="1409"/>
                </a:cubicBezTo>
                <a:cubicBezTo>
                  <a:pt x="11130" y="1409"/>
                  <a:pt x="11120" y="1417"/>
                  <a:pt x="11118" y="1426"/>
                </a:cubicBezTo>
                <a:cubicBezTo>
                  <a:pt x="11117" y="1436"/>
                  <a:pt x="11102" y="1427"/>
                  <a:pt x="11102" y="1427"/>
                </a:cubicBezTo>
                <a:cubicBezTo>
                  <a:pt x="11102" y="1427"/>
                  <a:pt x="11099" y="1441"/>
                  <a:pt x="11079" y="1441"/>
                </a:cubicBezTo>
                <a:cubicBezTo>
                  <a:pt x="11058" y="1441"/>
                  <a:pt x="11059" y="1436"/>
                  <a:pt x="11059" y="1436"/>
                </a:cubicBezTo>
                <a:cubicBezTo>
                  <a:pt x="11036" y="1430"/>
                  <a:pt x="11036" y="1430"/>
                  <a:pt x="11036" y="1430"/>
                </a:cubicBezTo>
                <a:cubicBezTo>
                  <a:pt x="11047" y="1424"/>
                  <a:pt x="11047" y="1424"/>
                  <a:pt x="11047" y="1424"/>
                </a:cubicBezTo>
                <a:cubicBezTo>
                  <a:pt x="11069" y="1424"/>
                  <a:pt x="11069" y="1424"/>
                  <a:pt x="11069" y="1424"/>
                </a:cubicBezTo>
                <a:cubicBezTo>
                  <a:pt x="11070" y="1419"/>
                  <a:pt x="11070" y="1419"/>
                  <a:pt x="11070" y="1419"/>
                </a:cubicBezTo>
                <a:cubicBezTo>
                  <a:pt x="11070" y="1419"/>
                  <a:pt x="11086" y="1419"/>
                  <a:pt x="11093" y="1412"/>
                </a:cubicBezTo>
                <a:cubicBezTo>
                  <a:pt x="11099" y="1406"/>
                  <a:pt x="11100" y="1387"/>
                  <a:pt x="11100" y="1387"/>
                </a:cubicBezTo>
                <a:cubicBezTo>
                  <a:pt x="11100" y="1387"/>
                  <a:pt x="11104" y="1386"/>
                  <a:pt x="11113" y="1384"/>
                </a:cubicBezTo>
                <a:cubicBezTo>
                  <a:pt x="11122" y="1382"/>
                  <a:pt x="11122" y="1366"/>
                  <a:pt x="11122" y="1366"/>
                </a:cubicBezTo>
                <a:cubicBezTo>
                  <a:pt x="11122" y="1366"/>
                  <a:pt x="11115" y="1362"/>
                  <a:pt x="11116" y="1356"/>
                </a:cubicBezTo>
                <a:cubicBezTo>
                  <a:pt x="11117" y="1351"/>
                  <a:pt x="11136" y="1334"/>
                  <a:pt x="11136" y="1334"/>
                </a:cubicBezTo>
                <a:cubicBezTo>
                  <a:pt x="11136" y="1323"/>
                  <a:pt x="11136" y="1323"/>
                  <a:pt x="11136" y="1323"/>
                </a:cubicBezTo>
                <a:cubicBezTo>
                  <a:pt x="11150" y="1310"/>
                  <a:pt x="11150" y="1310"/>
                  <a:pt x="11150" y="1310"/>
                </a:cubicBezTo>
                <a:cubicBezTo>
                  <a:pt x="11142" y="1299"/>
                  <a:pt x="11142" y="1299"/>
                  <a:pt x="11142" y="1299"/>
                </a:cubicBezTo>
                <a:cubicBezTo>
                  <a:pt x="11141" y="1246"/>
                  <a:pt x="11141" y="1246"/>
                  <a:pt x="11141" y="1246"/>
                </a:cubicBezTo>
                <a:cubicBezTo>
                  <a:pt x="11141" y="1246"/>
                  <a:pt x="11126" y="1224"/>
                  <a:pt x="11144" y="1219"/>
                </a:cubicBezTo>
                <a:cubicBezTo>
                  <a:pt x="11163" y="1215"/>
                  <a:pt x="11159" y="1240"/>
                  <a:pt x="11159" y="1240"/>
                </a:cubicBezTo>
                <a:cubicBezTo>
                  <a:pt x="11159" y="1240"/>
                  <a:pt x="11168" y="1247"/>
                  <a:pt x="11172" y="1262"/>
                </a:cubicBezTo>
                <a:cubicBezTo>
                  <a:pt x="11177" y="1278"/>
                  <a:pt x="11179" y="1288"/>
                  <a:pt x="11179" y="1288"/>
                </a:cubicBezTo>
                <a:cubicBezTo>
                  <a:pt x="11193" y="1307"/>
                  <a:pt x="11193" y="1307"/>
                  <a:pt x="11193" y="1307"/>
                </a:cubicBezTo>
                <a:cubicBezTo>
                  <a:pt x="11187" y="1318"/>
                  <a:pt x="11187" y="1318"/>
                  <a:pt x="11187" y="1318"/>
                </a:cubicBezTo>
                <a:cubicBezTo>
                  <a:pt x="11187" y="1318"/>
                  <a:pt x="11174" y="1324"/>
                  <a:pt x="11176" y="1331"/>
                </a:cubicBezTo>
                <a:cubicBezTo>
                  <a:pt x="11177" y="1339"/>
                  <a:pt x="11193" y="1330"/>
                  <a:pt x="11193" y="1330"/>
                </a:cubicBezTo>
                <a:cubicBezTo>
                  <a:pt x="11195" y="1341"/>
                  <a:pt x="11195" y="1341"/>
                  <a:pt x="11195" y="1341"/>
                </a:cubicBezTo>
                <a:lnTo>
                  <a:pt x="11182" y="1348"/>
                </a:lnTo>
                <a:close/>
                <a:moveTo>
                  <a:pt x="13036" y="1803"/>
                </a:moveTo>
                <a:cubicBezTo>
                  <a:pt x="13024" y="1842"/>
                  <a:pt x="13024" y="1842"/>
                  <a:pt x="13024" y="1842"/>
                </a:cubicBezTo>
                <a:cubicBezTo>
                  <a:pt x="13033" y="1839"/>
                  <a:pt x="13033" y="1839"/>
                  <a:pt x="13033" y="1839"/>
                </a:cubicBezTo>
                <a:cubicBezTo>
                  <a:pt x="13049" y="1812"/>
                  <a:pt x="13049" y="1812"/>
                  <a:pt x="13049" y="1812"/>
                </a:cubicBezTo>
                <a:lnTo>
                  <a:pt x="13036" y="1803"/>
                </a:lnTo>
                <a:close/>
                <a:moveTo>
                  <a:pt x="12612" y="2401"/>
                </a:moveTo>
                <a:cubicBezTo>
                  <a:pt x="12631" y="2434"/>
                  <a:pt x="12631" y="2434"/>
                  <a:pt x="12631" y="2434"/>
                </a:cubicBezTo>
                <a:cubicBezTo>
                  <a:pt x="12643" y="2428"/>
                  <a:pt x="12643" y="2428"/>
                  <a:pt x="12643" y="2428"/>
                </a:cubicBezTo>
                <a:cubicBezTo>
                  <a:pt x="12643" y="2428"/>
                  <a:pt x="12636" y="2409"/>
                  <a:pt x="12644" y="2413"/>
                </a:cubicBezTo>
                <a:cubicBezTo>
                  <a:pt x="12652" y="2417"/>
                  <a:pt x="12664" y="2438"/>
                  <a:pt x="12664" y="2438"/>
                </a:cubicBezTo>
                <a:cubicBezTo>
                  <a:pt x="12663" y="2463"/>
                  <a:pt x="12663" y="2463"/>
                  <a:pt x="12663" y="2463"/>
                </a:cubicBezTo>
                <a:cubicBezTo>
                  <a:pt x="12651" y="2468"/>
                  <a:pt x="12651" y="2468"/>
                  <a:pt x="12651" y="2468"/>
                </a:cubicBezTo>
                <a:cubicBezTo>
                  <a:pt x="12651" y="2468"/>
                  <a:pt x="12662" y="2515"/>
                  <a:pt x="12672" y="2517"/>
                </a:cubicBezTo>
                <a:cubicBezTo>
                  <a:pt x="12682" y="2519"/>
                  <a:pt x="12680" y="2487"/>
                  <a:pt x="12680" y="2487"/>
                </a:cubicBezTo>
                <a:cubicBezTo>
                  <a:pt x="12701" y="2494"/>
                  <a:pt x="12701" y="2494"/>
                  <a:pt x="12701" y="2494"/>
                </a:cubicBezTo>
                <a:cubicBezTo>
                  <a:pt x="12701" y="2494"/>
                  <a:pt x="12698" y="2521"/>
                  <a:pt x="12702" y="2521"/>
                </a:cubicBezTo>
                <a:cubicBezTo>
                  <a:pt x="12706" y="2521"/>
                  <a:pt x="12720" y="2497"/>
                  <a:pt x="12720" y="2497"/>
                </a:cubicBezTo>
                <a:cubicBezTo>
                  <a:pt x="12720" y="2497"/>
                  <a:pt x="12710" y="2461"/>
                  <a:pt x="12710" y="2450"/>
                </a:cubicBezTo>
                <a:cubicBezTo>
                  <a:pt x="12710" y="2439"/>
                  <a:pt x="12725" y="2430"/>
                  <a:pt x="12725" y="2430"/>
                </a:cubicBezTo>
                <a:cubicBezTo>
                  <a:pt x="12724" y="2418"/>
                  <a:pt x="12701" y="2403"/>
                  <a:pt x="12701" y="2403"/>
                </a:cubicBezTo>
                <a:cubicBezTo>
                  <a:pt x="12701" y="2403"/>
                  <a:pt x="12700" y="2393"/>
                  <a:pt x="12693" y="2390"/>
                </a:cubicBezTo>
                <a:cubicBezTo>
                  <a:pt x="12686" y="2387"/>
                  <a:pt x="12681" y="2389"/>
                  <a:pt x="12681" y="2389"/>
                </a:cubicBezTo>
                <a:cubicBezTo>
                  <a:pt x="12681" y="2389"/>
                  <a:pt x="12660" y="2375"/>
                  <a:pt x="12653" y="2375"/>
                </a:cubicBezTo>
                <a:cubicBezTo>
                  <a:pt x="12646" y="2375"/>
                  <a:pt x="12637" y="2387"/>
                  <a:pt x="12637" y="2387"/>
                </a:cubicBezTo>
                <a:lnTo>
                  <a:pt x="12612" y="2401"/>
                </a:lnTo>
                <a:close/>
                <a:moveTo>
                  <a:pt x="12893" y="2165"/>
                </a:moveTo>
                <a:cubicBezTo>
                  <a:pt x="12901" y="2164"/>
                  <a:pt x="12901" y="2164"/>
                  <a:pt x="12901" y="2164"/>
                </a:cubicBezTo>
                <a:cubicBezTo>
                  <a:pt x="12900" y="2148"/>
                  <a:pt x="12900" y="2148"/>
                  <a:pt x="12900" y="2148"/>
                </a:cubicBezTo>
                <a:cubicBezTo>
                  <a:pt x="12894" y="2146"/>
                  <a:pt x="12894" y="2146"/>
                  <a:pt x="12894" y="2146"/>
                </a:cubicBezTo>
                <a:cubicBezTo>
                  <a:pt x="12884" y="2133"/>
                  <a:pt x="12884" y="2133"/>
                  <a:pt x="12884" y="2133"/>
                </a:cubicBezTo>
                <a:cubicBezTo>
                  <a:pt x="12880" y="2141"/>
                  <a:pt x="12880" y="2141"/>
                  <a:pt x="12880" y="2141"/>
                </a:cubicBezTo>
                <a:cubicBezTo>
                  <a:pt x="12888" y="2150"/>
                  <a:pt x="12888" y="2150"/>
                  <a:pt x="12888" y="2150"/>
                </a:cubicBezTo>
                <a:lnTo>
                  <a:pt x="12893" y="2165"/>
                </a:lnTo>
                <a:close/>
                <a:moveTo>
                  <a:pt x="12653" y="2749"/>
                </a:moveTo>
                <a:cubicBezTo>
                  <a:pt x="12643" y="2759"/>
                  <a:pt x="12634" y="2791"/>
                  <a:pt x="12634" y="2791"/>
                </a:cubicBezTo>
                <a:cubicBezTo>
                  <a:pt x="12647" y="2794"/>
                  <a:pt x="12647" y="2794"/>
                  <a:pt x="12647" y="2794"/>
                </a:cubicBezTo>
                <a:cubicBezTo>
                  <a:pt x="12647" y="2794"/>
                  <a:pt x="12659" y="2773"/>
                  <a:pt x="12655" y="2773"/>
                </a:cubicBezTo>
                <a:cubicBezTo>
                  <a:pt x="12651" y="2773"/>
                  <a:pt x="12667" y="2755"/>
                  <a:pt x="12667" y="2755"/>
                </a:cubicBezTo>
                <a:cubicBezTo>
                  <a:pt x="12667" y="2755"/>
                  <a:pt x="12662" y="2738"/>
                  <a:pt x="12653" y="2749"/>
                </a:cubicBezTo>
                <a:close/>
                <a:moveTo>
                  <a:pt x="12661" y="2713"/>
                </a:moveTo>
                <a:cubicBezTo>
                  <a:pt x="12663" y="2725"/>
                  <a:pt x="12663" y="2725"/>
                  <a:pt x="12663" y="2725"/>
                </a:cubicBezTo>
                <a:cubicBezTo>
                  <a:pt x="12678" y="2725"/>
                  <a:pt x="12678" y="2725"/>
                  <a:pt x="12678" y="2725"/>
                </a:cubicBezTo>
                <a:lnTo>
                  <a:pt x="12661" y="2713"/>
                </a:lnTo>
                <a:close/>
                <a:moveTo>
                  <a:pt x="13004" y="1819"/>
                </a:moveTo>
                <a:cubicBezTo>
                  <a:pt x="12997" y="1813"/>
                  <a:pt x="12992" y="1837"/>
                  <a:pt x="12992" y="1837"/>
                </a:cubicBezTo>
                <a:cubicBezTo>
                  <a:pt x="12992" y="1837"/>
                  <a:pt x="12924" y="1821"/>
                  <a:pt x="12909" y="1810"/>
                </a:cubicBezTo>
                <a:cubicBezTo>
                  <a:pt x="12893" y="1799"/>
                  <a:pt x="12819" y="1741"/>
                  <a:pt x="12809" y="1752"/>
                </a:cubicBezTo>
                <a:cubicBezTo>
                  <a:pt x="12799" y="1763"/>
                  <a:pt x="12841" y="1798"/>
                  <a:pt x="12841" y="1798"/>
                </a:cubicBezTo>
                <a:cubicBezTo>
                  <a:pt x="12843" y="1813"/>
                  <a:pt x="12843" y="1813"/>
                  <a:pt x="12843" y="1813"/>
                </a:cubicBezTo>
                <a:cubicBezTo>
                  <a:pt x="12843" y="1813"/>
                  <a:pt x="12860" y="1824"/>
                  <a:pt x="12860" y="1831"/>
                </a:cubicBezTo>
                <a:cubicBezTo>
                  <a:pt x="12860" y="1838"/>
                  <a:pt x="12853" y="1851"/>
                  <a:pt x="12853" y="1851"/>
                </a:cubicBezTo>
                <a:cubicBezTo>
                  <a:pt x="12853" y="1851"/>
                  <a:pt x="12871" y="1873"/>
                  <a:pt x="12866" y="1874"/>
                </a:cubicBezTo>
                <a:cubicBezTo>
                  <a:pt x="12860" y="1875"/>
                  <a:pt x="12828" y="1866"/>
                  <a:pt x="12823" y="1864"/>
                </a:cubicBezTo>
                <a:cubicBezTo>
                  <a:pt x="12817" y="1863"/>
                  <a:pt x="12838" y="1884"/>
                  <a:pt x="12838" y="1884"/>
                </a:cubicBezTo>
                <a:cubicBezTo>
                  <a:pt x="12821" y="1902"/>
                  <a:pt x="12821" y="1902"/>
                  <a:pt x="12821" y="1902"/>
                </a:cubicBezTo>
                <a:cubicBezTo>
                  <a:pt x="12821" y="1902"/>
                  <a:pt x="12827" y="1914"/>
                  <a:pt x="12830" y="1920"/>
                </a:cubicBezTo>
                <a:cubicBezTo>
                  <a:pt x="12832" y="1925"/>
                  <a:pt x="12859" y="1939"/>
                  <a:pt x="12859" y="1939"/>
                </a:cubicBezTo>
                <a:cubicBezTo>
                  <a:pt x="12859" y="1939"/>
                  <a:pt x="12850" y="1972"/>
                  <a:pt x="12873" y="1971"/>
                </a:cubicBezTo>
                <a:cubicBezTo>
                  <a:pt x="12883" y="1970"/>
                  <a:pt x="12867" y="1952"/>
                  <a:pt x="12879" y="1952"/>
                </a:cubicBezTo>
                <a:cubicBezTo>
                  <a:pt x="12892" y="1952"/>
                  <a:pt x="12902" y="1952"/>
                  <a:pt x="12902" y="1952"/>
                </a:cubicBezTo>
                <a:cubicBezTo>
                  <a:pt x="12906" y="1946"/>
                  <a:pt x="12906" y="1946"/>
                  <a:pt x="12906" y="1946"/>
                </a:cubicBezTo>
                <a:cubicBezTo>
                  <a:pt x="12881" y="1930"/>
                  <a:pt x="12881" y="1930"/>
                  <a:pt x="12881" y="1930"/>
                </a:cubicBezTo>
                <a:cubicBezTo>
                  <a:pt x="12868" y="1930"/>
                  <a:pt x="12868" y="1930"/>
                  <a:pt x="12868" y="1930"/>
                </a:cubicBezTo>
                <a:cubicBezTo>
                  <a:pt x="12868" y="1930"/>
                  <a:pt x="12834" y="1917"/>
                  <a:pt x="12850" y="1910"/>
                </a:cubicBezTo>
                <a:cubicBezTo>
                  <a:pt x="12867" y="1903"/>
                  <a:pt x="12878" y="1920"/>
                  <a:pt x="12878" y="1920"/>
                </a:cubicBezTo>
                <a:cubicBezTo>
                  <a:pt x="12878" y="1920"/>
                  <a:pt x="12892" y="1909"/>
                  <a:pt x="12902" y="1907"/>
                </a:cubicBezTo>
                <a:cubicBezTo>
                  <a:pt x="12911" y="1906"/>
                  <a:pt x="12982" y="1943"/>
                  <a:pt x="12988" y="1939"/>
                </a:cubicBezTo>
                <a:cubicBezTo>
                  <a:pt x="12993" y="1935"/>
                  <a:pt x="12974" y="1896"/>
                  <a:pt x="12992" y="1889"/>
                </a:cubicBezTo>
                <a:cubicBezTo>
                  <a:pt x="13010" y="1882"/>
                  <a:pt x="13008" y="1898"/>
                  <a:pt x="13026" y="1888"/>
                </a:cubicBezTo>
                <a:cubicBezTo>
                  <a:pt x="13044" y="1878"/>
                  <a:pt x="13047" y="1871"/>
                  <a:pt x="13047" y="1871"/>
                </a:cubicBezTo>
                <a:cubicBezTo>
                  <a:pt x="13011" y="1848"/>
                  <a:pt x="13011" y="1848"/>
                  <a:pt x="13011" y="1848"/>
                </a:cubicBezTo>
                <a:cubicBezTo>
                  <a:pt x="13011" y="1848"/>
                  <a:pt x="13011" y="1824"/>
                  <a:pt x="13004" y="1819"/>
                </a:cubicBezTo>
                <a:close/>
                <a:moveTo>
                  <a:pt x="8625" y="4453"/>
                </a:moveTo>
                <a:cubicBezTo>
                  <a:pt x="8617" y="4461"/>
                  <a:pt x="8617" y="4488"/>
                  <a:pt x="8630" y="4486"/>
                </a:cubicBezTo>
                <a:cubicBezTo>
                  <a:pt x="8646" y="4484"/>
                  <a:pt x="8632" y="4445"/>
                  <a:pt x="8625" y="4453"/>
                </a:cubicBezTo>
                <a:close/>
                <a:moveTo>
                  <a:pt x="8607" y="4500"/>
                </a:moveTo>
                <a:cubicBezTo>
                  <a:pt x="8591" y="4500"/>
                  <a:pt x="8601" y="4527"/>
                  <a:pt x="8601" y="4527"/>
                </a:cubicBezTo>
                <a:cubicBezTo>
                  <a:pt x="8601" y="4527"/>
                  <a:pt x="8617" y="4545"/>
                  <a:pt x="8627" y="4543"/>
                </a:cubicBezTo>
                <a:cubicBezTo>
                  <a:pt x="8636" y="4541"/>
                  <a:pt x="8619" y="4521"/>
                  <a:pt x="8619" y="4521"/>
                </a:cubicBezTo>
                <a:cubicBezTo>
                  <a:pt x="8619" y="4521"/>
                  <a:pt x="8623" y="4500"/>
                  <a:pt x="8607" y="4500"/>
                </a:cubicBezTo>
                <a:close/>
                <a:moveTo>
                  <a:pt x="9132" y="4961"/>
                </a:moveTo>
                <a:cubicBezTo>
                  <a:pt x="9132" y="4961"/>
                  <a:pt x="9109" y="4913"/>
                  <a:pt x="9109" y="4907"/>
                </a:cubicBezTo>
                <a:cubicBezTo>
                  <a:pt x="9109" y="4902"/>
                  <a:pt x="9109" y="4892"/>
                  <a:pt x="9109" y="4892"/>
                </a:cubicBezTo>
                <a:cubicBezTo>
                  <a:pt x="9073" y="4851"/>
                  <a:pt x="9073" y="4851"/>
                  <a:pt x="9073" y="4851"/>
                </a:cubicBezTo>
                <a:cubicBezTo>
                  <a:pt x="9052" y="4877"/>
                  <a:pt x="9052" y="4877"/>
                  <a:pt x="9052" y="4877"/>
                </a:cubicBezTo>
                <a:cubicBezTo>
                  <a:pt x="9052" y="4877"/>
                  <a:pt x="9054" y="4900"/>
                  <a:pt x="9049" y="4913"/>
                </a:cubicBezTo>
                <a:cubicBezTo>
                  <a:pt x="9043" y="4925"/>
                  <a:pt x="9025" y="4939"/>
                  <a:pt x="9025" y="4939"/>
                </a:cubicBezTo>
                <a:cubicBezTo>
                  <a:pt x="9025" y="4939"/>
                  <a:pt x="9015" y="4932"/>
                  <a:pt x="9008" y="4939"/>
                </a:cubicBezTo>
                <a:cubicBezTo>
                  <a:pt x="9001" y="4946"/>
                  <a:pt x="9015" y="4966"/>
                  <a:pt x="9006" y="4977"/>
                </a:cubicBezTo>
                <a:cubicBezTo>
                  <a:pt x="8997" y="4987"/>
                  <a:pt x="8992" y="4989"/>
                  <a:pt x="8992" y="4989"/>
                </a:cubicBezTo>
                <a:cubicBezTo>
                  <a:pt x="8992" y="4989"/>
                  <a:pt x="8988" y="4969"/>
                  <a:pt x="8981" y="4975"/>
                </a:cubicBezTo>
                <a:cubicBezTo>
                  <a:pt x="8974" y="4980"/>
                  <a:pt x="8976" y="5010"/>
                  <a:pt x="8976" y="5010"/>
                </a:cubicBezTo>
                <a:cubicBezTo>
                  <a:pt x="8967" y="5037"/>
                  <a:pt x="8967" y="5037"/>
                  <a:pt x="8967" y="5037"/>
                </a:cubicBezTo>
                <a:cubicBezTo>
                  <a:pt x="8962" y="5023"/>
                  <a:pt x="8962" y="5023"/>
                  <a:pt x="8962" y="5023"/>
                </a:cubicBezTo>
                <a:cubicBezTo>
                  <a:pt x="8960" y="5001"/>
                  <a:pt x="8960" y="5001"/>
                  <a:pt x="8960" y="5001"/>
                </a:cubicBezTo>
                <a:cubicBezTo>
                  <a:pt x="8951" y="5023"/>
                  <a:pt x="8951" y="5023"/>
                  <a:pt x="8951" y="5023"/>
                </a:cubicBezTo>
                <a:cubicBezTo>
                  <a:pt x="8953" y="5044"/>
                  <a:pt x="8953" y="5044"/>
                  <a:pt x="8953" y="5044"/>
                </a:cubicBezTo>
                <a:cubicBezTo>
                  <a:pt x="8923" y="5039"/>
                  <a:pt x="8923" y="5039"/>
                  <a:pt x="8923" y="5039"/>
                </a:cubicBezTo>
                <a:cubicBezTo>
                  <a:pt x="8910" y="5058"/>
                  <a:pt x="8910" y="5058"/>
                  <a:pt x="8910" y="5058"/>
                </a:cubicBezTo>
                <a:cubicBezTo>
                  <a:pt x="8871" y="5053"/>
                  <a:pt x="8871" y="5053"/>
                  <a:pt x="8871" y="5053"/>
                </a:cubicBezTo>
                <a:cubicBezTo>
                  <a:pt x="8871" y="5069"/>
                  <a:pt x="8871" y="5069"/>
                  <a:pt x="8871" y="5069"/>
                </a:cubicBezTo>
                <a:cubicBezTo>
                  <a:pt x="8841" y="5065"/>
                  <a:pt x="8841" y="5065"/>
                  <a:pt x="8841" y="5065"/>
                </a:cubicBezTo>
                <a:cubicBezTo>
                  <a:pt x="8825" y="5070"/>
                  <a:pt x="8825" y="5070"/>
                  <a:pt x="8825" y="5070"/>
                </a:cubicBezTo>
                <a:cubicBezTo>
                  <a:pt x="8831" y="5090"/>
                  <a:pt x="8831" y="5090"/>
                  <a:pt x="8831" y="5090"/>
                </a:cubicBezTo>
                <a:cubicBezTo>
                  <a:pt x="8831" y="5090"/>
                  <a:pt x="8818" y="5110"/>
                  <a:pt x="8804" y="5122"/>
                </a:cubicBezTo>
                <a:cubicBezTo>
                  <a:pt x="8790" y="5134"/>
                  <a:pt x="8806" y="5178"/>
                  <a:pt x="8808" y="5200"/>
                </a:cubicBezTo>
                <a:cubicBezTo>
                  <a:pt x="8809" y="5221"/>
                  <a:pt x="8816" y="5287"/>
                  <a:pt x="8816" y="5287"/>
                </a:cubicBezTo>
                <a:cubicBezTo>
                  <a:pt x="8816" y="5287"/>
                  <a:pt x="8792" y="5304"/>
                  <a:pt x="8776" y="5324"/>
                </a:cubicBezTo>
                <a:cubicBezTo>
                  <a:pt x="8760" y="5343"/>
                  <a:pt x="8737" y="5341"/>
                  <a:pt x="8742" y="5407"/>
                </a:cubicBezTo>
                <a:cubicBezTo>
                  <a:pt x="8747" y="5473"/>
                  <a:pt x="8778" y="5510"/>
                  <a:pt x="8778" y="5510"/>
                </a:cubicBezTo>
                <a:cubicBezTo>
                  <a:pt x="8765" y="5526"/>
                  <a:pt x="8765" y="5526"/>
                  <a:pt x="8765" y="5526"/>
                </a:cubicBezTo>
                <a:cubicBezTo>
                  <a:pt x="8765" y="5526"/>
                  <a:pt x="8767" y="5540"/>
                  <a:pt x="8797" y="5568"/>
                </a:cubicBezTo>
                <a:cubicBezTo>
                  <a:pt x="8827" y="5597"/>
                  <a:pt x="8870" y="5561"/>
                  <a:pt x="8870" y="5561"/>
                </a:cubicBezTo>
                <a:cubicBezTo>
                  <a:pt x="8870" y="5561"/>
                  <a:pt x="8878" y="5566"/>
                  <a:pt x="8886" y="5563"/>
                </a:cubicBezTo>
                <a:cubicBezTo>
                  <a:pt x="8893" y="5559"/>
                  <a:pt x="8902" y="5550"/>
                  <a:pt x="8926" y="5527"/>
                </a:cubicBezTo>
                <a:cubicBezTo>
                  <a:pt x="8951" y="5504"/>
                  <a:pt x="8948" y="5460"/>
                  <a:pt x="8948" y="5460"/>
                </a:cubicBezTo>
                <a:cubicBezTo>
                  <a:pt x="8948" y="5460"/>
                  <a:pt x="8965" y="5398"/>
                  <a:pt x="9004" y="5329"/>
                </a:cubicBezTo>
                <a:cubicBezTo>
                  <a:pt x="9043" y="5260"/>
                  <a:pt x="9068" y="5187"/>
                  <a:pt x="9075" y="5163"/>
                </a:cubicBezTo>
                <a:cubicBezTo>
                  <a:pt x="9082" y="5138"/>
                  <a:pt x="9068" y="5124"/>
                  <a:pt x="9070" y="5110"/>
                </a:cubicBezTo>
                <a:cubicBezTo>
                  <a:pt x="9072" y="5096"/>
                  <a:pt x="9095" y="5072"/>
                  <a:pt x="9095" y="5072"/>
                </a:cubicBezTo>
                <a:cubicBezTo>
                  <a:pt x="9091" y="5044"/>
                  <a:pt x="9091" y="5044"/>
                  <a:pt x="9091" y="5044"/>
                </a:cubicBezTo>
                <a:cubicBezTo>
                  <a:pt x="9112" y="5039"/>
                  <a:pt x="9112" y="5039"/>
                  <a:pt x="9112" y="5039"/>
                </a:cubicBezTo>
                <a:cubicBezTo>
                  <a:pt x="9112" y="5039"/>
                  <a:pt x="9132" y="5049"/>
                  <a:pt x="9139" y="5044"/>
                </a:cubicBezTo>
                <a:cubicBezTo>
                  <a:pt x="9146" y="5039"/>
                  <a:pt x="9119" y="4994"/>
                  <a:pt x="9119" y="4994"/>
                </a:cubicBezTo>
                <a:lnTo>
                  <a:pt x="9132" y="4961"/>
                </a:lnTo>
                <a:close/>
              </a:path>
            </a:pathLst>
          </a:custGeom>
          <a:gradFill flip="none" rotWithShape="1">
            <a:gsLst>
              <a:gs pos="0">
                <a:srgbClr val="E6E6E6"/>
              </a:gs>
              <a:gs pos="100000">
                <a:srgbClr val="D7D7D7"/>
              </a:gs>
            </a:gsLst>
            <a:lin ang="2700000" scaled="1"/>
            <a:tileRect/>
          </a:gradFill>
          <a:ln w="3175">
            <a:no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alibri bold"/>
              <a:ea typeface="+mn-ea"/>
              <a:cs typeface="+mn-cs"/>
            </a:endParaRPr>
          </a:p>
        </p:txBody>
      </p:sp>
      <p:pic>
        <p:nvPicPr>
          <p:cNvPr id="8" name="Grafik 7">
            <a:extLst>
              <a:ext uri="{FF2B5EF4-FFF2-40B4-BE49-F238E27FC236}">
                <a16:creationId xmlns:a16="http://schemas.microsoft.com/office/drawing/2014/main" id="{46E3DBB8-7EFE-4E20-9282-F48F15E214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79" y="1330757"/>
            <a:ext cx="10744646" cy="5036908"/>
          </a:xfrm>
          <a:prstGeom prst="rect">
            <a:avLst/>
          </a:prstGeom>
        </p:spPr>
      </p:pic>
    </p:spTree>
    <p:extLst>
      <p:ext uri="{BB962C8B-B14F-4D97-AF65-F5344CB8AC3E}">
        <p14:creationId xmlns:p14="http://schemas.microsoft.com/office/powerpoint/2010/main" val="26631619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25" descr="© INSCALE GmbH, 05.05.2010&#10;http://www.presentationload.com/">
            <a:extLst>
              <a:ext uri="{FF2B5EF4-FFF2-40B4-BE49-F238E27FC236}">
                <a16:creationId xmlns:a16="http://schemas.microsoft.com/office/drawing/2014/main" id="{53AFBAD4-6E8F-4DB2-A09C-3A9A10730EAD}"/>
              </a:ext>
            </a:extLst>
          </p:cNvPr>
          <p:cNvSpPr>
            <a:spLocks noEditPoints="1"/>
          </p:cNvSpPr>
          <p:nvPr/>
        </p:nvSpPr>
        <p:spPr bwMode="gray">
          <a:xfrm>
            <a:off x="2547536" y="1487745"/>
            <a:ext cx="9636526" cy="4894005"/>
          </a:xfrm>
          <a:custGeom>
            <a:avLst/>
            <a:gdLst/>
            <a:ahLst/>
            <a:cxnLst>
              <a:cxn ang="0">
                <a:pos x="12567" y="4507"/>
              </a:cxn>
              <a:cxn ang="0">
                <a:pos x="12615" y="3599"/>
              </a:cxn>
              <a:cxn ang="0">
                <a:pos x="12955" y="4387"/>
              </a:cxn>
              <a:cxn ang="0">
                <a:pos x="14370" y="4743"/>
              </a:cxn>
              <a:cxn ang="0">
                <a:pos x="11595" y="4123"/>
              </a:cxn>
              <a:cxn ang="0">
                <a:pos x="13115" y="4845"/>
              </a:cxn>
              <a:cxn ang="0">
                <a:pos x="12813" y="5921"/>
              </a:cxn>
              <a:cxn ang="0">
                <a:pos x="13808" y="4702"/>
              </a:cxn>
              <a:cxn ang="0">
                <a:pos x="14204" y="6531"/>
              </a:cxn>
              <a:cxn ang="0">
                <a:pos x="6579" y="1308"/>
              </a:cxn>
              <a:cxn ang="0">
                <a:pos x="7277" y="156"/>
              </a:cxn>
              <a:cxn ang="0">
                <a:pos x="6766" y="1129"/>
              </a:cxn>
              <a:cxn ang="0">
                <a:pos x="8669" y="354"/>
              </a:cxn>
              <a:cxn ang="0">
                <a:pos x="6919" y="2081"/>
              </a:cxn>
              <a:cxn ang="0">
                <a:pos x="3201" y="260"/>
              </a:cxn>
              <a:cxn ang="0">
                <a:pos x="3918" y="266"/>
              </a:cxn>
              <a:cxn ang="0">
                <a:pos x="3704" y="3212"/>
              </a:cxn>
              <a:cxn ang="0">
                <a:pos x="4506" y="577"/>
              </a:cxn>
              <a:cxn ang="0">
                <a:pos x="4479" y="849"/>
              </a:cxn>
              <a:cxn ang="0">
                <a:pos x="4935" y="28"/>
              </a:cxn>
              <a:cxn ang="0">
                <a:pos x="6231" y="323"/>
              </a:cxn>
              <a:cxn ang="0">
                <a:pos x="4952" y="273"/>
              </a:cxn>
              <a:cxn ang="0">
                <a:pos x="5238" y="964"/>
              </a:cxn>
              <a:cxn ang="0">
                <a:pos x="1633" y="1135"/>
              </a:cxn>
              <a:cxn ang="0">
                <a:pos x="3763" y="6942"/>
              </a:cxn>
              <a:cxn ang="0">
                <a:pos x="4601" y="4273"/>
              </a:cxn>
              <a:cxn ang="0">
                <a:pos x="2802" y="3614"/>
              </a:cxn>
              <a:cxn ang="0">
                <a:pos x="2976" y="2751"/>
              </a:cxn>
              <a:cxn ang="0">
                <a:pos x="4101" y="1735"/>
              </a:cxn>
              <a:cxn ang="0">
                <a:pos x="3952" y="934"/>
              </a:cxn>
              <a:cxn ang="0">
                <a:pos x="3542" y="625"/>
              </a:cxn>
              <a:cxn ang="0">
                <a:pos x="920" y="841"/>
              </a:cxn>
              <a:cxn ang="0">
                <a:pos x="1594" y="1085"/>
              </a:cxn>
              <a:cxn ang="0">
                <a:pos x="1517" y="2702"/>
              </a:cxn>
              <a:cxn ang="0">
                <a:pos x="3084" y="3997"/>
              </a:cxn>
              <a:cxn ang="0">
                <a:pos x="3629" y="6707"/>
              </a:cxn>
              <a:cxn ang="0">
                <a:pos x="4235" y="6222"/>
              </a:cxn>
              <a:cxn ang="0">
                <a:pos x="3029" y="1846"/>
              </a:cxn>
              <a:cxn ang="0">
                <a:pos x="2864" y="1316"/>
              </a:cxn>
              <a:cxn ang="0">
                <a:pos x="3603" y="6577"/>
              </a:cxn>
              <a:cxn ang="0">
                <a:pos x="9474" y="423"/>
              </a:cxn>
              <a:cxn ang="0">
                <a:pos x="7946" y="2117"/>
              </a:cxn>
              <a:cxn ang="0">
                <a:pos x="12856" y="1722"/>
              </a:cxn>
              <a:cxn ang="0">
                <a:pos x="11889" y="3476"/>
              </a:cxn>
              <a:cxn ang="0">
                <a:pos x="12287" y="2121"/>
              </a:cxn>
              <a:cxn ang="0">
                <a:pos x="12718" y="949"/>
              </a:cxn>
              <a:cxn ang="0">
                <a:pos x="13020" y="569"/>
              </a:cxn>
              <a:cxn ang="0">
                <a:pos x="10366" y="417"/>
              </a:cxn>
              <a:cxn ang="0">
                <a:pos x="9233" y="610"/>
              </a:cxn>
              <a:cxn ang="0">
                <a:pos x="7484" y="592"/>
              </a:cxn>
              <a:cxn ang="0">
                <a:pos x="7477" y="1130"/>
              </a:cxn>
              <a:cxn ang="0">
                <a:pos x="7148" y="1232"/>
              </a:cxn>
              <a:cxn ang="0">
                <a:pos x="7072" y="1879"/>
              </a:cxn>
              <a:cxn ang="0">
                <a:pos x="8129" y="2238"/>
              </a:cxn>
              <a:cxn ang="0">
                <a:pos x="6068" y="2828"/>
              </a:cxn>
              <a:cxn ang="0">
                <a:pos x="7212" y="4048"/>
              </a:cxn>
              <a:cxn ang="0">
                <a:pos x="8660" y="5019"/>
              </a:cxn>
              <a:cxn ang="0">
                <a:pos x="8760" y="3314"/>
              </a:cxn>
              <a:cxn ang="0">
                <a:pos x="10182" y="3284"/>
              </a:cxn>
              <a:cxn ang="0">
                <a:pos x="8386" y="4771"/>
              </a:cxn>
              <a:cxn ang="0">
                <a:pos x="8380" y="1764"/>
              </a:cxn>
              <a:cxn ang="0">
                <a:pos x="9070" y="1793"/>
              </a:cxn>
              <a:cxn ang="0">
                <a:pos x="11176" y="1331"/>
              </a:cxn>
            </a:cxnLst>
            <a:rect l="0" t="0" r="r" b="b"/>
            <a:pathLst>
              <a:path w="14677" h="7159">
                <a:moveTo>
                  <a:pt x="12864" y="4079"/>
                </a:moveTo>
                <a:cubicBezTo>
                  <a:pt x="12879" y="4067"/>
                  <a:pt x="12873" y="4060"/>
                  <a:pt x="12860" y="4056"/>
                </a:cubicBezTo>
                <a:cubicBezTo>
                  <a:pt x="12847" y="4052"/>
                  <a:pt x="12841" y="4057"/>
                  <a:pt x="12841" y="4057"/>
                </a:cubicBezTo>
                <a:cubicBezTo>
                  <a:pt x="12841" y="4057"/>
                  <a:pt x="12856" y="4087"/>
                  <a:pt x="12864" y="4079"/>
                </a:cubicBezTo>
                <a:close/>
                <a:moveTo>
                  <a:pt x="12798" y="4178"/>
                </a:moveTo>
                <a:cubicBezTo>
                  <a:pt x="12801" y="4187"/>
                  <a:pt x="12790" y="4195"/>
                  <a:pt x="12798" y="4203"/>
                </a:cubicBezTo>
                <a:cubicBezTo>
                  <a:pt x="12807" y="4210"/>
                  <a:pt x="12845" y="4244"/>
                  <a:pt x="12854" y="4241"/>
                </a:cubicBezTo>
                <a:cubicBezTo>
                  <a:pt x="12863" y="4238"/>
                  <a:pt x="12853" y="4225"/>
                  <a:pt x="12842" y="4219"/>
                </a:cubicBezTo>
                <a:cubicBezTo>
                  <a:pt x="12832" y="4213"/>
                  <a:pt x="12826" y="4201"/>
                  <a:pt x="12836" y="4191"/>
                </a:cubicBezTo>
                <a:cubicBezTo>
                  <a:pt x="12847" y="4181"/>
                  <a:pt x="12866" y="4191"/>
                  <a:pt x="12866" y="4191"/>
                </a:cubicBezTo>
                <a:cubicBezTo>
                  <a:pt x="12875" y="4184"/>
                  <a:pt x="12875" y="4184"/>
                  <a:pt x="12875" y="4184"/>
                </a:cubicBezTo>
                <a:cubicBezTo>
                  <a:pt x="12858" y="4173"/>
                  <a:pt x="12858" y="4173"/>
                  <a:pt x="12858" y="4173"/>
                </a:cubicBezTo>
                <a:cubicBezTo>
                  <a:pt x="12858" y="4173"/>
                  <a:pt x="12872" y="4166"/>
                  <a:pt x="12875" y="4154"/>
                </a:cubicBezTo>
                <a:cubicBezTo>
                  <a:pt x="12878" y="4143"/>
                  <a:pt x="12863" y="4135"/>
                  <a:pt x="12853" y="4134"/>
                </a:cubicBezTo>
                <a:cubicBezTo>
                  <a:pt x="12842" y="4132"/>
                  <a:pt x="12832" y="4159"/>
                  <a:pt x="12820" y="4160"/>
                </a:cubicBezTo>
                <a:cubicBezTo>
                  <a:pt x="12809" y="4162"/>
                  <a:pt x="12812" y="4135"/>
                  <a:pt x="12812" y="4135"/>
                </a:cubicBezTo>
                <a:cubicBezTo>
                  <a:pt x="12812" y="4135"/>
                  <a:pt x="12822" y="4122"/>
                  <a:pt x="12825" y="4112"/>
                </a:cubicBezTo>
                <a:cubicBezTo>
                  <a:pt x="12828" y="4101"/>
                  <a:pt x="12822" y="4096"/>
                  <a:pt x="12822" y="4096"/>
                </a:cubicBezTo>
                <a:cubicBezTo>
                  <a:pt x="12831" y="4069"/>
                  <a:pt x="12831" y="4069"/>
                  <a:pt x="12831" y="4069"/>
                </a:cubicBezTo>
                <a:cubicBezTo>
                  <a:pt x="12803" y="4096"/>
                  <a:pt x="12803" y="4096"/>
                  <a:pt x="12803" y="4096"/>
                </a:cubicBezTo>
                <a:cubicBezTo>
                  <a:pt x="12803" y="4115"/>
                  <a:pt x="12803" y="4115"/>
                  <a:pt x="12803" y="4115"/>
                </a:cubicBezTo>
                <a:cubicBezTo>
                  <a:pt x="12803" y="4115"/>
                  <a:pt x="12780" y="4125"/>
                  <a:pt x="12782" y="4150"/>
                </a:cubicBezTo>
                <a:cubicBezTo>
                  <a:pt x="12784" y="4166"/>
                  <a:pt x="12795" y="4169"/>
                  <a:pt x="12798" y="4178"/>
                </a:cubicBezTo>
                <a:close/>
                <a:moveTo>
                  <a:pt x="12824" y="4278"/>
                </a:moveTo>
                <a:cubicBezTo>
                  <a:pt x="12816" y="4268"/>
                  <a:pt x="12797" y="4255"/>
                  <a:pt x="12797" y="4255"/>
                </a:cubicBezTo>
                <a:cubicBezTo>
                  <a:pt x="12795" y="4285"/>
                  <a:pt x="12795" y="4285"/>
                  <a:pt x="12795" y="4285"/>
                </a:cubicBezTo>
                <a:cubicBezTo>
                  <a:pt x="12807" y="4293"/>
                  <a:pt x="12833" y="4289"/>
                  <a:pt x="12824" y="4278"/>
                </a:cubicBezTo>
                <a:close/>
                <a:moveTo>
                  <a:pt x="12907" y="4323"/>
                </a:moveTo>
                <a:cubicBezTo>
                  <a:pt x="12929" y="4314"/>
                  <a:pt x="12927" y="4298"/>
                  <a:pt x="12927" y="4298"/>
                </a:cubicBezTo>
                <a:cubicBezTo>
                  <a:pt x="12882" y="4297"/>
                  <a:pt x="12882" y="4297"/>
                  <a:pt x="12882" y="4297"/>
                </a:cubicBezTo>
                <a:cubicBezTo>
                  <a:pt x="12882" y="4297"/>
                  <a:pt x="12885" y="4332"/>
                  <a:pt x="12907" y="4323"/>
                </a:cubicBezTo>
                <a:close/>
                <a:moveTo>
                  <a:pt x="12597" y="4755"/>
                </a:moveTo>
                <a:cubicBezTo>
                  <a:pt x="12608" y="4764"/>
                  <a:pt x="12648" y="4727"/>
                  <a:pt x="12663" y="4713"/>
                </a:cubicBezTo>
                <a:cubicBezTo>
                  <a:pt x="12666" y="4710"/>
                  <a:pt x="12668" y="4708"/>
                  <a:pt x="12668" y="4708"/>
                </a:cubicBezTo>
                <a:cubicBezTo>
                  <a:pt x="12678" y="4705"/>
                  <a:pt x="12678" y="4705"/>
                  <a:pt x="12678" y="4705"/>
                </a:cubicBezTo>
                <a:cubicBezTo>
                  <a:pt x="12700" y="4689"/>
                  <a:pt x="12700" y="4689"/>
                  <a:pt x="12700" y="4689"/>
                </a:cubicBezTo>
                <a:cubicBezTo>
                  <a:pt x="12700" y="4689"/>
                  <a:pt x="12709" y="4698"/>
                  <a:pt x="12722" y="4695"/>
                </a:cubicBezTo>
                <a:cubicBezTo>
                  <a:pt x="12735" y="4692"/>
                  <a:pt x="12779" y="4645"/>
                  <a:pt x="12779" y="4645"/>
                </a:cubicBezTo>
                <a:cubicBezTo>
                  <a:pt x="12763" y="4636"/>
                  <a:pt x="12763" y="4636"/>
                  <a:pt x="12763" y="4636"/>
                </a:cubicBezTo>
                <a:cubicBezTo>
                  <a:pt x="12750" y="4650"/>
                  <a:pt x="12750" y="4650"/>
                  <a:pt x="12750" y="4650"/>
                </a:cubicBezTo>
                <a:cubicBezTo>
                  <a:pt x="12750" y="4650"/>
                  <a:pt x="12707" y="4651"/>
                  <a:pt x="12695" y="4651"/>
                </a:cubicBezTo>
                <a:cubicBezTo>
                  <a:pt x="12684" y="4651"/>
                  <a:pt x="12678" y="4669"/>
                  <a:pt x="12678" y="4669"/>
                </a:cubicBezTo>
                <a:cubicBezTo>
                  <a:pt x="12678" y="4669"/>
                  <a:pt x="12672" y="4668"/>
                  <a:pt x="12664" y="4669"/>
                </a:cubicBezTo>
                <a:cubicBezTo>
                  <a:pt x="12664" y="4669"/>
                  <a:pt x="12664" y="4669"/>
                  <a:pt x="12664" y="4669"/>
                </a:cubicBezTo>
                <a:cubicBezTo>
                  <a:pt x="12659" y="4670"/>
                  <a:pt x="12652" y="4671"/>
                  <a:pt x="12647" y="4675"/>
                </a:cubicBezTo>
                <a:cubicBezTo>
                  <a:pt x="12643" y="4677"/>
                  <a:pt x="12640" y="4681"/>
                  <a:pt x="12639" y="4684"/>
                </a:cubicBezTo>
                <a:cubicBezTo>
                  <a:pt x="12639" y="4684"/>
                  <a:pt x="12639" y="4684"/>
                  <a:pt x="12639" y="4684"/>
                </a:cubicBezTo>
                <a:cubicBezTo>
                  <a:pt x="12622" y="4683"/>
                  <a:pt x="12622" y="4683"/>
                  <a:pt x="12622" y="4683"/>
                </a:cubicBezTo>
                <a:cubicBezTo>
                  <a:pt x="12611" y="4694"/>
                  <a:pt x="12611" y="4694"/>
                  <a:pt x="12611" y="4694"/>
                </a:cubicBezTo>
                <a:cubicBezTo>
                  <a:pt x="12615" y="4703"/>
                  <a:pt x="12615" y="4703"/>
                  <a:pt x="12615" y="4703"/>
                </a:cubicBezTo>
                <a:cubicBezTo>
                  <a:pt x="12614" y="4703"/>
                  <a:pt x="12613" y="4704"/>
                  <a:pt x="12612" y="4705"/>
                </a:cubicBezTo>
                <a:cubicBezTo>
                  <a:pt x="12600" y="4717"/>
                  <a:pt x="12577" y="4740"/>
                  <a:pt x="12597" y="4755"/>
                </a:cubicBezTo>
                <a:close/>
                <a:moveTo>
                  <a:pt x="12470" y="4507"/>
                </a:moveTo>
                <a:cubicBezTo>
                  <a:pt x="12451" y="4541"/>
                  <a:pt x="12451" y="4541"/>
                  <a:pt x="12451" y="4541"/>
                </a:cubicBezTo>
                <a:cubicBezTo>
                  <a:pt x="12465" y="4540"/>
                  <a:pt x="12465" y="4540"/>
                  <a:pt x="12465" y="4540"/>
                </a:cubicBezTo>
                <a:cubicBezTo>
                  <a:pt x="12473" y="4522"/>
                  <a:pt x="12473" y="4522"/>
                  <a:pt x="12473" y="4522"/>
                </a:cubicBezTo>
                <a:lnTo>
                  <a:pt x="12470" y="4507"/>
                </a:lnTo>
                <a:close/>
                <a:moveTo>
                  <a:pt x="12469" y="4666"/>
                </a:moveTo>
                <a:cubicBezTo>
                  <a:pt x="12531" y="4665"/>
                  <a:pt x="12531" y="4665"/>
                  <a:pt x="12531" y="4665"/>
                </a:cubicBezTo>
                <a:cubicBezTo>
                  <a:pt x="12563" y="4660"/>
                  <a:pt x="12563" y="4660"/>
                  <a:pt x="12563" y="4660"/>
                </a:cubicBezTo>
                <a:cubicBezTo>
                  <a:pt x="12589" y="4637"/>
                  <a:pt x="12589" y="4637"/>
                  <a:pt x="12589" y="4637"/>
                </a:cubicBezTo>
                <a:cubicBezTo>
                  <a:pt x="12588" y="4627"/>
                  <a:pt x="12588" y="4627"/>
                  <a:pt x="12588" y="4627"/>
                </a:cubicBezTo>
                <a:cubicBezTo>
                  <a:pt x="12567" y="4636"/>
                  <a:pt x="12567" y="4636"/>
                  <a:pt x="12567" y="4636"/>
                </a:cubicBezTo>
                <a:cubicBezTo>
                  <a:pt x="12548" y="4652"/>
                  <a:pt x="12548" y="4652"/>
                  <a:pt x="12548" y="4652"/>
                </a:cubicBezTo>
                <a:cubicBezTo>
                  <a:pt x="12548" y="4652"/>
                  <a:pt x="12537" y="4640"/>
                  <a:pt x="12526" y="4641"/>
                </a:cubicBezTo>
                <a:cubicBezTo>
                  <a:pt x="12516" y="4643"/>
                  <a:pt x="12504" y="4656"/>
                  <a:pt x="12504" y="4656"/>
                </a:cubicBezTo>
                <a:cubicBezTo>
                  <a:pt x="12504" y="4656"/>
                  <a:pt x="12494" y="4630"/>
                  <a:pt x="12476" y="4633"/>
                </a:cubicBezTo>
                <a:cubicBezTo>
                  <a:pt x="12459" y="4636"/>
                  <a:pt x="12437" y="4662"/>
                  <a:pt x="12437" y="4662"/>
                </a:cubicBezTo>
                <a:cubicBezTo>
                  <a:pt x="12413" y="4660"/>
                  <a:pt x="12413" y="4660"/>
                  <a:pt x="12413" y="4660"/>
                </a:cubicBezTo>
                <a:cubicBezTo>
                  <a:pt x="12406" y="4672"/>
                  <a:pt x="12406" y="4672"/>
                  <a:pt x="12406" y="4672"/>
                </a:cubicBezTo>
                <a:cubicBezTo>
                  <a:pt x="12422" y="4669"/>
                  <a:pt x="12422" y="4669"/>
                  <a:pt x="12422" y="4669"/>
                </a:cubicBezTo>
                <a:cubicBezTo>
                  <a:pt x="12422" y="4669"/>
                  <a:pt x="12434" y="4675"/>
                  <a:pt x="12446" y="4680"/>
                </a:cubicBezTo>
                <a:cubicBezTo>
                  <a:pt x="12457" y="4684"/>
                  <a:pt x="12469" y="4666"/>
                  <a:pt x="12469" y="4666"/>
                </a:cubicBezTo>
                <a:close/>
                <a:moveTo>
                  <a:pt x="12599" y="4459"/>
                </a:moveTo>
                <a:cubicBezTo>
                  <a:pt x="12600" y="4443"/>
                  <a:pt x="12596" y="4431"/>
                  <a:pt x="12596" y="4431"/>
                </a:cubicBezTo>
                <a:cubicBezTo>
                  <a:pt x="12596" y="4431"/>
                  <a:pt x="12556" y="4399"/>
                  <a:pt x="12558" y="4387"/>
                </a:cubicBezTo>
                <a:cubicBezTo>
                  <a:pt x="12560" y="4375"/>
                  <a:pt x="12579" y="4362"/>
                  <a:pt x="12568" y="4352"/>
                </a:cubicBezTo>
                <a:cubicBezTo>
                  <a:pt x="12556" y="4342"/>
                  <a:pt x="12547" y="4339"/>
                  <a:pt x="12546" y="4331"/>
                </a:cubicBezTo>
                <a:cubicBezTo>
                  <a:pt x="12546" y="4322"/>
                  <a:pt x="12559" y="4303"/>
                  <a:pt x="12545" y="4297"/>
                </a:cubicBezTo>
                <a:cubicBezTo>
                  <a:pt x="12532" y="4292"/>
                  <a:pt x="12512" y="4275"/>
                  <a:pt x="12512" y="4275"/>
                </a:cubicBezTo>
                <a:cubicBezTo>
                  <a:pt x="12512" y="4275"/>
                  <a:pt x="12534" y="4280"/>
                  <a:pt x="12544" y="4270"/>
                </a:cubicBezTo>
                <a:cubicBezTo>
                  <a:pt x="12553" y="4261"/>
                  <a:pt x="12563" y="4239"/>
                  <a:pt x="12563" y="4239"/>
                </a:cubicBezTo>
                <a:cubicBezTo>
                  <a:pt x="12563" y="4239"/>
                  <a:pt x="12602" y="4241"/>
                  <a:pt x="12603" y="4233"/>
                </a:cubicBezTo>
                <a:cubicBezTo>
                  <a:pt x="12604" y="4224"/>
                  <a:pt x="12593" y="4209"/>
                  <a:pt x="12583" y="4208"/>
                </a:cubicBezTo>
                <a:cubicBezTo>
                  <a:pt x="12572" y="4208"/>
                  <a:pt x="12565" y="4226"/>
                  <a:pt x="12565" y="4226"/>
                </a:cubicBezTo>
                <a:cubicBezTo>
                  <a:pt x="12565" y="4226"/>
                  <a:pt x="12536" y="4218"/>
                  <a:pt x="12524" y="4222"/>
                </a:cubicBezTo>
                <a:cubicBezTo>
                  <a:pt x="12513" y="4225"/>
                  <a:pt x="12507" y="4254"/>
                  <a:pt x="12495" y="4255"/>
                </a:cubicBezTo>
                <a:cubicBezTo>
                  <a:pt x="12484" y="4255"/>
                  <a:pt x="12485" y="4235"/>
                  <a:pt x="12468" y="4225"/>
                </a:cubicBezTo>
                <a:cubicBezTo>
                  <a:pt x="12451" y="4215"/>
                  <a:pt x="12443" y="4218"/>
                  <a:pt x="12443" y="4218"/>
                </a:cubicBezTo>
                <a:cubicBezTo>
                  <a:pt x="12443" y="4218"/>
                  <a:pt x="12448" y="4159"/>
                  <a:pt x="12464" y="4158"/>
                </a:cubicBezTo>
                <a:cubicBezTo>
                  <a:pt x="12480" y="4157"/>
                  <a:pt x="12510" y="4168"/>
                  <a:pt x="12524" y="4164"/>
                </a:cubicBezTo>
                <a:cubicBezTo>
                  <a:pt x="12537" y="4161"/>
                  <a:pt x="12528" y="4149"/>
                  <a:pt x="12539" y="4151"/>
                </a:cubicBezTo>
                <a:cubicBezTo>
                  <a:pt x="12551" y="4152"/>
                  <a:pt x="12604" y="4178"/>
                  <a:pt x="12614" y="4179"/>
                </a:cubicBezTo>
                <a:cubicBezTo>
                  <a:pt x="12625" y="4179"/>
                  <a:pt x="12627" y="4170"/>
                  <a:pt x="12634" y="4166"/>
                </a:cubicBezTo>
                <a:cubicBezTo>
                  <a:pt x="12641" y="4162"/>
                  <a:pt x="12654" y="4168"/>
                  <a:pt x="12663" y="4163"/>
                </a:cubicBezTo>
                <a:cubicBezTo>
                  <a:pt x="12672" y="4157"/>
                  <a:pt x="12661" y="4152"/>
                  <a:pt x="12670" y="4143"/>
                </a:cubicBezTo>
                <a:cubicBezTo>
                  <a:pt x="12678" y="4134"/>
                  <a:pt x="12698" y="4125"/>
                  <a:pt x="12698" y="4125"/>
                </a:cubicBezTo>
                <a:cubicBezTo>
                  <a:pt x="12691" y="4105"/>
                  <a:pt x="12691" y="4105"/>
                  <a:pt x="12691" y="4105"/>
                </a:cubicBezTo>
                <a:cubicBezTo>
                  <a:pt x="12639" y="4127"/>
                  <a:pt x="12639" y="4127"/>
                  <a:pt x="12639" y="4127"/>
                </a:cubicBezTo>
                <a:cubicBezTo>
                  <a:pt x="12639" y="4127"/>
                  <a:pt x="12651" y="4140"/>
                  <a:pt x="12636" y="4141"/>
                </a:cubicBezTo>
                <a:cubicBezTo>
                  <a:pt x="12621" y="4142"/>
                  <a:pt x="12608" y="4133"/>
                  <a:pt x="12599" y="4133"/>
                </a:cubicBezTo>
                <a:cubicBezTo>
                  <a:pt x="12591" y="4133"/>
                  <a:pt x="12576" y="4146"/>
                  <a:pt x="12566" y="4144"/>
                </a:cubicBezTo>
                <a:cubicBezTo>
                  <a:pt x="12555" y="4141"/>
                  <a:pt x="12530" y="4129"/>
                  <a:pt x="12523" y="4129"/>
                </a:cubicBezTo>
                <a:cubicBezTo>
                  <a:pt x="12516" y="4129"/>
                  <a:pt x="12500" y="4129"/>
                  <a:pt x="12500" y="4129"/>
                </a:cubicBezTo>
                <a:cubicBezTo>
                  <a:pt x="12508" y="4117"/>
                  <a:pt x="12508" y="4117"/>
                  <a:pt x="12508" y="4117"/>
                </a:cubicBezTo>
                <a:cubicBezTo>
                  <a:pt x="12508" y="4117"/>
                  <a:pt x="12481" y="4110"/>
                  <a:pt x="12478" y="4113"/>
                </a:cubicBezTo>
                <a:cubicBezTo>
                  <a:pt x="12474" y="4117"/>
                  <a:pt x="12479" y="4134"/>
                  <a:pt x="12467" y="4141"/>
                </a:cubicBezTo>
                <a:cubicBezTo>
                  <a:pt x="12456" y="4148"/>
                  <a:pt x="12434" y="4146"/>
                  <a:pt x="12434" y="4152"/>
                </a:cubicBezTo>
                <a:cubicBezTo>
                  <a:pt x="12434" y="4158"/>
                  <a:pt x="12433" y="4172"/>
                  <a:pt x="12433" y="4172"/>
                </a:cubicBezTo>
                <a:cubicBezTo>
                  <a:pt x="12419" y="4174"/>
                  <a:pt x="12419" y="4174"/>
                  <a:pt x="12419" y="4174"/>
                </a:cubicBezTo>
                <a:cubicBezTo>
                  <a:pt x="12429" y="4221"/>
                  <a:pt x="12429" y="4221"/>
                  <a:pt x="12429" y="4221"/>
                </a:cubicBezTo>
                <a:cubicBezTo>
                  <a:pt x="12419" y="4220"/>
                  <a:pt x="12419" y="4220"/>
                  <a:pt x="12419" y="4220"/>
                </a:cubicBezTo>
                <a:cubicBezTo>
                  <a:pt x="12419" y="4220"/>
                  <a:pt x="12402" y="4245"/>
                  <a:pt x="12400" y="4255"/>
                </a:cubicBezTo>
                <a:cubicBezTo>
                  <a:pt x="12397" y="4265"/>
                  <a:pt x="12416" y="4285"/>
                  <a:pt x="12408" y="4294"/>
                </a:cubicBezTo>
                <a:cubicBezTo>
                  <a:pt x="12400" y="4303"/>
                  <a:pt x="12377" y="4309"/>
                  <a:pt x="12375" y="4322"/>
                </a:cubicBezTo>
                <a:cubicBezTo>
                  <a:pt x="12374" y="4336"/>
                  <a:pt x="12385" y="4349"/>
                  <a:pt x="12385" y="4349"/>
                </a:cubicBezTo>
                <a:cubicBezTo>
                  <a:pt x="12385" y="4349"/>
                  <a:pt x="12369" y="4363"/>
                  <a:pt x="12379" y="4370"/>
                </a:cubicBezTo>
                <a:cubicBezTo>
                  <a:pt x="12390" y="4377"/>
                  <a:pt x="12408" y="4362"/>
                  <a:pt x="12412" y="4374"/>
                </a:cubicBezTo>
                <a:cubicBezTo>
                  <a:pt x="12416" y="4386"/>
                  <a:pt x="12408" y="4395"/>
                  <a:pt x="12408" y="4395"/>
                </a:cubicBezTo>
                <a:cubicBezTo>
                  <a:pt x="12419" y="4409"/>
                  <a:pt x="12419" y="4409"/>
                  <a:pt x="12419" y="4409"/>
                </a:cubicBezTo>
                <a:cubicBezTo>
                  <a:pt x="12413" y="4453"/>
                  <a:pt x="12413" y="4453"/>
                  <a:pt x="12413" y="4453"/>
                </a:cubicBezTo>
                <a:cubicBezTo>
                  <a:pt x="12413" y="4453"/>
                  <a:pt x="12389" y="4467"/>
                  <a:pt x="12401" y="4491"/>
                </a:cubicBezTo>
                <a:cubicBezTo>
                  <a:pt x="12412" y="4515"/>
                  <a:pt x="12428" y="4515"/>
                  <a:pt x="12446" y="4497"/>
                </a:cubicBezTo>
                <a:cubicBezTo>
                  <a:pt x="12463" y="4480"/>
                  <a:pt x="12443" y="4451"/>
                  <a:pt x="12443" y="4451"/>
                </a:cubicBezTo>
                <a:cubicBezTo>
                  <a:pt x="12443" y="4451"/>
                  <a:pt x="12464" y="4436"/>
                  <a:pt x="12464" y="4415"/>
                </a:cubicBezTo>
                <a:cubicBezTo>
                  <a:pt x="12463" y="4393"/>
                  <a:pt x="12472" y="4374"/>
                  <a:pt x="12465" y="4361"/>
                </a:cubicBezTo>
                <a:cubicBezTo>
                  <a:pt x="12457" y="4349"/>
                  <a:pt x="12453" y="4324"/>
                  <a:pt x="12455" y="4319"/>
                </a:cubicBezTo>
                <a:cubicBezTo>
                  <a:pt x="12456" y="4314"/>
                  <a:pt x="12462" y="4286"/>
                  <a:pt x="12472" y="4304"/>
                </a:cubicBezTo>
                <a:cubicBezTo>
                  <a:pt x="12483" y="4322"/>
                  <a:pt x="12483" y="4353"/>
                  <a:pt x="12483" y="4353"/>
                </a:cubicBezTo>
                <a:cubicBezTo>
                  <a:pt x="12506" y="4379"/>
                  <a:pt x="12506" y="4379"/>
                  <a:pt x="12506" y="4379"/>
                </a:cubicBezTo>
                <a:cubicBezTo>
                  <a:pt x="12503" y="4414"/>
                  <a:pt x="12503" y="4414"/>
                  <a:pt x="12503" y="4414"/>
                </a:cubicBezTo>
                <a:cubicBezTo>
                  <a:pt x="12520" y="4436"/>
                  <a:pt x="12520" y="4436"/>
                  <a:pt x="12520" y="4436"/>
                </a:cubicBezTo>
                <a:cubicBezTo>
                  <a:pt x="12521" y="4460"/>
                  <a:pt x="12521" y="4460"/>
                  <a:pt x="12521" y="4460"/>
                </a:cubicBezTo>
                <a:cubicBezTo>
                  <a:pt x="12530" y="4509"/>
                  <a:pt x="12530" y="4509"/>
                  <a:pt x="12530" y="4509"/>
                </a:cubicBezTo>
                <a:cubicBezTo>
                  <a:pt x="12540" y="4499"/>
                  <a:pt x="12540" y="4499"/>
                  <a:pt x="12540" y="4499"/>
                </a:cubicBezTo>
                <a:cubicBezTo>
                  <a:pt x="12567" y="4507"/>
                  <a:pt x="12567" y="4507"/>
                  <a:pt x="12567" y="4507"/>
                </a:cubicBezTo>
                <a:cubicBezTo>
                  <a:pt x="12567" y="4507"/>
                  <a:pt x="12569" y="4490"/>
                  <a:pt x="12568" y="4477"/>
                </a:cubicBezTo>
                <a:cubicBezTo>
                  <a:pt x="12567" y="4464"/>
                  <a:pt x="12574" y="4457"/>
                  <a:pt x="12574" y="4457"/>
                </a:cubicBezTo>
                <a:cubicBezTo>
                  <a:pt x="12580" y="4473"/>
                  <a:pt x="12580" y="4473"/>
                  <a:pt x="12580" y="4473"/>
                </a:cubicBezTo>
                <a:cubicBezTo>
                  <a:pt x="12580" y="4473"/>
                  <a:pt x="12597" y="4475"/>
                  <a:pt x="12599" y="4459"/>
                </a:cubicBezTo>
                <a:close/>
                <a:moveTo>
                  <a:pt x="12583" y="4272"/>
                </a:moveTo>
                <a:cubicBezTo>
                  <a:pt x="12583" y="4285"/>
                  <a:pt x="12583" y="4285"/>
                  <a:pt x="12583" y="4285"/>
                </a:cubicBezTo>
                <a:cubicBezTo>
                  <a:pt x="12583" y="4285"/>
                  <a:pt x="12598" y="4297"/>
                  <a:pt x="12605" y="4280"/>
                </a:cubicBezTo>
                <a:cubicBezTo>
                  <a:pt x="12613" y="4264"/>
                  <a:pt x="12583" y="4272"/>
                  <a:pt x="12583" y="4272"/>
                </a:cubicBezTo>
                <a:close/>
                <a:moveTo>
                  <a:pt x="13088" y="6319"/>
                </a:moveTo>
                <a:cubicBezTo>
                  <a:pt x="13081" y="6346"/>
                  <a:pt x="13081" y="6346"/>
                  <a:pt x="13081" y="6346"/>
                </a:cubicBezTo>
                <a:cubicBezTo>
                  <a:pt x="13115" y="6314"/>
                  <a:pt x="13115" y="6314"/>
                  <a:pt x="13115" y="6314"/>
                </a:cubicBezTo>
                <a:lnTo>
                  <a:pt x="13088" y="6319"/>
                </a:lnTo>
                <a:close/>
                <a:moveTo>
                  <a:pt x="11727" y="4185"/>
                </a:moveTo>
                <a:cubicBezTo>
                  <a:pt x="11710" y="4172"/>
                  <a:pt x="11710" y="4172"/>
                  <a:pt x="11710" y="4172"/>
                </a:cubicBezTo>
                <a:cubicBezTo>
                  <a:pt x="11708" y="4195"/>
                  <a:pt x="11708" y="4195"/>
                  <a:pt x="11708" y="4195"/>
                </a:cubicBezTo>
                <a:cubicBezTo>
                  <a:pt x="11727" y="4206"/>
                  <a:pt x="11727" y="4206"/>
                  <a:pt x="11727" y="4206"/>
                </a:cubicBezTo>
                <a:lnTo>
                  <a:pt x="11727" y="4185"/>
                </a:lnTo>
                <a:close/>
                <a:moveTo>
                  <a:pt x="11714" y="4134"/>
                </a:moveTo>
                <a:cubicBezTo>
                  <a:pt x="11709" y="4122"/>
                  <a:pt x="11695" y="4129"/>
                  <a:pt x="11705" y="4145"/>
                </a:cubicBezTo>
                <a:cubicBezTo>
                  <a:pt x="11716" y="4164"/>
                  <a:pt x="11719" y="4146"/>
                  <a:pt x="11714" y="4134"/>
                </a:cubicBezTo>
                <a:close/>
                <a:moveTo>
                  <a:pt x="11565" y="4097"/>
                </a:moveTo>
                <a:cubicBezTo>
                  <a:pt x="11569" y="4111"/>
                  <a:pt x="11594" y="4094"/>
                  <a:pt x="11582" y="4085"/>
                </a:cubicBezTo>
                <a:cubicBezTo>
                  <a:pt x="11570" y="4075"/>
                  <a:pt x="11559" y="4081"/>
                  <a:pt x="11565" y="4097"/>
                </a:cubicBezTo>
                <a:close/>
                <a:moveTo>
                  <a:pt x="11290" y="4037"/>
                </a:moveTo>
                <a:cubicBezTo>
                  <a:pt x="11285" y="4042"/>
                  <a:pt x="11283" y="4058"/>
                  <a:pt x="11295" y="4059"/>
                </a:cubicBezTo>
                <a:cubicBezTo>
                  <a:pt x="11307" y="4061"/>
                  <a:pt x="11310" y="4074"/>
                  <a:pt x="11321" y="4066"/>
                </a:cubicBezTo>
                <a:cubicBezTo>
                  <a:pt x="11328" y="4060"/>
                  <a:pt x="11295" y="4031"/>
                  <a:pt x="11290" y="4037"/>
                </a:cubicBezTo>
                <a:close/>
                <a:moveTo>
                  <a:pt x="12963" y="4199"/>
                </a:moveTo>
                <a:cubicBezTo>
                  <a:pt x="12946" y="4196"/>
                  <a:pt x="12935" y="4201"/>
                  <a:pt x="12935" y="4201"/>
                </a:cubicBezTo>
                <a:cubicBezTo>
                  <a:pt x="12939" y="4219"/>
                  <a:pt x="12939" y="4219"/>
                  <a:pt x="12939" y="4219"/>
                </a:cubicBezTo>
                <a:cubicBezTo>
                  <a:pt x="12948" y="4218"/>
                  <a:pt x="12976" y="4213"/>
                  <a:pt x="12976" y="4213"/>
                </a:cubicBezTo>
                <a:cubicBezTo>
                  <a:pt x="12976" y="4213"/>
                  <a:pt x="12980" y="4201"/>
                  <a:pt x="12963" y="4199"/>
                </a:cubicBezTo>
                <a:close/>
                <a:moveTo>
                  <a:pt x="11713" y="4250"/>
                </a:moveTo>
                <a:cubicBezTo>
                  <a:pt x="11710" y="4216"/>
                  <a:pt x="11710" y="4216"/>
                  <a:pt x="11710" y="4216"/>
                </a:cubicBezTo>
                <a:cubicBezTo>
                  <a:pt x="11696" y="4229"/>
                  <a:pt x="11696" y="4229"/>
                  <a:pt x="11696" y="4229"/>
                </a:cubicBezTo>
                <a:lnTo>
                  <a:pt x="11713" y="4250"/>
                </a:lnTo>
                <a:close/>
                <a:moveTo>
                  <a:pt x="12415" y="4728"/>
                </a:moveTo>
                <a:cubicBezTo>
                  <a:pt x="12428" y="4728"/>
                  <a:pt x="12418" y="4737"/>
                  <a:pt x="12428" y="4747"/>
                </a:cubicBezTo>
                <a:cubicBezTo>
                  <a:pt x="12439" y="4757"/>
                  <a:pt x="12459" y="4748"/>
                  <a:pt x="12459" y="4748"/>
                </a:cubicBezTo>
                <a:cubicBezTo>
                  <a:pt x="12459" y="4748"/>
                  <a:pt x="12455" y="4729"/>
                  <a:pt x="12442" y="4712"/>
                </a:cubicBezTo>
                <a:cubicBezTo>
                  <a:pt x="12428" y="4694"/>
                  <a:pt x="12403" y="4707"/>
                  <a:pt x="12403" y="4707"/>
                </a:cubicBezTo>
                <a:cubicBezTo>
                  <a:pt x="12380" y="4700"/>
                  <a:pt x="12380" y="4700"/>
                  <a:pt x="12380" y="4700"/>
                </a:cubicBezTo>
                <a:cubicBezTo>
                  <a:pt x="12373" y="4706"/>
                  <a:pt x="12374" y="4707"/>
                  <a:pt x="12384" y="4723"/>
                </a:cubicBezTo>
                <a:cubicBezTo>
                  <a:pt x="12395" y="4739"/>
                  <a:pt x="12402" y="4728"/>
                  <a:pt x="12415" y="4728"/>
                </a:cubicBezTo>
                <a:close/>
                <a:moveTo>
                  <a:pt x="11858" y="4331"/>
                </a:moveTo>
                <a:cubicBezTo>
                  <a:pt x="11839" y="4332"/>
                  <a:pt x="11845" y="4351"/>
                  <a:pt x="11851" y="4369"/>
                </a:cubicBezTo>
                <a:cubicBezTo>
                  <a:pt x="11866" y="4363"/>
                  <a:pt x="11866" y="4363"/>
                  <a:pt x="11866" y="4363"/>
                </a:cubicBezTo>
                <a:cubicBezTo>
                  <a:pt x="11879" y="4376"/>
                  <a:pt x="11879" y="4376"/>
                  <a:pt x="11879" y="4376"/>
                </a:cubicBezTo>
                <a:cubicBezTo>
                  <a:pt x="11885" y="4359"/>
                  <a:pt x="11885" y="4359"/>
                  <a:pt x="11885" y="4359"/>
                </a:cubicBezTo>
                <a:cubicBezTo>
                  <a:pt x="11885" y="4359"/>
                  <a:pt x="11877" y="4329"/>
                  <a:pt x="11858" y="4331"/>
                </a:cubicBezTo>
                <a:close/>
                <a:moveTo>
                  <a:pt x="11735" y="4304"/>
                </a:moveTo>
                <a:cubicBezTo>
                  <a:pt x="11762" y="4303"/>
                  <a:pt x="11762" y="4303"/>
                  <a:pt x="11762" y="4303"/>
                </a:cubicBezTo>
                <a:cubicBezTo>
                  <a:pt x="11762" y="4303"/>
                  <a:pt x="11767" y="4332"/>
                  <a:pt x="11778" y="4344"/>
                </a:cubicBezTo>
                <a:cubicBezTo>
                  <a:pt x="11788" y="4356"/>
                  <a:pt x="11814" y="4356"/>
                  <a:pt x="11814" y="4356"/>
                </a:cubicBezTo>
                <a:cubicBezTo>
                  <a:pt x="11813" y="4328"/>
                  <a:pt x="11813" y="4328"/>
                  <a:pt x="11813" y="4328"/>
                </a:cubicBezTo>
                <a:cubicBezTo>
                  <a:pt x="11801" y="4320"/>
                  <a:pt x="11801" y="4320"/>
                  <a:pt x="11801" y="4320"/>
                </a:cubicBezTo>
                <a:cubicBezTo>
                  <a:pt x="11800" y="4300"/>
                  <a:pt x="11800" y="4300"/>
                  <a:pt x="11800" y="4300"/>
                </a:cubicBezTo>
                <a:cubicBezTo>
                  <a:pt x="11800" y="4300"/>
                  <a:pt x="11785" y="4275"/>
                  <a:pt x="11763" y="4269"/>
                </a:cubicBezTo>
                <a:cubicBezTo>
                  <a:pt x="11741" y="4263"/>
                  <a:pt x="11742" y="4288"/>
                  <a:pt x="11742" y="4288"/>
                </a:cubicBezTo>
                <a:cubicBezTo>
                  <a:pt x="11742" y="4288"/>
                  <a:pt x="11728" y="4284"/>
                  <a:pt x="11735" y="4304"/>
                </a:cubicBezTo>
                <a:close/>
                <a:moveTo>
                  <a:pt x="12723" y="3710"/>
                </a:moveTo>
                <a:cubicBezTo>
                  <a:pt x="12712" y="3705"/>
                  <a:pt x="12687" y="3669"/>
                  <a:pt x="12678" y="3677"/>
                </a:cubicBezTo>
                <a:cubicBezTo>
                  <a:pt x="12670" y="3685"/>
                  <a:pt x="12702" y="3708"/>
                  <a:pt x="12695" y="3712"/>
                </a:cubicBezTo>
                <a:cubicBezTo>
                  <a:pt x="12688" y="3715"/>
                  <a:pt x="12658" y="3718"/>
                  <a:pt x="12658" y="3718"/>
                </a:cubicBezTo>
                <a:cubicBezTo>
                  <a:pt x="12658" y="3739"/>
                  <a:pt x="12658" y="3739"/>
                  <a:pt x="12658" y="3739"/>
                </a:cubicBezTo>
                <a:cubicBezTo>
                  <a:pt x="12644" y="3738"/>
                  <a:pt x="12644" y="3738"/>
                  <a:pt x="12644" y="3738"/>
                </a:cubicBezTo>
                <a:cubicBezTo>
                  <a:pt x="12640" y="3753"/>
                  <a:pt x="12640" y="3753"/>
                  <a:pt x="12640" y="3753"/>
                </a:cubicBezTo>
                <a:cubicBezTo>
                  <a:pt x="12623" y="3762"/>
                  <a:pt x="12623" y="3762"/>
                  <a:pt x="12623" y="3762"/>
                </a:cubicBezTo>
                <a:cubicBezTo>
                  <a:pt x="12623" y="3762"/>
                  <a:pt x="12598" y="3746"/>
                  <a:pt x="12589" y="3754"/>
                </a:cubicBezTo>
                <a:cubicBezTo>
                  <a:pt x="12581" y="3762"/>
                  <a:pt x="12565" y="3790"/>
                  <a:pt x="12565" y="3790"/>
                </a:cubicBezTo>
                <a:cubicBezTo>
                  <a:pt x="12565" y="3790"/>
                  <a:pt x="12555" y="3771"/>
                  <a:pt x="12550" y="3780"/>
                </a:cubicBezTo>
                <a:cubicBezTo>
                  <a:pt x="12545" y="3790"/>
                  <a:pt x="12533" y="3813"/>
                  <a:pt x="12533" y="3813"/>
                </a:cubicBezTo>
                <a:cubicBezTo>
                  <a:pt x="12546" y="3826"/>
                  <a:pt x="12546" y="3826"/>
                  <a:pt x="12546" y="3826"/>
                </a:cubicBezTo>
                <a:cubicBezTo>
                  <a:pt x="12560" y="3813"/>
                  <a:pt x="12560" y="3813"/>
                  <a:pt x="12560" y="3813"/>
                </a:cubicBezTo>
                <a:cubicBezTo>
                  <a:pt x="12569" y="3829"/>
                  <a:pt x="12569" y="3829"/>
                  <a:pt x="12569" y="3829"/>
                </a:cubicBezTo>
                <a:cubicBezTo>
                  <a:pt x="12569" y="3829"/>
                  <a:pt x="12596" y="3807"/>
                  <a:pt x="12603" y="3807"/>
                </a:cubicBezTo>
                <a:cubicBezTo>
                  <a:pt x="12610" y="3807"/>
                  <a:pt x="12632" y="3828"/>
                  <a:pt x="12632" y="3828"/>
                </a:cubicBezTo>
                <a:cubicBezTo>
                  <a:pt x="12632" y="3828"/>
                  <a:pt x="12622" y="3834"/>
                  <a:pt x="12622" y="3843"/>
                </a:cubicBezTo>
                <a:cubicBezTo>
                  <a:pt x="12622" y="3851"/>
                  <a:pt x="12640" y="3887"/>
                  <a:pt x="12649" y="3890"/>
                </a:cubicBezTo>
                <a:cubicBezTo>
                  <a:pt x="12658" y="3893"/>
                  <a:pt x="12682" y="3900"/>
                  <a:pt x="12682" y="3900"/>
                </a:cubicBezTo>
                <a:cubicBezTo>
                  <a:pt x="12695" y="3887"/>
                  <a:pt x="12695" y="3887"/>
                  <a:pt x="12695" y="3887"/>
                </a:cubicBezTo>
                <a:cubicBezTo>
                  <a:pt x="12697" y="3903"/>
                  <a:pt x="12697" y="3903"/>
                  <a:pt x="12697" y="3903"/>
                </a:cubicBezTo>
                <a:cubicBezTo>
                  <a:pt x="12711" y="3905"/>
                  <a:pt x="12711" y="3905"/>
                  <a:pt x="12711" y="3905"/>
                </a:cubicBezTo>
                <a:cubicBezTo>
                  <a:pt x="12712" y="3879"/>
                  <a:pt x="12712" y="3879"/>
                  <a:pt x="12712" y="3879"/>
                </a:cubicBezTo>
                <a:cubicBezTo>
                  <a:pt x="12712" y="3879"/>
                  <a:pt x="12692" y="3857"/>
                  <a:pt x="12697" y="3844"/>
                </a:cubicBezTo>
                <a:cubicBezTo>
                  <a:pt x="12702" y="3831"/>
                  <a:pt x="12709" y="3828"/>
                  <a:pt x="12709" y="3828"/>
                </a:cubicBezTo>
                <a:cubicBezTo>
                  <a:pt x="12726" y="3862"/>
                  <a:pt x="12726" y="3862"/>
                  <a:pt x="12726" y="3862"/>
                </a:cubicBezTo>
                <a:cubicBezTo>
                  <a:pt x="12726" y="3862"/>
                  <a:pt x="12745" y="3836"/>
                  <a:pt x="12745" y="3820"/>
                </a:cubicBezTo>
                <a:cubicBezTo>
                  <a:pt x="12745" y="3803"/>
                  <a:pt x="12733" y="3785"/>
                  <a:pt x="12733" y="3785"/>
                </a:cubicBezTo>
                <a:cubicBezTo>
                  <a:pt x="12733" y="3746"/>
                  <a:pt x="12733" y="3746"/>
                  <a:pt x="12733" y="3746"/>
                </a:cubicBezTo>
                <a:cubicBezTo>
                  <a:pt x="12733" y="3746"/>
                  <a:pt x="12733" y="3715"/>
                  <a:pt x="12723" y="3710"/>
                </a:cubicBezTo>
                <a:close/>
                <a:moveTo>
                  <a:pt x="12682" y="4300"/>
                </a:moveTo>
                <a:cubicBezTo>
                  <a:pt x="12735" y="4290"/>
                  <a:pt x="12735" y="4290"/>
                  <a:pt x="12735" y="4290"/>
                </a:cubicBezTo>
                <a:cubicBezTo>
                  <a:pt x="12682" y="4288"/>
                  <a:pt x="12682" y="4288"/>
                  <a:pt x="12682" y="4288"/>
                </a:cubicBezTo>
                <a:cubicBezTo>
                  <a:pt x="12682" y="4288"/>
                  <a:pt x="12660" y="4276"/>
                  <a:pt x="12653" y="4279"/>
                </a:cubicBezTo>
                <a:cubicBezTo>
                  <a:pt x="12647" y="4282"/>
                  <a:pt x="12644" y="4291"/>
                  <a:pt x="12644" y="4291"/>
                </a:cubicBezTo>
                <a:cubicBezTo>
                  <a:pt x="12651" y="4305"/>
                  <a:pt x="12682" y="4300"/>
                  <a:pt x="12682" y="4300"/>
                </a:cubicBezTo>
                <a:close/>
                <a:moveTo>
                  <a:pt x="12655" y="4644"/>
                </a:moveTo>
                <a:cubicBezTo>
                  <a:pt x="12655" y="4625"/>
                  <a:pt x="12655" y="4625"/>
                  <a:pt x="12655" y="4625"/>
                </a:cubicBezTo>
                <a:cubicBezTo>
                  <a:pt x="12634" y="4639"/>
                  <a:pt x="12634" y="4639"/>
                  <a:pt x="12634" y="4639"/>
                </a:cubicBezTo>
                <a:lnTo>
                  <a:pt x="12655" y="4644"/>
                </a:lnTo>
                <a:close/>
                <a:moveTo>
                  <a:pt x="12704" y="4603"/>
                </a:moveTo>
                <a:cubicBezTo>
                  <a:pt x="12692" y="4625"/>
                  <a:pt x="12692" y="4625"/>
                  <a:pt x="12692" y="4625"/>
                </a:cubicBezTo>
                <a:cubicBezTo>
                  <a:pt x="12742" y="4613"/>
                  <a:pt x="12742" y="4613"/>
                  <a:pt x="12742" y="4613"/>
                </a:cubicBezTo>
                <a:lnTo>
                  <a:pt x="12704" y="4603"/>
                </a:lnTo>
                <a:close/>
                <a:moveTo>
                  <a:pt x="12769" y="3949"/>
                </a:moveTo>
                <a:cubicBezTo>
                  <a:pt x="12758" y="3949"/>
                  <a:pt x="12758" y="3949"/>
                  <a:pt x="12758" y="3949"/>
                </a:cubicBezTo>
                <a:cubicBezTo>
                  <a:pt x="12754" y="3968"/>
                  <a:pt x="12754" y="3968"/>
                  <a:pt x="12754" y="3968"/>
                </a:cubicBezTo>
                <a:cubicBezTo>
                  <a:pt x="12757" y="3987"/>
                  <a:pt x="12757" y="3987"/>
                  <a:pt x="12757" y="3987"/>
                </a:cubicBezTo>
                <a:cubicBezTo>
                  <a:pt x="12769" y="3977"/>
                  <a:pt x="12769" y="3977"/>
                  <a:pt x="12769" y="3977"/>
                </a:cubicBezTo>
                <a:lnTo>
                  <a:pt x="12769" y="3949"/>
                </a:lnTo>
                <a:close/>
                <a:moveTo>
                  <a:pt x="12514" y="3620"/>
                </a:moveTo>
                <a:cubicBezTo>
                  <a:pt x="12519" y="3630"/>
                  <a:pt x="12527" y="3640"/>
                  <a:pt x="12527" y="3640"/>
                </a:cubicBezTo>
                <a:cubicBezTo>
                  <a:pt x="12527" y="3640"/>
                  <a:pt x="12543" y="3623"/>
                  <a:pt x="12548" y="3627"/>
                </a:cubicBezTo>
                <a:cubicBezTo>
                  <a:pt x="12553" y="3630"/>
                  <a:pt x="12553" y="3649"/>
                  <a:pt x="12553" y="3649"/>
                </a:cubicBezTo>
                <a:cubicBezTo>
                  <a:pt x="12562" y="3658"/>
                  <a:pt x="12562" y="3658"/>
                  <a:pt x="12562" y="3658"/>
                </a:cubicBezTo>
                <a:cubicBezTo>
                  <a:pt x="12562" y="3658"/>
                  <a:pt x="12539" y="3692"/>
                  <a:pt x="12539" y="3699"/>
                </a:cubicBezTo>
                <a:cubicBezTo>
                  <a:pt x="12539" y="3705"/>
                  <a:pt x="12539" y="3725"/>
                  <a:pt x="12555" y="3721"/>
                </a:cubicBezTo>
                <a:cubicBezTo>
                  <a:pt x="12570" y="3718"/>
                  <a:pt x="12593" y="3713"/>
                  <a:pt x="12584" y="3699"/>
                </a:cubicBezTo>
                <a:cubicBezTo>
                  <a:pt x="12575" y="3684"/>
                  <a:pt x="12574" y="3672"/>
                  <a:pt x="12582" y="3649"/>
                </a:cubicBezTo>
                <a:cubicBezTo>
                  <a:pt x="12591" y="3627"/>
                  <a:pt x="12584" y="3610"/>
                  <a:pt x="12577" y="3617"/>
                </a:cubicBezTo>
                <a:cubicBezTo>
                  <a:pt x="12570" y="3623"/>
                  <a:pt x="12557" y="3631"/>
                  <a:pt x="12557" y="3623"/>
                </a:cubicBezTo>
                <a:cubicBezTo>
                  <a:pt x="12557" y="3615"/>
                  <a:pt x="12577" y="3584"/>
                  <a:pt x="12565" y="3581"/>
                </a:cubicBezTo>
                <a:cubicBezTo>
                  <a:pt x="12553" y="3577"/>
                  <a:pt x="12531" y="3564"/>
                  <a:pt x="12531" y="3564"/>
                </a:cubicBezTo>
                <a:cubicBezTo>
                  <a:pt x="12531" y="3564"/>
                  <a:pt x="12510" y="3559"/>
                  <a:pt x="12509" y="3566"/>
                </a:cubicBezTo>
                <a:cubicBezTo>
                  <a:pt x="12507" y="3573"/>
                  <a:pt x="12521" y="3584"/>
                  <a:pt x="12521" y="3584"/>
                </a:cubicBezTo>
                <a:cubicBezTo>
                  <a:pt x="12521" y="3584"/>
                  <a:pt x="12509" y="3610"/>
                  <a:pt x="12514" y="3620"/>
                </a:cubicBezTo>
                <a:close/>
                <a:moveTo>
                  <a:pt x="12541" y="3865"/>
                </a:moveTo>
                <a:cubicBezTo>
                  <a:pt x="12526" y="3854"/>
                  <a:pt x="12526" y="3854"/>
                  <a:pt x="12526" y="3854"/>
                </a:cubicBezTo>
                <a:cubicBezTo>
                  <a:pt x="12514" y="3870"/>
                  <a:pt x="12514" y="3870"/>
                  <a:pt x="12514" y="3870"/>
                </a:cubicBezTo>
                <a:cubicBezTo>
                  <a:pt x="12539" y="3892"/>
                  <a:pt x="12539" y="3892"/>
                  <a:pt x="12539" y="3892"/>
                </a:cubicBezTo>
                <a:lnTo>
                  <a:pt x="12541" y="3865"/>
                </a:lnTo>
                <a:close/>
                <a:moveTo>
                  <a:pt x="12673" y="3627"/>
                </a:moveTo>
                <a:cubicBezTo>
                  <a:pt x="12654" y="3620"/>
                  <a:pt x="12654" y="3620"/>
                  <a:pt x="12654" y="3620"/>
                </a:cubicBezTo>
                <a:cubicBezTo>
                  <a:pt x="12654" y="3620"/>
                  <a:pt x="12646" y="3610"/>
                  <a:pt x="12642" y="3602"/>
                </a:cubicBezTo>
                <a:cubicBezTo>
                  <a:pt x="12639" y="3594"/>
                  <a:pt x="12615" y="3599"/>
                  <a:pt x="12615" y="3599"/>
                </a:cubicBezTo>
                <a:cubicBezTo>
                  <a:pt x="12618" y="3628"/>
                  <a:pt x="12618" y="3628"/>
                  <a:pt x="12618" y="3628"/>
                </a:cubicBezTo>
                <a:cubicBezTo>
                  <a:pt x="12634" y="3622"/>
                  <a:pt x="12634" y="3622"/>
                  <a:pt x="12634" y="3622"/>
                </a:cubicBezTo>
                <a:cubicBezTo>
                  <a:pt x="12640" y="3638"/>
                  <a:pt x="12640" y="3638"/>
                  <a:pt x="12640" y="3638"/>
                </a:cubicBezTo>
                <a:cubicBezTo>
                  <a:pt x="12673" y="3663"/>
                  <a:pt x="12673" y="3663"/>
                  <a:pt x="12673" y="3663"/>
                </a:cubicBezTo>
                <a:lnTo>
                  <a:pt x="12673" y="3627"/>
                </a:lnTo>
                <a:close/>
                <a:moveTo>
                  <a:pt x="12737" y="4360"/>
                </a:moveTo>
                <a:cubicBezTo>
                  <a:pt x="12737" y="4360"/>
                  <a:pt x="12730" y="4379"/>
                  <a:pt x="12744" y="4388"/>
                </a:cubicBezTo>
                <a:cubicBezTo>
                  <a:pt x="12757" y="4398"/>
                  <a:pt x="12776" y="4394"/>
                  <a:pt x="12776" y="4394"/>
                </a:cubicBezTo>
                <a:cubicBezTo>
                  <a:pt x="12784" y="4383"/>
                  <a:pt x="12772" y="4356"/>
                  <a:pt x="12772" y="4356"/>
                </a:cubicBezTo>
                <a:cubicBezTo>
                  <a:pt x="12760" y="4359"/>
                  <a:pt x="12760" y="4359"/>
                  <a:pt x="12760" y="4359"/>
                </a:cubicBezTo>
                <a:cubicBezTo>
                  <a:pt x="12751" y="4349"/>
                  <a:pt x="12751" y="4349"/>
                  <a:pt x="12751" y="4349"/>
                </a:cubicBezTo>
                <a:lnTo>
                  <a:pt x="12737" y="4360"/>
                </a:lnTo>
                <a:close/>
                <a:moveTo>
                  <a:pt x="12681" y="3971"/>
                </a:moveTo>
                <a:cubicBezTo>
                  <a:pt x="12692" y="3949"/>
                  <a:pt x="12692" y="3949"/>
                  <a:pt x="12692" y="3949"/>
                </a:cubicBezTo>
                <a:cubicBezTo>
                  <a:pt x="12677" y="3944"/>
                  <a:pt x="12677" y="3944"/>
                  <a:pt x="12677" y="3944"/>
                </a:cubicBezTo>
                <a:lnTo>
                  <a:pt x="12681" y="3971"/>
                </a:lnTo>
                <a:close/>
                <a:moveTo>
                  <a:pt x="12619" y="3680"/>
                </a:moveTo>
                <a:cubicBezTo>
                  <a:pt x="12640" y="3678"/>
                  <a:pt x="12640" y="3678"/>
                  <a:pt x="12640" y="3678"/>
                </a:cubicBezTo>
                <a:cubicBezTo>
                  <a:pt x="12643" y="3661"/>
                  <a:pt x="12643" y="3661"/>
                  <a:pt x="12643" y="3661"/>
                </a:cubicBezTo>
                <a:cubicBezTo>
                  <a:pt x="12625" y="3655"/>
                  <a:pt x="12625" y="3655"/>
                  <a:pt x="12625" y="3655"/>
                </a:cubicBezTo>
                <a:lnTo>
                  <a:pt x="12619" y="3680"/>
                </a:lnTo>
                <a:close/>
                <a:moveTo>
                  <a:pt x="12387" y="4660"/>
                </a:moveTo>
                <a:cubicBezTo>
                  <a:pt x="12392" y="4643"/>
                  <a:pt x="12391" y="4631"/>
                  <a:pt x="12382" y="4628"/>
                </a:cubicBezTo>
                <a:cubicBezTo>
                  <a:pt x="12373" y="4625"/>
                  <a:pt x="12366" y="4631"/>
                  <a:pt x="12366" y="4631"/>
                </a:cubicBezTo>
                <a:cubicBezTo>
                  <a:pt x="12335" y="4624"/>
                  <a:pt x="12335" y="4624"/>
                  <a:pt x="12335" y="4624"/>
                </a:cubicBezTo>
                <a:cubicBezTo>
                  <a:pt x="12354" y="4651"/>
                  <a:pt x="12354" y="4651"/>
                  <a:pt x="12354" y="4651"/>
                </a:cubicBezTo>
                <a:cubicBezTo>
                  <a:pt x="12354" y="4651"/>
                  <a:pt x="12381" y="4678"/>
                  <a:pt x="12387" y="4660"/>
                </a:cubicBezTo>
                <a:close/>
                <a:moveTo>
                  <a:pt x="12297" y="4695"/>
                </a:moveTo>
                <a:cubicBezTo>
                  <a:pt x="12312" y="4693"/>
                  <a:pt x="12312" y="4693"/>
                  <a:pt x="12312" y="4693"/>
                </a:cubicBezTo>
                <a:cubicBezTo>
                  <a:pt x="12318" y="4679"/>
                  <a:pt x="12318" y="4679"/>
                  <a:pt x="12318" y="4679"/>
                </a:cubicBezTo>
                <a:cubicBezTo>
                  <a:pt x="12337" y="4690"/>
                  <a:pt x="12337" y="4690"/>
                  <a:pt x="12337" y="4690"/>
                </a:cubicBezTo>
                <a:cubicBezTo>
                  <a:pt x="12356" y="4668"/>
                  <a:pt x="12356" y="4668"/>
                  <a:pt x="12356" y="4668"/>
                </a:cubicBezTo>
                <a:cubicBezTo>
                  <a:pt x="12322" y="4656"/>
                  <a:pt x="12322" y="4656"/>
                  <a:pt x="12322" y="4656"/>
                </a:cubicBezTo>
                <a:cubicBezTo>
                  <a:pt x="12311" y="4659"/>
                  <a:pt x="12311" y="4659"/>
                  <a:pt x="12311" y="4659"/>
                </a:cubicBezTo>
                <a:cubicBezTo>
                  <a:pt x="12311" y="4659"/>
                  <a:pt x="12297" y="4644"/>
                  <a:pt x="12289" y="4646"/>
                </a:cubicBezTo>
                <a:cubicBezTo>
                  <a:pt x="12280" y="4647"/>
                  <a:pt x="12261" y="4676"/>
                  <a:pt x="12261" y="4676"/>
                </a:cubicBezTo>
                <a:cubicBezTo>
                  <a:pt x="12296" y="4681"/>
                  <a:pt x="12296" y="4681"/>
                  <a:pt x="12296" y="4681"/>
                </a:cubicBezTo>
                <a:lnTo>
                  <a:pt x="12297" y="4695"/>
                </a:lnTo>
                <a:close/>
                <a:moveTo>
                  <a:pt x="12293" y="3762"/>
                </a:moveTo>
                <a:cubicBezTo>
                  <a:pt x="12313" y="3743"/>
                  <a:pt x="12313" y="3743"/>
                  <a:pt x="12313" y="3743"/>
                </a:cubicBezTo>
                <a:cubicBezTo>
                  <a:pt x="12313" y="3743"/>
                  <a:pt x="12310" y="3728"/>
                  <a:pt x="12318" y="3728"/>
                </a:cubicBezTo>
                <a:cubicBezTo>
                  <a:pt x="12327" y="3728"/>
                  <a:pt x="12337" y="3725"/>
                  <a:pt x="12344" y="3720"/>
                </a:cubicBezTo>
                <a:cubicBezTo>
                  <a:pt x="12351" y="3715"/>
                  <a:pt x="12344" y="3699"/>
                  <a:pt x="12353" y="3689"/>
                </a:cubicBezTo>
                <a:cubicBezTo>
                  <a:pt x="12361" y="3679"/>
                  <a:pt x="12409" y="3664"/>
                  <a:pt x="12409" y="3653"/>
                </a:cubicBezTo>
                <a:cubicBezTo>
                  <a:pt x="12409" y="3641"/>
                  <a:pt x="12399" y="3630"/>
                  <a:pt x="12397" y="3620"/>
                </a:cubicBezTo>
                <a:cubicBezTo>
                  <a:pt x="12396" y="3610"/>
                  <a:pt x="12399" y="3589"/>
                  <a:pt x="12399" y="3589"/>
                </a:cubicBezTo>
                <a:cubicBezTo>
                  <a:pt x="12389" y="3574"/>
                  <a:pt x="12389" y="3574"/>
                  <a:pt x="12389" y="3574"/>
                </a:cubicBezTo>
                <a:cubicBezTo>
                  <a:pt x="12385" y="3591"/>
                  <a:pt x="12385" y="3591"/>
                  <a:pt x="12385" y="3591"/>
                </a:cubicBezTo>
                <a:cubicBezTo>
                  <a:pt x="12385" y="3591"/>
                  <a:pt x="12366" y="3607"/>
                  <a:pt x="12373" y="3622"/>
                </a:cubicBezTo>
                <a:cubicBezTo>
                  <a:pt x="12380" y="3636"/>
                  <a:pt x="12397" y="3636"/>
                  <a:pt x="12387" y="3643"/>
                </a:cubicBezTo>
                <a:cubicBezTo>
                  <a:pt x="12377" y="3649"/>
                  <a:pt x="12361" y="3658"/>
                  <a:pt x="12361" y="3658"/>
                </a:cubicBezTo>
                <a:cubicBezTo>
                  <a:pt x="12354" y="3676"/>
                  <a:pt x="12354" y="3676"/>
                  <a:pt x="12354" y="3676"/>
                </a:cubicBezTo>
                <a:cubicBezTo>
                  <a:pt x="12339" y="3685"/>
                  <a:pt x="12339" y="3685"/>
                  <a:pt x="12339" y="3685"/>
                </a:cubicBezTo>
                <a:cubicBezTo>
                  <a:pt x="12339" y="3685"/>
                  <a:pt x="12344" y="3694"/>
                  <a:pt x="12337" y="3700"/>
                </a:cubicBezTo>
                <a:cubicBezTo>
                  <a:pt x="12330" y="3707"/>
                  <a:pt x="12305" y="3718"/>
                  <a:pt x="12305" y="3718"/>
                </a:cubicBezTo>
                <a:cubicBezTo>
                  <a:pt x="12305" y="3718"/>
                  <a:pt x="12282" y="3754"/>
                  <a:pt x="12293" y="3762"/>
                </a:cubicBezTo>
                <a:close/>
                <a:moveTo>
                  <a:pt x="12382" y="3239"/>
                </a:moveTo>
                <a:cubicBezTo>
                  <a:pt x="12374" y="3251"/>
                  <a:pt x="12376" y="3243"/>
                  <a:pt x="12383" y="3255"/>
                </a:cubicBezTo>
                <a:cubicBezTo>
                  <a:pt x="12386" y="3260"/>
                  <a:pt x="12390" y="3269"/>
                  <a:pt x="12392" y="3275"/>
                </a:cubicBezTo>
                <a:cubicBezTo>
                  <a:pt x="12394" y="3281"/>
                  <a:pt x="12395" y="3288"/>
                  <a:pt x="12394" y="3295"/>
                </a:cubicBezTo>
                <a:cubicBezTo>
                  <a:pt x="12393" y="3302"/>
                  <a:pt x="12385" y="3308"/>
                  <a:pt x="12385" y="3313"/>
                </a:cubicBezTo>
                <a:cubicBezTo>
                  <a:pt x="12385" y="3321"/>
                  <a:pt x="12396" y="3323"/>
                  <a:pt x="12392" y="3331"/>
                </a:cubicBezTo>
                <a:cubicBezTo>
                  <a:pt x="12390" y="3336"/>
                  <a:pt x="12378" y="3339"/>
                  <a:pt x="12374" y="3338"/>
                </a:cubicBezTo>
                <a:cubicBezTo>
                  <a:pt x="12374" y="3332"/>
                  <a:pt x="12372" y="3326"/>
                  <a:pt x="12367" y="3324"/>
                </a:cubicBezTo>
                <a:cubicBezTo>
                  <a:pt x="12366" y="3347"/>
                  <a:pt x="12369" y="3361"/>
                  <a:pt x="12385" y="3380"/>
                </a:cubicBezTo>
                <a:cubicBezTo>
                  <a:pt x="12397" y="3393"/>
                  <a:pt x="12409" y="3403"/>
                  <a:pt x="12417" y="3419"/>
                </a:cubicBezTo>
                <a:cubicBezTo>
                  <a:pt x="12422" y="3431"/>
                  <a:pt x="12438" y="3461"/>
                  <a:pt x="12453" y="3460"/>
                </a:cubicBezTo>
                <a:cubicBezTo>
                  <a:pt x="12463" y="3459"/>
                  <a:pt x="12467" y="3446"/>
                  <a:pt x="12478" y="3445"/>
                </a:cubicBezTo>
                <a:cubicBezTo>
                  <a:pt x="12489" y="3444"/>
                  <a:pt x="12494" y="3454"/>
                  <a:pt x="12501" y="3460"/>
                </a:cubicBezTo>
                <a:cubicBezTo>
                  <a:pt x="12523" y="3479"/>
                  <a:pt x="12522" y="3461"/>
                  <a:pt x="12512" y="3444"/>
                </a:cubicBezTo>
                <a:cubicBezTo>
                  <a:pt x="12530" y="3442"/>
                  <a:pt x="12537" y="3451"/>
                  <a:pt x="12541" y="3465"/>
                </a:cubicBezTo>
                <a:cubicBezTo>
                  <a:pt x="12544" y="3477"/>
                  <a:pt x="12554" y="3489"/>
                  <a:pt x="12568" y="3495"/>
                </a:cubicBezTo>
                <a:cubicBezTo>
                  <a:pt x="12593" y="3508"/>
                  <a:pt x="12595" y="3447"/>
                  <a:pt x="12564" y="3450"/>
                </a:cubicBezTo>
                <a:cubicBezTo>
                  <a:pt x="12563" y="3444"/>
                  <a:pt x="12568" y="3442"/>
                  <a:pt x="12570" y="3437"/>
                </a:cubicBezTo>
                <a:cubicBezTo>
                  <a:pt x="12558" y="3436"/>
                  <a:pt x="12554" y="3422"/>
                  <a:pt x="12541" y="3426"/>
                </a:cubicBezTo>
                <a:cubicBezTo>
                  <a:pt x="12533" y="3443"/>
                  <a:pt x="12518" y="3422"/>
                  <a:pt x="12506" y="3422"/>
                </a:cubicBezTo>
                <a:cubicBezTo>
                  <a:pt x="12490" y="3421"/>
                  <a:pt x="12483" y="3445"/>
                  <a:pt x="12470" y="3425"/>
                </a:cubicBezTo>
                <a:cubicBezTo>
                  <a:pt x="12463" y="3414"/>
                  <a:pt x="12466" y="3399"/>
                  <a:pt x="12466" y="3387"/>
                </a:cubicBezTo>
                <a:cubicBezTo>
                  <a:pt x="12466" y="3375"/>
                  <a:pt x="12462" y="3356"/>
                  <a:pt x="12467" y="3345"/>
                </a:cubicBezTo>
                <a:cubicBezTo>
                  <a:pt x="12474" y="3329"/>
                  <a:pt x="12485" y="3334"/>
                  <a:pt x="12484" y="3314"/>
                </a:cubicBezTo>
                <a:cubicBezTo>
                  <a:pt x="12484" y="3300"/>
                  <a:pt x="12473" y="3291"/>
                  <a:pt x="12475" y="3279"/>
                </a:cubicBezTo>
                <a:cubicBezTo>
                  <a:pt x="12476" y="3266"/>
                  <a:pt x="12484" y="3250"/>
                  <a:pt x="12480" y="3236"/>
                </a:cubicBezTo>
                <a:cubicBezTo>
                  <a:pt x="12477" y="3230"/>
                  <a:pt x="12470" y="3227"/>
                  <a:pt x="12467" y="3221"/>
                </a:cubicBezTo>
                <a:cubicBezTo>
                  <a:pt x="12464" y="3215"/>
                  <a:pt x="12467" y="3208"/>
                  <a:pt x="12466" y="3202"/>
                </a:cubicBezTo>
                <a:cubicBezTo>
                  <a:pt x="12465" y="3197"/>
                  <a:pt x="12463" y="3186"/>
                  <a:pt x="12454" y="3186"/>
                </a:cubicBezTo>
                <a:cubicBezTo>
                  <a:pt x="12449" y="3187"/>
                  <a:pt x="12447" y="3195"/>
                  <a:pt x="12444" y="3198"/>
                </a:cubicBezTo>
                <a:cubicBezTo>
                  <a:pt x="12427" y="3212"/>
                  <a:pt x="12424" y="3195"/>
                  <a:pt x="12408" y="3196"/>
                </a:cubicBezTo>
                <a:cubicBezTo>
                  <a:pt x="12399" y="3199"/>
                  <a:pt x="12399" y="3199"/>
                  <a:pt x="12399" y="3199"/>
                </a:cubicBezTo>
                <a:cubicBezTo>
                  <a:pt x="12396" y="3206"/>
                  <a:pt x="12399" y="3213"/>
                  <a:pt x="12397" y="3220"/>
                </a:cubicBezTo>
                <a:cubicBezTo>
                  <a:pt x="12395" y="3227"/>
                  <a:pt x="12386" y="3233"/>
                  <a:pt x="12382" y="3239"/>
                </a:cubicBezTo>
                <a:close/>
                <a:moveTo>
                  <a:pt x="12457" y="3879"/>
                </a:moveTo>
                <a:cubicBezTo>
                  <a:pt x="12469" y="3886"/>
                  <a:pt x="12469" y="3886"/>
                  <a:pt x="12469" y="3886"/>
                </a:cubicBezTo>
                <a:cubicBezTo>
                  <a:pt x="12481" y="3868"/>
                  <a:pt x="12481" y="3868"/>
                  <a:pt x="12481" y="3868"/>
                </a:cubicBezTo>
                <a:cubicBezTo>
                  <a:pt x="12464" y="3858"/>
                  <a:pt x="12464" y="3858"/>
                  <a:pt x="12464" y="3858"/>
                </a:cubicBezTo>
                <a:lnTo>
                  <a:pt x="12457" y="3879"/>
                </a:lnTo>
                <a:close/>
                <a:moveTo>
                  <a:pt x="12603" y="3523"/>
                </a:moveTo>
                <a:cubicBezTo>
                  <a:pt x="12594" y="3543"/>
                  <a:pt x="12627" y="3558"/>
                  <a:pt x="12627" y="3558"/>
                </a:cubicBezTo>
                <a:cubicBezTo>
                  <a:pt x="12652" y="3571"/>
                  <a:pt x="12652" y="3571"/>
                  <a:pt x="12652" y="3571"/>
                </a:cubicBezTo>
                <a:cubicBezTo>
                  <a:pt x="12652" y="3587"/>
                  <a:pt x="12628" y="3579"/>
                  <a:pt x="12628" y="3579"/>
                </a:cubicBezTo>
                <a:cubicBezTo>
                  <a:pt x="12671" y="3613"/>
                  <a:pt x="12671" y="3613"/>
                  <a:pt x="12671" y="3613"/>
                </a:cubicBezTo>
                <a:cubicBezTo>
                  <a:pt x="12673" y="3599"/>
                  <a:pt x="12673" y="3599"/>
                  <a:pt x="12673" y="3599"/>
                </a:cubicBezTo>
                <a:cubicBezTo>
                  <a:pt x="12690" y="3604"/>
                  <a:pt x="12690" y="3604"/>
                  <a:pt x="12690" y="3604"/>
                </a:cubicBezTo>
                <a:cubicBezTo>
                  <a:pt x="12676" y="3581"/>
                  <a:pt x="12676" y="3581"/>
                  <a:pt x="12676" y="3581"/>
                </a:cubicBezTo>
                <a:cubicBezTo>
                  <a:pt x="12676" y="3581"/>
                  <a:pt x="12673" y="3556"/>
                  <a:pt x="12661" y="3543"/>
                </a:cubicBezTo>
                <a:cubicBezTo>
                  <a:pt x="12649" y="3530"/>
                  <a:pt x="12610" y="3507"/>
                  <a:pt x="12603" y="3523"/>
                </a:cubicBezTo>
                <a:close/>
                <a:moveTo>
                  <a:pt x="12473" y="3501"/>
                </a:moveTo>
                <a:cubicBezTo>
                  <a:pt x="12473" y="3501"/>
                  <a:pt x="12471" y="3481"/>
                  <a:pt x="12464" y="3474"/>
                </a:cubicBezTo>
                <a:cubicBezTo>
                  <a:pt x="12457" y="3468"/>
                  <a:pt x="12428" y="3471"/>
                  <a:pt x="12428" y="3471"/>
                </a:cubicBezTo>
                <a:cubicBezTo>
                  <a:pt x="12449" y="3499"/>
                  <a:pt x="12449" y="3499"/>
                  <a:pt x="12449" y="3499"/>
                </a:cubicBezTo>
                <a:cubicBezTo>
                  <a:pt x="12462" y="3543"/>
                  <a:pt x="12462" y="3543"/>
                  <a:pt x="12462" y="3543"/>
                </a:cubicBezTo>
                <a:cubicBezTo>
                  <a:pt x="12462" y="3543"/>
                  <a:pt x="12474" y="3533"/>
                  <a:pt x="12479" y="3525"/>
                </a:cubicBezTo>
                <a:cubicBezTo>
                  <a:pt x="12485" y="3517"/>
                  <a:pt x="12473" y="3501"/>
                  <a:pt x="12473" y="3501"/>
                </a:cubicBezTo>
                <a:close/>
                <a:moveTo>
                  <a:pt x="12600" y="3631"/>
                </a:moveTo>
                <a:cubicBezTo>
                  <a:pt x="12607" y="3685"/>
                  <a:pt x="12607" y="3685"/>
                  <a:pt x="12607" y="3685"/>
                </a:cubicBezTo>
                <a:cubicBezTo>
                  <a:pt x="12615" y="3635"/>
                  <a:pt x="12615" y="3635"/>
                  <a:pt x="12615" y="3635"/>
                </a:cubicBezTo>
                <a:cubicBezTo>
                  <a:pt x="12598" y="3600"/>
                  <a:pt x="12598" y="3600"/>
                  <a:pt x="12598" y="3600"/>
                </a:cubicBezTo>
                <a:cubicBezTo>
                  <a:pt x="12583" y="3600"/>
                  <a:pt x="12583" y="3600"/>
                  <a:pt x="12583" y="3600"/>
                </a:cubicBezTo>
                <a:lnTo>
                  <a:pt x="12600" y="3631"/>
                </a:lnTo>
                <a:close/>
                <a:moveTo>
                  <a:pt x="11367" y="4106"/>
                </a:moveTo>
                <a:cubicBezTo>
                  <a:pt x="11359" y="4106"/>
                  <a:pt x="11349" y="4119"/>
                  <a:pt x="11361" y="4127"/>
                </a:cubicBezTo>
                <a:cubicBezTo>
                  <a:pt x="11373" y="4135"/>
                  <a:pt x="11377" y="4165"/>
                  <a:pt x="11389" y="4165"/>
                </a:cubicBezTo>
                <a:cubicBezTo>
                  <a:pt x="11396" y="4165"/>
                  <a:pt x="11397" y="4134"/>
                  <a:pt x="11393" y="4130"/>
                </a:cubicBezTo>
                <a:cubicBezTo>
                  <a:pt x="11389" y="4126"/>
                  <a:pt x="11375" y="4106"/>
                  <a:pt x="11367" y="4106"/>
                </a:cubicBezTo>
                <a:close/>
                <a:moveTo>
                  <a:pt x="12889" y="4333"/>
                </a:moveTo>
                <a:cubicBezTo>
                  <a:pt x="12873" y="4329"/>
                  <a:pt x="12863" y="4339"/>
                  <a:pt x="12852" y="4344"/>
                </a:cubicBezTo>
                <a:cubicBezTo>
                  <a:pt x="12846" y="4346"/>
                  <a:pt x="12838" y="4342"/>
                  <a:pt x="12834" y="4345"/>
                </a:cubicBezTo>
                <a:cubicBezTo>
                  <a:pt x="12821" y="4353"/>
                  <a:pt x="12817" y="4369"/>
                  <a:pt x="12821" y="4372"/>
                </a:cubicBezTo>
                <a:cubicBezTo>
                  <a:pt x="12828" y="4378"/>
                  <a:pt x="12835" y="4364"/>
                  <a:pt x="12835" y="4364"/>
                </a:cubicBezTo>
                <a:cubicBezTo>
                  <a:pt x="12835" y="4364"/>
                  <a:pt x="12835" y="4380"/>
                  <a:pt x="12846" y="4382"/>
                </a:cubicBezTo>
                <a:cubicBezTo>
                  <a:pt x="12857" y="4383"/>
                  <a:pt x="12859" y="4363"/>
                  <a:pt x="12859" y="4363"/>
                </a:cubicBezTo>
                <a:cubicBezTo>
                  <a:pt x="12859" y="4363"/>
                  <a:pt x="12867" y="4374"/>
                  <a:pt x="12874" y="4374"/>
                </a:cubicBezTo>
                <a:cubicBezTo>
                  <a:pt x="12881" y="4374"/>
                  <a:pt x="12899" y="4359"/>
                  <a:pt x="12899" y="4359"/>
                </a:cubicBezTo>
                <a:cubicBezTo>
                  <a:pt x="12909" y="4394"/>
                  <a:pt x="12909" y="4394"/>
                  <a:pt x="12909" y="4394"/>
                </a:cubicBezTo>
                <a:cubicBezTo>
                  <a:pt x="12928" y="4380"/>
                  <a:pt x="12928" y="4380"/>
                  <a:pt x="12928" y="4380"/>
                </a:cubicBezTo>
                <a:cubicBezTo>
                  <a:pt x="12950" y="4404"/>
                  <a:pt x="12950" y="4404"/>
                  <a:pt x="12950" y="4404"/>
                </a:cubicBezTo>
                <a:cubicBezTo>
                  <a:pt x="12955" y="4387"/>
                  <a:pt x="12955" y="4387"/>
                  <a:pt x="12955" y="4387"/>
                </a:cubicBezTo>
                <a:cubicBezTo>
                  <a:pt x="12941" y="4375"/>
                  <a:pt x="12941" y="4375"/>
                  <a:pt x="12941" y="4375"/>
                </a:cubicBezTo>
                <a:cubicBezTo>
                  <a:pt x="12942" y="4364"/>
                  <a:pt x="12942" y="4364"/>
                  <a:pt x="12942" y="4364"/>
                </a:cubicBezTo>
                <a:cubicBezTo>
                  <a:pt x="12942" y="4364"/>
                  <a:pt x="12936" y="4343"/>
                  <a:pt x="12889" y="4333"/>
                </a:cubicBezTo>
                <a:close/>
                <a:moveTo>
                  <a:pt x="14187" y="4617"/>
                </a:moveTo>
                <a:cubicBezTo>
                  <a:pt x="14165" y="4620"/>
                  <a:pt x="14165" y="4620"/>
                  <a:pt x="14165" y="4620"/>
                </a:cubicBezTo>
                <a:cubicBezTo>
                  <a:pt x="14165" y="4634"/>
                  <a:pt x="14165" y="4634"/>
                  <a:pt x="14165" y="4634"/>
                </a:cubicBezTo>
                <a:cubicBezTo>
                  <a:pt x="14178" y="4639"/>
                  <a:pt x="14178" y="4639"/>
                  <a:pt x="14178" y="4639"/>
                </a:cubicBezTo>
                <a:lnTo>
                  <a:pt x="14187" y="4617"/>
                </a:lnTo>
                <a:close/>
                <a:moveTo>
                  <a:pt x="13173" y="4238"/>
                </a:moveTo>
                <a:cubicBezTo>
                  <a:pt x="13192" y="4247"/>
                  <a:pt x="13200" y="4238"/>
                  <a:pt x="13185" y="4231"/>
                </a:cubicBezTo>
                <a:cubicBezTo>
                  <a:pt x="13171" y="4225"/>
                  <a:pt x="13165" y="4234"/>
                  <a:pt x="13173" y="4238"/>
                </a:cubicBezTo>
                <a:close/>
                <a:moveTo>
                  <a:pt x="14186" y="4564"/>
                </a:moveTo>
                <a:cubicBezTo>
                  <a:pt x="14174" y="4550"/>
                  <a:pt x="14174" y="4550"/>
                  <a:pt x="14174" y="4550"/>
                </a:cubicBezTo>
                <a:cubicBezTo>
                  <a:pt x="14167" y="4566"/>
                  <a:pt x="14167" y="4566"/>
                  <a:pt x="14167" y="4566"/>
                </a:cubicBezTo>
                <a:cubicBezTo>
                  <a:pt x="14180" y="4582"/>
                  <a:pt x="14180" y="4582"/>
                  <a:pt x="14180" y="4582"/>
                </a:cubicBezTo>
                <a:lnTo>
                  <a:pt x="14186" y="4564"/>
                </a:lnTo>
                <a:close/>
                <a:moveTo>
                  <a:pt x="13241" y="4291"/>
                </a:moveTo>
                <a:cubicBezTo>
                  <a:pt x="13241" y="4291"/>
                  <a:pt x="13217" y="4281"/>
                  <a:pt x="13212" y="4280"/>
                </a:cubicBezTo>
                <a:cubicBezTo>
                  <a:pt x="13208" y="4279"/>
                  <a:pt x="13179" y="4285"/>
                  <a:pt x="13179" y="4285"/>
                </a:cubicBezTo>
                <a:cubicBezTo>
                  <a:pt x="13179" y="4285"/>
                  <a:pt x="13195" y="4298"/>
                  <a:pt x="13205" y="4298"/>
                </a:cubicBezTo>
                <a:cubicBezTo>
                  <a:pt x="13214" y="4298"/>
                  <a:pt x="13241" y="4291"/>
                  <a:pt x="13241" y="4291"/>
                </a:cubicBezTo>
                <a:close/>
                <a:moveTo>
                  <a:pt x="14072" y="4509"/>
                </a:moveTo>
                <a:cubicBezTo>
                  <a:pt x="14089" y="4541"/>
                  <a:pt x="14089" y="4541"/>
                  <a:pt x="14089" y="4541"/>
                </a:cubicBezTo>
                <a:cubicBezTo>
                  <a:pt x="14132" y="4584"/>
                  <a:pt x="14132" y="4584"/>
                  <a:pt x="14132" y="4584"/>
                </a:cubicBezTo>
                <a:cubicBezTo>
                  <a:pt x="14130" y="4533"/>
                  <a:pt x="14130" y="4533"/>
                  <a:pt x="14130" y="4533"/>
                </a:cubicBezTo>
                <a:cubicBezTo>
                  <a:pt x="14089" y="4486"/>
                  <a:pt x="14089" y="4486"/>
                  <a:pt x="14089" y="4486"/>
                </a:cubicBezTo>
                <a:cubicBezTo>
                  <a:pt x="14089" y="4486"/>
                  <a:pt x="14085" y="4461"/>
                  <a:pt x="14066" y="4469"/>
                </a:cubicBezTo>
                <a:cubicBezTo>
                  <a:pt x="14055" y="4474"/>
                  <a:pt x="14061" y="4490"/>
                  <a:pt x="14061" y="4490"/>
                </a:cubicBezTo>
                <a:lnTo>
                  <a:pt x="14072" y="4509"/>
                </a:lnTo>
                <a:close/>
                <a:moveTo>
                  <a:pt x="14665" y="6212"/>
                </a:moveTo>
                <a:cubicBezTo>
                  <a:pt x="14657" y="6204"/>
                  <a:pt x="14647" y="6222"/>
                  <a:pt x="14647" y="6222"/>
                </a:cubicBezTo>
                <a:cubicBezTo>
                  <a:pt x="14647" y="6222"/>
                  <a:pt x="14641" y="6222"/>
                  <a:pt x="14632" y="6220"/>
                </a:cubicBezTo>
                <a:cubicBezTo>
                  <a:pt x="14624" y="6217"/>
                  <a:pt x="14606" y="6231"/>
                  <a:pt x="14594" y="6228"/>
                </a:cubicBezTo>
                <a:cubicBezTo>
                  <a:pt x="14582" y="6225"/>
                  <a:pt x="14587" y="6181"/>
                  <a:pt x="14587" y="6181"/>
                </a:cubicBezTo>
                <a:cubicBezTo>
                  <a:pt x="14603" y="6156"/>
                  <a:pt x="14603" y="6156"/>
                  <a:pt x="14603" y="6156"/>
                </a:cubicBezTo>
                <a:cubicBezTo>
                  <a:pt x="14603" y="6156"/>
                  <a:pt x="14603" y="6138"/>
                  <a:pt x="14593" y="6139"/>
                </a:cubicBezTo>
                <a:cubicBezTo>
                  <a:pt x="14582" y="6139"/>
                  <a:pt x="14582" y="6155"/>
                  <a:pt x="14582" y="6165"/>
                </a:cubicBezTo>
                <a:cubicBezTo>
                  <a:pt x="14581" y="6174"/>
                  <a:pt x="14569" y="6182"/>
                  <a:pt x="14569" y="6182"/>
                </a:cubicBezTo>
                <a:cubicBezTo>
                  <a:pt x="14566" y="6162"/>
                  <a:pt x="14566" y="6162"/>
                  <a:pt x="14566" y="6162"/>
                </a:cubicBezTo>
                <a:cubicBezTo>
                  <a:pt x="14552" y="6149"/>
                  <a:pt x="14552" y="6149"/>
                  <a:pt x="14552" y="6149"/>
                </a:cubicBezTo>
                <a:cubicBezTo>
                  <a:pt x="14552" y="6149"/>
                  <a:pt x="14576" y="6118"/>
                  <a:pt x="14576" y="6098"/>
                </a:cubicBezTo>
                <a:cubicBezTo>
                  <a:pt x="14577" y="6078"/>
                  <a:pt x="14543" y="6077"/>
                  <a:pt x="14543" y="6077"/>
                </a:cubicBezTo>
                <a:cubicBezTo>
                  <a:pt x="14546" y="6063"/>
                  <a:pt x="14546" y="6063"/>
                  <a:pt x="14546" y="6063"/>
                </a:cubicBezTo>
                <a:cubicBezTo>
                  <a:pt x="14533" y="6061"/>
                  <a:pt x="14533" y="6061"/>
                  <a:pt x="14533" y="6061"/>
                </a:cubicBezTo>
                <a:cubicBezTo>
                  <a:pt x="14518" y="6047"/>
                  <a:pt x="14518" y="6047"/>
                  <a:pt x="14518" y="6047"/>
                </a:cubicBezTo>
                <a:cubicBezTo>
                  <a:pt x="14525" y="6036"/>
                  <a:pt x="14525" y="6036"/>
                  <a:pt x="14525" y="6036"/>
                </a:cubicBezTo>
                <a:cubicBezTo>
                  <a:pt x="14505" y="6048"/>
                  <a:pt x="14505" y="6048"/>
                  <a:pt x="14505" y="6048"/>
                </a:cubicBezTo>
                <a:cubicBezTo>
                  <a:pt x="14518" y="6071"/>
                  <a:pt x="14518" y="6071"/>
                  <a:pt x="14518" y="6071"/>
                </a:cubicBezTo>
                <a:cubicBezTo>
                  <a:pt x="14512" y="6096"/>
                  <a:pt x="14512" y="6096"/>
                  <a:pt x="14512" y="6096"/>
                </a:cubicBezTo>
                <a:cubicBezTo>
                  <a:pt x="14527" y="6102"/>
                  <a:pt x="14527" y="6102"/>
                  <a:pt x="14527" y="6102"/>
                </a:cubicBezTo>
                <a:cubicBezTo>
                  <a:pt x="14518" y="6106"/>
                  <a:pt x="14518" y="6106"/>
                  <a:pt x="14518" y="6106"/>
                </a:cubicBezTo>
                <a:cubicBezTo>
                  <a:pt x="14522" y="6120"/>
                  <a:pt x="14522" y="6120"/>
                  <a:pt x="14522" y="6120"/>
                </a:cubicBezTo>
                <a:cubicBezTo>
                  <a:pt x="14538" y="6125"/>
                  <a:pt x="14538" y="6125"/>
                  <a:pt x="14538" y="6125"/>
                </a:cubicBezTo>
                <a:cubicBezTo>
                  <a:pt x="14522" y="6133"/>
                  <a:pt x="14522" y="6133"/>
                  <a:pt x="14522" y="6133"/>
                </a:cubicBezTo>
                <a:cubicBezTo>
                  <a:pt x="14531" y="6138"/>
                  <a:pt x="14531" y="6138"/>
                  <a:pt x="14531" y="6138"/>
                </a:cubicBezTo>
                <a:cubicBezTo>
                  <a:pt x="14531" y="6138"/>
                  <a:pt x="14528" y="6152"/>
                  <a:pt x="14528" y="6158"/>
                </a:cubicBezTo>
                <a:cubicBezTo>
                  <a:pt x="14528" y="6165"/>
                  <a:pt x="14541" y="6172"/>
                  <a:pt x="14541" y="6172"/>
                </a:cubicBezTo>
                <a:cubicBezTo>
                  <a:pt x="14528" y="6174"/>
                  <a:pt x="14528" y="6174"/>
                  <a:pt x="14528" y="6174"/>
                </a:cubicBezTo>
                <a:cubicBezTo>
                  <a:pt x="14520" y="6184"/>
                  <a:pt x="14520" y="6184"/>
                  <a:pt x="14520" y="6184"/>
                </a:cubicBezTo>
                <a:cubicBezTo>
                  <a:pt x="14531" y="6190"/>
                  <a:pt x="14531" y="6190"/>
                  <a:pt x="14531" y="6190"/>
                </a:cubicBezTo>
                <a:cubicBezTo>
                  <a:pt x="14531" y="6190"/>
                  <a:pt x="14510" y="6210"/>
                  <a:pt x="14508" y="6221"/>
                </a:cubicBezTo>
                <a:cubicBezTo>
                  <a:pt x="14507" y="6232"/>
                  <a:pt x="14517" y="6235"/>
                  <a:pt x="14517" y="6235"/>
                </a:cubicBezTo>
                <a:cubicBezTo>
                  <a:pt x="14517" y="6235"/>
                  <a:pt x="14495" y="6239"/>
                  <a:pt x="14482" y="6245"/>
                </a:cubicBezTo>
                <a:cubicBezTo>
                  <a:pt x="14469" y="6250"/>
                  <a:pt x="14472" y="6253"/>
                  <a:pt x="14456" y="6265"/>
                </a:cubicBezTo>
                <a:cubicBezTo>
                  <a:pt x="14439" y="6278"/>
                  <a:pt x="14425" y="6279"/>
                  <a:pt x="14404" y="6291"/>
                </a:cubicBezTo>
                <a:cubicBezTo>
                  <a:pt x="14383" y="6304"/>
                  <a:pt x="14402" y="6338"/>
                  <a:pt x="14402" y="6338"/>
                </a:cubicBezTo>
                <a:cubicBezTo>
                  <a:pt x="14402" y="6338"/>
                  <a:pt x="14425" y="6336"/>
                  <a:pt x="14435" y="6338"/>
                </a:cubicBezTo>
                <a:cubicBezTo>
                  <a:pt x="14445" y="6340"/>
                  <a:pt x="14435" y="6359"/>
                  <a:pt x="14435" y="6374"/>
                </a:cubicBezTo>
                <a:cubicBezTo>
                  <a:pt x="14436" y="6390"/>
                  <a:pt x="14419" y="6389"/>
                  <a:pt x="14402" y="6395"/>
                </a:cubicBezTo>
                <a:cubicBezTo>
                  <a:pt x="14385" y="6401"/>
                  <a:pt x="14393" y="6406"/>
                  <a:pt x="14393" y="6406"/>
                </a:cubicBezTo>
                <a:cubicBezTo>
                  <a:pt x="14383" y="6417"/>
                  <a:pt x="14383" y="6417"/>
                  <a:pt x="14383" y="6417"/>
                </a:cubicBezTo>
                <a:cubicBezTo>
                  <a:pt x="14383" y="6417"/>
                  <a:pt x="14401" y="6430"/>
                  <a:pt x="14415" y="6426"/>
                </a:cubicBezTo>
                <a:cubicBezTo>
                  <a:pt x="14428" y="6421"/>
                  <a:pt x="14459" y="6387"/>
                  <a:pt x="14470" y="6376"/>
                </a:cubicBezTo>
                <a:cubicBezTo>
                  <a:pt x="14481" y="6365"/>
                  <a:pt x="14508" y="6357"/>
                  <a:pt x="14513" y="6357"/>
                </a:cubicBezTo>
                <a:cubicBezTo>
                  <a:pt x="14518" y="6356"/>
                  <a:pt x="14523" y="6344"/>
                  <a:pt x="14523" y="6344"/>
                </a:cubicBezTo>
                <a:cubicBezTo>
                  <a:pt x="14523" y="6344"/>
                  <a:pt x="14530" y="6341"/>
                  <a:pt x="14541" y="6337"/>
                </a:cubicBezTo>
                <a:cubicBezTo>
                  <a:pt x="14552" y="6332"/>
                  <a:pt x="14541" y="6313"/>
                  <a:pt x="14541" y="6313"/>
                </a:cubicBezTo>
                <a:cubicBezTo>
                  <a:pt x="14541" y="6313"/>
                  <a:pt x="14551" y="6305"/>
                  <a:pt x="14564" y="6299"/>
                </a:cubicBezTo>
                <a:cubicBezTo>
                  <a:pt x="14578" y="6293"/>
                  <a:pt x="14588" y="6305"/>
                  <a:pt x="14600" y="6302"/>
                </a:cubicBezTo>
                <a:cubicBezTo>
                  <a:pt x="14612" y="6300"/>
                  <a:pt x="14608" y="6276"/>
                  <a:pt x="14608" y="6276"/>
                </a:cubicBezTo>
                <a:cubicBezTo>
                  <a:pt x="14608" y="6276"/>
                  <a:pt x="14619" y="6273"/>
                  <a:pt x="14631" y="6272"/>
                </a:cubicBezTo>
                <a:cubicBezTo>
                  <a:pt x="14642" y="6271"/>
                  <a:pt x="14634" y="6257"/>
                  <a:pt x="14641" y="6251"/>
                </a:cubicBezTo>
                <a:cubicBezTo>
                  <a:pt x="14649" y="6246"/>
                  <a:pt x="14657" y="6249"/>
                  <a:pt x="14667" y="6241"/>
                </a:cubicBezTo>
                <a:cubicBezTo>
                  <a:pt x="14677" y="6233"/>
                  <a:pt x="14673" y="6219"/>
                  <a:pt x="14665" y="6212"/>
                </a:cubicBezTo>
                <a:close/>
                <a:moveTo>
                  <a:pt x="13733" y="4291"/>
                </a:moveTo>
                <a:cubicBezTo>
                  <a:pt x="13720" y="4284"/>
                  <a:pt x="13698" y="4303"/>
                  <a:pt x="13698" y="4303"/>
                </a:cubicBezTo>
                <a:cubicBezTo>
                  <a:pt x="13717" y="4315"/>
                  <a:pt x="13717" y="4315"/>
                  <a:pt x="13717" y="4315"/>
                </a:cubicBezTo>
                <a:cubicBezTo>
                  <a:pt x="13735" y="4319"/>
                  <a:pt x="13746" y="4298"/>
                  <a:pt x="13733" y="4291"/>
                </a:cubicBezTo>
                <a:close/>
                <a:moveTo>
                  <a:pt x="14204" y="4676"/>
                </a:moveTo>
                <a:cubicBezTo>
                  <a:pt x="14229" y="4673"/>
                  <a:pt x="14229" y="4673"/>
                  <a:pt x="14229" y="4673"/>
                </a:cubicBezTo>
                <a:cubicBezTo>
                  <a:pt x="14197" y="4653"/>
                  <a:pt x="14197" y="4653"/>
                  <a:pt x="14197" y="4653"/>
                </a:cubicBezTo>
                <a:lnTo>
                  <a:pt x="14204" y="4676"/>
                </a:lnTo>
                <a:close/>
                <a:moveTo>
                  <a:pt x="13947" y="4386"/>
                </a:moveTo>
                <a:cubicBezTo>
                  <a:pt x="13953" y="4391"/>
                  <a:pt x="13973" y="4393"/>
                  <a:pt x="13978" y="4406"/>
                </a:cubicBezTo>
                <a:cubicBezTo>
                  <a:pt x="13982" y="4419"/>
                  <a:pt x="13964" y="4463"/>
                  <a:pt x="13991" y="4465"/>
                </a:cubicBezTo>
                <a:cubicBezTo>
                  <a:pt x="14006" y="4466"/>
                  <a:pt x="14014" y="4434"/>
                  <a:pt x="14001" y="4415"/>
                </a:cubicBezTo>
                <a:cubicBezTo>
                  <a:pt x="13988" y="4396"/>
                  <a:pt x="13966" y="4378"/>
                  <a:pt x="13966" y="4378"/>
                </a:cubicBezTo>
                <a:cubicBezTo>
                  <a:pt x="13957" y="4378"/>
                  <a:pt x="13957" y="4378"/>
                  <a:pt x="13957" y="4378"/>
                </a:cubicBezTo>
                <a:cubicBezTo>
                  <a:pt x="13957" y="4378"/>
                  <a:pt x="13926" y="4344"/>
                  <a:pt x="13922" y="4342"/>
                </a:cubicBezTo>
                <a:cubicBezTo>
                  <a:pt x="13918" y="4339"/>
                  <a:pt x="13910" y="4339"/>
                  <a:pt x="13910" y="4339"/>
                </a:cubicBezTo>
                <a:cubicBezTo>
                  <a:pt x="13896" y="4315"/>
                  <a:pt x="13896" y="4315"/>
                  <a:pt x="13896" y="4315"/>
                </a:cubicBezTo>
                <a:cubicBezTo>
                  <a:pt x="13888" y="4347"/>
                  <a:pt x="13888" y="4347"/>
                  <a:pt x="13888" y="4347"/>
                </a:cubicBezTo>
                <a:cubicBezTo>
                  <a:pt x="13918" y="4353"/>
                  <a:pt x="13918" y="4353"/>
                  <a:pt x="13918" y="4353"/>
                </a:cubicBezTo>
                <a:cubicBezTo>
                  <a:pt x="13918" y="4353"/>
                  <a:pt x="13941" y="4380"/>
                  <a:pt x="13947" y="4386"/>
                </a:cubicBezTo>
                <a:close/>
                <a:moveTo>
                  <a:pt x="13865" y="4544"/>
                </a:moveTo>
                <a:cubicBezTo>
                  <a:pt x="13876" y="4535"/>
                  <a:pt x="13876" y="4535"/>
                  <a:pt x="13876" y="4535"/>
                </a:cubicBezTo>
                <a:cubicBezTo>
                  <a:pt x="13876" y="4535"/>
                  <a:pt x="13888" y="4535"/>
                  <a:pt x="13901" y="4534"/>
                </a:cubicBezTo>
                <a:cubicBezTo>
                  <a:pt x="13915" y="4532"/>
                  <a:pt x="13925" y="4512"/>
                  <a:pt x="13925" y="4512"/>
                </a:cubicBezTo>
                <a:cubicBezTo>
                  <a:pt x="13944" y="4507"/>
                  <a:pt x="13944" y="4507"/>
                  <a:pt x="13944" y="4507"/>
                </a:cubicBezTo>
                <a:cubicBezTo>
                  <a:pt x="13938" y="4490"/>
                  <a:pt x="13938" y="4490"/>
                  <a:pt x="13938" y="4490"/>
                </a:cubicBezTo>
                <a:cubicBezTo>
                  <a:pt x="13956" y="4493"/>
                  <a:pt x="13956" y="4493"/>
                  <a:pt x="13956" y="4493"/>
                </a:cubicBezTo>
                <a:cubicBezTo>
                  <a:pt x="13956" y="4493"/>
                  <a:pt x="13964" y="4441"/>
                  <a:pt x="13957" y="4424"/>
                </a:cubicBezTo>
                <a:cubicBezTo>
                  <a:pt x="13950" y="4406"/>
                  <a:pt x="13919" y="4425"/>
                  <a:pt x="13910" y="4434"/>
                </a:cubicBezTo>
                <a:cubicBezTo>
                  <a:pt x="13901" y="4443"/>
                  <a:pt x="13923" y="4455"/>
                  <a:pt x="13923" y="4455"/>
                </a:cubicBezTo>
                <a:cubicBezTo>
                  <a:pt x="13925" y="4468"/>
                  <a:pt x="13925" y="4468"/>
                  <a:pt x="13925" y="4468"/>
                </a:cubicBezTo>
                <a:cubicBezTo>
                  <a:pt x="13878" y="4493"/>
                  <a:pt x="13878" y="4493"/>
                  <a:pt x="13878" y="4493"/>
                </a:cubicBezTo>
                <a:cubicBezTo>
                  <a:pt x="13878" y="4493"/>
                  <a:pt x="13854" y="4491"/>
                  <a:pt x="13838" y="4494"/>
                </a:cubicBezTo>
                <a:cubicBezTo>
                  <a:pt x="13822" y="4497"/>
                  <a:pt x="13816" y="4506"/>
                  <a:pt x="13806" y="4512"/>
                </a:cubicBezTo>
                <a:cubicBezTo>
                  <a:pt x="13796" y="4518"/>
                  <a:pt x="13790" y="4506"/>
                  <a:pt x="13784" y="4518"/>
                </a:cubicBezTo>
                <a:cubicBezTo>
                  <a:pt x="13800" y="4541"/>
                  <a:pt x="13800" y="4541"/>
                  <a:pt x="13800" y="4541"/>
                </a:cubicBezTo>
                <a:lnTo>
                  <a:pt x="13865" y="4544"/>
                </a:lnTo>
                <a:close/>
                <a:moveTo>
                  <a:pt x="12118" y="4562"/>
                </a:moveTo>
                <a:cubicBezTo>
                  <a:pt x="12113" y="4587"/>
                  <a:pt x="12134" y="4581"/>
                  <a:pt x="12134" y="4581"/>
                </a:cubicBezTo>
                <a:cubicBezTo>
                  <a:pt x="12172" y="4554"/>
                  <a:pt x="12172" y="4554"/>
                  <a:pt x="12172" y="4554"/>
                </a:cubicBezTo>
                <a:cubicBezTo>
                  <a:pt x="12169" y="4548"/>
                  <a:pt x="12169" y="4548"/>
                  <a:pt x="12169" y="4548"/>
                </a:cubicBezTo>
                <a:cubicBezTo>
                  <a:pt x="12169" y="4548"/>
                  <a:pt x="12119" y="4552"/>
                  <a:pt x="12118" y="4562"/>
                </a:cubicBezTo>
                <a:close/>
                <a:moveTo>
                  <a:pt x="14218" y="4641"/>
                </a:moveTo>
                <a:cubicBezTo>
                  <a:pt x="14216" y="4631"/>
                  <a:pt x="14216" y="4631"/>
                  <a:pt x="14216" y="4631"/>
                </a:cubicBezTo>
                <a:cubicBezTo>
                  <a:pt x="14190" y="4631"/>
                  <a:pt x="14190" y="4631"/>
                  <a:pt x="14190" y="4631"/>
                </a:cubicBezTo>
                <a:cubicBezTo>
                  <a:pt x="14191" y="4647"/>
                  <a:pt x="14191" y="4647"/>
                  <a:pt x="14191" y="4647"/>
                </a:cubicBezTo>
                <a:lnTo>
                  <a:pt x="14218" y="4641"/>
                </a:lnTo>
                <a:close/>
                <a:moveTo>
                  <a:pt x="14303" y="4652"/>
                </a:moveTo>
                <a:cubicBezTo>
                  <a:pt x="14319" y="4650"/>
                  <a:pt x="14251" y="4580"/>
                  <a:pt x="14246" y="4591"/>
                </a:cubicBezTo>
                <a:cubicBezTo>
                  <a:pt x="14240" y="4601"/>
                  <a:pt x="14295" y="4654"/>
                  <a:pt x="14303" y="4652"/>
                </a:cubicBezTo>
                <a:close/>
                <a:moveTo>
                  <a:pt x="14412" y="4765"/>
                </a:moveTo>
                <a:cubicBezTo>
                  <a:pt x="14370" y="4743"/>
                  <a:pt x="14370" y="4743"/>
                  <a:pt x="14370" y="4743"/>
                </a:cubicBezTo>
                <a:cubicBezTo>
                  <a:pt x="14403" y="4785"/>
                  <a:pt x="14403" y="4785"/>
                  <a:pt x="14403" y="4785"/>
                </a:cubicBezTo>
                <a:lnTo>
                  <a:pt x="14412" y="4765"/>
                </a:lnTo>
                <a:close/>
                <a:moveTo>
                  <a:pt x="14293" y="4692"/>
                </a:moveTo>
                <a:cubicBezTo>
                  <a:pt x="14293" y="4692"/>
                  <a:pt x="14289" y="4711"/>
                  <a:pt x="14307" y="4719"/>
                </a:cubicBezTo>
                <a:cubicBezTo>
                  <a:pt x="14333" y="4730"/>
                  <a:pt x="14348" y="4722"/>
                  <a:pt x="14348" y="4722"/>
                </a:cubicBezTo>
                <a:cubicBezTo>
                  <a:pt x="14348" y="4722"/>
                  <a:pt x="14347" y="4710"/>
                  <a:pt x="14328" y="4699"/>
                </a:cubicBezTo>
                <a:cubicBezTo>
                  <a:pt x="14310" y="4689"/>
                  <a:pt x="14293" y="4692"/>
                  <a:pt x="14293" y="4692"/>
                </a:cubicBezTo>
                <a:close/>
                <a:moveTo>
                  <a:pt x="12286" y="4345"/>
                </a:moveTo>
                <a:cubicBezTo>
                  <a:pt x="12291" y="4338"/>
                  <a:pt x="12310" y="4288"/>
                  <a:pt x="12310" y="4288"/>
                </a:cubicBezTo>
                <a:cubicBezTo>
                  <a:pt x="12310" y="4288"/>
                  <a:pt x="12292" y="4286"/>
                  <a:pt x="12289" y="4273"/>
                </a:cubicBezTo>
                <a:cubicBezTo>
                  <a:pt x="12286" y="4261"/>
                  <a:pt x="12292" y="4246"/>
                  <a:pt x="12297" y="4233"/>
                </a:cubicBezTo>
                <a:cubicBezTo>
                  <a:pt x="12303" y="4219"/>
                  <a:pt x="12325" y="4221"/>
                  <a:pt x="12338" y="4219"/>
                </a:cubicBezTo>
                <a:cubicBezTo>
                  <a:pt x="12350" y="4218"/>
                  <a:pt x="12357" y="4194"/>
                  <a:pt x="12356" y="4186"/>
                </a:cubicBezTo>
                <a:cubicBezTo>
                  <a:pt x="12354" y="4178"/>
                  <a:pt x="12334" y="4186"/>
                  <a:pt x="12334" y="4186"/>
                </a:cubicBezTo>
                <a:cubicBezTo>
                  <a:pt x="12334" y="4186"/>
                  <a:pt x="12331" y="4173"/>
                  <a:pt x="12343" y="4160"/>
                </a:cubicBezTo>
                <a:cubicBezTo>
                  <a:pt x="12356" y="4149"/>
                  <a:pt x="12383" y="4154"/>
                  <a:pt x="12394" y="4156"/>
                </a:cubicBezTo>
                <a:cubicBezTo>
                  <a:pt x="12405" y="4159"/>
                  <a:pt x="12405" y="4142"/>
                  <a:pt x="12405" y="4142"/>
                </a:cubicBezTo>
                <a:cubicBezTo>
                  <a:pt x="12379" y="4120"/>
                  <a:pt x="12379" y="4120"/>
                  <a:pt x="12379" y="4120"/>
                </a:cubicBezTo>
                <a:cubicBezTo>
                  <a:pt x="12379" y="4093"/>
                  <a:pt x="12379" y="4093"/>
                  <a:pt x="12379" y="4093"/>
                </a:cubicBezTo>
                <a:cubicBezTo>
                  <a:pt x="12379" y="4093"/>
                  <a:pt x="12360" y="4092"/>
                  <a:pt x="12360" y="4084"/>
                </a:cubicBezTo>
                <a:cubicBezTo>
                  <a:pt x="12360" y="4076"/>
                  <a:pt x="12372" y="4064"/>
                  <a:pt x="12371" y="4053"/>
                </a:cubicBezTo>
                <a:cubicBezTo>
                  <a:pt x="12370" y="4041"/>
                  <a:pt x="12337" y="4038"/>
                  <a:pt x="12337" y="4038"/>
                </a:cubicBezTo>
                <a:cubicBezTo>
                  <a:pt x="12348" y="4020"/>
                  <a:pt x="12348" y="4020"/>
                  <a:pt x="12348" y="4020"/>
                </a:cubicBezTo>
                <a:cubicBezTo>
                  <a:pt x="12337" y="4015"/>
                  <a:pt x="12337" y="4015"/>
                  <a:pt x="12337" y="4015"/>
                </a:cubicBezTo>
                <a:cubicBezTo>
                  <a:pt x="12341" y="3995"/>
                  <a:pt x="12341" y="3995"/>
                  <a:pt x="12341" y="3995"/>
                </a:cubicBezTo>
                <a:cubicBezTo>
                  <a:pt x="12333" y="3984"/>
                  <a:pt x="12333" y="3984"/>
                  <a:pt x="12333" y="3984"/>
                </a:cubicBezTo>
                <a:cubicBezTo>
                  <a:pt x="12333" y="3984"/>
                  <a:pt x="12333" y="3984"/>
                  <a:pt x="12333" y="3984"/>
                </a:cubicBezTo>
                <a:cubicBezTo>
                  <a:pt x="12332" y="3983"/>
                  <a:pt x="12332" y="3983"/>
                  <a:pt x="12332" y="3983"/>
                </a:cubicBezTo>
                <a:cubicBezTo>
                  <a:pt x="12345" y="3980"/>
                  <a:pt x="12345" y="3980"/>
                  <a:pt x="12345" y="3980"/>
                </a:cubicBezTo>
                <a:cubicBezTo>
                  <a:pt x="12336" y="3938"/>
                  <a:pt x="12336" y="3938"/>
                  <a:pt x="12336" y="3938"/>
                </a:cubicBezTo>
                <a:cubicBezTo>
                  <a:pt x="12336" y="3938"/>
                  <a:pt x="12351" y="3954"/>
                  <a:pt x="12360" y="3956"/>
                </a:cubicBezTo>
                <a:cubicBezTo>
                  <a:pt x="12370" y="3957"/>
                  <a:pt x="12385" y="3954"/>
                  <a:pt x="12385" y="3954"/>
                </a:cubicBezTo>
                <a:cubicBezTo>
                  <a:pt x="12385" y="3954"/>
                  <a:pt x="12360" y="3930"/>
                  <a:pt x="12366" y="3920"/>
                </a:cubicBezTo>
                <a:cubicBezTo>
                  <a:pt x="12371" y="3909"/>
                  <a:pt x="12402" y="3925"/>
                  <a:pt x="12402" y="3925"/>
                </a:cubicBezTo>
                <a:cubicBezTo>
                  <a:pt x="12419" y="3905"/>
                  <a:pt x="12419" y="3905"/>
                  <a:pt x="12419" y="3905"/>
                </a:cubicBezTo>
                <a:cubicBezTo>
                  <a:pt x="12402" y="3899"/>
                  <a:pt x="12402" y="3899"/>
                  <a:pt x="12402" y="3899"/>
                </a:cubicBezTo>
                <a:cubicBezTo>
                  <a:pt x="12402" y="3899"/>
                  <a:pt x="12399" y="3887"/>
                  <a:pt x="12391" y="3882"/>
                </a:cubicBezTo>
                <a:cubicBezTo>
                  <a:pt x="12383" y="3876"/>
                  <a:pt x="12351" y="3871"/>
                  <a:pt x="12351" y="3871"/>
                </a:cubicBezTo>
                <a:cubicBezTo>
                  <a:pt x="12351" y="3871"/>
                  <a:pt x="12350" y="3852"/>
                  <a:pt x="12338" y="3840"/>
                </a:cubicBezTo>
                <a:cubicBezTo>
                  <a:pt x="12325" y="3827"/>
                  <a:pt x="12312" y="3836"/>
                  <a:pt x="12312" y="3836"/>
                </a:cubicBezTo>
                <a:cubicBezTo>
                  <a:pt x="12301" y="3795"/>
                  <a:pt x="12301" y="3795"/>
                  <a:pt x="12301" y="3795"/>
                </a:cubicBezTo>
                <a:cubicBezTo>
                  <a:pt x="12297" y="3808"/>
                  <a:pt x="12297" y="3808"/>
                  <a:pt x="12297" y="3808"/>
                </a:cubicBezTo>
                <a:cubicBezTo>
                  <a:pt x="12287" y="3794"/>
                  <a:pt x="12287" y="3794"/>
                  <a:pt x="12287" y="3794"/>
                </a:cubicBezTo>
                <a:cubicBezTo>
                  <a:pt x="12281" y="3835"/>
                  <a:pt x="12281" y="3835"/>
                  <a:pt x="12281" y="3835"/>
                </a:cubicBezTo>
                <a:cubicBezTo>
                  <a:pt x="12281" y="3835"/>
                  <a:pt x="12266" y="3839"/>
                  <a:pt x="12259" y="3844"/>
                </a:cubicBezTo>
                <a:cubicBezTo>
                  <a:pt x="12252" y="3849"/>
                  <a:pt x="12251" y="3871"/>
                  <a:pt x="12251" y="3871"/>
                </a:cubicBezTo>
                <a:cubicBezTo>
                  <a:pt x="12234" y="3877"/>
                  <a:pt x="12234" y="3877"/>
                  <a:pt x="12234" y="3877"/>
                </a:cubicBezTo>
                <a:cubicBezTo>
                  <a:pt x="12241" y="3901"/>
                  <a:pt x="12241" y="3901"/>
                  <a:pt x="12241" y="3901"/>
                </a:cubicBezTo>
                <a:cubicBezTo>
                  <a:pt x="12241" y="3901"/>
                  <a:pt x="12217" y="3898"/>
                  <a:pt x="12201" y="3895"/>
                </a:cubicBezTo>
                <a:cubicBezTo>
                  <a:pt x="12186" y="3891"/>
                  <a:pt x="12185" y="3930"/>
                  <a:pt x="12185" y="3930"/>
                </a:cubicBezTo>
                <a:cubicBezTo>
                  <a:pt x="12158" y="3960"/>
                  <a:pt x="12158" y="3960"/>
                  <a:pt x="12158" y="3960"/>
                </a:cubicBezTo>
                <a:cubicBezTo>
                  <a:pt x="12158" y="3960"/>
                  <a:pt x="12150" y="3995"/>
                  <a:pt x="12134" y="4007"/>
                </a:cubicBezTo>
                <a:cubicBezTo>
                  <a:pt x="12118" y="4018"/>
                  <a:pt x="12077" y="4026"/>
                  <a:pt x="12068" y="4029"/>
                </a:cubicBezTo>
                <a:cubicBezTo>
                  <a:pt x="12059" y="4031"/>
                  <a:pt x="12027" y="4056"/>
                  <a:pt x="12027" y="4056"/>
                </a:cubicBezTo>
                <a:cubicBezTo>
                  <a:pt x="12018" y="4079"/>
                  <a:pt x="12018" y="4079"/>
                  <a:pt x="12018" y="4079"/>
                </a:cubicBezTo>
                <a:cubicBezTo>
                  <a:pt x="12018" y="4079"/>
                  <a:pt x="12042" y="4097"/>
                  <a:pt x="12023" y="4111"/>
                </a:cubicBezTo>
                <a:cubicBezTo>
                  <a:pt x="12005" y="4125"/>
                  <a:pt x="11992" y="4102"/>
                  <a:pt x="11981" y="4099"/>
                </a:cubicBezTo>
                <a:cubicBezTo>
                  <a:pt x="11971" y="4097"/>
                  <a:pt x="11958" y="4116"/>
                  <a:pt x="11958" y="4116"/>
                </a:cubicBezTo>
                <a:cubicBezTo>
                  <a:pt x="11958" y="4116"/>
                  <a:pt x="11939" y="4098"/>
                  <a:pt x="11926" y="4112"/>
                </a:cubicBezTo>
                <a:cubicBezTo>
                  <a:pt x="11912" y="4127"/>
                  <a:pt x="11905" y="4163"/>
                  <a:pt x="11905" y="4163"/>
                </a:cubicBezTo>
                <a:cubicBezTo>
                  <a:pt x="11921" y="4185"/>
                  <a:pt x="11921" y="4185"/>
                  <a:pt x="11921" y="4185"/>
                </a:cubicBezTo>
                <a:cubicBezTo>
                  <a:pt x="11928" y="4220"/>
                  <a:pt x="11928" y="4220"/>
                  <a:pt x="11928" y="4220"/>
                </a:cubicBezTo>
                <a:cubicBezTo>
                  <a:pt x="11959" y="4238"/>
                  <a:pt x="11959" y="4238"/>
                  <a:pt x="11959" y="4238"/>
                </a:cubicBezTo>
                <a:cubicBezTo>
                  <a:pt x="11954" y="4262"/>
                  <a:pt x="11954" y="4262"/>
                  <a:pt x="11954" y="4262"/>
                </a:cubicBezTo>
                <a:cubicBezTo>
                  <a:pt x="11971" y="4273"/>
                  <a:pt x="11971" y="4273"/>
                  <a:pt x="11971" y="4273"/>
                </a:cubicBezTo>
                <a:cubicBezTo>
                  <a:pt x="11960" y="4292"/>
                  <a:pt x="11960" y="4292"/>
                  <a:pt x="11960" y="4292"/>
                </a:cubicBezTo>
                <a:cubicBezTo>
                  <a:pt x="11973" y="4310"/>
                  <a:pt x="11973" y="4310"/>
                  <a:pt x="11973" y="4310"/>
                </a:cubicBezTo>
                <a:cubicBezTo>
                  <a:pt x="11962" y="4317"/>
                  <a:pt x="11962" y="4317"/>
                  <a:pt x="11962" y="4317"/>
                </a:cubicBezTo>
                <a:cubicBezTo>
                  <a:pt x="11972" y="4355"/>
                  <a:pt x="11972" y="4355"/>
                  <a:pt x="11972" y="4355"/>
                </a:cubicBezTo>
                <a:cubicBezTo>
                  <a:pt x="12000" y="4351"/>
                  <a:pt x="12000" y="4351"/>
                  <a:pt x="12000" y="4351"/>
                </a:cubicBezTo>
                <a:cubicBezTo>
                  <a:pt x="12020" y="4358"/>
                  <a:pt x="12020" y="4358"/>
                  <a:pt x="12020" y="4358"/>
                </a:cubicBezTo>
                <a:cubicBezTo>
                  <a:pt x="12020" y="4358"/>
                  <a:pt x="12032" y="4336"/>
                  <a:pt x="12044" y="4336"/>
                </a:cubicBezTo>
                <a:cubicBezTo>
                  <a:pt x="12056" y="4336"/>
                  <a:pt x="12044" y="4368"/>
                  <a:pt x="12056" y="4378"/>
                </a:cubicBezTo>
                <a:cubicBezTo>
                  <a:pt x="12067" y="4387"/>
                  <a:pt x="12077" y="4357"/>
                  <a:pt x="12077" y="4357"/>
                </a:cubicBezTo>
                <a:cubicBezTo>
                  <a:pt x="12095" y="4369"/>
                  <a:pt x="12095" y="4369"/>
                  <a:pt x="12095" y="4369"/>
                </a:cubicBezTo>
                <a:cubicBezTo>
                  <a:pt x="12095" y="4369"/>
                  <a:pt x="12111" y="4355"/>
                  <a:pt x="12120" y="4355"/>
                </a:cubicBezTo>
                <a:cubicBezTo>
                  <a:pt x="12129" y="4354"/>
                  <a:pt x="12123" y="4380"/>
                  <a:pt x="12133" y="4383"/>
                </a:cubicBezTo>
                <a:cubicBezTo>
                  <a:pt x="12143" y="4387"/>
                  <a:pt x="12174" y="4371"/>
                  <a:pt x="12190" y="4374"/>
                </a:cubicBezTo>
                <a:cubicBezTo>
                  <a:pt x="12206" y="4378"/>
                  <a:pt x="12191" y="4427"/>
                  <a:pt x="12191" y="4427"/>
                </a:cubicBezTo>
                <a:cubicBezTo>
                  <a:pt x="12191" y="4427"/>
                  <a:pt x="12205" y="4423"/>
                  <a:pt x="12221" y="4416"/>
                </a:cubicBezTo>
                <a:cubicBezTo>
                  <a:pt x="12237" y="4408"/>
                  <a:pt x="12259" y="4369"/>
                  <a:pt x="12259" y="4369"/>
                </a:cubicBezTo>
                <a:cubicBezTo>
                  <a:pt x="12259" y="4369"/>
                  <a:pt x="12280" y="4352"/>
                  <a:pt x="12286" y="4345"/>
                </a:cubicBezTo>
                <a:close/>
                <a:moveTo>
                  <a:pt x="12956" y="4630"/>
                </a:moveTo>
                <a:cubicBezTo>
                  <a:pt x="12975" y="4615"/>
                  <a:pt x="12975" y="4615"/>
                  <a:pt x="12975" y="4615"/>
                </a:cubicBezTo>
                <a:cubicBezTo>
                  <a:pt x="12975" y="4615"/>
                  <a:pt x="12997" y="4623"/>
                  <a:pt x="12997" y="4601"/>
                </a:cubicBezTo>
                <a:cubicBezTo>
                  <a:pt x="12997" y="4579"/>
                  <a:pt x="12946" y="4605"/>
                  <a:pt x="12946" y="4624"/>
                </a:cubicBezTo>
                <a:lnTo>
                  <a:pt x="12956" y="4630"/>
                </a:lnTo>
                <a:close/>
                <a:moveTo>
                  <a:pt x="12188" y="4632"/>
                </a:moveTo>
                <a:cubicBezTo>
                  <a:pt x="12185" y="4651"/>
                  <a:pt x="12185" y="4651"/>
                  <a:pt x="12185" y="4651"/>
                </a:cubicBezTo>
                <a:cubicBezTo>
                  <a:pt x="12185" y="4651"/>
                  <a:pt x="12195" y="4679"/>
                  <a:pt x="12208" y="4668"/>
                </a:cubicBezTo>
                <a:cubicBezTo>
                  <a:pt x="12221" y="4658"/>
                  <a:pt x="12224" y="4632"/>
                  <a:pt x="12214" y="4632"/>
                </a:cubicBezTo>
                <a:cubicBezTo>
                  <a:pt x="12204" y="4632"/>
                  <a:pt x="12188" y="4632"/>
                  <a:pt x="12188" y="4632"/>
                </a:cubicBezTo>
                <a:close/>
                <a:moveTo>
                  <a:pt x="12905" y="4830"/>
                </a:moveTo>
                <a:cubicBezTo>
                  <a:pt x="12914" y="4840"/>
                  <a:pt x="12930" y="4808"/>
                  <a:pt x="12930" y="4808"/>
                </a:cubicBezTo>
                <a:cubicBezTo>
                  <a:pt x="12920" y="4794"/>
                  <a:pt x="12896" y="4819"/>
                  <a:pt x="12905" y="4830"/>
                </a:cubicBezTo>
                <a:close/>
                <a:moveTo>
                  <a:pt x="12245" y="4630"/>
                </a:moveTo>
                <a:cubicBezTo>
                  <a:pt x="12235" y="4629"/>
                  <a:pt x="12229" y="4640"/>
                  <a:pt x="12229" y="4640"/>
                </a:cubicBezTo>
                <a:cubicBezTo>
                  <a:pt x="12229" y="4640"/>
                  <a:pt x="12246" y="4655"/>
                  <a:pt x="12257" y="4648"/>
                </a:cubicBezTo>
                <a:cubicBezTo>
                  <a:pt x="12267" y="4640"/>
                  <a:pt x="12255" y="4632"/>
                  <a:pt x="12245" y="4630"/>
                </a:cubicBezTo>
                <a:close/>
                <a:moveTo>
                  <a:pt x="13136" y="4491"/>
                </a:moveTo>
                <a:cubicBezTo>
                  <a:pt x="13117" y="4495"/>
                  <a:pt x="13117" y="4495"/>
                  <a:pt x="13117" y="4495"/>
                </a:cubicBezTo>
                <a:cubicBezTo>
                  <a:pt x="13112" y="4516"/>
                  <a:pt x="13112" y="4516"/>
                  <a:pt x="13112" y="4516"/>
                </a:cubicBezTo>
                <a:cubicBezTo>
                  <a:pt x="13102" y="4526"/>
                  <a:pt x="13102" y="4526"/>
                  <a:pt x="13102" y="4526"/>
                </a:cubicBezTo>
                <a:cubicBezTo>
                  <a:pt x="13104" y="4561"/>
                  <a:pt x="13104" y="4561"/>
                  <a:pt x="13104" y="4561"/>
                </a:cubicBezTo>
                <a:cubicBezTo>
                  <a:pt x="13115" y="4564"/>
                  <a:pt x="13115" y="4564"/>
                  <a:pt x="13115" y="4564"/>
                </a:cubicBezTo>
                <a:cubicBezTo>
                  <a:pt x="13114" y="4551"/>
                  <a:pt x="13114" y="4551"/>
                  <a:pt x="13114" y="4551"/>
                </a:cubicBezTo>
                <a:cubicBezTo>
                  <a:pt x="13121" y="4548"/>
                  <a:pt x="13121" y="4548"/>
                  <a:pt x="13121" y="4548"/>
                </a:cubicBezTo>
                <a:cubicBezTo>
                  <a:pt x="13120" y="4533"/>
                  <a:pt x="13120" y="4533"/>
                  <a:pt x="13120" y="4533"/>
                </a:cubicBezTo>
                <a:cubicBezTo>
                  <a:pt x="13111" y="4533"/>
                  <a:pt x="13111" y="4533"/>
                  <a:pt x="13111" y="4533"/>
                </a:cubicBezTo>
                <a:cubicBezTo>
                  <a:pt x="13123" y="4513"/>
                  <a:pt x="13123" y="4513"/>
                  <a:pt x="13123" y="4513"/>
                </a:cubicBezTo>
                <a:lnTo>
                  <a:pt x="13136" y="4491"/>
                </a:lnTo>
                <a:close/>
                <a:moveTo>
                  <a:pt x="14354" y="4634"/>
                </a:moveTo>
                <a:cubicBezTo>
                  <a:pt x="14354" y="4634"/>
                  <a:pt x="14343" y="4669"/>
                  <a:pt x="14349" y="4680"/>
                </a:cubicBezTo>
                <a:cubicBezTo>
                  <a:pt x="14356" y="4690"/>
                  <a:pt x="14383" y="4710"/>
                  <a:pt x="14383" y="4710"/>
                </a:cubicBezTo>
                <a:lnTo>
                  <a:pt x="14354" y="4634"/>
                </a:lnTo>
                <a:close/>
                <a:moveTo>
                  <a:pt x="11730" y="4507"/>
                </a:moveTo>
                <a:cubicBezTo>
                  <a:pt x="11735" y="4502"/>
                  <a:pt x="11735" y="4487"/>
                  <a:pt x="11735" y="4487"/>
                </a:cubicBezTo>
                <a:cubicBezTo>
                  <a:pt x="11754" y="4505"/>
                  <a:pt x="11754" y="4505"/>
                  <a:pt x="11754" y="4505"/>
                </a:cubicBezTo>
                <a:cubicBezTo>
                  <a:pt x="11754" y="4505"/>
                  <a:pt x="11762" y="4482"/>
                  <a:pt x="11762" y="4466"/>
                </a:cubicBezTo>
                <a:cubicBezTo>
                  <a:pt x="11762" y="4450"/>
                  <a:pt x="11771" y="4406"/>
                  <a:pt x="11771" y="4406"/>
                </a:cubicBezTo>
                <a:cubicBezTo>
                  <a:pt x="11771" y="4406"/>
                  <a:pt x="11762" y="4401"/>
                  <a:pt x="11762" y="4391"/>
                </a:cubicBezTo>
                <a:cubicBezTo>
                  <a:pt x="11762" y="4382"/>
                  <a:pt x="11781" y="4367"/>
                  <a:pt x="11775" y="4362"/>
                </a:cubicBezTo>
                <a:cubicBezTo>
                  <a:pt x="11770" y="4357"/>
                  <a:pt x="11765" y="4353"/>
                  <a:pt x="11765" y="4353"/>
                </a:cubicBezTo>
                <a:cubicBezTo>
                  <a:pt x="11757" y="4322"/>
                  <a:pt x="11757" y="4322"/>
                  <a:pt x="11757" y="4322"/>
                </a:cubicBezTo>
                <a:cubicBezTo>
                  <a:pt x="11729" y="4323"/>
                  <a:pt x="11729" y="4323"/>
                  <a:pt x="11729" y="4323"/>
                </a:cubicBezTo>
                <a:cubicBezTo>
                  <a:pt x="11729" y="4323"/>
                  <a:pt x="11733" y="4305"/>
                  <a:pt x="11726" y="4301"/>
                </a:cubicBezTo>
                <a:cubicBezTo>
                  <a:pt x="11719" y="4297"/>
                  <a:pt x="11705" y="4298"/>
                  <a:pt x="11705" y="4298"/>
                </a:cubicBezTo>
                <a:cubicBezTo>
                  <a:pt x="11699" y="4251"/>
                  <a:pt x="11699" y="4251"/>
                  <a:pt x="11699" y="4251"/>
                </a:cubicBezTo>
                <a:cubicBezTo>
                  <a:pt x="11699" y="4251"/>
                  <a:pt x="11657" y="4255"/>
                  <a:pt x="11654" y="4242"/>
                </a:cubicBezTo>
                <a:cubicBezTo>
                  <a:pt x="11651" y="4229"/>
                  <a:pt x="11665" y="4213"/>
                  <a:pt x="11665" y="4213"/>
                </a:cubicBezTo>
                <a:cubicBezTo>
                  <a:pt x="11649" y="4211"/>
                  <a:pt x="11649" y="4211"/>
                  <a:pt x="11649" y="4211"/>
                </a:cubicBezTo>
                <a:cubicBezTo>
                  <a:pt x="11649" y="4211"/>
                  <a:pt x="11674" y="4182"/>
                  <a:pt x="11665" y="4174"/>
                </a:cubicBezTo>
                <a:cubicBezTo>
                  <a:pt x="11655" y="4166"/>
                  <a:pt x="11613" y="4185"/>
                  <a:pt x="11613" y="4185"/>
                </a:cubicBezTo>
                <a:cubicBezTo>
                  <a:pt x="11613" y="4185"/>
                  <a:pt x="11638" y="4161"/>
                  <a:pt x="11630" y="4157"/>
                </a:cubicBezTo>
                <a:cubicBezTo>
                  <a:pt x="11622" y="4153"/>
                  <a:pt x="11598" y="4149"/>
                  <a:pt x="11598" y="4149"/>
                </a:cubicBezTo>
                <a:cubicBezTo>
                  <a:pt x="11598" y="4149"/>
                  <a:pt x="11609" y="4141"/>
                  <a:pt x="11595" y="4123"/>
                </a:cubicBezTo>
                <a:cubicBezTo>
                  <a:pt x="11582" y="4106"/>
                  <a:pt x="11559" y="4105"/>
                  <a:pt x="11559" y="4105"/>
                </a:cubicBezTo>
                <a:cubicBezTo>
                  <a:pt x="11559" y="4105"/>
                  <a:pt x="11553" y="4085"/>
                  <a:pt x="11546" y="4077"/>
                </a:cubicBezTo>
                <a:cubicBezTo>
                  <a:pt x="11539" y="4069"/>
                  <a:pt x="11530" y="4075"/>
                  <a:pt x="11530" y="4075"/>
                </a:cubicBezTo>
                <a:cubicBezTo>
                  <a:pt x="11534" y="4090"/>
                  <a:pt x="11534" y="4090"/>
                  <a:pt x="11534" y="4090"/>
                </a:cubicBezTo>
                <a:cubicBezTo>
                  <a:pt x="11534" y="4090"/>
                  <a:pt x="11509" y="4071"/>
                  <a:pt x="11503" y="4065"/>
                </a:cubicBezTo>
                <a:cubicBezTo>
                  <a:pt x="11498" y="4058"/>
                  <a:pt x="11487" y="4031"/>
                  <a:pt x="11487" y="4031"/>
                </a:cubicBezTo>
                <a:cubicBezTo>
                  <a:pt x="11487" y="4031"/>
                  <a:pt x="11457" y="4010"/>
                  <a:pt x="11443" y="3998"/>
                </a:cubicBezTo>
                <a:cubicBezTo>
                  <a:pt x="11430" y="3986"/>
                  <a:pt x="11407" y="3967"/>
                  <a:pt x="11407" y="3967"/>
                </a:cubicBezTo>
                <a:cubicBezTo>
                  <a:pt x="11407" y="3967"/>
                  <a:pt x="11411" y="3962"/>
                  <a:pt x="11406" y="3957"/>
                </a:cubicBezTo>
                <a:cubicBezTo>
                  <a:pt x="11401" y="3951"/>
                  <a:pt x="11394" y="3945"/>
                  <a:pt x="11394" y="3945"/>
                </a:cubicBezTo>
                <a:cubicBezTo>
                  <a:pt x="11394" y="3945"/>
                  <a:pt x="11383" y="3926"/>
                  <a:pt x="11375" y="3919"/>
                </a:cubicBezTo>
                <a:cubicBezTo>
                  <a:pt x="11367" y="3913"/>
                  <a:pt x="11359" y="3914"/>
                  <a:pt x="11359" y="3914"/>
                </a:cubicBezTo>
                <a:cubicBezTo>
                  <a:pt x="11302" y="3910"/>
                  <a:pt x="11302" y="3910"/>
                  <a:pt x="11302" y="3910"/>
                </a:cubicBezTo>
                <a:cubicBezTo>
                  <a:pt x="11302" y="3910"/>
                  <a:pt x="11282" y="3885"/>
                  <a:pt x="11271" y="3887"/>
                </a:cubicBezTo>
                <a:cubicBezTo>
                  <a:pt x="11261" y="3890"/>
                  <a:pt x="11255" y="3914"/>
                  <a:pt x="11262" y="3926"/>
                </a:cubicBezTo>
                <a:cubicBezTo>
                  <a:pt x="11269" y="3938"/>
                  <a:pt x="11343" y="4006"/>
                  <a:pt x="11343" y="4006"/>
                </a:cubicBezTo>
                <a:cubicBezTo>
                  <a:pt x="11366" y="4042"/>
                  <a:pt x="11366" y="4042"/>
                  <a:pt x="11366" y="4042"/>
                </a:cubicBezTo>
                <a:cubicBezTo>
                  <a:pt x="11374" y="4039"/>
                  <a:pt x="11374" y="4039"/>
                  <a:pt x="11374" y="4039"/>
                </a:cubicBezTo>
                <a:cubicBezTo>
                  <a:pt x="11374" y="4039"/>
                  <a:pt x="11377" y="4063"/>
                  <a:pt x="11383" y="4069"/>
                </a:cubicBezTo>
                <a:cubicBezTo>
                  <a:pt x="11390" y="4074"/>
                  <a:pt x="11425" y="4087"/>
                  <a:pt x="11433" y="4103"/>
                </a:cubicBezTo>
                <a:cubicBezTo>
                  <a:pt x="11441" y="4119"/>
                  <a:pt x="11449" y="4151"/>
                  <a:pt x="11449" y="4151"/>
                </a:cubicBezTo>
                <a:cubicBezTo>
                  <a:pt x="11449" y="4151"/>
                  <a:pt x="11446" y="4186"/>
                  <a:pt x="11454" y="4186"/>
                </a:cubicBezTo>
                <a:cubicBezTo>
                  <a:pt x="11462" y="4186"/>
                  <a:pt x="11474" y="4178"/>
                  <a:pt x="11477" y="4187"/>
                </a:cubicBezTo>
                <a:cubicBezTo>
                  <a:pt x="11479" y="4197"/>
                  <a:pt x="11485" y="4213"/>
                  <a:pt x="11485" y="4213"/>
                </a:cubicBezTo>
                <a:cubicBezTo>
                  <a:pt x="11510" y="4234"/>
                  <a:pt x="11510" y="4234"/>
                  <a:pt x="11510" y="4234"/>
                </a:cubicBezTo>
                <a:cubicBezTo>
                  <a:pt x="11509" y="4250"/>
                  <a:pt x="11509" y="4250"/>
                  <a:pt x="11509" y="4250"/>
                </a:cubicBezTo>
                <a:cubicBezTo>
                  <a:pt x="11530" y="4293"/>
                  <a:pt x="11530" y="4293"/>
                  <a:pt x="11530" y="4293"/>
                </a:cubicBezTo>
                <a:cubicBezTo>
                  <a:pt x="11530" y="4293"/>
                  <a:pt x="11523" y="4306"/>
                  <a:pt x="11533" y="4321"/>
                </a:cubicBezTo>
                <a:cubicBezTo>
                  <a:pt x="11542" y="4335"/>
                  <a:pt x="11551" y="4338"/>
                  <a:pt x="11551" y="4338"/>
                </a:cubicBezTo>
                <a:cubicBezTo>
                  <a:pt x="11551" y="4338"/>
                  <a:pt x="11561" y="4362"/>
                  <a:pt x="11569" y="4370"/>
                </a:cubicBezTo>
                <a:cubicBezTo>
                  <a:pt x="11577" y="4378"/>
                  <a:pt x="11598" y="4386"/>
                  <a:pt x="11598" y="4386"/>
                </a:cubicBezTo>
                <a:cubicBezTo>
                  <a:pt x="11598" y="4411"/>
                  <a:pt x="11598" y="4411"/>
                  <a:pt x="11598" y="4411"/>
                </a:cubicBezTo>
                <a:cubicBezTo>
                  <a:pt x="11598" y="4411"/>
                  <a:pt x="11647" y="4453"/>
                  <a:pt x="11650" y="4457"/>
                </a:cubicBezTo>
                <a:cubicBezTo>
                  <a:pt x="11653" y="4461"/>
                  <a:pt x="11666" y="4462"/>
                  <a:pt x="11666" y="4462"/>
                </a:cubicBezTo>
                <a:cubicBezTo>
                  <a:pt x="11666" y="4462"/>
                  <a:pt x="11677" y="4487"/>
                  <a:pt x="11685" y="4491"/>
                </a:cubicBezTo>
                <a:cubicBezTo>
                  <a:pt x="11693" y="4495"/>
                  <a:pt x="11695" y="4517"/>
                  <a:pt x="11699" y="4515"/>
                </a:cubicBezTo>
                <a:cubicBezTo>
                  <a:pt x="11703" y="4514"/>
                  <a:pt x="11697" y="4493"/>
                  <a:pt x="11702" y="4490"/>
                </a:cubicBezTo>
                <a:cubicBezTo>
                  <a:pt x="11707" y="4487"/>
                  <a:pt x="11725" y="4513"/>
                  <a:pt x="11730" y="4507"/>
                </a:cubicBezTo>
                <a:close/>
                <a:moveTo>
                  <a:pt x="13238" y="6397"/>
                </a:moveTo>
                <a:cubicBezTo>
                  <a:pt x="13229" y="6391"/>
                  <a:pt x="13218" y="6411"/>
                  <a:pt x="13218" y="6411"/>
                </a:cubicBezTo>
                <a:cubicBezTo>
                  <a:pt x="13218" y="6411"/>
                  <a:pt x="13214" y="6405"/>
                  <a:pt x="13210" y="6405"/>
                </a:cubicBezTo>
                <a:cubicBezTo>
                  <a:pt x="13206" y="6404"/>
                  <a:pt x="13183" y="6408"/>
                  <a:pt x="13183" y="6408"/>
                </a:cubicBezTo>
                <a:cubicBezTo>
                  <a:pt x="13180" y="6416"/>
                  <a:pt x="13180" y="6416"/>
                  <a:pt x="13180" y="6416"/>
                </a:cubicBezTo>
                <a:cubicBezTo>
                  <a:pt x="13167" y="6405"/>
                  <a:pt x="13167" y="6405"/>
                  <a:pt x="13167" y="6405"/>
                </a:cubicBezTo>
                <a:cubicBezTo>
                  <a:pt x="13142" y="6403"/>
                  <a:pt x="13142" y="6403"/>
                  <a:pt x="13142" y="6403"/>
                </a:cubicBezTo>
                <a:cubicBezTo>
                  <a:pt x="13127" y="6385"/>
                  <a:pt x="13127" y="6385"/>
                  <a:pt x="13127" y="6385"/>
                </a:cubicBezTo>
                <a:cubicBezTo>
                  <a:pt x="13127" y="6385"/>
                  <a:pt x="13122" y="6388"/>
                  <a:pt x="13116" y="6389"/>
                </a:cubicBezTo>
                <a:cubicBezTo>
                  <a:pt x="13111" y="6390"/>
                  <a:pt x="13094" y="6370"/>
                  <a:pt x="13094" y="6370"/>
                </a:cubicBezTo>
                <a:cubicBezTo>
                  <a:pt x="13090" y="6381"/>
                  <a:pt x="13090" y="6381"/>
                  <a:pt x="13090" y="6381"/>
                </a:cubicBezTo>
                <a:cubicBezTo>
                  <a:pt x="13094" y="6394"/>
                  <a:pt x="13094" y="6394"/>
                  <a:pt x="13094" y="6394"/>
                </a:cubicBezTo>
                <a:cubicBezTo>
                  <a:pt x="13094" y="6394"/>
                  <a:pt x="13095" y="6410"/>
                  <a:pt x="13093" y="6415"/>
                </a:cubicBezTo>
                <a:cubicBezTo>
                  <a:pt x="13091" y="6420"/>
                  <a:pt x="13085" y="6428"/>
                  <a:pt x="13091" y="6439"/>
                </a:cubicBezTo>
                <a:cubicBezTo>
                  <a:pt x="13097" y="6450"/>
                  <a:pt x="13090" y="6456"/>
                  <a:pt x="13082" y="6459"/>
                </a:cubicBezTo>
                <a:cubicBezTo>
                  <a:pt x="13073" y="6461"/>
                  <a:pt x="13066" y="6451"/>
                  <a:pt x="13066" y="6451"/>
                </a:cubicBezTo>
                <a:cubicBezTo>
                  <a:pt x="13066" y="6451"/>
                  <a:pt x="13062" y="6465"/>
                  <a:pt x="13061" y="6478"/>
                </a:cubicBezTo>
                <a:cubicBezTo>
                  <a:pt x="13060" y="6492"/>
                  <a:pt x="13072" y="6513"/>
                  <a:pt x="13072" y="6513"/>
                </a:cubicBezTo>
                <a:cubicBezTo>
                  <a:pt x="13087" y="6515"/>
                  <a:pt x="13087" y="6515"/>
                  <a:pt x="13087" y="6515"/>
                </a:cubicBezTo>
                <a:cubicBezTo>
                  <a:pt x="13074" y="6522"/>
                  <a:pt x="13074" y="6522"/>
                  <a:pt x="13074" y="6522"/>
                </a:cubicBezTo>
                <a:cubicBezTo>
                  <a:pt x="13079" y="6539"/>
                  <a:pt x="13079" y="6539"/>
                  <a:pt x="13079" y="6539"/>
                </a:cubicBezTo>
                <a:cubicBezTo>
                  <a:pt x="13079" y="6539"/>
                  <a:pt x="13091" y="6534"/>
                  <a:pt x="13097" y="6531"/>
                </a:cubicBezTo>
                <a:cubicBezTo>
                  <a:pt x="13104" y="6528"/>
                  <a:pt x="13109" y="6538"/>
                  <a:pt x="13120" y="6534"/>
                </a:cubicBezTo>
                <a:cubicBezTo>
                  <a:pt x="13131" y="6529"/>
                  <a:pt x="13138" y="6513"/>
                  <a:pt x="13145" y="6517"/>
                </a:cubicBezTo>
                <a:cubicBezTo>
                  <a:pt x="13153" y="6522"/>
                  <a:pt x="13142" y="6533"/>
                  <a:pt x="13142" y="6533"/>
                </a:cubicBezTo>
                <a:cubicBezTo>
                  <a:pt x="13153" y="6537"/>
                  <a:pt x="13153" y="6537"/>
                  <a:pt x="13153" y="6537"/>
                </a:cubicBezTo>
                <a:cubicBezTo>
                  <a:pt x="13153" y="6537"/>
                  <a:pt x="13174" y="6509"/>
                  <a:pt x="13183" y="6503"/>
                </a:cubicBezTo>
                <a:cubicBezTo>
                  <a:pt x="13191" y="6498"/>
                  <a:pt x="13174" y="6491"/>
                  <a:pt x="13174" y="6491"/>
                </a:cubicBezTo>
                <a:cubicBezTo>
                  <a:pt x="13188" y="6471"/>
                  <a:pt x="13188" y="6471"/>
                  <a:pt x="13188" y="6471"/>
                </a:cubicBezTo>
                <a:cubicBezTo>
                  <a:pt x="13188" y="6471"/>
                  <a:pt x="13198" y="6475"/>
                  <a:pt x="13209" y="6469"/>
                </a:cubicBezTo>
                <a:cubicBezTo>
                  <a:pt x="13220" y="6464"/>
                  <a:pt x="13211" y="6443"/>
                  <a:pt x="13221" y="6432"/>
                </a:cubicBezTo>
                <a:cubicBezTo>
                  <a:pt x="13232" y="6421"/>
                  <a:pt x="13246" y="6403"/>
                  <a:pt x="13238" y="6397"/>
                </a:cubicBezTo>
                <a:close/>
                <a:moveTo>
                  <a:pt x="11483" y="4331"/>
                </a:moveTo>
                <a:cubicBezTo>
                  <a:pt x="11475" y="4338"/>
                  <a:pt x="11493" y="4347"/>
                  <a:pt x="11493" y="4347"/>
                </a:cubicBezTo>
                <a:cubicBezTo>
                  <a:pt x="11493" y="4347"/>
                  <a:pt x="11505" y="4371"/>
                  <a:pt x="11513" y="4363"/>
                </a:cubicBezTo>
                <a:cubicBezTo>
                  <a:pt x="11521" y="4355"/>
                  <a:pt x="11489" y="4327"/>
                  <a:pt x="11483" y="4331"/>
                </a:cubicBezTo>
                <a:close/>
                <a:moveTo>
                  <a:pt x="13775" y="5539"/>
                </a:moveTo>
                <a:cubicBezTo>
                  <a:pt x="13775" y="5539"/>
                  <a:pt x="13772" y="5498"/>
                  <a:pt x="13771" y="5492"/>
                </a:cubicBezTo>
                <a:cubicBezTo>
                  <a:pt x="13769" y="5486"/>
                  <a:pt x="13749" y="5485"/>
                  <a:pt x="13749" y="5485"/>
                </a:cubicBezTo>
                <a:cubicBezTo>
                  <a:pt x="13749" y="5471"/>
                  <a:pt x="13749" y="5471"/>
                  <a:pt x="13749" y="5471"/>
                </a:cubicBezTo>
                <a:cubicBezTo>
                  <a:pt x="13736" y="5463"/>
                  <a:pt x="13736" y="5463"/>
                  <a:pt x="13736" y="5463"/>
                </a:cubicBezTo>
                <a:cubicBezTo>
                  <a:pt x="13736" y="5463"/>
                  <a:pt x="13741" y="5446"/>
                  <a:pt x="13736" y="5439"/>
                </a:cubicBezTo>
                <a:cubicBezTo>
                  <a:pt x="13731" y="5432"/>
                  <a:pt x="13711" y="5425"/>
                  <a:pt x="13711" y="5425"/>
                </a:cubicBezTo>
                <a:cubicBezTo>
                  <a:pt x="13711" y="5425"/>
                  <a:pt x="13746" y="5419"/>
                  <a:pt x="13748" y="5406"/>
                </a:cubicBezTo>
                <a:cubicBezTo>
                  <a:pt x="13750" y="5392"/>
                  <a:pt x="13728" y="5388"/>
                  <a:pt x="13728" y="5388"/>
                </a:cubicBezTo>
                <a:cubicBezTo>
                  <a:pt x="13728" y="5388"/>
                  <a:pt x="13721" y="5367"/>
                  <a:pt x="13710" y="5368"/>
                </a:cubicBezTo>
                <a:cubicBezTo>
                  <a:pt x="13698" y="5369"/>
                  <a:pt x="13703" y="5387"/>
                  <a:pt x="13703" y="5387"/>
                </a:cubicBezTo>
                <a:cubicBezTo>
                  <a:pt x="13689" y="5384"/>
                  <a:pt x="13689" y="5384"/>
                  <a:pt x="13689" y="5384"/>
                </a:cubicBezTo>
                <a:cubicBezTo>
                  <a:pt x="13689" y="5384"/>
                  <a:pt x="13702" y="5343"/>
                  <a:pt x="13702" y="5333"/>
                </a:cubicBezTo>
                <a:cubicBezTo>
                  <a:pt x="13701" y="5324"/>
                  <a:pt x="13681" y="5322"/>
                  <a:pt x="13677" y="5312"/>
                </a:cubicBezTo>
                <a:cubicBezTo>
                  <a:pt x="13674" y="5303"/>
                  <a:pt x="13687" y="5286"/>
                  <a:pt x="13683" y="5272"/>
                </a:cubicBezTo>
                <a:cubicBezTo>
                  <a:pt x="13679" y="5259"/>
                  <a:pt x="13619" y="5230"/>
                  <a:pt x="13619" y="5230"/>
                </a:cubicBezTo>
                <a:cubicBezTo>
                  <a:pt x="13613" y="5236"/>
                  <a:pt x="13613" y="5236"/>
                  <a:pt x="13613" y="5236"/>
                </a:cubicBezTo>
                <a:cubicBezTo>
                  <a:pt x="13613" y="5236"/>
                  <a:pt x="13585" y="5204"/>
                  <a:pt x="13583" y="5182"/>
                </a:cubicBezTo>
                <a:cubicBezTo>
                  <a:pt x="13582" y="5159"/>
                  <a:pt x="13591" y="5146"/>
                  <a:pt x="13591" y="5126"/>
                </a:cubicBezTo>
                <a:cubicBezTo>
                  <a:pt x="13591" y="5106"/>
                  <a:pt x="13572" y="5063"/>
                  <a:pt x="13568" y="5047"/>
                </a:cubicBezTo>
                <a:cubicBezTo>
                  <a:pt x="13564" y="5031"/>
                  <a:pt x="13575" y="5021"/>
                  <a:pt x="13577" y="5012"/>
                </a:cubicBezTo>
                <a:cubicBezTo>
                  <a:pt x="13579" y="5003"/>
                  <a:pt x="13572" y="4965"/>
                  <a:pt x="13572" y="4965"/>
                </a:cubicBezTo>
                <a:cubicBezTo>
                  <a:pt x="13555" y="4957"/>
                  <a:pt x="13555" y="4957"/>
                  <a:pt x="13555" y="4957"/>
                </a:cubicBezTo>
                <a:cubicBezTo>
                  <a:pt x="13555" y="4957"/>
                  <a:pt x="13541" y="4942"/>
                  <a:pt x="13531" y="4942"/>
                </a:cubicBezTo>
                <a:cubicBezTo>
                  <a:pt x="13521" y="4941"/>
                  <a:pt x="13515" y="4956"/>
                  <a:pt x="13515" y="4956"/>
                </a:cubicBezTo>
                <a:cubicBezTo>
                  <a:pt x="13515" y="4956"/>
                  <a:pt x="13508" y="4941"/>
                  <a:pt x="13507" y="4932"/>
                </a:cubicBezTo>
                <a:cubicBezTo>
                  <a:pt x="13506" y="4924"/>
                  <a:pt x="13513" y="4900"/>
                  <a:pt x="13513" y="4900"/>
                </a:cubicBezTo>
                <a:cubicBezTo>
                  <a:pt x="13502" y="4885"/>
                  <a:pt x="13502" y="4885"/>
                  <a:pt x="13502" y="4885"/>
                </a:cubicBezTo>
                <a:cubicBezTo>
                  <a:pt x="13502" y="4829"/>
                  <a:pt x="13502" y="4829"/>
                  <a:pt x="13502" y="4829"/>
                </a:cubicBezTo>
                <a:cubicBezTo>
                  <a:pt x="13502" y="4829"/>
                  <a:pt x="13481" y="4815"/>
                  <a:pt x="13484" y="4806"/>
                </a:cubicBezTo>
                <a:cubicBezTo>
                  <a:pt x="13488" y="4797"/>
                  <a:pt x="13492" y="4785"/>
                  <a:pt x="13487" y="4780"/>
                </a:cubicBezTo>
                <a:cubicBezTo>
                  <a:pt x="13482" y="4776"/>
                  <a:pt x="13470" y="4774"/>
                  <a:pt x="13470" y="4774"/>
                </a:cubicBezTo>
                <a:cubicBezTo>
                  <a:pt x="13471" y="4765"/>
                  <a:pt x="13471" y="4765"/>
                  <a:pt x="13471" y="4765"/>
                </a:cubicBezTo>
                <a:cubicBezTo>
                  <a:pt x="13451" y="4770"/>
                  <a:pt x="13451" y="4770"/>
                  <a:pt x="13451" y="4770"/>
                </a:cubicBezTo>
                <a:cubicBezTo>
                  <a:pt x="13447" y="4783"/>
                  <a:pt x="13447" y="4783"/>
                  <a:pt x="13447" y="4783"/>
                </a:cubicBezTo>
                <a:cubicBezTo>
                  <a:pt x="13447" y="4783"/>
                  <a:pt x="13435" y="4791"/>
                  <a:pt x="13429" y="4795"/>
                </a:cubicBezTo>
                <a:cubicBezTo>
                  <a:pt x="13424" y="4799"/>
                  <a:pt x="13437" y="4825"/>
                  <a:pt x="13437" y="4835"/>
                </a:cubicBezTo>
                <a:cubicBezTo>
                  <a:pt x="13436" y="4846"/>
                  <a:pt x="13402" y="4883"/>
                  <a:pt x="13402" y="4883"/>
                </a:cubicBezTo>
                <a:cubicBezTo>
                  <a:pt x="13413" y="4892"/>
                  <a:pt x="13413" y="4892"/>
                  <a:pt x="13413" y="4892"/>
                </a:cubicBezTo>
                <a:cubicBezTo>
                  <a:pt x="13413" y="4892"/>
                  <a:pt x="13398" y="4912"/>
                  <a:pt x="13396" y="4920"/>
                </a:cubicBezTo>
                <a:cubicBezTo>
                  <a:pt x="13394" y="4928"/>
                  <a:pt x="13400" y="4954"/>
                  <a:pt x="13400" y="4954"/>
                </a:cubicBezTo>
                <a:cubicBezTo>
                  <a:pt x="13400" y="4954"/>
                  <a:pt x="13379" y="5038"/>
                  <a:pt x="13378" y="5050"/>
                </a:cubicBezTo>
                <a:cubicBezTo>
                  <a:pt x="13377" y="5061"/>
                  <a:pt x="13350" y="5090"/>
                  <a:pt x="13350" y="5090"/>
                </a:cubicBezTo>
                <a:cubicBezTo>
                  <a:pt x="13350" y="5090"/>
                  <a:pt x="13351" y="5123"/>
                  <a:pt x="13334" y="5131"/>
                </a:cubicBezTo>
                <a:cubicBezTo>
                  <a:pt x="13317" y="5138"/>
                  <a:pt x="13281" y="5146"/>
                  <a:pt x="13281" y="5146"/>
                </a:cubicBezTo>
                <a:cubicBezTo>
                  <a:pt x="13281" y="5146"/>
                  <a:pt x="13260" y="5112"/>
                  <a:pt x="13255" y="5102"/>
                </a:cubicBezTo>
                <a:cubicBezTo>
                  <a:pt x="13250" y="5093"/>
                  <a:pt x="13209" y="5079"/>
                  <a:pt x="13189" y="5071"/>
                </a:cubicBezTo>
                <a:cubicBezTo>
                  <a:pt x="13168" y="5064"/>
                  <a:pt x="13155" y="5031"/>
                  <a:pt x="13152" y="5027"/>
                </a:cubicBezTo>
                <a:cubicBezTo>
                  <a:pt x="13149" y="5024"/>
                  <a:pt x="13129" y="5025"/>
                  <a:pt x="13129" y="5025"/>
                </a:cubicBezTo>
                <a:cubicBezTo>
                  <a:pt x="13113" y="4996"/>
                  <a:pt x="13113" y="4996"/>
                  <a:pt x="13113" y="4996"/>
                </a:cubicBezTo>
                <a:cubicBezTo>
                  <a:pt x="13126" y="4982"/>
                  <a:pt x="13126" y="4982"/>
                  <a:pt x="13126" y="4982"/>
                </a:cubicBezTo>
                <a:cubicBezTo>
                  <a:pt x="13126" y="4982"/>
                  <a:pt x="13119" y="4971"/>
                  <a:pt x="13127" y="4960"/>
                </a:cubicBezTo>
                <a:cubicBezTo>
                  <a:pt x="13135" y="4949"/>
                  <a:pt x="13145" y="4946"/>
                  <a:pt x="13145" y="4946"/>
                </a:cubicBezTo>
                <a:cubicBezTo>
                  <a:pt x="13141" y="4916"/>
                  <a:pt x="13141" y="4916"/>
                  <a:pt x="13141" y="4916"/>
                </a:cubicBezTo>
                <a:cubicBezTo>
                  <a:pt x="13154" y="4904"/>
                  <a:pt x="13154" y="4904"/>
                  <a:pt x="13154" y="4904"/>
                </a:cubicBezTo>
                <a:cubicBezTo>
                  <a:pt x="13154" y="4904"/>
                  <a:pt x="13168" y="4911"/>
                  <a:pt x="13173" y="4909"/>
                </a:cubicBezTo>
                <a:cubicBezTo>
                  <a:pt x="13179" y="4907"/>
                  <a:pt x="13180" y="4884"/>
                  <a:pt x="13180" y="4884"/>
                </a:cubicBezTo>
                <a:cubicBezTo>
                  <a:pt x="13205" y="4860"/>
                  <a:pt x="13205" y="4860"/>
                  <a:pt x="13205" y="4860"/>
                </a:cubicBezTo>
                <a:cubicBezTo>
                  <a:pt x="13205" y="4860"/>
                  <a:pt x="13191" y="4837"/>
                  <a:pt x="13175" y="4834"/>
                </a:cubicBezTo>
                <a:cubicBezTo>
                  <a:pt x="13158" y="4832"/>
                  <a:pt x="13137" y="4857"/>
                  <a:pt x="13137" y="4857"/>
                </a:cubicBezTo>
                <a:cubicBezTo>
                  <a:pt x="13135" y="4843"/>
                  <a:pt x="13135" y="4843"/>
                  <a:pt x="13135" y="4843"/>
                </a:cubicBezTo>
                <a:cubicBezTo>
                  <a:pt x="13115" y="4845"/>
                  <a:pt x="13115" y="4845"/>
                  <a:pt x="13115" y="4845"/>
                </a:cubicBezTo>
                <a:cubicBezTo>
                  <a:pt x="13106" y="4854"/>
                  <a:pt x="13106" y="4854"/>
                  <a:pt x="13106" y="4854"/>
                </a:cubicBezTo>
                <a:cubicBezTo>
                  <a:pt x="13100" y="4843"/>
                  <a:pt x="13100" y="4843"/>
                  <a:pt x="13100" y="4843"/>
                </a:cubicBezTo>
                <a:cubicBezTo>
                  <a:pt x="13076" y="4840"/>
                  <a:pt x="13076" y="4840"/>
                  <a:pt x="13076" y="4840"/>
                </a:cubicBezTo>
                <a:cubicBezTo>
                  <a:pt x="13076" y="4840"/>
                  <a:pt x="13050" y="4821"/>
                  <a:pt x="13045" y="4821"/>
                </a:cubicBezTo>
                <a:cubicBezTo>
                  <a:pt x="13041" y="4822"/>
                  <a:pt x="13007" y="4818"/>
                  <a:pt x="13007" y="4818"/>
                </a:cubicBezTo>
                <a:cubicBezTo>
                  <a:pt x="13007" y="4818"/>
                  <a:pt x="12999" y="4796"/>
                  <a:pt x="12992" y="4793"/>
                </a:cubicBezTo>
                <a:cubicBezTo>
                  <a:pt x="12986" y="4789"/>
                  <a:pt x="12984" y="4803"/>
                  <a:pt x="12984" y="4803"/>
                </a:cubicBezTo>
                <a:cubicBezTo>
                  <a:pt x="12984" y="4803"/>
                  <a:pt x="12959" y="4790"/>
                  <a:pt x="12953" y="4795"/>
                </a:cubicBezTo>
                <a:cubicBezTo>
                  <a:pt x="12947" y="4799"/>
                  <a:pt x="12956" y="4807"/>
                  <a:pt x="12956" y="4807"/>
                </a:cubicBezTo>
                <a:cubicBezTo>
                  <a:pt x="12956" y="4807"/>
                  <a:pt x="12943" y="4806"/>
                  <a:pt x="12941" y="4811"/>
                </a:cubicBezTo>
                <a:cubicBezTo>
                  <a:pt x="12938" y="4817"/>
                  <a:pt x="12955" y="4823"/>
                  <a:pt x="12966" y="4826"/>
                </a:cubicBezTo>
                <a:cubicBezTo>
                  <a:pt x="12977" y="4829"/>
                  <a:pt x="12983" y="4821"/>
                  <a:pt x="12983" y="4821"/>
                </a:cubicBezTo>
                <a:cubicBezTo>
                  <a:pt x="13005" y="4830"/>
                  <a:pt x="13005" y="4830"/>
                  <a:pt x="13005" y="4830"/>
                </a:cubicBezTo>
                <a:cubicBezTo>
                  <a:pt x="13005" y="4830"/>
                  <a:pt x="12983" y="4843"/>
                  <a:pt x="12971" y="4848"/>
                </a:cubicBezTo>
                <a:cubicBezTo>
                  <a:pt x="12960" y="4853"/>
                  <a:pt x="12926" y="4849"/>
                  <a:pt x="12918" y="4851"/>
                </a:cubicBezTo>
                <a:cubicBezTo>
                  <a:pt x="12911" y="4853"/>
                  <a:pt x="12861" y="4879"/>
                  <a:pt x="12861" y="4879"/>
                </a:cubicBezTo>
                <a:cubicBezTo>
                  <a:pt x="12861" y="4879"/>
                  <a:pt x="12855" y="4896"/>
                  <a:pt x="12854" y="4907"/>
                </a:cubicBezTo>
                <a:cubicBezTo>
                  <a:pt x="12853" y="4917"/>
                  <a:pt x="12874" y="4926"/>
                  <a:pt x="12874" y="4926"/>
                </a:cubicBezTo>
                <a:cubicBezTo>
                  <a:pt x="12841" y="4928"/>
                  <a:pt x="12841" y="4928"/>
                  <a:pt x="12841" y="4928"/>
                </a:cubicBezTo>
                <a:cubicBezTo>
                  <a:pt x="12818" y="4950"/>
                  <a:pt x="12818" y="4950"/>
                  <a:pt x="12818" y="4950"/>
                </a:cubicBezTo>
                <a:cubicBezTo>
                  <a:pt x="12818" y="4950"/>
                  <a:pt x="12822" y="4970"/>
                  <a:pt x="12816" y="4977"/>
                </a:cubicBezTo>
                <a:cubicBezTo>
                  <a:pt x="12810" y="4984"/>
                  <a:pt x="12833" y="4991"/>
                  <a:pt x="12842" y="4996"/>
                </a:cubicBezTo>
                <a:cubicBezTo>
                  <a:pt x="12852" y="5000"/>
                  <a:pt x="12848" y="5021"/>
                  <a:pt x="12848" y="5021"/>
                </a:cubicBezTo>
                <a:cubicBezTo>
                  <a:pt x="12833" y="5007"/>
                  <a:pt x="12833" y="5007"/>
                  <a:pt x="12833" y="5007"/>
                </a:cubicBezTo>
                <a:cubicBezTo>
                  <a:pt x="12813" y="5009"/>
                  <a:pt x="12813" y="5009"/>
                  <a:pt x="12813" y="5009"/>
                </a:cubicBezTo>
                <a:cubicBezTo>
                  <a:pt x="12805" y="5021"/>
                  <a:pt x="12805" y="5021"/>
                  <a:pt x="12805" y="5021"/>
                </a:cubicBezTo>
                <a:cubicBezTo>
                  <a:pt x="12778" y="5000"/>
                  <a:pt x="12778" y="5000"/>
                  <a:pt x="12778" y="5000"/>
                </a:cubicBezTo>
                <a:cubicBezTo>
                  <a:pt x="12775" y="5021"/>
                  <a:pt x="12775" y="5021"/>
                  <a:pt x="12775" y="5021"/>
                </a:cubicBezTo>
                <a:cubicBezTo>
                  <a:pt x="12759" y="5026"/>
                  <a:pt x="12759" y="5026"/>
                  <a:pt x="12759" y="5026"/>
                </a:cubicBezTo>
                <a:cubicBezTo>
                  <a:pt x="12762" y="5044"/>
                  <a:pt x="12762" y="5044"/>
                  <a:pt x="12762" y="5044"/>
                </a:cubicBezTo>
                <a:cubicBezTo>
                  <a:pt x="12743" y="5041"/>
                  <a:pt x="12743" y="5041"/>
                  <a:pt x="12743" y="5041"/>
                </a:cubicBezTo>
                <a:cubicBezTo>
                  <a:pt x="12762" y="4997"/>
                  <a:pt x="12762" y="4997"/>
                  <a:pt x="12762" y="4997"/>
                </a:cubicBezTo>
                <a:cubicBezTo>
                  <a:pt x="12762" y="4997"/>
                  <a:pt x="12757" y="4991"/>
                  <a:pt x="12754" y="4980"/>
                </a:cubicBezTo>
                <a:cubicBezTo>
                  <a:pt x="12752" y="4968"/>
                  <a:pt x="12733" y="4970"/>
                  <a:pt x="12733" y="4970"/>
                </a:cubicBezTo>
                <a:cubicBezTo>
                  <a:pt x="12722" y="4952"/>
                  <a:pt x="12722" y="4952"/>
                  <a:pt x="12722" y="4952"/>
                </a:cubicBezTo>
                <a:cubicBezTo>
                  <a:pt x="12722" y="4952"/>
                  <a:pt x="12731" y="4932"/>
                  <a:pt x="12720" y="4924"/>
                </a:cubicBezTo>
                <a:cubicBezTo>
                  <a:pt x="12708" y="4916"/>
                  <a:pt x="12693" y="4927"/>
                  <a:pt x="12693" y="4934"/>
                </a:cubicBezTo>
                <a:cubicBezTo>
                  <a:pt x="12692" y="4941"/>
                  <a:pt x="12698" y="4941"/>
                  <a:pt x="12698" y="4941"/>
                </a:cubicBezTo>
                <a:cubicBezTo>
                  <a:pt x="12694" y="4950"/>
                  <a:pt x="12694" y="4950"/>
                  <a:pt x="12694" y="4950"/>
                </a:cubicBezTo>
                <a:cubicBezTo>
                  <a:pt x="12674" y="4949"/>
                  <a:pt x="12674" y="4949"/>
                  <a:pt x="12674" y="4949"/>
                </a:cubicBezTo>
                <a:cubicBezTo>
                  <a:pt x="12677" y="4967"/>
                  <a:pt x="12677" y="4967"/>
                  <a:pt x="12677" y="4967"/>
                </a:cubicBezTo>
                <a:cubicBezTo>
                  <a:pt x="12664" y="4961"/>
                  <a:pt x="12664" y="4961"/>
                  <a:pt x="12664" y="4961"/>
                </a:cubicBezTo>
                <a:cubicBezTo>
                  <a:pt x="12652" y="4966"/>
                  <a:pt x="12652" y="4966"/>
                  <a:pt x="12652" y="4966"/>
                </a:cubicBezTo>
                <a:cubicBezTo>
                  <a:pt x="12652" y="4966"/>
                  <a:pt x="12657" y="4974"/>
                  <a:pt x="12655" y="4984"/>
                </a:cubicBezTo>
                <a:cubicBezTo>
                  <a:pt x="12653" y="4995"/>
                  <a:pt x="12637" y="5003"/>
                  <a:pt x="12637" y="5003"/>
                </a:cubicBezTo>
                <a:cubicBezTo>
                  <a:pt x="12642" y="4979"/>
                  <a:pt x="12642" y="4979"/>
                  <a:pt x="12642" y="4979"/>
                </a:cubicBezTo>
                <a:cubicBezTo>
                  <a:pt x="12630" y="4994"/>
                  <a:pt x="12630" y="4994"/>
                  <a:pt x="12630" y="4994"/>
                </a:cubicBezTo>
                <a:cubicBezTo>
                  <a:pt x="12630" y="4994"/>
                  <a:pt x="12619" y="4992"/>
                  <a:pt x="12612" y="5002"/>
                </a:cubicBezTo>
                <a:cubicBezTo>
                  <a:pt x="12605" y="5012"/>
                  <a:pt x="12616" y="5033"/>
                  <a:pt x="12616" y="5033"/>
                </a:cubicBezTo>
                <a:cubicBezTo>
                  <a:pt x="12585" y="5020"/>
                  <a:pt x="12585" y="5020"/>
                  <a:pt x="12585" y="5020"/>
                </a:cubicBezTo>
                <a:cubicBezTo>
                  <a:pt x="12582" y="5044"/>
                  <a:pt x="12582" y="5044"/>
                  <a:pt x="12582" y="5044"/>
                </a:cubicBezTo>
                <a:cubicBezTo>
                  <a:pt x="12571" y="5046"/>
                  <a:pt x="12571" y="5046"/>
                  <a:pt x="12571" y="5046"/>
                </a:cubicBezTo>
                <a:cubicBezTo>
                  <a:pt x="12582" y="5063"/>
                  <a:pt x="12582" y="5063"/>
                  <a:pt x="12582" y="5063"/>
                </a:cubicBezTo>
                <a:cubicBezTo>
                  <a:pt x="12594" y="5062"/>
                  <a:pt x="12594" y="5062"/>
                  <a:pt x="12594" y="5062"/>
                </a:cubicBezTo>
                <a:cubicBezTo>
                  <a:pt x="12591" y="5073"/>
                  <a:pt x="12591" y="5073"/>
                  <a:pt x="12591" y="5073"/>
                </a:cubicBezTo>
                <a:cubicBezTo>
                  <a:pt x="12544" y="5077"/>
                  <a:pt x="12544" y="5077"/>
                  <a:pt x="12544" y="5077"/>
                </a:cubicBezTo>
                <a:cubicBezTo>
                  <a:pt x="12544" y="5077"/>
                  <a:pt x="12530" y="5067"/>
                  <a:pt x="12520" y="5075"/>
                </a:cubicBezTo>
                <a:cubicBezTo>
                  <a:pt x="12510" y="5084"/>
                  <a:pt x="12526" y="5102"/>
                  <a:pt x="12526" y="5102"/>
                </a:cubicBezTo>
                <a:cubicBezTo>
                  <a:pt x="12528" y="5124"/>
                  <a:pt x="12528" y="5124"/>
                  <a:pt x="12528" y="5124"/>
                </a:cubicBezTo>
                <a:cubicBezTo>
                  <a:pt x="12522" y="5138"/>
                  <a:pt x="12522" y="5138"/>
                  <a:pt x="12522" y="5138"/>
                </a:cubicBezTo>
                <a:cubicBezTo>
                  <a:pt x="12526" y="5164"/>
                  <a:pt x="12526" y="5164"/>
                  <a:pt x="12526" y="5164"/>
                </a:cubicBezTo>
                <a:cubicBezTo>
                  <a:pt x="12515" y="5165"/>
                  <a:pt x="12515" y="5165"/>
                  <a:pt x="12515" y="5165"/>
                </a:cubicBezTo>
                <a:cubicBezTo>
                  <a:pt x="12512" y="5113"/>
                  <a:pt x="12512" y="5113"/>
                  <a:pt x="12512" y="5113"/>
                </a:cubicBezTo>
                <a:cubicBezTo>
                  <a:pt x="12501" y="5102"/>
                  <a:pt x="12501" y="5102"/>
                  <a:pt x="12501" y="5102"/>
                </a:cubicBezTo>
                <a:cubicBezTo>
                  <a:pt x="12499" y="5081"/>
                  <a:pt x="12499" y="5081"/>
                  <a:pt x="12499" y="5081"/>
                </a:cubicBezTo>
                <a:cubicBezTo>
                  <a:pt x="12486" y="5082"/>
                  <a:pt x="12486" y="5082"/>
                  <a:pt x="12486" y="5082"/>
                </a:cubicBezTo>
                <a:cubicBezTo>
                  <a:pt x="12475" y="5097"/>
                  <a:pt x="12475" y="5097"/>
                  <a:pt x="12475" y="5097"/>
                </a:cubicBezTo>
                <a:cubicBezTo>
                  <a:pt x="12475" y="5097"/>
                  <a:pt x="12462" y="5109"/>
                  <a:pt x="12443" y="5125"/>
                </a:cubicBezTo>
                <a:cubicBezTo>
                  <a:pt x="12425" y="5141"/>
                  <a:pt x="12437" y="5174"/>
                  <a:pt x="12437" y="5174"/>
                </a:cubicBezTo>
                <a:cubicBezTo>
                  <a:pt x="12437" y="5174"/>
                  <a:pt x="12454" y="5179"/>
                  <a:pt x="12452" y="5188"/>
                </a:cubicBezTo>
                <a:cubicBezTo>
                  <a:pt x="12449" y="5198"/>
                  <a:pt x="12416" y="5210"/>
                  <a:pt x="12410" y="5213"/>
                </a:cubicBezTo>
                <a:cubicBezTo>
                  <a:pt x="12404" y="5216"/>
                  <a:pt x="12407" y="5226"/>
                  <a:pt x="12407" y="5226"/>
                </a:cubicBezTo>
                <a:cubicBezTo>
                  <a:pt x="12407" y="5226"/>
                  <a:pt x="12386" y="5245"/>
                  <a:pt x="12369" y="5259"/>
                </a:cubicBezTo>
                <a:cubicBezTo>
                  <a:pt x="12351" y="5272"/>
                  <a:pt x="12299" y="5277"/>
                  <a:pt x="12299" y="5277"/>
                </a:cubicBezTo>
                <a:cubicBezTo>
                  <a:pt x="12265" y="5270"/>
                  <a:pt x="12265" y="5270"/>
                  <a:pt x="12265" y="5270"/>
                </a:cubicBezTo>
                <a:cubicBezTo>
                  <a:pt x="12238" y="5284"/>
                  <a:pt x="12238" y="5284"/>
                  <a:pt x="12238" y="5284"/>
                </a:cubicBezTo>
                <a:cubicBezTo>
                  <a:pt x="12201" y="5289"/>
                  <a:pt x="12201" y="5289"/>
                  <a:pt x="12201" y="5289"/>
                </a:cubicBezTo>
                <a:cubicBezTo>
                  <a:pt x="12196" y="5294"/>
                  <a:pt x="12196" y="5294"/>
                  <a:pt x="12196" y="5294"/>
                </a:cubicBezTo>
                <a:cubicBezTo>
                  <a:pt x="12196" y="5294"/>
                  <a:pt x="12186" y="5294"/>
                  <a:pt x="12177" y="5299"/>
                </a:cubicBezTo>
                <a:cubicBezTo>
                  <a:pt x="12168" y="5303"/>
                  <a:pt x="12157" y="5314"/>
                  <a:pt x="12157" y="5314"/>
                </a:cubicBezTo>
                <a:cubicBezTo>
                  <a:pt x="12157" y="5314"/>
                  <a:pt x="12138" y="5315"/>
                  <a:pt x="12124" y="5319"/>
                </a:cubicBezTo>
                <a:cubicBezTo>
                  <a:pt x="12110" y="5323"/>
                  <a:pt x="12094" y="5352"/>
                  <a:pt x="12094" y="5352"/>
                </a:cubicBezTo>
                <a:cubicBezTo>
                  <a:pt x="12094" y="5352"/>
                  <a:pt x="12059" y="5360"/>
                  <a:pt x="12052" y="5364"/>
                </a:cubicBezTo>
                <a:cubicBezTo>
                  <a:pt x="12044" y="5369"/>
                  <a:pt x="12009" y="5414"/>
                  <a:pt x="12009" y="5414"/>
                </a:cubicBezTo>
                <a:cubicBezTo>
                  <a:pt x="12015" y="5370"/>
                  <a:pt x="12015" y="5370"/>
                  <a:pt x="12015" y="5370"/>
                </a:cubicBezTo>
                <a:cubicBezTo>
                  <a:pt x="12003" y="5377"/>
                  <a:pt x="12003" y="5377"/>
                  <a:pt x="12003" y="5377"/>
                </a:cubicBezTo>
                <a:cubicBezTo>
                  <a:pt x="11989" y="5414"/>
                  <a:pt x="11989" y="5414"/>
                  <a:pt x="11989" y="5414"/>
                </a:cubicBezTo>
                <a:cubicBezTo>
                  <a:pt x="11989" y="5414"/>
                  <a:pt x="11975" y="5440"/>
                  <a:pt x="11968" y="5455"/>
                </a:cubicBezTo>
                <a:cubicBezTo>
                  <a:pt x="11962" y="5470"/>
                  <a:pt x="11985" y="5476"/>
                  <a:pt x="11985" y="5476"/>
                </a:cubicBezTo>
                <a:cubicBezTo>
                  <a:pt x="11985" y="5476"/>
                  <a:pt x="11965" y="5497"/>
                  <a:pt x="11955" y="5506"/>
                </a:cubicBezTo>
                <a:cubicBezTo>
                  <a:pt x="11944" y="5515"/>
                  <a:pt x="11964" y="5554"/>
                  <a:pt x="11965" y="5560"/>
                </a:cubicBezTo>
                <a:cubicBezTo>
                  <a:pt x="11965" y="5567"/>
                  <a:pt x="11990" y="5610"/>
                  <a:pt x="11984" y="5614"/>
                </a:cubicBezTo>
                <a:cubicBezTo>
                  <a:pt x="11978" y="5619"/>
                  <a:pt x="11954" y="5578"/>
                  <a:pt x="11954" y="5578"/>
                </a:cubicBezTo>
                <a:cubicBezTo>
                  <a:pt x="11942" y="5576"/>
                  <a:pt x="11942" y="5576"/>
                  <a:pt x="11942" y="5576"/>
                </a:cubicBezTo>
                <a:cubicBezTo>
                  <a:pt x="11952" y="5606"/>
                  <a:pt x="11952" y="5606"/>
                  <a:pt x="11952" y="5606"/>
                </a:cubicBezTo>
                <a:cubicBezTo>
                  <a:pt x="11929" y="5586"/>
                  <a:pt x="11929" y="5586"/>
                  <a:pt x="11929" y="5586"/>
                </a:cubicBezTo>
                <a:cubicBezTo>
                  <a:pt x="11929" y="5586"/>
                  <a:pt x="11925" y="5609"/>
                  <a:pt x="11928" y="5623"/>
                </a:cubicBezTo>
                <a:cubicBezTo>
                  <a:pt x="11931" y="5637"/>
                  <a:pt x="11954" y="5672"/>
                  <a:pt x="11954" y="5672"/>
                </a:cubicBezTo>
                <a:cubicBezTo>
                  <a:pt x="11954" y="5672"/>
                  <a:pt x="11943" y="5694"/>
                  <a:pt x="11941" y="5702"/>
                </a:cubicBezTo>
                <a:cubicBezTo>
                  <a:pt x="11939" y="5710"/>
                  <a:pt x="11969" y="5733"/>
                  <a:pt x="11970" y="5739"/>
                </a:cubicBezTo>
                <a:cubicBezTo>
                  <a:pt x="11971" y="5746"/>
                  <a:pt x="11972" y="5768"/>
                  <a:pt x="11966" y="5776"/>
                </a:cubicBezTo>
                <a:cubicBezTo>
                  <a:pt x="11961" y="5784"/>
                  <a:pt x="11974" y="5830"/>
                  <a:pt x="11974" y="5830"/>
                </a:cubicBezTo>
                <a:cubicBezTo>
                  <a:pt x="11974" y="5830"/>
                  <a:pt x="11970" y="5832"/>
                  <a:pt x="11962" y="5838"/>
                </a:cubicBezTo>
                <a:cubicBezTo>
                  <a:pt x="11955" y="5844"/>
                  <a:pt x="11971" y="5880"/>
                  <a:pt x="11971" y="5880"/>
                </a:cubicBezTo>
                <a:cubicBezTo>
                  <a:pt x="11971" y="5880"/>
                  <a:pt x="11991" y="5889"/>
                  <a:pt x="11993" y="5906"/>
                </a:cubicBezTo>
                <a:cubicBezTo>
                  <a:pt x="11995" y="5922"/>
                  <a:pt x="11966" y="5951"/>
                  <a:pt x="11966" y="5951"/>
                </a:cubicBezTo>
                <a:cubicBezTo>
                  <a:pt x="11966" y="5951"/>
                  <a:pt x="11975" y="5984"/>
                  <a:pt x="11958" y="6001"/>
                </a:cubicBezTo>
                <a:cubicBezTo>
                  <a:pt x="11941" y="6017"/>
                  <a:pt x="11910" y="6009"/>
                  <a:pt x="11910" y="6009"/>
                </a:cubicBezTo>
                <a:cubicBezTo>
                  <a:pt x="11906" y="6041"/>
                  <a:pt x="11906" y="6041"/>
                  <a:pt x="11906" y="6041"/>
                </a:cubicBezTo>
                <a:cubicBezTo>
                  <a:pt x="11906" y="6041"/>
                  <a:pt x="11938" y="6049"/>
                  <a:pt x="11947" y="6054"/>
                </a:cubicBezTo>
                <a:cubicBezTo>
                  <a:pt x="11956" y="6060"/>
                  <a:pt x="11962" y="6070"/>
                  <a:pt x="11962" y="6070"/>
                </a:cubicBezTo>
                <a:cubicBezTo>
                  <a:pt x="11979" y="6068"/>
                  <a:pt x="11979" y="6068"/>
                  <a:pt x="11979" y="6068"/>
                </a:cubicBezTo>
                <a:cubicBezTo>
                  <a:pt x="11979" y="6068"/>
                  <a:pt x="11988" y="6077"/>
                  <a:pt x="12002" y="6082"/>
                </a:cubicBezTo>
                <a:cubicBezTo>
                  <a:pt x="12015" y="6087"/>
                  <a:pt x="12046" y="6077"/>
                  <a:pt x="12059" y="6076"/>
                </a:cubicBezTo>
                <a:cubicBezTo>
                  <a:pt x="12071" y="6076"/>
                  <a:pt x="12061" y="6060"/>
                  <a:pt x="12061" y="6060"/>
                </a:cubicBezTo>
                <a:cubicBezTo>
                  <a:pt x="12086" y="6062"/>
                  <a:pt x="12086" y="6062"/>
                  <a:pt x="12086" y="6062"/>
                </a:cubicBezTo>
                <a:cubicBezTo>
                  <a:pt x="12092" y="6050"/>
                  <a:pt x="12092" y="6050"/>
                  <a:pt x="12092" y="6050"/>
                </a:cubicBezTo>
                <a:cubicBezTo>
                  <a:pt x="12119" y="6046"/>
                  <a:pt x="12119" y="6046"/>
                  <a:pt x="12119" y="6046"/>
                </a:cubicBezTo>
                <a:cubicBezTo>
                  <a:pt x="12119" y="6046"/>
                  <a:pt x="12143" y="6021"/>
                  <a:pt x="12156" y="6020"/>
                </a:cubicBezTo>
                <a:cubicBezTo>
                  <a:pt x="12168" y="6020"/>
                  <a:pt x="12180" y="6035"/>
                  <a:pt x="12187" y="6033"/>
                </a:cubicBezTo>
                <a:cubicBezTo>
                  <a:pt x="12195" y="6031"/>
                  <a:pt x="12232" y="6013"/>
                  <a:pt x="12232" y="6013"/>
                </a:cubicBezTo>
                <a:cubicBezTo>
                  <a:pt x="12232" y="6013"/>
                  <a:pt x="12254" y="6023"/>
                  <a:pt x="12265" y="6021"/>
                </a:cubicBezTo>
                <a:cubicBezTo>
                  <a:pt x="12276" y="6020"/>
                  <a:pt x="12283" y="6010"/>
                  <a:pt x="12290" y="6009"/>
                </a:cubicBezTo>
                <a:cubicBezTo>
                  <a:pt x="12298" y="6009"/>
                  <a:pt x="12317" y="6021"/>
                  <a:pt x="12332" y="6018"/>
                </a:cubicBezTo>
                <a:cubicBezTo>
                  <a:pt x="12347" y="6015"/>
                  <a:pt x="12344" y="5996"/>
                  <a:pt x="12344" y="5996"/>
                </a:cubicBezTo>
                <a:cubicBezTo>
                  <a:pt x="12344" y="5996"/>
                  <a:pt x="12356" y="5993"/>
                  <a:pt x="12360" y="5990"/>
                </a:cubicBezTo>
                <a:cubicBezTo>
                  <a:pt x="12365" y="5987"/>
                  <a:pt x="12371" y="5960"/>
                  <a:pt x="12384" y="5948"/>
                </a:cubicBezTo>
                <a:cubicBezTo>
                  <a:pt x="12397" y="5936"/>
                  <a:pt x="12430" y="5944"/>
                  <a:pt x="12441" y="5941"/>
                </a:cubicBezTo>
                <a:cubicBezTo>
                  <a:pt x="12451" y="5939"/>
                  <a:pt x="12485" y="5920"/>
                  <a:pt x="12500" y="5918"/>
                </a:cubicBezTo>
                <a:cubicBezTo>
                  <a:pt x="12516" y="5916"/>
                  <a:pt x="12518" y="5923"/>
                  <a:pt x="12537" y="5926"/>
                </a:cubicBezTo>
                <a:cubicBezTo>
                  <a:pt x="12556" y="5929"/>
                  <a:pt x="12603" y="5896"/>
                  <a:pt x="12622" y="5890"/>
                </a:cubicBezTo>
                <a:cubicBezTo>
                  <a:pt x="12642" y="5884"/>
                  <a:pt x="12725" y="5878"/>
                  <a:pt x="12725" y="5878"/>
                </a:cubicBezTo>
                <a:cubicBezTo>
                  <a:pt x="12732" y="5871"/>
                  <a:pt x="12732" y="5871"/>
                  <a:pt x="12732" y="5871"/>
                </a:cubicBezTo>
                <a:cubicBezTo>
                  <a:pt x="12732" y="5871"/>
                  <a:pt x="12760" y="5896"/>
                  <a:pt x="12778" y="5903"/>
                </a:cubicBezTo>
                <a:cubicBezTo>
                  <a:pt x="12795" y="5910"/>
                  <a:pt x="12802" y="5901"/>
                  <a:pt x="12802" y="5901"/>
                </a:cubicBezTo>
                <a:cubicBezTo>
                  <a:pt x="12802" y="5901"/>
                  <a:pt x="12805" y="5918"/>
                  <a:pt x="12813" y="5921"/>
                </a:cubicBezTo>
                <a:cubicBezTo>
                  <a:pt x="12821" y="5924"/>
                  <a:pt x="12826" y="5917"/>
                  <a:pt x="12826" y="5917"/>
                </a:cubicBezTo>
                <a:cubicBezTo>
                  <a:pt x="12829" y="5932"/>
                  <a:pt x="12829" y="5932"/>
                  <a:pt x="12829" y="5932"/>
                </a:cubicBezTo>
                <a:cubicBezTo>
                  <a:pt x="12829" y="5932"/>
                  <a:pt x="12841" y="5930"/>
                  <a:pt x="12842" y="5939"/>
                </a:cubicBezTo>
                <a:cubicBezTo>
                  <a:pt x="12843" y="5947"/>
                  <a:pt x="12824" y="5971"/>
                  <a:pt x="12824" y="5971"/>
                </a:cubicBezTo>
                <a:cubicBezTo>
                  <a:pt x="12838" y="5990"/>
                  <a:pt x="12838" y="5990"/>
                  <a:pt x="12838" y="5990"/>
                </a:cubicBezTo>
                <a:cubicBezTo>
                  <a:pt x="12847" y="5981"/>
                  <a:pt x="12847" y="5981"/>
                  <a:pt x="12847" y="5981"/>
                </a:cubicBezTo>
                <a:cubicBezTo>
                  <a:pt x="12860" y="6008"/>
                  <a:pt x="12860" y="6008"/>
                  <a:pt x="12860" y="6008"/>
                </a:cubicBezTo>
                <a:cubicBezTo>
                  <a:pt x="12860" y="6008"/>
                  <a:pt x="12869" y="6035"/>
                  <a:pt x="12870" y="6044"/>
                </a:cubicBezTo>
                <a:cubicBezTo>
                  <a:pt x="12871" y="6052"/>
                  <a:pt x="12843" y="6045"/>
                  <a:pt x="12843" y="6045"/>
                </a:cubicBezTo>
                <a:cubicBezTo>
                  <a:pt x="12850" y="6068"/>
                  <a:pt x="12850" y="6068"/>
                  <a:pt x="12850" y="6068"/>
                </a:cubicBezTo>
                <a:cubicBezTo>
                  <a:pt x="12850" y="6068"/>
                  <a:pt x="12859" y="6068"/>
                  <a:pt x="12868" y="6069"/>
                </a:cubicBezTo>
                <a:cubicBezTo>
                  <a:pt x="12877" y="6069"/>
                  <a:pt x="12876" y="6076"/>
                  <a:pt x="12876" y="6076"/>
                </a:cubicBezTo>
                <a:cubicBezTo>
                  <a:pt x="12889" y="6073"/>
                  <a:pt x="12889" y="6073"/>
                  <a:pt x="12889" y="6073"/>
                </a:cubicBezTo>
                <a:cubicBezTo>
                  <a:pt x="12889" y="6073"/>
                  <a:pt x="12885" y="6059"/>
                  <a:pt x="12885" y="6048"/>
                </a:cubicBezTo>
                <a:cubicBezTo>
                  <a:pt x="12886" y="6037"/>
                  <a:pt x="12904" y="6028"/>
                  <a:pt x="12916" y="6026"/>
                </a:cubicBezTo>
                <a:cubicBezTo>
                  <a:pt x="12928" y="6023"/>
                  <a:pt x="12951" y="5987"/>
                  <a:pt x="12951" y="5987"/>
                </a:cubicBezTo>
                <a:cubicBezTo>
                  <a:pt x="12966" y="5989"/>
                  <a:pt x="12966" y="5989"/>
                  <a:pt x="12966" y="5989"/>
                </a:cubicBezTo>
                <a:cubicBezTo>
                  <a:pt x="12980" y="5956"/>
                  <a:pt x="12980" y="5956"/>
                  <a:pt x="12980" y="5956"/>
                </a:cubicBezTo>
                <a:cubicBezTo>
                  <a:pt x="12980" y="5956"/>
                  <a:pt x="12999" y="5953"/>
                  <a:pt x="13008" y="5952"/>
                </a:cubicBezTo>
                <a:cubicBezTo>
                  <a:pt x="13016" y="5951"/>
                  <a:pt x="13021" y="5921"/>
                  <a:pt x="13021" y="5921"/>
                </a:cubicBezTo>
                <a:cubicBezTo>
                  <a:pt x="13021" y="5921"/>
                  <a:pt x="13026" y="5945"/>
                  <a:pt x="13027" y="5952"/>
                </a:cubicBezTo>
                <a:cubicBezTo>
                  <a:pt x="13028" y="5960"/>
                  <a:pt x="12999" y="5974"/>
                  <a:pt x="12999" y="5974"/>
                </a:cubicBezTo>
                <a:cubicBezTo>
                  <a:pt x="12989" y="5975"/>
                  <a:pt x="12989" y="5975"/>
                  <a:pt x="12989" y="5975"/>
                </a:cubicBezTo>
                <a:cubicBezTo>
                  <a:pt x="12984" y="5982"/>
                  <a:pt x="12984" y="5982"/>
                  <a:pt x="12984" y="5982"/>
                </a:cubicBezTo>
                <a:cubicBezTo>
                  <a:pt x="12995" y="6005"/>
                  <a:pt x="12995" y="6005"/>
                  <a:pt x="12995" y="6005"/>
                </a:cubicBezTo>
                <a:cubicBezTo>
                  <a:pt x="12995" y="6005"/>
                  <a:pt x="12985" y="6009"/>
                  <a:pt x="12978" y="6013"/>
                </a:cubicBezTo>
                <a:cubicBezTo>
                  <a:pt x="12971" y="6018"/>
                  <a:pt x="12953" y="6041"/>
                  <a:pt x="12953" y="6041"/>
                </a:cubicBezTo>
                <a:cubicBezTo>
                  <a:pt x="12953" y="6041"/>
                  <a:pt x="12948" y="6060"/>
                  <a:pt x="12941" y="6064"/>
                </a:cubicBezTo>
                <a:cubicBezTo>
                  <a:pt x="12934" y="6069"/>
                  <a:pt x="12910" y="6078"/>
                  <a:pt x="12917" y="6084"/>
                </a:cubicBezTo>
                <a:cubicBezTo>
                  <a:pt x="12924" y="6091"/>
                  <a:pt x="12951" y="6081"/>
                  <a:pt x="12960" y="6078"/>
                </a:cubicBezTo>
                <a:cubicBezTo>
                  <a:pt x="12968" y="6074"/>
                  <a:pt x="12969" y="6061"/>
                  <a:pt x="12975" y="6052"/>
                </a:cubicBezTo>
                <a:cubicBezTo>
                  <a:pt x="12982" y="6042"/>
                  <a:pt x="12996" y="6032"/>
                  <a:pt x="12996" y="6032"/>
                </a:cubicBezTo>
                <a:cubicBezTo>
                  <a:pt x="12996" y="6032"/>
                  <a:pt x="12999" y="6057"/>
                  <a:pt x="13001" y="6063"/>
                </a:cubicBezTo>
                <a:cubicBezTo>
                  <a:pt x="13003" y="6069"/>
                  <a:pt x="12990" y="6080"/>
                  <a:pt x="12981" y="6085"/>
                </a:cubicBezTo>
                <a:cubicBezTo>
                  <a:pt x="12973" y="6090"/>
                  <a:pt x="12972" y="6098"/>
                  <a:pt x="12978" y="6104"/>
                </a:cubicBezTo>
                <a:cubicBezTo>
                  <a:pt x="12985" y="6109"/>
                  <a:pt x="13016" y="6109"/>
                  <a:pt x="13016" y="6109"/>
                </a:cubicBezTo>
                <a:cubicBezTo>
                  <a:pt x="13021" y="6116"/>
                  <a:pt x="13021" y="6116"/>
                  <a:pt x="13021" y="6116"/>
                </a:cubicBezTo>
                <a:cubicBezTo>
                  <a:pt x="13006" y="6129"/>
                  <a:pt x="13006" y="6129"/>
                  <a:pt x="13006" y="6129"/>
                </a:cubicBezTo>
                <a:cubicBezTo>
                  <a:pt x="13006" y="6129"/>
                  <a:pt x="13022" y="6158"/>
                  <a:pt x="13024" y="6168"/>
                </a:cubicBezTo>
                <a:cubicBezTo>
                  <a:pt x="13027" y="6179"/>
                  <a:pt x="13003" y="6195"/>
                  <a:pt x="12994" y="6206"/>
                </a:cubicBezTo>
                <a:cubicBezTo>
                  <a:pt x="12984" y="6217"/>
                  <a:pt x="13016" y="6239"/>
                  <a:pt x="13024" y="6242"/>
                </a:cubicBezTo>
                <a:cubicBezTo>
                  <a:pt x="13031" y="6245"/>
                  <a:pt x="13045" y="6265"/>
                  <a:pt x="13060" y="6270"/>
                </a:cubicBezTo>
                <a:cubicBezTo>
                  <a:pt x="13075" y="6275"/>
                  <a:pt x="13086" y="6266"/>
                  <a:pt x="13100" y="6269"/>
                </a:cubicBezTo>
                <a:cubicBezTo>
                  <a:pt x="13113" y="6272"/>
                  <a:pt x="13116" y="6289"/>
                  <a:pt x="13135" y="6292"/>
                </a:cubicBezTo>
                <a:cubicBezTo>
                  <a:pt x="13155" y="6296"/>
                  <a:pt x="13203" y="6263"/>
                  <a:pt x="13203" y="6263"/>
                </a:cubicBezTo>
                <a:cubicBezTo>
                  <a:pt x="13203" y="6263"/>
                  <a:pt x="13196" y="6249"/>
                  <a:pt x="13211" y="6240"/>
                </a:cubicBezTo>
                <a:cubicBezTo>
                  <a:pt x="13226" y="6231"/>
                  <a:pt x="13225" y="6267"/>
                  <a:pt x="13225" y="6267"/>
                </a:cubicBezTo>
                <a:cubicBezTo>
                  <a:pt x="13236" y="6266"/>
                  <a:pt x="13236" y="6266"/>
                  <a:pt x="13236" y="6266"/>
                </a:cubicBezTo>
                <a:cubicBezTo>
                  <a:pt x="13226" y="6282"/>
                  <a:pt x="13226" y="6282"/>
                  <a:pt x="13226" y="6282"/>
                </a:cubicBezTo>
                <a:cubicBezTo>
                  <a:pt x="13239" y="6283"/>
                  <a:pt x="13239" y="6283"/>
                  <a:pt x="13239" y="6283"/>
                </a:cubicBezTo>
                <a:cubicBezTo>
                  <a:pt x="13239" y="6283"/>
                  <a:pt x="13240" y="6295"/>
                  <a:pt x="13247" y="6304"/>
                </a:cubicBezTo>
                <a:cubicBezTo>
                  <a:pt x="13253" y="6312"/>
                  <a:pt x="13260" y="6308"/>
                  <a:pt x="13260" y="6308"/>
                </a:cubicBezTo>
                <a:cubicBezTo>
                  <a:pt x="13266" y="6297"/>
                  <a:pt x="13266" y="6297"/>
                  <a:pt x="13266" y="6297"/>
                </a:cubicBezTo>
                <a:cubicBezTo>
                  <a:pt x="13266" y="6297"/>
                  <a:pt x="13284" y="6295"/>
                  <a:pt x="13294" y="6286"/>
                </a:cubicBezTo>
                <a:cubicBezTo>
                  <a:pt x="13305" y="6278"/>
                  <a:pt x="13349" y="6247"/>
                  <a:pt x="13349" y="6247"/>
                </a:cubicBezTo>
                <a:cubicBezTo>
                  <a:pt x="13344" y="6237"/>
                  <a:pt x="13344" y="6237"/>
                  <a:pt x="13344" y="6237"/>
                </a:cubicBezTo>
                <a:cubicBezTo>
                  <a:pt x="13368" y="6233"/>
                  <a:pt x="13368" y="6233"/>
                  <a:pt x="13368" y="6233"/>
                </a:cubicBezTo>
                <a:cubicBezTo>
                  <a:pt x="13377" y="6241"/>
                  <a:pt x="13377" y="6241"/>
                  <a:pt x="13377" y="6241"/>
                </a:cubicBezTo>
                <a:cubicBezTo>
                  <a:pt x="13377" y="6241"/>
                  <a:pt x="13416" y="6234"/>
                  <a:pt x="13439" y="6226"/>
                </a:cubicBezTo>
                <a:cubicBezTo>
                  <a:pt x="13461" y="6217"/>
                  <a:pt x="13463" y="6173"/>
                  <a:pt x="13466" y="6161"/>
                </a:cubicBezTo>
                <a:cubicBezTo>
                  <a:pt x="13470" y="6150"/>
                  <a:pt x="13496" y="6135"/>
                  <a:pt x="13496" y="6135"/>
                </a:cubicBezTo>
                <a:cubicBezTo>
                  <a:pt x="13496" y="6120"/>
                  <a:pt x="13496" y="6120"/>
                  <a:pt x="13496" y="6120"/>
                </a:cubicBezTo>
                <a:cubicBezTo>
                  <a:pt x="13496" y="6120"/>
                  <a:pt x="13511" y="6114"/>
                  <a:pt x="13519" y="6103"/>
                </a:cubicBezTo>
                <a:cubicBezTo>
                  <a:pt x="13526" y="6093"/>
                  <a:pt x="13537" y="6079"/>
                  <a:pt x="13537" y="6079"/>
                </a:cubicBezTo>
                <a:cubicBezTo>
                  <a:pt x="13537" y="6079"/>
                  <a:pt x="13539" y="6050"/>
                  <a:pt x="13547" y="6040"/>
                </a:cubicBezTo>
                <a:cubicBezTo>
                  <a:pt x="13554" y="6031"/>
                  <a:pt x="13588" y="5993"/>
                  <a:pt x="13601" y="5987"/>
                </a:cubicBezTo>
                <a:cubicBezTo>
                  <a:pt x="13613" y="5981"/>
                  <a:pt x="13615" y="5950"/>
                  <a:pt x="13615" y="5950"/>
                </a:cubicBezTo>
                <a:cubicBezTo>
                  <a:pt x="13615" y="5950"/>
                  <a:pt x="13638" y="5954"/>
                  <a:pt x="13647" y="5944"/>
                </a:cubicBezTo>
                <a:cubicBezTo>
                  <a:pt x="13656" y="5935"/>
                  <a:pt x="13703" y="5876"/>
                  <a:pt x="13706" y="5869"/>
                </a:cubicBezTo>
                <a:cubicBezTo>
                  <a:pt x="13710" y="5863"/>
                  <a:pt x="13709" y="5832"/>
                  <a:pt x="13719" y="5825"/>
                </a:cubicBezTo>
                <a:cubicBezTo>
                  <a:pt x="13728" y="5818"/>
                  <a:pt x="13770" y="5736"/>
                  <a:pt x="13780" y="5717"/>
                </a:cubicBezTo>
                <a:cubicBezTo>
                  <a:pt x="13790" y="5698"/>
                  <a:pt x="13778" y="5685"/>
                  <a:pt x="13777" y="5672"/>
                </a:cubicBezTo>
                <a:cubicBezTo>
                  <a:pt x="13776" y="5659"/>
                  <a:pt x="13786" y="5638"/>
                  <a:pt x="13795" y="5624"/>
                </a:cubicBezTo>
                <a:cubicBezTo>
                  <a:pt x="13804" y="5610"/>
                  <a:pt x="13794" y="5548"/>
                  <a:pt x="13794" y="5548"/>
                </a:cubicBezTo>
                <a:lnTo>
                  <a:pt x="13775" y="5539"/>
                </a:lnTo>
                <a:close/>
                <a:moveTo>
                  <a:pt x="11992" y="4641"/>
                </a:moveTo>
                <a:cubicBezTo>
                  <a:pt x="12002" y="4650"/>
                  <a:pt x="12035" y="4656"/>
                  <a:pt x="12049" y="4657"/>
                </a:cubicBezTo>
                <a:cubicBezTo>
                  <a:pt x="12064" y="4659"/>
                  <a:pt x="12070" y="4656"/>
                  <a:pt x="12092" y="4657"/>
                </a:cubicBezTo>
                <a:cubicBezTo>
                  <a:pt x="12114" y="4659"/>
                  <a:pt x="12132" y="4686"/>
                  <a:pt x="12140" y="4691"/>
                </a:cubicBezTo>
                <a:cubicBezTo>
                  <a:pt x="12149" y="4695"/>
                  <a:pt x="12159" y="4686"/>
                  <a:pt x="12159" y="4686"/>
                </a:cubicBezTo>
                <a:cubicBezTo>
                  <a:pt x="12159" y="4686"/>
                  <a:pt x="12176" y="4695"/>
                  <a:pt x="12176" y="4689"/>
                </a:cubicBezTo>
                <a:cubicBezTo>
                  <a:pt x="12176" y="4678"/>
                  <a:pt x="12165" y="4663"/>
                  <a:pt x="12165" y="4663"/>
                </a:cubicBezTo>
                <a:cubicBezTo>
                  <a:pt x="12165" y="4663"/>
                  <a:pt x="12176" y="4657"/>
                  <a:pt x="12176" y="4638"/>
                </a:cubicBezTo>
                <a:cubicBezTo>
                  <a:pt x="12176" y="4619"/>
                  <a:pt x="12149" y="4619"/>
                  <a:pt x="12134" y="4616"/>
                </a:cubicBezTo>
                <a:cubicBezTo>
                  <a:pt x="12120" y="4613"/>
                  <a:pt x="12121" y="4644"/>
                  <a:pt x="12121" y="4644"/>
                </a:cubicBezTo>
                <a:cubicBezTo>
                  <a:pt x="12096" y="4625"/>
                  <a:pt x="12096" y="4625"/>
                  <a:pt x="12096" y="4625"/>
                </a:cubicBezTo>
                <a:cubicBezTo>
                  <a:pt x="12096" y="4625"/>
                  <a:pt x="12102" y="4609"/>
                  <a:pt x="12102" y="4585"/>
                </a:cubicBezTo>
                <a:cubicBezTo>
                  <a:pt x="12102" y="4562"/>
                  <a:pt x="12054" y="4571"/>
                  <a:pt x="12054" y="4571"/>
                </a:cubicBezTo>
                <a:cubicBezTo>
                  <a:pt x="12033" y="4559"/>
                  <a:pt x="12033" y="4559"/>
                  <a:pt x="12033" y="4559"/>
                </a:cubicBezTo>
                <a:cubicBezTo>
                  <a:pt x="12030" y="4544"/>
                  <a:pt x="12030" y="4544"/>
                  <a:pt x="12030" y="4544"/>
                </a:cubicBezTo>
                <a:cubicBezTo>
                  <a:pt x="12004" y="4544"/>
                  <a:pt x="12004" y="4544"/>
                  <a:pt x="12004" y="4544"/>
                </a:cubicBezTo>
                <a:cubicBezTo>
                  <a:pt x="12004" y="4544"/>
                  <a:pt x="11999" y="4565"/>
                  <a:pt x="11999" y="4569"/>
                </a:cubicBezTo>
                <a:cubicBezTo>
                  <a:pt x="11999" y="4573"/>
                  <a:pt x="11964" y="4562"/>
                  <a:pt x="11948" y="4559"/>
                </a:cubicBezTo>
                <a:cubicBezTo>
                  <a:pt x="11932" y="4556"/>
                  <a:pt x="11903" y="4557"/>
                  <a:pt x="11903" y="4557"/>
                </a:cubicBezTo>
                <a:cubicBezTo>
                  <a:pt x="11903" y="4557"/>
                  <a:pt x="11885" y="4535"/>
                  <a:pt x="11876" y="4525"/>
                </a:cubicBezTo>
                <a:cubicBezTo>
                  <a:pt x="11867" y="4515"/>
                  <a:pt x="11853" y="4526"/>
                  <a:pt x="11853" y="4526"/>
                </a:cubicBezTo>
                <a:cubicBezTo>
                  <a:pt x="11853" y="4526"/>
                  <a:pt x="11828" y="4513"/>
                  <a:pt x="11822" y="4512"/>
                </a:cubicBezTo>
                <a:cubicBezTo>
                  <a:pt x="11816" y="4510"/>
                  <a:pt x="11790" y="4509"/>
                  <a:pt x="11790" y="4509"/>
                </a:cubicBezTo>
                <a:cubicBezTo>
                  <a:pt x="11790" y="4509"/>
                  <a:pt x="11779" y="4500"/>
                  <a:pt x="11766" y="4504"/>
                </a:cubicBezTo>
                <a:cubicBezTo>
                  <a:pt x="11753" y="4509"/>
                  <a:pt x="11753" y="4537"/>
                  <a:pt x="11746" y="4541"/>
                </a:cubicBezTo>
                <a:cubicBezTo>
                  <a:pt x="11738" y="4546"/>
                  <a:pt x="11724" y="4551"/>
                  <a:pt x="11727" y="4562"/>
                </a:cubicBezTo>
                <a:cubicBezTo>
                  <a:pt x="11751" y="4557"/>
                  <a:pt x="11751" y="4557"/>
                  <a:pt x="11751" y="4557"/>
                </a:cubicBezTo>
                <a:cubicBezTo>
                  <a:pt x="11782" y="4560"/>
                  <a:pt x="11782" y="4560"/>
                  <a:pt x="11782" y="4560"/>
                </a:cubicBezTo>
                <a:cubicBezTo>
                  <a:pt x="11782" y="4560"/>
                  <a:pt x="11759" y="4573"/>
                  <a:pt x="11769" y="4584"/>
                </a:cubicBezTo>
                <a:cubicBezTo>
                  <a:pt x="11779" y="4594"/>
                  <a:pt x="11813" y="4576"/>
                  <a:pt x="11813" y="4576"/>
                </a:cubicBezTo>
                <a:cubicBezTo>
                  <a:pt x="11813" y="4576"/>
                  <a:pt x="11863" y="4603"/>
                  <a:pt x="11878" y="4607"/>
                </a:cubicBezTo>
                <a:cubicBezTo>
                  <a:pt x="11892" y="4612"/>
                  <a:pt x="11942" y="4613"/>
                  <a:pt x="11960" y="4613"/>
                </a:cubicBezTo>
                <a:cubicBezTo>
                  <a:pt x="11977" y="4613"/>
                  <a:pt x="11982" y="4632"/>
                  <a:pt x="11992" y="4641"/>
                </a:cubicBezTo>
                <a:close/>
                <a:moveTo>
                  <a:pt x="12892" y="6106"/>
                </a:moveTo>
                <a:cubicBezTo>
                  <a:pt x="12878" y="6108"/>
                  <a:pt x="12860" y="6113"/>
                  <a:pt x="12867" y="6119"/>
                </a:cubicBezTo>
                <a:cubicBezTo>
                  <a:pt x="12874" y="6125"/>
                  <a:pt x="12877" y="6132"/>
                  <a:pt x="12877" y="6132"/>
                </a:cubicBezTo>
                <a:cubicBezTo>
                  <a:pt x="12891" y="6132"/>
                  <a:pt x="12905" y="6124"/>
                  <a:pt x="12905" y="6124"/>
                </a:cubicBezTo>
                <a:cubicBezTo>
                  <a:pt x="12913" y="6124"/>
                  <a:pt x="12913" y="6124"/>
                  <a:pt x="12913" y="6124"/>
                </a:cubicBezTo>
                <a:cubicBezTo>
                  <a:pt x="12917" y="6121"/>
                  <a:pt x="12917" y="6121"/>
                  <a:pt x="12917" y="6121"/>
                </a:cubicBezTo>
                <a:cubicBezTo>
                  <a:pt x="12928" y="6121"/>
                  <a:pt x="12928" y="6121"/>
                  <a:pt x="12928" y="6121"/>
                </a:cubicBezTo>
                <a:cubicBezTo>
                  <a:pt x="12932" y="6116"/>
                  <a:pt x="12932" y="6116"/>
                  <a:pt x="12932" y="6116"/>
                </a:cubicBezTo>
                <a:cubicBezTo>
                  <a:pt x="12914" y="6114"/>
                  <a:pt x="12914" y="6114"/>
                  <a:pt x="12914" y="6114"/>
                </a:cubicBezTo>
                <a:cubicBezTo>
                  <a:pt x="12914" y="6114"/>
                  <a:pt x="12906" y="6105"/>
                  <a:pt x="12892" y="6106"/>
                </a:cubicBezTo>
                <a:close/>
                <a:moveTo>
                  <a:pt x="11485" y="4319"/>
                </a:moveTo>
                <a:cubicBezTo>
                  <a:pt x="11494" y="4318"/>
                  <a:pt x="11481" y="4298"/>
                  <a:pt x="11473" y="4303"/>
                </a:cubicBezTo>
                <a:cubicBezTo>
                  <a:pt x="11466" y="4307"/>
                  <a:pt x="11475" y="4321"/>
                  <a:pt x="11485" y="4319"/>
                </a:cubicBezTo>
                <a:close/>
                <a:moveTo>
                  <a:pt x="13253" y="6389"/>
                </a:moveTo>
                <a:cubicBezTo>
                  <a:pt x="13255" y="6396"/>
                  <a:pt x="13279" y="6384"/>
                  <a:pt x="13270" y="6377"/>
                </a:cubicBezTo>
                <a:cubicBezTo>
                  <a:pt x="13261" y="6370"/>
                  <a:pt x="13253" y="6389"/>
                  <a:pt x="13253" y="6389"/>
                </a:cubicBezTo>
                <a:close/>
                <a:moveTo>
                  <a:pt x="11424" y="4181"/>
                </a:moveTo>
                <a:cubicBezTo>
                  <a:pt x="11409" y="4195"/>
                  <a:pt x="11409" y="4195"/>
                  <a:pt x="11409" y="4195"/>
                </a:cubicBezTo>
                <a:cubicBezTo>
                  <a:pt x="11417" y="4215"/>
                  <a:pt x="11417" y="4215"/>
                  <a:pt x="11417" y="4215"/>
                </a:cubicBezTo>
                <a:cubicBezTo>
                  <a:pt x="11417" y="4215"/>
                  <a:pt x="11407" y="4233"/>
                  <a:pt x="11419" y="4229"/>
                </a:cubicBezTo>
                <a:cubicBezTo>
                  <a:pt x="11426" y="4226"/>
                  <a:pt x="11423" y="4201"/>
                  <a:pt x="11423" y="4201"/>
                </a:cubicBezTo>
                <a:cubicBezTo>
                  <a:pt x="11430" y="4192"/>
                  <a:pt x="11430" y="4192"/>
                  <a:pt x="11430" y="4192"/>
                </a:cubicBezTo>
                <a:lnTo>
                  <a:pt x="11424" y="4181"/>
                </a:lnTo>
                <a:close/>
                <a:moveTo>
                  <a:pt x="13852" y="4748"/>
                </a:moveTo>
                <a:cubicBezTo>
                  <a:pt x="13854" y="4737"/>
                  <a:pt x="13854" y="4737"/>
                  <a:pt x="13854" y="4737"/>
                </a:cubicBezTo>
                <a:cubicBezTo>
                  <a:pt x="13827" y="4720"/>
                  <a:pt x="13827" y="4720"/>
                  <a:pt x="13827" y="4720"/>
                </a:cubicBezTo>
                <a:cubicBezTo>
                  <a:pt x="13839" y="4710"/>
                  <a:pt x="13839" y="4710"/>
                  <a:pt x="13839" y="4710"/>
                </a:cubicBezTo>
                <a:cubicBezTo>
                  <a:pt x="13839" y="4710"/>
                  <a:pt x="13815" y="4709"/>
                  <a:pt x="13808" y="4702"/>
                </a:cubicBezTo>
                <a:cubicBezTo>
                  <a:pt x="13802" y="4695"/>
                  <a:pt x="13810" y="4681"/>
                  <a:pt x="13810" y="4672"/>
                </a:cubicBezTo>
                <a:cubicBezTo>
                  <a:pt x="13810" y="4663"/>
                  <a:pt x="13777" y="4680"/>
                  <a:pt x="13777" y="4680"/>
                </a:cubicBezTo>
                <a:cubicBezTo>
                  <a:pt x="13776" y="4659"/>
                  <a:pt x="13776" y="4659"/>
                  <a:pt x="13776" y="4659"/>
                </a:cubicBezTo>
                <a:cubicBezTo>
                  <a:pt x="13759" y="4651"/>
                  <a:pt x="13759" y="4651"/>
                  <a:pt x="13759" y="4651"/>
                </a:cubicBezTo>
                <a:cubicBezTo>
                  <a:pt x="13759" y="4621"/>
                  <a:pt x="13759" y="4621"/>
                  <a:pt x="13759" y="4621"/>
                </a:cubicBezTo>
                <a:cubicBezTo>
                  <a:pt x="13723" y="4595"/>
                  <a:pt x="13723" y="4595"/>
                  <a:pt x="13723" y="4595"/>
                </a:cubicBezTo>
                <a:cubicBezTo>
                  <a:pt x="13706" y="4558"/>
                  <a:pt x="13706" y="4558"/>
                  <a:pt x="13706" y="4558"/>
                </a:cubicBezTo>
                <a:cubicBezTo>
                  <a:pt x="13706" y="4558"/>
                  <a:pt x="13744" y="4545"/>
                  <a:pt x="13744" y="4529"/>
                </a:cubicBezTo>
                <a:cubicBezTo>
                  <a:pt x="13744" y="4513"/>
                  <a:pt x="13710" y="4504"/>
                  <a:pt x="13710" y="4504"/>
                </a:cubicBezTo>
                <a:cubicBezTo>
                  <a:pt x="13708" y="4500"/>
                  <a:pt x="13658" y="4486"/>
                  <a:pt x="13658" y="4486"/>
                </a:cubicBezTo>
                <a:cubicBezTo>
                  <a:pt x="13658" y="4486"/>
                  <a:pt x="13654" y="4473"/>
                  <a:pt x="13658" y="4453"/>
                </a:cubicBezTo>
                <a:cubicBezTo>
                  <a:pt x="13662" y="4434"/>
                  <a:pt x="13634" y="4431"/>
                  <a:pt x="13634" y="4431"/>
                </a:cubicBezTo>
                <a:cubicBezTo>
                  <a:pt x="13602" y="4397"/>
                  <a:pt x="13602" y="4397"/>
                  <a:pt x="13602" y="4397"/>
                </a:cubicBezTo>
                <a:cubicBezTo>
                  <a:pt x="13577" y="4398"/>
                  <a:pt x="13577" y="4398"/>
                  <a:pt x="13577" y="4398"/>
                </a:cubicBezTo>
                <a:cubicBezTo>
                  <a:pt x="13553" y="4375"/>
                  <a:pt x="13553" y="4375"/>
                  <a:pt x="13553" y="4375"/>
                </a:cubicBezTo>
                <a:cubicBezTo>
                  <a:pt x="13533" y="4371"/>
                  <a:pt x="13533" y="4371"/>
                  <a:pt x="13533" y="4371"/>
                </a:cubicBezTo>
                <a:cubicBezTo>
                  <a:pt x="13451" y="4333"/>
                  <a:pt x="13451" y="4333"/>
                  <a:pt x="13451" y="4333"/>
                </a:cubicBezTo>
                <a:cubicBezTo>
                  <a:pt x="13435" y="4339"/>
                  <a:pt x="13435" y="4339"/>
                  <a:pt x="13435" y="4339"/>
                </a:cubicBezTo>
                <a:cubicBezTo>
                  <a:pt x="13408" y="4320"/>
                  <a:pt x="13408" y="4320"/>
                  <a:pt x="13408" y="4320"/>
                </a:cubicBezTo>
                <a:cubicBezTo>
                  <a:pt x="13408" y="4320"/>
                  <a:pt x="13389" y="4322"/>
                  <a:pt x="13379" y="4322"/>
                </a:cubicBezTo>
                <a:cubicBezTo>
                  <a:pt x="13368" y="4322"/>
                  <a:pt x="13300" y="4279"/>
                  <a:pt x="13287" y="4275"/>
                </a:cubicBezTo>
                <a:cubicBezTo>
                  <a:pt x="13274" y="4271"/>
                  <a:pt x="13253" y="4290"/>
                  <a:pt x="13253" y="4290"/>
                </a:cubicBezTo>
                <a:cubicBezTo>
                  <a:pt x="13262" y="4308"/>
                  <a:pt x="13262" y="4308"/>
                  <a:pt x="13262" y="4308"/>
                </a:cubicBezTo>
                <a:cubicBezTo>
                  <a:pt x="13211" y="4313"/>
                  <a:pt x="13211" y="4313"/>
                  <a:pt x="13211" y="4313"/>
                </a:cubicBezTo>
                <a:cubicBezTo>
                  <a:pt x="13215" y="4331"/>
                  <a:pt x="13215" y="4331"/>
                  <a:pt x="13215" y="4331"/>
                </a:cubicBezTo>
                <a:cubicBezTo>
                  <a:pt x="13215" y="4331"/>
                  <a:pt x="13205" y="4362"/>
                  <a:pt x="13168" y="4369"/>
                </a:cubicBezTo>
                <a:cubicBezTo>
                  <a:pt x="13131" y="4377"/>
                  <a:pt x="13141" y="4328"/>
                  <a:pt x="13135" y="4328"/>
                </a:cubicBezTo>
                <a:cubicBezTo>
                  <a:pt x="13130" y="4328"/>
                  <a:pt x="13124" y="4350"/>
                  <a:pt x="13124" y="4350"/>
                </a:cubicBezTo>
                <a:cubicBezTo>
                  <a:pt x="13124" y="4350"/>
                  <a:pt x="13116" y="4333"/>
                  <a:pt x="13116" y="4324"/>
                </a:cubicBezTo>
                <a:cubicBezTo>
                  <a:pt x="13116" y="4314"/>
                  <a:pt x="13117" y="4287"/>
                  <a:pt x="13114" y="4270"/>
                </a:cubicBezTo>
                <a:cubicBezTo>
                  <a:pt x="13112" y="4253"/>
                  <a:pt x="13101" y="4235"/>
                  <a:pt x="13101" y="4235"/>
                </a:cubicBezTo>
                <a:cubicBezTo>
                  <a:pt x="13075" y="4235"/>
                  <a:pt x="13075" y="4235"/>
                  <a:pt x="13075" y="4235"/>
                </a:cubicBezTo>
                <a:cubicBezTo>
                  <a:pt x="13075" y="4235"/>
                  <a:pt x="13054" y="4211"/>
                  <a:pt x="13036" y="4211"/>
                </a:cubicBezTo>
                <a:cubicBezTo>
                  <a:pt x="13018" y="4211"/>
                  <a:pt x="12999" y="4236"/>
                  <a:pt x="12999" y="4236"/>
                </a:cubicBezTo>
                <a:cubicBezTo>
                  <a:pt x="12983" y="4240"/>
                  <a:pt x="12983" y="4240"/>
                  <a:pt x="12983" y="4240"/>
                </a:cubicBezTo>
                <a:cubicBezTo>
                  <a:pt x="12978" y="4252"/>
                  <a:pt x="12978" y="4252"/>
                  <a:pt x="12978" y="4252"/>
                </a:cubicBezTo>
                <a:cubicBezTo>
                  <a:pt x="12966" y="4258"/>
                  <a:pt x="12966" y="4258"/>
                  <a:pt x="12966" y="4258"/>
                </a:cubicBezTo>
                <a:cubicBezTo>
                  <a:pt x="12966" y="4249"/>
                  <a:pt x="12966" y="4249"/>
                  <a:pt x="12966" y="4249"/>
                </a:cubicBezTo>
                <a:cubicBezTo>
                  <a:pt x="12966" y="4249"/>
                  <a:pt x="12959" y="4237"/>
                  <a:pt x="12948" y="4241"/>
                </a:cubicBezTo>
                <a:cubicBezTo>
                  <a:pt x="12948" y="4241"/>
                  <a:pt x="12948" y="4254"/>
                  <a:pt x="12957" y="4267"/>
                </a:cubicBezTo>
                <a:cubicBezTo>
                  <a:pt x="12966" y="4280"/>
                  <a:pt x="12987" y="4273"/>
                  <a:pt x="13004" y="4278"/>
                </a:cubicBezTo>
                <a:cubicBezTo>
                  <a:pt x="13021" y="4283"/>
                  <a:pt x="13006" y="4291"/>
                  <a:pt x="13015" y="4307"/>
                </a:cubicBezTo>
                <a:cubicBezTo>
                  <a:pt x="13024" y="4322"/>
                  <a:pt x="13054" y="4309"/>
                  <a:pt x="13076" y="4309"/>
                </a:cubicBezTo>
                <a:cubicBezTo>
                  <a:pt x="13099" y="4309"/>
                  <a:pt x="13100" y="4314"/>
                  <a:pt x="13100" y="4325"/>
                </a:cubicBezTo>
                <a:cubicBezTo>
                  <a:pt x="13100" y="4335"/>
                  <a:pt x="13074" y="4325"/>
                  <a:pt x="13066" y="4326"/>
                </a:cubicBezTo>
                <a:cubicBezTo>
                  <a:pt x="13058" y="4328"/>
                  <a:pt x="13040" y="4339"/>
                  <a:pt x="13040" y="4339"/>
                </a:cubicBezTo>
                <a:cubicBezTo>
                  <a:pt x="13040" y="4339"/>
                  <a:pt x="13012" y="4339"/>
                  <a:pt x="13006" y="4346"/>
                </a:cubicBezTo>
                <a:cubicBezTo>
                  <a:pt x="12999" y="4352"/>
                  <a:pt x="13029" y="4359"/>
                  <a:pt x="13036" y="4363"/>
                </a:cubicBezTo>
                <a:cubicBezTo>
                  <a:pt x="13042" y="4367"/>
                  <a:pt x="13052" y="4383"/>
                  <a:pt x="13052" y="4383"/>
                </a:cubicBezTo>
                <a:cubicBezTo>
                  <a:pt x="13052" y="4383"/>
                  <a:pt x="13036" y="4402"/>
                  <a:pt x="13045" y="4415"/>
                </a:cubicBezTo>
                <a:cubicBezTo>
                  <a:pt x="13054" y="4428"/>
                  <a:pt x="13074" y="4393"/>
                  <a:pt x="13074" y="4389"/>
                </a:cubicBezTo>
                <a:cubicBezTo>
                  <a:pt x="13074" y="4385"/>
                  <a:pt x="13093" y="4356"/>
                  <a:pt x="13093" y="4356"/>
                </a:cubicBezTo>
                <a:cubicBezTo>
                  <a:pt x="13091" y="4381"/>
                  <a:pt x="13091" y="4381"/>
                  <a:pt x="13091" y="4381"/>
                </a:cubicBezTo>
                <a:cubicBezTo>
                  <a:pt x="13091" y="4381"/>
                  <a:pt x="13104" y="4394"/>
                  <a:pt x="13114" y="4403"/>
                </a:cubicBezTo>
                <a:cubicBezTo>
                  <a:pt x="13125" y="4413"/>
                  <a:pt x="13146" y="4405"/>
                  <a:pt x="13146" y="4405"/>
                </a:cubicBezTo>
                <a:cubicBezTo>
                  <a:pt x="13137" y="4414"/>
                  <a:pt x="13137" y="4414"/>
                  <a:pt x="13137" y="4414"/>
                </a:cubicBezTo>
                <a:cubicBezTo>
                  <a:pt x="13158" y="4434"/>
                  <a:pt x="13158" y="4434"/>
                  <a:pt x="13158" y="4434"/>
                </a:cubicBezTo>
                <a:cubicBezTo>
                  <a:pt x="13196" y="4435"/>
                  <a:pt x="13196" y="4435"/>
                  <a:pt x="13196" y="4435"/>
                </a:cubicBezTo>
                <a:cubicBezTo>
                  <a:pt x="13219" y="4452"/>
                  <a:pt x="13219" y="4452"/>
                  <a:pt x="13219" y="4452"/>
                </a:cubicBezTo>
                <a:cubicBezTo>
                  <a:pt x="13219" y="4452"/>
                  <a:pt x="13261" y="4466"/>
                  <a:pt x="13285" y="4483"/>
                </a:cubicBezTo>
                <a:cubicBezTo>
                  <a:pt x="13308" y="4500"/>
                  <a:pt x="13303" y="4506"/>
                  <a:pt x="13304" y="4525"/>
                </a:cubicBezTo>
                <a:cubicBezTo>
                  <a:pt x="13306" y="4545"/>
                  <a:pt x="13328" y="4554"/>
                  <a:pt x="13328" y="4554"/>
                </a:cubicBezTo>
                <a:cubicBezTo>
                  <a:pt x="13328" y="4554"/>
                  <a:pt x="13311" y="4557"/>
                  <a:pt x="13311" y="4566"/>
                </a:cubicBezTo>
                <a:cubicBezTo>
                  <a:pt x="13311" y="4575"/>
                  <a:pt x="13337" y="4576"/>
                  <a:pt x="13337" y="4576"/>
                </a:cubicBezTo>
                <a:cubicBezTo>
                  <a:pt x="13321" y="4582"/>
                  <a:pt x="13321" y="4582"/>
                  <a:pt x="13321" y="4582"/>
                </a:cubicBezTo>
                <a:cubicBezTo>
                  <a:pt x="13322" y="4590"/>
                  <a:pt x="13322" y="4590"/>
                  <a:pt x="13322" y="4590"/>
                </a:cubicBezTo>
                <a:cubicBezTo>
                  <a:pt x="13327" y="4593"/>
                  <a:pt x="13327" y="4593"/>
                  <a:pt x="13327" y="4593"/>
                </a:cubicBezTo>
                <a:cubicBezTo>
                  <a:pt x="13332" y="4614"/>
                  <a:pt x="13332" y="4614"/>
                  <a:pt x="13332" y="4614"/>
                </a:cubicBezTo>
                <a:cubicBezTo>
                  <a:pt x="13322" y="4635"/>
                  <a:pt x="13322" y="4635"/>
                  <a:pt x="13322" y="4635"/>
                </a:cubicBezTo>
                <a:cubicBezTo>
                  <a:pt x="13328" y="4634"/>
                  <a:pt x="13333" y="4633"/>
                  <a:pt x="13336" y="4634"/>
                </a:cubicBezTo>
                <a:cubicBezTo>
                  <a:pt x="13341" y="4637"/>
                  <a:pt x="13375" y="4622"/>
                  <a:pt x="13375" y="4622"/>
                </a:cubicBezTo>
                <a:cubicBezTo>
                  <a:pt x="13375" y="4640"/>
                  <a:pt x="13375" y="4640"/>
                  <a:pt x="13375" y="4640"/>
                </a:cubicBezTo>
                <a:cubicBezTo>
                  <a:pt x="13375" y="4640"/>
                  <a:pt x="13402" y="4673"/>
                  <a:pt x="13414" y="4682"/>
                </a:cubicBezTo>
                <a:cubicBezTo>
                  <a:pt x="13416" y="4683"/>
                  <a:pt x="13417" y="4684"/>
                  <a:pt x="13419" y="4685"/>
                </a:cubicBezTo>
                <a:cubicBezTo>
                  <a:pt x="13419" y="4685"/>
                  <a:pt x="13419" y="4685"/>
                  <a:pt x="13419" y="4685"/>
                </a:cubicBezTo>
                <a:cubicBezTo>
                  <a:pt x="13436" y="4689"/>
                  <a:pt x="13477" y="4680"/>
                  <a:pt x="13477" y="4680"/>
                </a:cubicBezTo>
                <a:cubicBezTo>
                  <a:pt x="13490" y="4692"/>
                  <a:pt x="13490" y="4692"/>
                  <a:pt x="13490" y="4692"/>
                </a:cubicBezTo>
                <a:cubicBezTo>
                  <a:pt x="13490" y="4692"/>
                  <a:pt x="13516" y="4682"/>
                  <a:pt x="13528" y="4672"/>
                </a:cubicBezTo>
                <a:cubicBezTo>
                  <a:pt x="13540" y="4661"/>
                  <a:pt x="13473" y="4631"/>
                  <a:pt x="13473" y="4631"/>
                </a:cubicBezTo>
                <a:cubicBezTo>
                  <a:pt x="13473" y="4631"/>
                  <a:pt x="13528" y="4639"/>
                  <a:pt x="13540" y="4637"/>
                </a:cubicBezTo>
                <a:cubicBezTo>
                  <a:pt x="13552" y="4634"/>
                  <a:pt x="13532" y="4613"/>
                  <a:pt x="13532" y="4613"/>
                </a:cubicBezTo>
                <a:cubicBezTo>
                  <a:pt x="13532" y="4613"/>
                  <a:pt x="13548" y="4625"/>
                  <a:pt x="13553" y="4622"/>
                </a:cubicBezTo>
                <a:cubicBezTo>
                  <a:pt x="13558" y="4620"/>
                  <a:pt x="13548" y="4597"/>
                  <a:pt x="13548" y="4597"/>
                </a:cubicBezTo>
                <a:cubicBezTo>
                  <a:pt x="13548" y="4597"/>
                  <a:pt x="13558" y="4606"/>
                  <a:pt x="13565" y="4608"/>
                </a:cubicBezTo>
                <a:cubicBezTo>
                  <a:pt x="13571" y="4609"/>
                  <a:pt x="13581" y="4596"/>
                  <a:pt x="13587" y="4595"/>
                </a:cubicBezTo>
                <a:cubicBezTo>
                  <a:pt x="13594" y="4593"/>
                  <a:pt x="13604" y="4613"/>
                  <a:pt x="13611" y="4617"/>
                </a:cubicBezTo>
                <a:cubicBezTo>
                  <a:pt x="13617" y="4621"/>
                  <a:pt x="13642" y="4616"/>
                  <a:pt x="13660" y="4626"/>
                </a:cubicBezTo>
                <a:cubicBezTo>
                  <a:pt x="13679" y="4637"/>
                  <a:pt x="13672" y="4660"/>
                  <a:pt x="13679" y="4672"/>
                </a:cubicBezTo>
                <a:cubicBezTo>
                  <a:pt x="13685" y="4684"/>
                  <a:pt x="13698" y="4676"/>
                  <a:pt x="13704" y="4682"/>
                </a:cubicBezTo>
                <a:cubicBezTo>
                  <a:pt x="13709" y="4689"/>
                  <a:pt x="13718" y="4730"/>
                  <a:pt x="13732" y="4740"/>
                </a:cubicBezTo>
                <a:cubicBezTo>
                  <a:pt x="13747" y="4750"/>
                  <a:pt x="13811" y="4744"/>
                  <a:pt x="13820" y="4748"/>
                </a:cubicBezTo>
                <a:cubicBezTo>
                  <a:pt x="13829" y="4752"/>
                  <a:pt x="13849" y="4775"/>
                  <a:pt x="13861" y="4775"/>
                </a:cubicBezTo>
                <a:cubicBezTo>
                  <a:pt x="13873" y="4775"/>
                  <a:pt x="13852" y="4748"/>
                  <a:pt x="13852" y="4748"/>
                </a:cubicBezTo>
                <a:close/>
                <a:moveTo>
                  <a:pt x="14324" y="6411"/>
                </a:moveTo>
                <a:cubicBezTo>
                  <a:pt x="14315" y="6411"/>
                  <a:pt x="14315" y="6411"/>
                  <a:pt x="14315" y="6411"/>
                </a:cubicBezTo>
                <a:cubicBezTo>
                  <a:pt x="14321" y="6386"/>
                  <a:pt x="14321" y="6386"/>
                  <a:pt x="14321" y="6386"/>
                </a:cubicBezTo>
                <a:cubicBezTo>
                  <a:pt x="14303" y="6397"/>
                  <a:pt x="14303" y="6397"/>
                  <a:pt x="14303" y="6397"/>
                </a:cubicBezTo>
                <a:cubicBezTo>
                  <a:pt x="14303" y="6397"/>
                  <a:pt x="14316" y="6371"/>
                  <a:pt x="14304" y="6371"/>
                </a:cubicBezTo>
                <a:cubicBezTo>
                  <a:pt x="14292" y="6370"/>
                  <a:pt x="14282" y="6387"/>
                  <a:pt x="14282" y="6387"/>
                </a:cubicBezTo>
                <a:cubicBezTo>
                  <a:pt x="14271" y="6394"/>
                  <a:pt x="14271" y="6394"/>
                  <a:pt x="14271" y="6394"/>
                </a:cubicBezTo>
                <a:cubicBezTo>
                  <a:pt x="14271" y="6394"/>
                  <a:pt x="14260" y="6405"/>
                  <a:pt x="14251" y="6416"/>
                </a:cubicBezTo>
                <a:cubicBezTo>
                  <a:pt x="14243" y="6427"/>
                  <a:pt x="14222" y="6429"/>
                  <a:pt x="14207" y="6439"/>
                </a:cubicBezTo>
                <a:cubicBezTo>
                  <a:pt x="14192" y="6450"/>
                  <a:pt x="14186" y="6468"/>
                  <a:pt x="14186" y="6468"/>
                </a:cubicBezTo>
                <a:cubicBezTo>
                  <a:pt x="14186" y="6468"/>
                  <a:pt x="14139" y="6482"/>
                  <a:pt x="14126" y="6491"/>
                </a:cubicBezTo>
                <a:cubicBezTo>
                  <a:pt x="14111" y="6500"/>
                  <a:pt x="14087" y="6520"/>
                  <a:pt x="14087" y="6520"/>
                </a:cubicBezTo>
                <a:cubicBezTo>
                  <a:pt x="14087" y="6520"/>
                  <a:pt x="14060" y="6524"/>
                  <a:pt x="14043" y="6531"/>
                </a:cubicBezTo>
                <a:cubicBezTo>
                  <a:pt x="14027" y="6539"/>
                  <a:pt x="14018" y="6541"/>
                  <a:pt x="14003" y="6549"/>
                </a:cubicBezTo>
                <a:cubicBezTo>
                  <a:pt x="13987" y="6558"/>
                  <a:pt x="13957" y="6569"/>
                  <a:pt x="13945" y="6575"/>
                </a:cubicBezTo>
                <a:cubicBezTo>
                  <a:pt x="13932" y="6581"/>
                  <a:pt x="13938" y="6600"/>
                  <a:pt x="13938" y="6600"/>
                </a:cubicBezTo>
                <a:cubicBezTo>
                  <a:pt x="13928" y="6591"/>
                  <a:pt x="13928" y="6591"/>
                  <a:pt x="13928" y="6591"/>
                </a:cubicBezTo>
                <a:cubicBezTo>
                  <a:pt x="13928" y="6591"/>
                  <a:pt x="13893" y="6613"/>
                  <a:pt x="13882" y="6619"/>
                </a:cubicBezTo>
                <a:cubicBezTo>
                  <a:pt x="13870" y="6626"/>
                  <a:pt x="13865" y="6623"/>
                  <a:pt x="13849" y="6629"/>
                </a:cubicBezTo>
                <a:cubicBezTo>
                  <a:pt x="13833" y="6635"/>
                  <a:pt x="13826" y="6644"/>
                  <a:pt x="13826" y="6644"/>
                </a:cubicBezTo>
                <a:cubicBezTo>
                  <a:pt x="13826" y="6644"/>
                  <a:pt x="13846" y="6643"/>
                  <a:pt x="13844" y="6647"/>
                </a:cubicBezTo>
                <a:cubicBezTo>
                  <a:pt x="13842" y="6651"/>
                  <a:pt x="13834" y="6656"/>
                  <a:pt x="13838" y="6665"/>
                </a:cubicBezTo>
                <a:cubicBezTo>
                  <a:pt x="13843" y="6674"/>
                  <a:pt x="13866" y="6660"/>
                  <a:pt x="13866" y="6660"/>
                </a:cubicBezTo>
                <a:cubicBezTo>
                  <a:pt x="13873" y="6667"/>
                  <a:pt x="13873" y="6667"/>
                  <a:pt x="13873" y="6667"/>
                </a:cubicBezTo>
                <a:cubicBezTo>
                  <a:pt x="13889" y="6667"/>
                  <a:pt x="13889" y="6667"/>
                  <a:pt x="13889" y="6667"/>
                </a:cubicBezTo>
                <a:cubicBezTo>
                  <a:pt x="13891" y="6673"/>
                  <a:pt x="13891" y="6673"/>
                  <a:pt x="13891" y="6673"/>
                </a:cubicBezTo>
                <a:cubicBezTo>
                  <a:pt x="13913" y="6670"/>
                  <a:pt x="13913" y="6670"/>
                  <a:pt x="13913" y="6670"/>
                </a:cubicBezTo>
                <a:cubicBezTo>
                  <a:pt x="13922" y="6684"/>
                  <a:pt x="13922" y="6684"/>
                  <a:pt x="13922" y="6684"/>
                </a:cubicBezTo>
                <a:cubicBezTo>
                  <a:pt x="13944" y="6681"/>
                  <a:pt x="13944" y="6681"/>
                  <a:pt x="13944" y="6681"/>
                </a:cubicBezTo>
                <a:cubicBezTo>
                  <a:pt x="13944" y="6681"/>
                  <a:pt x="13962" y="6692"/>
                  <a:pt x="13978" y="6689"/>
                </a:cubicBezTo>
                <a:cubicBezTo>
                  <a:pt x="13993" y="6686"/>
                  <a:pt x="13998" y="6670"/>
                  <a:pt x="14008" y="6663"/>
                </a:cubicBezTo>
                <a:cubicBezTo>
                  <a:pt x="14018" y="6656"/>
                  <a:pt x="14026" y="6666"/>
                  <a:pt x="14041" y="6656"/>
                </a:cubicBezTo>
                <a:cubicBezTo>
                  <a:pt x="14056" y="6646"/>
                  <a:pt x="14046" y="6633"/>
                  <a:pt x="14058" y="6622"/>
                </a:cubicBezTo>
                <a:cubicBezTo>
                  <a:pt x="14069" y="6610"/>
                  <a:pt x="14083" y="6618"/>
                  <a:pt x="14091" y="6610"/>
                </a:cubicBezTo>
                <a:cubicBezTo>
                  <a:pt x="14099" y="6603"/>
                  <a:pt x="14091" y="6594"/>
                  <a:pt x="14091" y="6594"/>
                </a:cubicBezTo>
                <a:cubicBezTo>
                  <a:pt x="14105" y="6593"/>
                  <a:pt x="14105" y="6593"/>
                  <a:pt x="14105" y="6593"/>
                </a:cubicBezTo>
                <a:cubicBezTo>
                  <a:pt x="14144" y="6563"/>
                  <a:pt x="14144" y="6563"/>
                  <a:pt x="14144" y="6563"/>
                </a:cubicBezTo>
                <a:cubicBezTo>
                  <a:pt x="14132" y="6553"/>
                  <a:pt x="14132" y="6553"/>
                  <a:pt x="14132" y="6553"/>
                </a:cubicBezTo>
                <a:cubicBezTo>
                  <a:pt x="14159" y="6563"/>
                  <a:pt x="14159" y="6563"/>
                  <a:pt x="14159" y="6563"/>
                </a:cubicBezTo>
                <a:cubicBezTo>
                  <a:pt x="14159" y="6563"/>
                  <a:pt x="14160" y="6547"/>
                  <a:pt x="14169" y="6546"/>
                </a:cubicBezTo>
                <a:cubicBezTo>
                  <a:pt x="14178" y="6545"/>
                  <a:pt x="14186" y="6553"/>
                  <a:pt x="14198" y="6556"/>
                </a:cubicBezTo>
                <a:cubicBezTo>
                  <a:pt x="14209" y="6558"/>
                  <a:pt x="14214" y="6539"/>
                  <a:pt x="14214" y="6539"/>
                </a:cubicBezTo>
                <a:cubicBezTo>
                  <a:pt x="14204" y="6531"/>
                  <a:pt x="14204" y="6531"/>
                  <a:pt x="14204" y="6531"/>
                </a:cubicBezTo>
                <a:cubicBezTo>
                  <a:pt x="14221" y="6516"/>
                  <a:pt x="14221" y="6516"/>
                  <a:pt x="14221" y="6516"/>
                </a:cubicBezTo>
                <a:cubicBezTo>
                  <a:pt x="14233" y="6502"/>
                  <a:pt x="14233" y="6502"/>
                  <a:pt x="14233" y="6502"/>
                </a:cubicBezTo>
                <a:cubicBezTo>
                  <a:pt x="14233" y="6502"/>
                  <a:pt x="14244" y="6495"/>
                  <a:pt x="14256" y="6492"/>
                </a:cubicBezTo>
                <a:cubicBezTo>
                  <a:pt x="14268" y="6489"/>
                  <a:pt x="14273" y="6472"/>
                  <a:pt x="14273" y="6472"/>
                </a:cubicBezTo>
                <a:cubicBezTo>
                  <a:pt x="14273" y="6472"/>
                  <a:pt x="14284" y="6470"/>
                  <a:pt x="14294" y="6466"/>
                </a:cubicBezTo>
                <a:cubicBezTo>
                  <a:pt x="14305" y="6462"/>
                  <a:pt x="14314" y="6444"/>
                  <a:pt x="14314" y="6444"/>
                </a:cubicBezTo>
                <a:cubicBezTo>
                  <a:pt x="14314" y="6444"/>
                  <a:pt x="14334" y="6437"/>
                  <a:pt x="14344" y="6425"/>
                </a:cubicBezTo>
                <a:cubicBezTo>
                  <a:pt x="14355" y="6412"/>
                  <a:pt x="14342" y="6389"/>
                  <a:pt x="14342" y="6389"/>
                </a:cubicBezTo>
                <a:lnTo>
                  <a:pt x="14324" y="6411"/>
                </a:lnTo>
                <a:close/>
                <a:moveTo>
                  <a:pt x="13321" y="4635"/>
                </a:moveTo>
                <a:cubicBezTo>
                  <a:pt x="13327" y="4613"/>
                  <a:pt x="13327" y="4613"/>
                  <a:pt x="13327" y="4613"/>
                </a:cubicBezTo>
                <a:cubicBezTo>
                  <a:pt x="13323" y="4599"/>
                  <a:pt x="13323" y="4599"/>
                  <a:pt x="13323" y="4599"/>
                </a:cubicBezTo>
                <a:cubicBezTo>
                  <a:pt x="13322" y="4598"/>
                  <a:pt x="13322" y="4598"/>
                  <a:pt x="13322" y="4598"/>
                </a:cubicBezTo>
                <a:cubicBezTo>
                  <a:pt x="13320" y="4595"/>
                  <a:pt x="13311" y="4587"/>
                  <a:pt x="13292" y="4596"/>
                </a:cubicBezTo>
                <a:cubicBezTo>
                  <a:pt x="13270" y="4606"/>
                  <a:pt x="13266" y="4644"/>
                  <a:pt x="13266" y="4644"/>
                </a:cubicBezTo>
                <a:cubicBezTo>
                  <a:pt x="13308" y="4639"/>
                  <a:pt x="13308" y="4639"/>
                  <a:pt x="13308" y="4639"/>
                </a:cubicBezTo>
                <a:cubicBezTo>
                  <a:pt x="13308" y="4639"/>
                  <a:pt x="13314" y="4637"/>
                  <a:pt x="13321" y="4635"/>
                </a:cubicBezTo>
                <a:close/>
                <a:moveTo>
                  <a:pt x="11435" y="4245"/>
                </a:moveTo>
                <a:cubicBezTo>
                  <a:pt x="11425" y="4257"/>
                  <a:pt x="11431" y="4299"/>
                  <a:pt x="11453" y="4295"/>
                </a:cubicBezTo>
                <a:cubicBezTo>
                  <a:pt x="11462" y="4293"/>
                  <a:pt x="11446" y="4233"/>
                  <a:pt x="11435" y="4245"/>
                </a:cubicBezTo>
                <a:close/>
                <a:moveTo>
                  <a:pt x="13175" y="4927"/>
                </a:moveTo>
                <a:cubicBezTo>
                  <a:pt x="13169" y="4927"/>
                  <a:pt x="13165" y="4958"/>
                  <a:pt x="13165" y="4958"/>
                </a:cubicBezTo>
                <a:cubicBezTo>
                  <a:pt x="13175" y="4972"/>
                  <a:pt x="13196" y="4960"/>
                  <a:pt x="13196" y="4960"/>
                </a:cubicBezTo>
                <a:cubicBezTo>
                  <a:pt x="13192" y="4951"/>
                  <a:pt x="13192" y="4951"/>
                  <a:pt x="13192" y="4951"/>
                </a:cubicBezTo>
                <a:cubicBezTo>
                  <a:pt x="13196" y="4932"/>
                  <a:pt x="13196" y="4932"/>
                  <a:pt x="13196" y="4932"/>
                </a:cubicBezTo>
                <a:cubicBezTo>
                  <a:pt x="13196" y="4932"/>
                  <a:pt x="13180" y="4927"/>
                  <a:pt x="13175" y="4927"/>
                </a:cubicBezTo>
                <a:close/>
                <a:moveTo>
                  <a:pt x="13263" y="6362"/>
                </a:moveTo>
                <a:cubicBezTo>
                  <a:pt x="13251" y="6337"/>
                  <a:pt x="13251" y="6337"/>
                  <a:pt x="13251" y="6337"/>
                </a:cubicBezTo>
                <a:cubicBezTo>
                  <a:pt x="13251" y="6337"/>
                  <a:pt x="13239" y="6344"/>
                  <a:pt x="13238" y="6352"/>
                </a:cubicBezTo>
                <a:cubicBezTo>
                  <a:pt x="13238" y="6359"/>
                  <a:pt x="13240" y="6362"/>
                  <a:pt x="13249" y="6365"/>
                </a:cubicBezTo>
                <a:cubicBezTo>
                  <a:pt x="13258" y="6368"/>
                  <a:pt x="13263" y="6362"/>
                  <a:pt x="13263" y="6362"/>
                </a:cubicBezTo>
                <a:close/>
                <a:moveTo>
                  <a:pt x="6552" y="1145"/>
                </a:moveTo>
                <a:cubicBezTo>
                  <a:pt x="6547" y="1137"/>
                  <a:pt x="6547" y="1137"/>
                  <a:pt x="6547" y="1137"/>
                </a:cubicBezTo>
                <a:cubicBezTo>
                  <a:pt x="6541" y="1159"/>
                  <a:pt x="6541" y="1159"/>
                  <a:pt x="6541" y="1159"/>
                </a:cubicBezTo>
                <a:lnTo>
                  <a:pt x="6552" y="1145"/>
                </a:lnTo>
                <a:close/>
                <a:moveTo>
                  <a:pt x="6608" y="1224"/>
                </a:moveTo>
                <a:cubicBezTo>
                  <a:pt x="6600" y="1224"/>
                  <a:pt x="6599" y="1230"/>
                  <a:pt x="6596" y="1245"/>
                </a:cubicBezTo>
                <a:cubicBezTo>
                  <a:pt x="6594" y="1257"/>
                  <a:pt x="6616" y="1224"/>
                  <a:pt x="6608" y="1224"/>
                </a:cubicBezTo>
                <a:close/>
                <a:moveTo>
                  <a:pt x="6587" y="1127"/>
                </a:moveTo>
                <a:cubicBezTo>
                  <a:pt x="6577" y="1127"/>
                  <a:pt x="6583" y="1137"/>
                  <a:pt x="6583" y="1137"/>
                </a:cubicBezTo>
                <a:cubicBezTo>
                  <a:pt x="6583" y="1137"/>
                  <a:pt x="6575" y="1134"/>
                  <a:pt x="6572" y="1137"/>
                </a:cubicBezTo>
                <a:cubicBezTo>
                  <a:pt x="6569" y="1140"/>
                  <a:pt x="6581" y="1147"/>
                  <a:pt x="6583" y="1151"/>
                </a:cubicBezTo>
                <a:cubicBezTo>
                  <a:pt x="6585" y="1155"/>
                  <a:pt x="6600" y="1152"/>
                  <a:pt x="6600" y="1152"/>
                </a:cubicBezTo>
                <a:cubicBezTo>
                  <a:pt x="6593" y="1144"/>
                  <a:pt x="6593" y="1144"/>
                  <a:pt x="6593" y="1144"/>
                </a:cubicBezTo>
                <a:cubicBezTo>
                  <a:pt x="6593" y="1144"/>
                  <a:pt x="6597" y="1127"/>
                  <a:pt x="6587" y="1127"/>
                </a:cubicBezTo>
                <a:close/>
                <a:moveTo>
                  <a:pt x="6627" y="1237"/>
                </a:moveTo>
                <a:cubicBezTo>
                  <a:pt x="6633" y="1233"/>
                  <a:pt x="6624" y="1220"/>
                  <a:pt x="6618" y="1226"/>
                </a:cubicBezTo>
                <a:cubicBezTo>
                  <a:pt x="6612" y="1232"/>
                  <a:pt x="6620" y="1241"/>
                  <a:pt x="6627" y="1237"/>
                </a:cubicBezTo>
                <a:close/>
                <a:moveTo>
                  <a:pt x="6647" y="1293"/>
                </a:moveTo>
                <a:cubicBezTo>
                  <a:pt x="6642" y="1278"/>
                  <a:pt x="6637" y="1298"/>
                  <a:pt x="6628" y="1306"/>
                </a:cubicBezTo>
                <a:cubicBezTo>
                  <a:pt x="6628" y="1306"/>
                  <a:pt x="6652" y="1308"/>
                  <a:pt x="6647" y="1293"/>
                </a:cubicBezTo>
                <a:close/>
                <a:moveTo>
                  <a:pt x="6576" y="1101"/>
                </a:moveTo>
                <a:cubicBezTo>
                  <a:pt x="6576" y="1101"/>
                  <a:pt x="6568" y="1093"/>
                  <a:pt x="6562" y="1096"/>
                </a:cubicBezTo>
                <a:cubicBezTo>
                  <a:pt x="6557" y="1099"/>
                  <a:pt x="6563" y="1121"/>
                  <a:pt x="6563" y="1121"/>
                </a:cubicBezTo>
                <a:cubicBezTo>
                  <a:pt x="6572" y="1112"/>
                  <a:pt x="6572" y="1112"/>
                  <a:pt x="6572" y="1112"/>
                </a:cubicBezTo>
                <a:cubicBezTo>
                  <a:pt x="6572" y="1112"/>
                  <a:pt x="6578" y="1114"/>
                  <a:pt x="6584" y="1113"/>
                </a:cubicBezTo>
                <a:cubicBezTo>
                  <a:pt x="6590" y="1112"/>
                  <a:pt x="6598" y="1083"/>
                  <a:pt x="6598" y="1083"/>
                </a:cubicBezTo>
                <a:cubicBezTo>
                  <a:pt x="6598" y="1083"/>
                  <a:pt x="6590" y="1085"/>
                  <a:pt x="6584" y="1090"/>
                </a:cubicBezTo>
                <a:cubicBezTo>
                  <a:pt x="6578" y="1094"/>
                  <a:pt x="6576" y="1101"/>
                  <a:pt x="6576" y="1101"/>
                </a:cubicBezTo>
                <a:close/>
                <a:moveTo>
                  <a:pt x="6370" y="744"/>
                </a:moveTo>
                <a:cubicBezTo>
                  <a:pt x="6356" y="737"/>
                  <a:pt x="6344" y="744"/>
                  <a:pt x="6344" y="744"/>
                </a:cubicBezTo>
                <a:cubicBezTo>
                  <a:pt x="6347" y="734"/>
                  <a:pt x="6347" y="734"/>
                  <a:pt x="6347" y="734"/>
                </a:cubicBezTo>
                <a:cubicBezTo>
                  <a:pt x="6329" y="735"/>
                  <a:pt x="6329" y="735"/>
                  <a:pt x="6329" y="735"/>
                </a:cubicBezTo>
                <a:cubicBezTo>
                  <a:pt x="6339" y="720"/>
                  <a:pt x="6339" y="720"/>
                  <a:pt x="6339" y="720"/>
                </a:cubicBezTo>
                <a:cubicBezTo>
                  <a:pt x="6330" y="718"/>
                  <a:pt x="6330" y="718"/>
                  <a:pt x="6330" y="718"/>
                </a:cubicBezTo>
                <a:cubicBezTo>
                  <a:pt x="6334" y="706"/>
                  <a:pt x="6334" y="706"/>
                  <a:pt x="6334" y="706"/>
                </a:cubicBezTo>
                <a:cubicBezTo>
                  <a:pt x="6313" y="711"/>
                  <a:pt x="6313" y="711"/>
                  <a:pt x="6313" y="711"/>
                </a:cubicBezTo>
                <a:cubicBezTo>
                  <a:pt x="6313" y="711"/>
                  <a:pt x="6292" y="694"/>
                  <a:pt x="6285" y="694"/>
                </a:cubicBezTo>
                <a:cubicBezTo>
                  <a:pt x="6278" y="694"/>
                  <a:pt x="6282" y="710"/>
                  <a:pt x="6282" y="710"/>
                </a:cubicBezTo>
                <a:cubicBezTo>
                  <a:pt x="6268" y="716"/>
                  <a:pt x="6268" y="716"/>
                  <a:pt x="6268" y="716"/>
                </a:cubicBezTo>
                <a:cubicBezTo>
                  <a:pt x="6268" y="716"/>
                  <a:pt x="6256" y="713"/>
                  <a:pt x="6250" y="713"/>
                </a:cubicBezTo>
                <a:cubicBezTo>
                  <a:pt x="6244" y="713"/>
                  <a:pt x="6237" y="723"/>
                  <a:pt x="6237" y="723"/>
                </a:cubicBezTo>
                <a:cubicBezTo>
                  <a:pt x="6237" y="723"/>
                  <a:pt x="6221" y="711"/>
                  <a:pt x="6215" y="713"/>
                </a:cubicBezTo>
                <a:cubicBezTo>
                  <a:pt x="6209" y="715"/>
                  <a:pt x="6214" y="735"/>
                  <a:pt x="6214" y="735"/>
                </a:cubicBezTo>
                <a:cubicBezTo>
                  <a:pt x="6214" y="735"/>
                  <a:pt x="6196" y="710"/>
                  <a:pt x="6189" y="710"/>
                </a:cubicBezTo>
                <a:cubicBezTo>
                  <a:pt x="6182" y="710"/>
                  <a:pt x="6186" y="717"/>
                  <a:pt x="6186" y="717"/>
                </a:cubicBezTo>
                <a:cubicBezTo>
                  <a:pt x="6186" y="717"/>
                  <a:pt x="6171" y="717"/>
                  <a:pt x="6170" y="720"/>
                </a:cubicBezTo>
                <a:cubicBezTo>
                  <a:pt x="6169" y="723"/>
                  <a:pt x="6169" y="732"/>
                  <a:pt x="6169" y="732"/>
                </a:cubicBezTo>
                <a:cubicBezTo>
                  <a:pt x="6159" y="733"/>
                  <a:pt x="6159" y="733"/>
                  <a:pt x="6159" y="733"/>
                </a:cubicBezTo>
                <a:cubicBezTo>
                  <a:pt x="6159" y="733"/>
                  <a:pt x="6143" y="712"/>
                  <a:pt x="6138" y="716"/>
                </a:cubicBezTo>
                <a:cubicBezTo>
                  <a:pt x="6133" y="720"/>
                  <a:pt x="6138" y="743"/>
                  <a:pt x="6133" y="744"/>
                </a:cubicBezTo>
                <a:cubicBezTo>
                  <a:pt x="6128" y="745"/>
                  <a:pt x="6121" y="736"/>
                  <a:pt x="6117" y="736"/>
                </a:cubicBezTo>
                <a:cubicBezTo>
                  <a:pt x="6113" y="736"/>
                  <a:pt x="6100" y="757"/>
                  <a:pt x="6100" y="757"/>
                </a:cubicBezTo>
                <a:cubicBezTo>
                  <a:pt x="6098" y="750"/>
                  <a:pt x="6098" y="750"/>
                  <a:pt x="6098" y="750"/>
                </a:cubicBezTo>
                <a:cubicBezTo>
                  <a:pt x="6090" y="734"/>
                  <a:pt x="6090" y="734"/>
                  <a:pt x="6090" y="734"/>
                </a:cubicBezTo>
                <a:cubicBezTo>
                  <a:pt x="6090" y="734"/>
                  <a:pt x="6106" y="729"/>
                  <a:pt x="6100" y="720"/>
                </a:cubicBezTo>
                <a:cubicBezTo>
                  <a:pt x="6094" y="711"/>
                  <a:pt x="6061" y="697"/>
                  <a:pt x="6056" y="701"/>
                </a:cubicBezTo>
                <a:cubicBezTo>
                  <a:pt x="6051" y="705"/>
                  <a:pt x="6057" y="720"/>
                  <a:pt x="6057" y="720"/>
                </a:cubicBezTo>
                <a:cubicBezTo>
                  <a:pt x="6057" y="720"/>
                  <a:pt x="6037" y="713"/>
                  <a:pt x="6031" y="713"/>
                </a:cubicBezTo>
                <a:cubicBezTo>
                  <a:pt x="6025" y="713"/>
                  <a:pt x="6013" y="725"/>
                  <a:pt x="6013" y="725"/>
                </a:cubicBezTo>
                <a:cubicBezTo>
                  <a:pt x="6023" y="731"/>
                  <a:pt x="6023" y="731"/>
                  <a:pt x="6023" y="731"/>
                </a:cubicBezTo>
                <a:cubicBezTo>
                  <a:pt x="6023" y="731"/>
                  <a:pt x="6011" y="729"/>
                  <a:pt x="6005" y="735"/>
                </a:cubicBezTo>
                <a:cubicBezTo>
                  <a:pt x="5999" y="741"/>
                  <a:pt x="5992" y="741"/>
                  <a:pt x="5992" y="741"/>
                </a:cubicBezTo>
                <a:cubicBezTo>
                  <a:pt x="5992" y="741"/>
                  <a:pt x="6000" y="748"/>
                  <a:pt x="6008" y="748"/>
                </a:cubicBezTo>
                <a:cubicBezTo>
                  <a:pt x="6016" y="748"/>
                  <a:pt x="6043" y="737"/>
                  <a:pt x="6043" y="737"/>
                </a:cubicBezTo>
                <a:cubicBezTo>
                  <a:pt x="6078" y="743"/>
                  <a:pt x="6078" y="743"/>
                  <a:pt x="6078" y="743"/>
                </a:cubicBezTo>
                <a:cubicBezTo>
                  <a:pt x="6052" y="755"/>
                  <a:pt x="6052" y="755"/>
                  <a:pt x="6052" y="755"/>
                </a:cubicBezTo>
                <a:cubicBezTo>
                  <a:pt x="6052" y="755"/>
                  <a:pt x="6072" y="758"/>
                  <a:pt x="6072" y="762"/>
                </a:cubicBezTo>
                <a:cubicBezTo>
                  <a:pt x="6072" y="766"/>
                  <a:pt x="6027" y="766"/>
                  <a:pt x="6023" y="767"/>
                </a:cubicBezTo>
                <a:cubicBezTo>
                  <a:pt x="6019" y="768"/>
                  <a:pt x="5988" y="766"/>
                  <a:pt x="5994" y="773"/>
                </a:cubicBezTo>
                <a:cubicBezTo>
                  <a:pt x="6000" y="780"/>
                  <a:pt x="6013" y="775"/>
                  <a:pt x="6026" y="776"/>
                </a:cubicBezTo>
                <a:cubicBezTo>
                  <a:pt x="6039" y="777"/>
                  <a:pt x="6053" y="789"/>
                  <a:pt x="6053" y="789"/>
                </a:cubicBezTo>
                <a:cubicBezTo>
                  <a:pt x="6076" y="785"/>
                  <a:pt x="6076" y="785"/>
                  <a:pt x="6076" y="785"/>
                </a:cubicBezTo>
                <a:cubicBezTo>
                  <a:pt x="6063" y="795"/>
                  <a:pt x="6063" y="795"/>
                  <a:pt x="6063" y="795"/>
                </a:cubicBezTo>
                <a:cubicBezTo>
                  <a:pt x="6073" y="799"/>
                  <a:pt x="6073" y="799"/>
                  <a:pt x="6073" y="799"/>
                </a:cubicBezTo>
                <a:cubicBezTo>
                  <a:pt x="6073" y="799"/>
                  <a:pt x="6070" y="808"/>
                  <a:pt x="6063" y="812"/>
                </a:cubicBezTo>
                <a:cubicBezTo>
                  <a:pt x="6056" y="816"/>
                  <a:pt x="6023" y="810"/>
                  <a:pt x="6029" y="819"/>
                </a:cubicBezTo>
                <a:cubicBezTo>
                  <a:pt x="6035" y="828"/>
                  <a:pt x="6063" y="824"/>
                  <a:pt x="6070" y="824"/>
                </a:cubicBezTo>
                <a:cubicBezTo>
                  <a:pt x="6077" y="824"/>
                  <a:pt x="6086" y="817"/>
                  <a:pt x="6086" y="817"/>
                </a:cubicBezTo>
                <a:cubicBezTo>
                  <a:pt x="6104" y="828"/>
                  <a:pt x="6104" y="828"/>
                  <a:pt x="6104" y="828"/>
                </a:cubicBezTo>
                <a:cubicBezTo>
                  <a:pt x="6112" y="821"/>
                  <a:pt x="6112" y="821"/>
                  <a:pt x="6112" y="821"/>
                </a:cubicBezTo>
                <a:cubicBezTo>
                  <a:pt x="6112" y="821"/>
                  <a:pt x="6109" y="827"/>
                  <a:pt x="6119" y="832"/>
                </a:cubicBezTo>
                <a:cubicBezTo>
                  <a:pt x="6129" y="837"/>
                  <a:pt x="6152" y="846"/>
                  <a:pt x="6160" y="844"/>
                </a:cubicBezTo>
                <a:cubicBezTo>
                  <a:pt x="6188" y="837"/>
                  <a:pt x="6188" y="843"/>
                  <a:pt x="6195" y="838"/>
                </a:cubicBezTo>
                <a:cubicBezTo>
                  <a:pt x="6202" y="833"/>
                  <a:pt x="6199" y="825"/>
                  <a:pt x="6199" y="825"/>
                </a:cubicBezTo>
                <a:cubicBezTo>
                  <a:pt x="6199" y="825"/>
                  <a:pt x="6218" y="833"/>
                  <a:pt x="6226" y="830"/>
                </a:cubicBezTo>
                <a:cubicBezTo>
                  <a:pt x="6234" y="827"/>
                  <a:pt x="6234" y="820"/>
                  <a:pt x="6234" y="820"/>
                </a:cubicBezTo>
                <a:cubicBezTo>
                  <a:pt x="6234" y="820"/>
                  <a:pt x="6245" y="824"/>
                  <a:pt x="6250" y="824"/>
                </a:cubicBezTo>
                <a:cubicBezTo>
                  <a:pt x="6255" y="824"/>
                  <a:pt x="6293" y="801"/>
                  <a:pt x="6301" y="800"/>
                </a:cubicBezTo>
                <a:cubicBezTo>
                  <a:pt x="6309" y="799"/>
                  <a:pt x="6320" y="806"/>
                  <a:pt x="6327" y="799"/>
                </a:cubicBezTo>
                <a:cubicBezTo>
                  <a:pt x="6334" y="792"/>
                  <a:pt x="6335" y="781"/>
                  <a:pt x="6335" y="781"/>
                </a:cubicBezTo>
                <a:cubicBezTo>
                  <a:pt x="6335" y="781"/>
                  <a:pt x="6342" y="781"/>
                  <a:pt x="6351" y="777"/>
                </a:cubicBezTo>
                <a:cubicBezTo>
                  <a:pt x="6360" y="773"/>
                  <a:pt x="6371" y="763"/>
                  <a:pt x="6371" y="763"/>
                </a:cubicBezTo>
                <a:cubicBezTo>
                  <a:pt x="6361" y="762"/>
                  <a:pt x="6361" y="762"/>
                  <a:pt x="6361" y="762"/>
                </a:cubicBezTo>
                <a:cubicBezTo>
                  <a:pt x="6361" y="762"/>
                  <a:pt x="6384" y="751"/>
                  <a:pt x="6370" y="744"/>
                </a:cubicBezTo>
                <a:close/>
                <a:moveTo>
                  <a:pt x="6577" y="1229"/>
                </a:moveTo>
                <a:cubicBezTo>
                  <a:pt x="6592" y="1229"/>
                  <a:pt x="6599" y="1218"/>
                  <a:pt x="6588" y="1216"/>
                </a:cubicBezTo>
                <a:cubicBezTo>
                  <a:pt x="6577" y="1214"/>
                  <a:pt x="6568" y="1229"/>
                  <a:pt x="6577" y="1229"/>
                </a:cubicBezTo>
                <a:close/>
                <a:moveTo>
                  <a:pt x="6553" y="1123"/>
                </a:moveTo>
                <a:cubicBezTo>
                  <a:pt x="6547" y="1123"/>
                  <a:pt x="6544" y="1123"/>
                  <a:pt x="6542" y="1131"/>
                </a:cubicBezTo>
                <a:cubicBezTo>
                  <a:pt x="6556" y="1131"/>
                  <a:pt x="6556" y="1131"/>
                  <a:pt x="6556" y="1131"/>
                </a:cubicBezTo>
                <a:cubicBezTo>
                  <a:pt x="6556" y="1131"/>
                  <a:pt x="6559" y="1123"/>
                  <a:pt x="6553" y="1123"/>
                </a:cubicBezTo>
                <a:close/>
                <a:moveTo>
                  <a:pt x="6576" y="1346"/>
                </a:moveTo>
                <a:cubicBezTo>
                  <a:pt x="6576" y="1336"/>
                  <a:pt x="6567" y="1329"/>
                  <a:pt x="6567" y="1329"/>
                </a:cubicBezTo>
                <a:cubicBezTo>
                  <a:pt x="6567" y="1329"/>
                  <a:pt x="6567" y="1320"/>
                  <a:pt x="6565" y="1315"/>
                </a:cubicBezTo>
                <a:cubicBezTo>
                  <a:pt x="6565" y="1311"/>
                  <a:pt x="6574" y="1310"/>
                  <a:pt x="6579" y="1308"/>
                </a:cubicBezTo>
                <a:cubicBezTo>
                  <a:pt x="6581" y="1308"/>
                  <a:pt x="6583" y="1307"/>
                  <a:pt x="6584" y="1306"/>
                </a:cubicBezTo>
                <a:cubicBezTo>
                  <a:pt x="6587" y="1303"/>
                  <a:pt x="6589" y="1297"/>
                  <a:pt x="6589" y="1297"/>
                </a:cubicBezTo>
                <a:cubicBezTo>
                  <a:pt x="6589" y="1297"/>
                  <a:pt x="6594" y="1304"/>
                  <a:pt x="6597" y="1298"/>
                </a:cubicBezTo>
                <a:cubicBezTo>
                  <a:pt x="6600" y="1292"/>
                  <a:pt x="6607" y="1282"/>
                  <a:pt x="6600" y="1276"/>
                </a:cubicBezTo>
                <a:cubicBezTo>
                  <a:pt x="6593" y="1270"/>
                  <a:pt x="6593" y="1261"/>
                  <a:pt x="6593" y="1261"/>
                </a:cubicBezTo>
                <a:cubicBezTo>
                  <a:pt x="6588" y="1263"/>
                  <a:pt x="6588" y="1263"/>
                  <a:pt x="6588" y="1263"/>
                </a:cubicBezTo>
                <a:cubicBezTo>
                  <a:pt x="6588" y="1263"/>
                  <a:pt x="6583" y="1251"/>
                  <a:pt x="6576" y="1249"/>
                </a:cubicBezTo>
                <a:cubicBezTo>
                  <a:pt x="6569" y="1247"/>
                  <a:pt x="6551" y="1250"/>
                  <a:pt x="6551" y="1250"/>
                </a:cubicBezTo>
                <a:cubicBezTo>
                  <a:pt x="6551" y="1250"/>
                  <a:pt x="6551" y="1250"/>
                  <a:pt x="6551" y="1249"/>
                </a:cubicBezTo>
                <a:cubicBezTo>
                  <a:pt x="6550" y="1248"/>
                  <a:pt x="6548" y="1246"/>
                  <a:pt x="6543" y="1244"/>
                </a:cubicBezTo>
                <a:cubicBezTo>
                  <a:pt x="6536" y="1242"/>
                  <a:pt x="6528" y="1256"/>
                  <a:pt x="6528" y="1256"/>
                </a:cubicBezTo>
                <a:cubicBezTo>
                  <a:pt x="6524" y="1246"/>
                  <a:pt x="6524" y="1246"/>
                  <a:pt x="6524" y="1246"/>
                </a:cubicBezTo>
                <a:cubicBezTo>
                  <a:pt x="6524" y="1246"/>
                  <a:pt x="6501" y="1246"/>
                  <a:pt x="6497" y="1251"/>
                </a:cubicBezTo>
                <a:cubicBezTo>
                  <a:pt x="6493" y="1257"/>
                  <a:pt x="6489" y="1272"/>
                  <a:pt x="6489" y="1272"/>
                </a:cubicBezTo>
                <a:cubicBezTo>
                  <a:pt x="6489" y="1272"/>
                  <a:pt x="6474" y="1271"/>
                  <a:pt x="6474" y="1277"/>
                </a:cubicBezTo>
                <a:cubicBezTo>
                  <a:pt x="6474" y="1283"/>
                  <a:pt x="6496" y="1279"/>
                  <a:pt x="6492" y="1286"/>
                </a:cubicBezTo>
                <a:cubicBezTo>
                  <a:pt x="6488" y="1293"/>
                  <a:pt x="6484" y="1289"/>
                  <a:pt x="6482" y="1292"/>
                </a:cubicBezTo>
                <a:cubicBezTo>
                  <a:pt x="6480" y="1295"/>
                  <a:pt x="6477" y="1299"/>
                  <a:pt x="6477" y="1299"/>
                </a:cubicBezTo>
                <a:cubicBezTo>
                  <a:pt x="6459" y="1298"/>
                  <a:pt x="6459" y="1298"/>
                  <a:pt x="6459" y="1298"/>
                </a:cubicBezTo>
                <a:cubicBezTo>
                  <a:pt x="6459" y="1303"/>
                  <a:pt x="6459" y="1303"/>
                  <a:pt x="6459" y="1303"/>
                </a:cubicBezTo>
                <a:cubicBezTo>
                  <a:pt x="6459" y="1303"/>
                  <a:pt x="6446" y="1289"/>
                  <a:pt x="6438" y="1293"/>
                </a:cubicBezTo>
                <a:cubicBezTo>
                  <a:pt x="6430" y="1297"/>
                  <a:pt x="6420" y="1296"/>
                  <a:pt x="6420" y="1296"/>
                </a:cubicBezTo>
                <a:cubicBezTo>
                  <a:pt x="6420" y="1296"/>
                  <a:pt x="6418" y="1313"/>
                  <a:pt x="6423" y="1313"/>
                </a:cubicBezTo>
                <a:cubicBezTo>
                  <a:pt x="6428" y="1313"/>
                  <a:pt x="6432" y="1321"/>
                  <a:pt x="6432" y="1321"/>
                </a:cubicBezTo>
                <a:cubicBezTo>
                  <a:pt x="6421" y="1328"/>
                  <a:pt x="6421" y="1328"/>
                  <a:pt x="6421" y="1328"/>
                </a:cubicBezTo>
                <a:cubicBezTo>
                  <a:pt x="6421" y="1328"/>
                  <a:pt x="6410" y="1332"/>
                  <a:pt x="6415" y="1340"/>
                </a:cubicBezTo>
                <a:cubicBezTo>
                  <a:pt x="6420" y="1348"/>
                  <a:pt x="6438" y="1349"/>
                  <a:pt x="6438" y="1349"/>
                </a:cubicBezTo>
                <a:cubicBezTo>
                  <a:pt x="6438" y="1349"/>
                  <a:pt x="6457" y="1341"/>
                  <a:pt x="6456" y="1349"/>
                </a:cubicBezTo>
                <a:cubicBezTo>
                  <a:pt x="6455" y="1357"/>
                  <a:pt x="6440" y="1358"/>
                  <a:pt x="6440" y="1358"/>
                </a:cubicBezTo>
                <a:cubicBezTo>
                  <a:pt x="6440" y="1372"/>
                  <a:pt x="6440" y="1372"/>
                  <a:pt x="6440" y="1372"/>
                </a:cubicBezTo>
                <a:cubicBezTo>
                  <a:pt x="6440" y="1372"/>
                  <a:pt x="6427" y="1367"/>
                  <a:pt x="6425" y="1376"/>
                </a:cubicBezTo>
                <a:cubicBezTo>
                  <a:pt x="6423" y="1385"/>
                  <a:pt x="6420" y="1398"/>
                  <a:pt x="6420" y="1398"/>
                </a:cubicBezTo>
                <a:cubicBezTo>
                  <a:pt x="6420" y="1398"/>
                  <a:pt x="6395" y="1398"/>
                  <a:pt x="6394" y="1403"/>
                </a:cubicBezTo>
                <a:cubicBezTo>
                  <a:pt x="6393" y="1408"/>
                  <a:pt x="6405" y="1409"/>
                  <a:pt x="6405" y="1409"/>
                </a:cubicBezTo>
                <a:cubicBezTo>
                  <a:pt x="6405" y="1409"/>
                  <a:pt x="6390" y="1411"/>
                  <a:pt x="6390" y="1418"/>
                </a:cubicBezTo>
                <a:cubicBezTo>
                  <a:pt x="6390" y="1426"/>
                  <a:pt x="6397" y="1425"/>
                  <a:pt x="6397" y="1425"/>
                </a:cubicBezTo>
                <a:cubicBezTo>
                  <a:pt x="6420" y="1422"/>
                  <a:pt x="6420" y="1422"/>
                  <a:pt x="6420" y="1422"/>
                </a:cubicBezTo>
                <a:cubicBezTo>
                  <a:pt x="6409" y="1434"/>
                  <a:pt x="6409" y="1434"/>
                  <a:pt x="6409" y="1434"/>
                </a:cubicBezTo>
                <a:cubicBezTo>
                  <a:pt x="6409" y="1434"/>
                  <a:pt x="6426" y="1429"/>
                  <a:pt x="6425" y="1432"/>
                </a:cubicBezTo>
                <a:cubicBezTo>
                  <a:pt x="6424" y="1435"/>
                  <a:pt x="6404" y="1444"/>
                  <a:pt x="6419" y="1444"/>
                </a:cubicBezTo>
                <a:cubicBezTo>
                  <a:pt x="6434" y="1444"/>
                  <a:pt x="6455" y="1438"/>
                  <a:pt x="6464" y="1433"/>
                </a:cubicBezTo>
                <a:cubicBezTo>
                  <a:pt x="6473" y="1428"/>
                  <a:pt x="6473" y="1420"/>
                  <a:pt x="6473" y="1420"/>
                </a:cubicBezTo>
                <a:cubicBezTo>
                  <a:pt x="6473" y="1420"/>
                  <a:pt x="6483" y="1426"/>
                  <a:pt x="6492" y="1420"/>
                </a:cubicBezTo>
                <a:cubicBezTo>
                  <a:pt x="6501" y="1415"/>
                  <a:pt x="6502" y="1409"/>
                  <a:pt x="6514" y="1408"/>
                </a:cubicBezTo>
                <a:cubicBezTo>
                  <a:pt x="6525" y="1407"/>
                  <a:pt x="6530" y="1407"/>
                  <a:pt x="6530" y="1407"/>
                </a:cubicBezTo>
                <a:cubicBezTo>
                  <a:pt x="6533" y="1401"/>
                  <a:pt x="6533" y="1401"/>
                  <a:pt x="6533" y="1401"/>
                </a:cubicBezTo>
                <a:cubicBezTo>
                  <a:pt x="6558" y="1402"/>
                  <a:pt x="6558" y="1402"/>
                  <a:pt x="6558" y="1402"/>
                </a:cubicBezTo>
                <a:cubicBezTo>
                  <a:pt x="6557" y="1390"/>
                  <a:pt x="6557" y="1390"/>
                  <a:pt x="6557" y="1390"/>
                </a:cubicBezTo>
                <a:cubicBezTo>
                  <a:pt x="6557" y="1390"/>
                  <a:pt x="6569" y="1392"/>
                  <a:pt x="6569" y="1388"/>
                </a:cubicBezTo>
                <a:cubicBezTo>
                  <a:pt x="6569" y="1384"/>
                  <a:pt x="6564" y="1380"/>
                  <a:pt x="6568" y="1375"/>
                </a:cubicBezTo>
                <a:cubicBezTo>
                  <a:pt x="6571" y="1370"/>
                  <a:pt x="6576" y="1356"/>
                  <a:pt x="6576" y="1346"/>
                </a:cubicBezTo>
                <a:close/>
                <a:moveTo>
                  <a:pt x="6590" y="1178"/>
                </a:moveTo>
                <a:cubicBezTo>
                  <a:pt x="6586" y="1178"/>
                  <a:pt x="6580" y="1190"/>
                  <a:pt x="6584" y="1193"/>
                </a:cubicBezTo>
                <a:cubicBezTo>
                  <a:pt x="6588" y="1196"/>
                  <a:pt x="6601" y="1189"/>
                  <a:pt x="6601" y="1189"/>
                </a:cubicBezTo>
                <a:cubicBezTo>
                  <a:pt x="6601" y="1189"/>
                  <a:pt x="6594" y="1178"/>
                  <a:pt x="6590" y="1178"/>
                </a:cubicBezTo>
                <a:close/>
                <a:moveTo>
                  <a:pt x="7967" y="2161"/>
                </a:moveTo>
                <a:cubicBezTo>
                  <a:pt x="7957" y="2153"/>
                  <a:pt x="7959" y="2171"/>
                  <a:pt x="7959" y="2171"/>
                </a:cubicBezTo>
                <a:cubicBezTo>
                  <a:pt x="7973" y="2178"/>
                  <a:pt x="7977" y="2169"/>
                  <a:pt x="7967" y="2161"/>
                </a:cubicBezTo>
                <a:close/>
                <a:moveTo>
                  <a:pt x="7937" y="2078"/>
                </a:moveTo>
                <a:cubicBezTo>
                  <a:pt x="7918" y="2083"/>
                  <a:pt x="7918" y="2083"/>
                  <a:pt x="7918" y="2083"/>
                </a:cubicBezTo>
                <a:cubicBezTo>
                  <a:pt x="7919" y="2099"/>
                  <a:pt x="7932" y="2092"/>
                  <a:pt x="7932" y="2092"/>
                </a:cubicBezTo>
                <a:cubicBezTo>
                  <a:pt x="7932" y="2092"/>
                  <a:pt x="7937" y="2103"/>
                  <a:pt x="7946" y="2099"/>
                </a:cubicBezTo>
                <a:cubicBezTo>
                  <a:pt x="7955" y="2095"/>
                  <a:pt x="7937" y="2078"/>
                  <a:pt x="7937" y="2078"/>
                </a:cubicBezTo>
                <a:close/>
                <a:moveTo>
                  <a:pt x="7491" y="141"/>
                </a:moveTo>
                <a:cubicBezTo>
                  <a:pt x="7519" y="141"/>
                  <a:pt x="7519" y="141"/>
                  <a:pt x="7519" y="141"/>
                </a:cubicBezTo>
                <a:cubicBezTo>
                  <a:pt x="7519" y="141"/>
                  <a:pt x="7550" y="152"/>
                  <a:pt x="7554" y="150"/>
                </a:cubicBezTo>
                <a:cubicBezTo>
                  <a:pt x="7558" y="149"/>
                  <a:pt x="7580" y="145"/>
                  <a:pt x="7585" y="145"/>
                </a:cubicBezTo>
                <a:cubicBezTo>
                  <a:pt x="7591" y="145"/>
                  <a:pt x="7637" y="163"/>
                  <a:pt x="7637" y="163"/>
                </a:cubicBezTo>
                <a:cubicBezTo>
                  <a:pt x="7651" y="148"/>
                  <a:pt x="7651" y="148"/>
                  <a:pt x="7651" y="148"/>
                </a:cubicBezTo>
                <a:cubicBezTo>
                  <a:pt x="7691" y="149"/>
                  <a:pt x="7691" y="149"/>
                  <a:pt x="7691" y="149"/>
                </a:cubicBezTo>
                <a:cubicBezTo>
                  <a:pt x="7694" y="136"/>
                  <a:pt x="7694" y="136"/>
                  <a:pt x="7694" y="136"/>
                </a:cubicBezTo>
                <a:cubicBezTo>
                  <a:pt x="7694" y="136"/>
                  <a:pt x="7715" y="143"/>
                  <a:pt x="7726" y="122"/>
                </a:cubicBezTo>
                <a:cubicBezTo>
                  <a:pt x="7737" y="101"/>
                  <a:pt x="7691" y="118"/>
                  <a:pt x="7691" y="118"/>
                </a:cubicBezTo>
                <a:cubicBezTo>
                  <a:pt x="7691" y="118"/>
                  <a:pt x="7688" y="108"/>
                  <a:pt x="7664" y="108"/>
                </a:cubicBezTo>
                <a:cubicBezTo>
                  <a:pt x="7640" y="108"/>
                  <a:pt x="7623" y="120"/>
                  <a:pt x="7616" y="118"/>
                </a:cubicBezTo>
                <a:cubicBezTo>
                  <a:pt x="7609" y="117"/>
                  <a:pt x="7615" y="105"/>
                  <a:pt x="7596" y="105"/>
                </a:cubicBezTo>
                <a:cubicBezTo>
                  <a:pt x="7578" y="105"/>
                  <a:pt x="7573" y="121"/>
                  <a:pt x="7573" y="121"/>
                </a:cubicBezTo>
                <a:cubicBezTo>
                  <a:pt x="7529" y="105"/>
                  <a:pt x="7529" y="105"/>
                  <a:pt x="7529" y="105"/>
                </a:cubicBezTo>
                <a:cubicBezTo>
                  <a:pt x="7529" y="105"/>
                  <a:pt x="7508" y="112"/>
                  <a:pt x="7485" y="117"/>
                </a:cubicBezTo>
                <a:cubicBezTo>
                  <a:pt x="7463" y="121"/>
                  <a:pt x="7478" y="105"/>
                  <a:pt x="7478" y="105"/>
                </a:cubicBezTo>
                <a:cubicBezTo>
                  <a:pt x="7457" y="115"/>
                  <a:pt x="7457" y="115"/>
                  <a:pt x="7457" y="115"/>
                </a:cubicBezTo>
                <a:cubicBezTo>
                  <a:pt x="7467" y="129"/>
                  <a:pt x="7467" y="129"/>
                  <a:pt x="7467" y="129"/>
                </a:cubicBezTo>
                <a:lnTo>
                  <a:pt x="7491" y="141"/>
                </a:lnTo>
                <a:close/>
                <a:moveTo>
                  <a:pt x="7945" y="2230"/>
                </a:moveTo>
                <a:cubicBezTo>
                  <a:pt x="7952" y="2235"/>
                  <a:pt x="7962" y="2227"/>
                  <a:pt x="7953" y="2223"/>
                </a:cubicBezTo>
                <a:cubicBezTo>
                  <a:pt x="7944" y="2219"/>
                  <a:pt x="7940" y="2227"/>
                  <a:pt x="7945" y="2230"/>
                </a:cubicBezTo>
                <a:close/>
                <a:moveTo>
                  <a:pt x="7943" y="2171"/>
                </a:moveTo>
                <a:cubicBezTo>
                  <a:pt x="7939" y="2167"/>
                  <a:pt x="7927" y="2170"/>
                  <a:pt x="7927" y="2178"/>
                </a:cubicBezTo>
                <a:cubicBezTo>
                  <a:pt x="7927" y="2183"/>
                  <a:pt x="7947" y="2175"/>
                  <a:pt x="7943" y="2171"/>
                </a:cubicBezTo>
                <a:close/>
                <a:moveTo>
                  <a:pt x="7898" y="2198"/>
                </a:moveTo>
                <a:cubicBezTo>
                  <a:pt x="7900" y="2210"/>
                  <a:pt x="7910" y="2213"/>
                  <a:pt x="7915" y="2205"/>
                </a:cubicBezTo>
                <a:cubicBezTo>
                  <a:pt x="7921" y="2195"/>
                  <a:pt x="7896" y="2186"/>
                  <a:pt x="7898" y="2198"/>
                </a:cubicBezTo>
                <a:close/>
                <a:moveTo>
                  <a:pt x="7885" y="2175"/>
                </a:moveTo>
                <a:cubicBezTo>
                  <a:pt x="7891" y="2164"/>
                  <a:pt x="7891" y="2164"/>
                  <a:pt x="7891" y="2164"/>
                </a:cubicBezTo>
                <a:cubicBezTo>
                  <a:pt x="7869" y="2147"/>
                  <a:pt x="7869" y="2147"/>
                  <a:pt x="7869" y="2147"/>
                </a:cubicBezTo>
                <a:lnTo>
                  <a:pt x="7885" y="2175"/>
                </a:lnTo>
                <a:close/>
                <a:moveTo>
                  <a:pt x="8551" y="596"/>
                </a:moveTo>
                <a:cubicBezTo>
                  <a:pt x="8573" y="601"/>
                  <a:pt x="8581" y="594"/>
                  <a:pt x="8588" y="590"/>
                </a:cubicBezTo>
                <a:cubicBezTo>
                  <a:pt x="8595" y="586"/>
                  <a:pt x="8601" y="578"/>
                  <a:pt x="8601" y="578"/>
                </a:cubicBezTo>
                <a:cubicBezTo>
                  <a:pt x="8610" y="577"/>
                  <a:pt x="8610" y="577"/>
                  <a:pt x="8610" y="577"/>
                </a:cubicBezTo>
                <a:cubicBezTo>
                  <a:pt x="8610" y="577"/>
                  <a:pt x="8602" y="566"/>
                  <a:pt x="8576" y="560"/>
                </a:cubicBezTo>
                <a:cubicBezTo>
                  <a:pt x="8550" y="554"/>
                  <a:pt x="8535" y="577"/>
                  <a:pt x="8535" y="577"/>
                </a:cubicBezTo>
                <a:cubicBezTo>
                  <a:pt x="8535" y="580"/>
                  <a:pt x="8529" y="592"/>
                  <a:pt x="8551" y="596"/>
                </a:cubicBezTo>
                <a:close/>
                <a:moveTo>
                  <a:pt x="7829" y="2293"/>
                </a:moveTo>
                <a:cubicBezTo>
                  <a:pt x="7838" y="2303"/>
                  <a:pt x="7843" y="2296"/>
                  <a:pt x="7843" y="2296"/>
                </a:cubicBezTo>
                <a:cubicBezTo>
                  <a:pt x="7849" y="2302"/>
                  <a:pt x="7849" y="2302"/>
                  <a:pt x="7849" y="2302"/>
                </a:cubicBezTo>
                <a:cubicBezTo>
                  <a:pt x="7873" y="2303"/>
                  <a:pt x="7873" y="2303"/>
                  <a:pt x="7873" y="2303"/>
                </a:cubicBezTo>
                <a:cubicBezTo>
                  <a:pt x="7881" y="2318"/>
                  <a:pt x="7881" y="2318"/>
                  <a:pt x="7881" y="2318"/>
                </a:cubicBezTo>
                <a:cubicBezTo>
                  <a:pt x="7906" y="2317"/>
                  <a:pt x="7906" y="2317"/>
                  <a:pt x="7906" y="2317"/>
                </a:cubicBezTo>
                <a:cubicBezTo>
                  <a:pt x="7909" y="2313"/>
                  <a:pt x="7909" y="2313"/>
                  <a:pt x="7909" y="2313"/>
                </a:cubicBezTo>
                <a:cubicBezTo>
                  <a:pt x="7909" y="2313"/>
                  <a:pt x="7947" y="2318"/>
                  <a:pt x="7949" y="2304"/>
                </a:cubicBezTo>
                <a:cubicBezTo>
                  <a:pt x="7951" y="2290"/>
                  <a:pt x="7931" y="2301"/>
                  <a:pt x="7927" y="2303"/>
                </a:cubicBezTo>
                <a:cubicBezTo>
                  <a:pt x="7923" y="2305"/>
                  <a:pt x="7920" y="2293"/>
                  <a:pt x="7920" y="2293"/>
                </a:cubicBezTo>
                <a:cubicBezTo>
                  <a:pt x="7898" y="2292"/>
                  <a:pt x="7898" y="2292"/>
                  <a:pt x="7898" y="2292"/>
                </a:cubicBezTo>
                <a:cubicBezTo>
                  <a:pt x="7877" y="2287"/>
                  <a:pt x="7877" y="2287"/>
                  <a:pt x="7877" y="2287"/>
                </a:cubicBezTo>
                <a:cubicBezTo>
                  <a:pt x="7856" y="2287"/>
                  <a:pt x="7856" y="2287"/>
                  <a:pt x="7856" y="2287"/>
                </a:cubicBezTo>
                <a:cubicBezTo>
                  <a:pt x="7836" y="2276"/>
                  <a:pt x="7836" y="2276"/>
                  <a:pt x="7836" y="2276"/>
                </a:cubicBezTo>
                <a:cubicBezTo>
                  <a:pt x="7836" y="2276"/>
                  <a:pt x="7820" y="2283"/>
                  <a:pt x="7829" y="2293"/>
                </a:cubicBezTo>
                <a:close/>
                <a:moveTo>
                  <a:pt x="7851" y="2036"/>
                </a:moveTo>
                <a:cubicBezTo>
                  <a:pt x="7858" y="2029"/>
                  <a:pt x="7858" y="2029"/>
                  <a:pt x="7858" y="2029"/>
                </a:cubicBezTo>
                <a:cubicBezTo>
                  <a:pt x="7833" y="2024"/>
                  <a:pt x="7833" y="2024"/>
                  <a:pt x="7833" y="2024"/>
                </a:cubicBezTo>
                <a:lnTo>
                  <a:pt x="7851" y="2036"/>
                </a:lnTo>
                <a:close/>
                <a:moveTo>
                  <a:pt x="7934" y="2119"/>
                </a:moveTo>
                <a:cubicBezTo>
                  <a:pt x="7921" y="2119"/>
                  <a:pt x="7921" y="2119"/>
                  <a:pt x="7921" y="2119"/>
                </a:cubicBezTo>
                <a:cubicBezTo>
                  <a:pt x="7920" y="2131"/>
                  <a:pt x="7920" y="2131"/>
                  <a:pt x="7920" y="2131"/>
                </a:cubicBezTo>
                <a:cubicBezTo>
                  <a:pt x="7929" y="2147"/>
                  <a:pt x="7929" y="2147"/>
                  <a:pt x="7929" y="2147"/>
                </a:cubicBezTo>
                <a:lnTo>
                  <a:pt x="7934" y="2119"/>
                </a:lnTo>
                <a:close/>
                <a:moveTo>
                  <a:pt x="7966" y="2200"/>
                </a:moveTo>
                <a:cubicBezTo>
                  <a:pt x="7975" y="2187"/>
                  <a:pt x="7975" y="2187"/>
                  <a:pt x="7975" y="2187"/>
                </a:cubicBezTo>
                <a:cubicBezTo>
                  <a:pt x="7963" y="2187"/>
                  <a:pt x="7963" y="2187"/>
                  <a:pt x="7963" y="2187"/>
                </a:cubicBezTo>
                <a:lnTo>
                  <a:pt x="7966" y="2200"/>
                </a:lnTo>
                <a:close/>
                <a:moveTo>
                  <a:pt x="7880" y="2228"/>
                </a:moveTo>
                <a:cubicBezTo>
                  <a:pt x="7879" y="2231"/>
                  <a:pt x="7888" y="2233"/>
                  <a:pt x="7887" y="2226"/>
                </a:cubicBezTo>
                <a:cubicBezTo>
                  <a:pt x="7886" y="2219"/>
                  <a:pt x="7881" y="2222"/>
                  <a:pt x="7880" y="2228"/>
                </a:cubicBezTo>
                <a:close/>
                <a:moveTo>
                  <a:pt x="7252" y="150"/>
                </a:moveTo>
                <a:cubicBezTo>
                  <a:pt x="7259" y="155"/>
                  <a:pt x="7274" y="152"/>
                  <a:pt x="7277" y="156"/>
                </a:cubicBezTo>
                <a:cubicBezTo>
                  <a:pt x="7280" y="160"/>
                  <a:pt x="7261" y="170"/>
                  <a:pt x="7261" y="170"/>
                </a:cubicBezTo>
                <a:cubicBezTo>
                  <a:pt x="7290" y="181"/>
                  <a:pt x="7290" y="181"/>
                  <a:pt x="7290" y="181"/>
                </a:cubicBezTo>
                <a:cubicBezTo>
                  <a:pt x="7290" y="181"/>
                  <a:pt x="7305" y="191"/>
                  <a:pt x="7319" y="194"/>
                </a:cubicBezTo>
                <a:cubicBezTo>
                  <a:pt x="7333" y="197"/>
                  <a:pt x="7343" y="177"/>
                  <a:pt x="7343" y="177"/>
                </a:cubicBezTo>
                <a:cubicBezTo>
                  <a:pt x="7371" y="172"/>
                  <a:pt x="7371" y="172"/>
                  <a:pt x="7371" y="172"/>
                </a:cubicBezTo>
                <a:cubicBezTo>
                  <a:pt x="7394" y="186"/>
                  <a:pt x="7394" y="186"/>
                  <a:pt x="7394" y="186"/>
                </a:cubicBezTo>
                <a:cubicBezTo>
                  <a:pt x="7394" y="186"/>
                  <a:pt x="7375" y="191"/>
                  <a:pt x="7357" y="195"/>
                </a:cubicBezTo>
                <a:cubicBezTo>
                  <a:pt x="7339" y="200"/>
                  <a:pt x="7340" y="207"/>
                  <a:pt x="7340" y="207"/>
                </a:cubicBezTo>
                <a:cubicBezTo>
                  <a:pt x="7340" y="207"/>
                  <a:pt x="7390" y="211"/>
                  <a:pt x="7383" y="212"/>
                </a:cubicBezTo>
                <a:cubicBezTo>
                  <a:pt x="7375" y="214"/>
                  <a:pt x="7345" y="226"/>
                  <a:pt x="7345" y="226"/>
                </a:cubicBezTo>
                <a:cubicBezTo>
                  <a:pt x="7378" y="238"/>
                  <a:pt x="7378" y="238"/>
                  <a:pt x="7378" y="238"/>
                </a:cubicBezTo>
                <a:cubicBezTo>
                  <a:pt x="7378" y="238"/>
                  <a:pt x="7408" y="253"/>
                  <a:pt x="7433" y="249"/>
                </a:cubicBezTo>
                <a:cubicBezTo>
                  <a:pt x="7459" y="245"/>
                  <a:pt x="7440" y="229"/>
                  <a:pt x="7440" y="222"/>
                </a:cubicBezTo>
                <a:cubicBezTo>
                  <a:pt x="7440" y="215"/>
                  <a:pt x="7470" y="215"/>
                  <a:pt x="7470" y="215"/>
                </a:cubicBezTo>
                <a:cubicBezTo>
                  <a:pt x="7470" y="201"/>
                  <a:pt x="7470" y="201"/>
                  <a:pt x="7470" y="201"/>
                </a:cubicBezTo>
                <a:cubicBezTo>
                  <a:pt x="7489" y="197"/>
                  <a:pt x="7489" y="197"/>
                  <a:pt x="7489" y="197"/>
                </a:cubicBezTo>
                <a:cubicBezTo>
                  <a:pt x="7498" y="176"/>
                  <a:pt x="7498" y="176"/>
                  <a:pt x="7498" y="176"/>
                </a:cubicBezTo>
                <a:cubicBezTo>
                  <a:pt x="7511" y="183"/>
                  <a:pt x="7511" y="183"/>
                  <a:pt x="7511" y="183"/>
                </a:cubicBezTo>
                <a:cubicBezTo>
                  <a:pt x="7527" y="174"/>
                  <a:pt x="7527" y="174"/>
                  <a:pt x="7527" y="174"/>
                </a:cubicBezTo>
                <a:cubicBezTo>
                  <a:pt x="7527" y="174"/>
                  <a:pt x="7536" y="188"/>
                  <a:pt x="7556" y="193"/>
                </a:cubicBezTo>
                <a:cubicBezTo>
                  <a:pt x="7575" y="197"/>
                  <a:pt x="7553" y="224"/>
                  <a:pt x="7553" y="224"/>
                </a:cubicBezTo>
                <a:cubicBezTo>
                  <a:pt x="7589" y="222"/>
                  <a:pt x="7589" y="222"/>
                  <a:pt x="7589" y="222"/>
                </a:cubicBezTo>
                <a:cubicBezTo>
                  <a:pt x="7589" y="222"/>
                  <a:pt x="7608" y="238"/>
                  <a:pt x="7609" y="233"/>
                </a:cubicBezTo>
                <a:cubicBezTo>
                  <a:pt x="7610" y="229"/>
                  <a:pt x="7661" y="215"/>
                  <a:pt x="7665" y="207"/>
                </a:cubicBezTo>
                <a:cubicBezTo>
                  <a:pt x="7670" y="198"/>
                  <a:pt x="7627" y="200"/>
                  <a:pt x="7627" y="200"/>
                </a:cubicBezTo>
                <a:cubicBezTo>
                  <a:pt x="7625" y="188"/>
                  <a:pt x="7625" y="188"/>
                  <a:pt x="7625" y="188"/>
                </a:cubicBezTo>
                <a:cubicBezTo>
                  <a:pt x="7589" y="183"/>
                  <a:pt x="7589" y="183"/>
                  <a:pt x="7589" y="183"/>
                </a:cubicBezTo>
                <a:cubicBezTo>
                  <a:pt x="7588" y="172"/>
                  <a:pt x="7588" y="172"/>
                  <a:pt x="7588" y="172"/>
                </a:cubicBezTo>
                <a:cubicBezTo>
                  <a:pt x="7567" y="174"/>
                  <a:pt x="7567" y="174"/>
                  <a:pt x="7567" y="174"/>
                </a:cubicBezTo>
                <a:cubicBezTo>
                  <a:pt x="7570" y="162"/>
                  <a:pt x="7570" y="162"/>
                  <a:pt x="7570" y="162"/>
                </a:cubicBezTo>
                <a:cubicBezTo>
                  <a:pt x="7519" y="163"/>
                  <a:pt x="7519" y="163"/>
                  <a:pt x="7519" y="163"/>
                </a:cubicBezTo>
                <a:cubicBezTo>
                  <a:pt x="7515" y="155"/>
                  <a:pt x="7515" y="155"/>
                  <a:pt x="7515" y="155"/>
                </a:cubicBezTo>
                <a:cubicBezTo>
                  <a:pt x="7491" y="155"/>
                  <a:pt x="7491" y="155"/>
                  <a:pt x="7491" y="155"/>
                </a:cubicBezTo>
                <a:cubicBezTo>
                  <a:pt x="7491" y="155"/>
                  <a:pt x="7488" y="142"/>
                  <a:pt x="7473" y="138"/>
                </a:cubicBezTo>
                <a:cubicBezTo>
                  <a:pt x="7457" y="134"/>
                  <a:pt x="7450" y="139"/>
                  <a:pt x="7450" y="139"/>
                </a:cubicBezTo>
                <a:cubicBezTo>
                  <a:pt x="7453" y="127"/>
                  <a:pt x="7453" y="127"/>
                  <a:pt x="7453" y="127"/>
                </a:cubicBezTo>
                <a:cubicBezTo>
                  <a:pt x="7453" y="127"/>
                  <a:pt x="7432" y="121"/>
                  <a:pt x="7404" y="122"/>
                </a:cubicBezTo>
                <a:cubicBezTo>
                  <a:pt x="7375" y="124"/>
                  <a:pt x="7412" y="156"/>
                  <a:pt x="7412" y="156"/>
                </a:cubicBezTo>
                <a:cubicBezTo>
                  <a:pt x="7412" y="156"/>
                  <a:pt x="7381" y="131"/>
                  <a:pt x="7366" y="128"/>
                </a:cubicBezTo>
                <a:cubicBezTo>
                  <a:pt x="7350" y="125"/>
                  <a:pt x="7345" y="145"/>
                  <a:pt x="7345" y="145"/>
                </a:cubicBezTo>
                <a:cubicBezTo>
                  <a:pt x="7345" y="145"/>
                  <a:pt x="7322" y="141"/>
                  <a:pt x="7316" y="138"/>
                </a:cubicBezTo>
                <a:cubicBezTo>
                  <a:pt x="7311" y="135"/>
                  <a:pt x="7329" y="125"/>
                  <a:pt x="7329" y="125"/>
                </a:cubicBezTo>
                <a:cubicBezTo>
                  <a:pt x="7292" y="128"/>
                  <a:pt x="7292" y="128"/>
                  <a:pt x="7292" y="128"/>
                </a:cubicBezTo>
                <a:cubicBezTo>
                  <a:pt x="7283" y="136"/>
                  <a:pt x="7283" y="136"/>
                  <a:pt x="7283" y="136"/>
                </a:cubicBezTo>
                <a:cubicBezTo>
                  <a:pt x="7278" y="125"/>
                  <a:pt x="7278" y="125"/>
                  <a:pt x="7278" y="125"/>
                </a:cubicBezTo>
                <a:cubicBezTo>
                  <a:pt x="7278" y="125"/>
                  <a:pt x="7254" y="132"/>
                  <a:pt x="7246" y="139"/>
                </a:cubicBezTo>
                <a:cubicBezTo>
                  <a:pt x="7246" y="139"/>
                  <a:pt x="7245" y="146"/>
                  <a:pt x="7252" y="150"/>
                </a:cubicBezTo>
                <a:close/>
                <a:moveTo>
                  <a:pt x="7923" y="2212"/>
                </a:moveTo>
                <a:cubicBezTo>
                  <a:pt x="7923" y="2221"/>
                  <a:pt x="7923" y="2221"/>
                  <a:pt x="7923" y="2221"/>
                </a:cubicBezTo>
                <a:cubicBezTo>
                  <a:pt x="7932" y="2211"/>
                  <a:pt x="7932" y="2211"/>
                  <a:pt x="7932" y="2211"/>
                </a:cubicBezTo>
                <a:lnTo>
                  <a:pt x="7923" y="2212"/>
                </a:lnTo>
                <a:close/>
                <a:moveTo>
                  <a:pt x="6620" y="1148"/>
                </a:moveTo>
                <a:cubicBezTo>
                  <a:pt x="6620" y="1148"/>
                  <a:pt x="6614" y="1153"/>
                  <a:pt x="6611" y="1156"/>
                </a:cubicBezTo>
                <a:cubicBezTo>
                  <a:pt x="6608" y="1159"/>
                  <a:pt x="6606" y="1166"/>
                  <a:pt x="6606" y="1166"/>
                </a:cubicBezTo>
                <a:cubicBezTo>
                  <a:pt x="6595" y="1171"/>
                  <a:pt x="6595" y="1171"/>
                  <a:pt x="6595" y="1171"/>
                </a:cubicBezTo>
                <a:cubicBezTo>
                  <a:pt x="6595" y="1171"/>
                  <a:pt x="6601" y="1180"/>
                  <a:pt x="6609" y="1179"/>
                </a:cubicBezTo>
                <a:cubicBezTo>
                  <a:pt x="6617" y="1178"/>
                  <a:pt x="6624" y="1170"/>
                  <a:pt x="6624" y="1170"/>
                </a:cubicBezTo>
                <a:cubicBezTo>
                  <a:pt x="6623" y="1182"/>
                  <a:pt x="6623" y="1182"/>
                  <a:pt x="6623" y="1182"/>
                </a:cubicBezTo>
                <a:cubicBezTo>
                  <a:pt x="6623" y="1182"/>
                  <a:pt x="6610" y="1188"/>
                  <a:pt x="6605" y="1196"/>
                </a:cubicBezTo>
                <a:cubicBezTo>
                  <a:pt x="6600" y="1205"/>
                  <a:pt x="6606" y="1218"/>
                  <a:pt x="6606" y="1218"/>
                </a:cubicBezTo>
                <a:cubicBezTo>
                  <a:pt x="6606" y="1218"/>
                  <a:pt x="6617" y="1210"/>
                  <a:pt x="6624" y="1215"/>
                </a:cubicBezTo>
                <a:cubicBezTo>
                  <a:pt x="6630" y="1220"/>
                  <a:pt x="6643" y="1209"/>
                  <a:pt x="6643" y="1209"/>
                </a:cubicBezTo>
                <a:cubicBezTo>
                  <a:pt x="6634" y="1219"/>
                  <a:pt x="6634" y="1219"/>
                  <a:pt x="6634" y="1219"/>
                </a:cubicBezTo>
                <a:cubicBezTo>
                  <a:pt x="6639" y="1237"/>
                  <a:pt x="6639" y="1237"/>
                  <a:pt x="6639" y="1237"/>
                </a:cubicBezTo>
                <a:cubicBezTo>
                  <a:pt x="6639" y="1237"/>
                  <a:pt x="6628" y="1250"/>
                  <a:pt x="6620" y="1264"/>
                </a:cubicBezTo>
                <a:cubicBezTo>
                  <a:pt x="6613" y="1277"/>
                  <a:pt x="6636" y="1274"/>
                  <a:pt x="6636" y="1274"/>
                </a:cubicBezTo>
                <a:cubicBezTo>
                  <a:pt x="6636" y="1274"/>
                  <a:pt x="6649" y="1268"/>
                  <a:pt x="6656" y="1271"/>
                </a:cubicBezTo>
                <a:cubicBezTo>
                  <a:pt x="6663" y="1274"/>
                  <a:pt x="6679" y="1261"/>
                  <a:pt x="6679" y="1261"/>
                </a:cubicBezTo>
                <a:cubicBezTo>
                  <a:pt x="6701" y="1263"/>
                  <a:pt x="6701" y="1263"/>
                  <a:pt x="6701" y="1263"/>
                </a:cubicBezTo>
                <a:cubicBezTo>
                  <a:pt x="6701" y="1263"/>
                  <a:pt x="6678" y="1276"/>
                  <a:pt x="6676" y="1286"/>
                </a:cubicBezTo>
                <a:cubicBezTo>
                  <a:pt x="6675" y="1296"/>
                  <a:pt x="6705" y="1303"/>
                  <a:pt x="6705" y="1303"/>
                </a:cubicBezTo>
                <a:cubicBezTo>
                  <a:pt x="6706" y="1317"/>
                  <a:pt x="6706" y="1317"/>
                  <a:pt x="6706" y="1317"/>
                </a:cubicBezTo>
                <a:cubicBezTo>
                  <a:pt x="6698" y="1329"/>
                  <a:pt x="6698" y="1329"/>
                  <a:pt x="6698" y="1329"/>
                </a:cubicBezTo>
                <a:cubicBezTo>
                  <a:pt x="6698" y="1329"/>
                  <a:pt x="6700" y="1343"/>
                  <a:pt x="6697" y="1347"/>
                </a:cubicBezTo>
                <a:cubicBezTo>
                  <a:pt x="6694" y="1351"/>
                  <a:pt x="6652" y="1345"/>
                  <a:pt x="6652" y="1345"/>
                </a:cubicBezTo>
                <a:cubicBezTo>
                  <a:pt x="6652" y="1345"/>
                  <a:pt x="6642" y="1342"/>
                  <a:pt x="6633" y="1344"/>
                </a:cubicBezTo>
                <a:cubicBezTo>
                  <a:pt x="6624" y="1346"/>
                  <a:pt x="6639" y="1357"/>
                  <a:pt x="6639" y="1357"/>
                </a:cubicBezTo>
                <a:cubicBezTo>
                  <a:pt x="6625" y="1370"/>
                  <a:pt x="6625" y="1370"/>
                  <a:pt x="6625" y="1370"/>
                </a:cubicBezTo>
                <a:cubicBezTo>
                  <a:pt x="6653" y="1368"/>
                  <a:pt x="6653" y="1368"/>
                  <a:pt x="6653" y="1368"/>
                </a:cubicBezTo>
                <a:cubicBezTo>
                  <a:pt x="6653" y="1368"/>
                  <a:pt x="6653" y="1391"/>
                  <a:pt x="6646" y="1398"/>
                </a:cubicBezTo>
                <a:cubicBezTo>
                  <a:pt x="6639" y="1405"/>
                  <a:pt x="6611" y="1413"/>
                  <a:pt x="6607" y="1416"/>
                </a:cubicBezTo>
                <a:cubicBezTo>
                  <a:pt x="6603" y="1419"/>
                  <a:pt x="6608" y="1434"/>
                  <a:pt x="6612" y="1436"/>
                </a:cubicBezTo>
                <a:cubicBezTo>
                  <a:pt x="6616" y="1438"/>
                  <a:pt x="6634" y="1424"/>
                  <a:pt x="6634" y="1424"/>
                </a:cubicBezTo>
                <a:cubicBezTo>
                  <a:pt x="6634" y="1424"/>
                  <a:pt x="6637" y="1430"/>
                  <a:pt x="6641" y="1434"/>
                </a:cubicBezTo>
                <a:cubicBezTo>
                  <a:pt x="6645" y="1438"/>
                  <a:pt x="6655" y="1434"/>
                  <a:pt x="6655" y="1434"/>
                </a:cubicBezTo>
                <a:cubicBezTo>
                  <a:pt x="6655" y="1434"/>
                  <a:pt x="6663" y="1443"/>
                  <a:pt x="6671" y="1444"/>
                </a:cubicBezTo>
                <a:cubicBezTo>
                  <a:pt x="6680" y="1445"/>
                  <a:pt x="6687" y="1440"/>
                  <a:pt x="6692" y="1435"/>
                </a:cubicBezTo>
                <a:cubicBezTo>
                  <a:pt x="6697" y="1430"/>
                  <a:pt x="6710" y="1431"/>
                  <a:pt x="6710" y="1431"/>
                </a:cubicBezTo>
                <a:cubicBezTo>
                  <a:pt x="6710" y="1431"/>
                  <a:pt x="6694" y="1446"/>
                  <a:pt x="6684" y="1453"/>
                </a:cubicBezTo>
                <a:cubicBezTo>
                  <a:pt x="6673" y="1460"/>
                  <a:pt x="6653" y="1453"/>
                  <a:pt x="6646" y="1453"/>
                </a:cubicBezTo>
                <a:cubicBezTo>
                  <a:pt x="6639" y="1453"/>
                  <a:pt x="6641" y="1463"/>
                  <a:pt x="6641" y="1463"/>
                </a:cubicBezTo>
                <a:cubicBezTo>
                  <a:pt x="6641" y="1463"/>
                  <a:pt x="6632" y="1463"/>
                  <a:pt x="6625" y="1466"/>
                </a:cubicBezTo>
                <a:cubicBezTo>
                  <a:pt x="6617" y="1469"/>
                  <a:pt x="6625" y="1475"/>
                  <a:pt x="6619" y="1484"/>
                </a:cubicBezTo>
                <a:cubicBezTo>
                  <a:pt x="6614" y="1492"/>
                  <a:pt x="6607" y="1488"/>
                  <a:pt x="6600" y="1488"/>
                </a:cubicBezTo>
                <a:cubicBezTo>
                  <a:pt x="6593" y="1488"/>
                  <a:pt x="6596" y="1498"/>
                  <a:pt x="6589" y="1504"/>
                </a:cubicBezTo>
                <a:cubicBezTo>
                  <a:pt x="6582" y="1510"/>
                  <a:pt x="6573" y="1509"/>
                  <a:pt x="6573" y="1513"/>
                </a:cubicBezTo>
                <a:cubicBezTo>
                  <a:pt x="6573" y="1517"/>
                  <a:pt x="6592" y="1517"/>
                  <a:pt x="6595" y="1517"/>
                </a:cubicBezTo>
                <a:cubicBezTo>
                  <a:pt x="6598" y="1517"/>
                  <a:pt x="6606" y="1507"/>
                  <a:pt x="6612" y="1502"/>
                </a:cubicBezTo>
                <a:cubicBezTo>
                  <a:pt x="6618" y="1497"/>
                  <a:pt x="6628" y="1498"/>
                  <a:pt x="6637" y="1498"/>
                </a:cubicBezTo>
                <a:cubicBezTo>
                  <a:pt x="6646" y="1498"/>
                  <a:pt x="6649" y="1508"/>
                  <a:pt x="6655" y="1508"/>
                </a:cubicBezTo>
                <a:cubicBezTo>
                  <a:pt x="6661" y="1508"/>
                  <a:pt x="6674" y="1483"/>
                  <a:pt x="6681" y="1480"/>
                </a:cubicBezTo>
                <a:cubicBezTo>
                  <a:pt x="6687" y="1476"/>
                  <a:pt x="6701" y="1487"/>
                  <a:pt x="6701" y="1487"/>
                </a:cubicBezTo>
                <a:cubicBezTo>
                  <a:pt x="6718" y="1488"/>
                  <a:pt x="6718" y="1488"/>
                  <a:pt x="6718" y="1488"/>
                </a:cubicBezTo>
                <a:cubicBezTo>
                  <a:pt x="6738" y="1480"/>
                  <a:pt x="6738" y="1480"/>
                  <a:pt x="6738" y="1480"/>
                </a:cubicBezTo>
                <a:cubicBezTo>
                  <a:pt x="6738" y="1480"/>
                  <a:pt x="6757" y="1489"/>
                  <a:pt x="6763" y="1488"/>
                </a:cubicBezTo>
                <a:cubicBezTo>
                  <a:pt x="6769" y="1487"/>
                  <a:pt x="6755" y="1476"/>
                  <a:pt x="6761" y="1471"/>
                </a:cubicBezTo>
                <a:cubicBezTo>
                  <a:pt x="6767" y="1466"/>
                  <a:pt x="6776" y="1481"/>
                  <a:pt x="6776" y="1481"/>
                </a:cubicBezTo>
                <a:cubicBezTo>
                  <a:pt x="6783" y="1476"/>
                  <a:pt x="6783" y="1476"/>
                  <a:pt x="6783" y="1476"/>
                </a:cubicBezTo>
                <a:cubicBezTo>
                  <a:pt x="6783" y="1476"/>
                  <a:pt x="6836" y="1476"/>
                  <a:pt x="6849" y="1469"/>
                </a:cubicBezTo>
                <a:cubicBezTo>
                  <a:pt x="6861" y="1462"/>
                  <a:pt x="6869" y="1447"/>
                  <a:pt x="6869" y="1447"/>
                </a:cubicBezTo>
                <a:cubicBezTo>
                  <a:pt x="6830" y="1442"/>
                  <a:pt x="6830" y="1442"/>
                  <a:pt x="6830" y="1442"/>
                </a:cubicBezTo>
                <a:cubicBezTo>
                  <a:pt x="6848" y="1439"/>
                  <a:pt x="6848" y="1439"/>
                  <a:pt x="6848" y="1439"/>
                </a:cubicBezTo>
                <a:cubicBezTo>
                  <a:pt x="6844" y="1429"/>
                  <a:pt x="6844" y="1429"/>
                  <a:pt x="6844" y="1429"/>
                </a:cubicBezTo>
                <a:cubicBezTo>
                  <a:pt x="6844" y="1429"/>
                  <a:pt x="6858" y="1416"/>
                  <a:pt x="6865" y="1415"/>
                </a:cubicBezTo>
                <a:cubicBezTo>
                  <a:pt x="6872" y="1414"/>
                  <a:pt x="6883" y="1403"/>
                  <a:pt x="6884" y="1383"/>
                </a:cubicBezTo>
                <a:cubicBezTo>
                  <a:pt x="6885" y="1362"/>
                  <a:pt x="6836" y="1363"/>
                  <a:pt x="6836" y="1363"/>
                </a:cubicBezTo>
                <a:cubicBezTo>
                  <a:pt x="6836" y="1363"/>
                  <a:pt x="6831" y="1377"/>
                  <a:pt x="6821" y="1370"/>
                </a:cubicBezTo>
                <a:cubicBezTo>
                  <a:pt x="6811" y="1362"/>
                  <a:pt x="6831" y="1355"/>
                  <a:pt x="6830" y="1346"/>
                </a:cubicBezTo>
                <a:cubicBezTo>
                  <a:pt x="6829" y="1337"/>
                  <a:pt x="6798" y="1332"/>
                  <a:pt x="6798" y="1327"/>
                </a:cubicBezTo>
                <a:cubicBezTo>
                  <a:pt x="6798" y="1322"/>
                  <a:pt x="6820" y="1325"/>
                  <a:pt x="6820" y="1325"/>
                </a:cubicBezTo>
                <a:cubicBezTo>
                  <a:pt x="6811" y="1317"/>
                  <a:pt x="6811" y="1317"/>
                  <a:pt x="6811" y="1317"/>
                </a:cubicBezTo>
                <a:cubicBezTo>
                  <a:pt x="6811" y="1317"/>
                  <a:pt x="6802" y="1296"/>
                  <a:pt x="6798" y="1289"/>
                </a:cubicBezTo>
                <a:cubicBezTo>
                  <a:pt x="6794" y="1282"/>
                  <a:pt x="6781" y="1282"/>
                  <a:pt x="6781" y="1282"/>
                </a:cubicBezTo>
                <a:cubicBezTo>
                  <a:pt x="6781" y="1282"/>
                  <a:pt x="6773" y="1273"/>
                  <a:pt x="6765" y="1267"/>
                </a:cubicBezTo>
                <a:cubicBezTo>
                  <a:pt x="6757" y="1261"/>
                  <a:pt x="6763" y="1229"/>
                  <a:pt x="6763" y="1229"/>
                </a:cubicBezTo>
                <a:cubicBezTo>
                  <a:pt x="6755" y="1229"/>
                  <a:pt x="6755" y="1229"/>
                  <a:pt x="6755" y="1229"/>
                </a:cubicBezTo>
                <a:cubicBezTo>
                  <a:pt x="6755" y="1229"/>
                  <a:pt x="6754" y="1223"/>
                  <a:pt x="6740" y="1213"/>
                </a:cubicBezTo>
                <a:cubicBezTo>
                  <a:pt x="6725" y="1203"/>
                  <a:pt x="6706" y="1213"/>
                  <a:pt x="6698" y="1214"/>
                </a:cubicBezTo>
                <a:cubicBezTo>
                  <a:pt x="6690" y="1215"/>
                  <a:pt x="6681" y="1203"/>
                  <a:pt x="6681" y="1203"/>
                </a:cubicBezTo>
                <a:cubicBezTo>
                  <a:pt x="6681" y="1203"/>
                  <a:pt x="6695" y="1208"/>
                  <a:pt x="6699" y="1207"/>
                </a:cubicBezTo>
                <a:cubicBezTo>
                  <a:pt x="6703" y="1206"/>
                  <a:pt x="6721" y="1202"/>
                  <a:pt x="6722" y="1196"/>
                </a:cubicBezTo>
                <a:cubicBezTo>
                  <a:pt x="6723" y="1191"/>
                  <a:pt x="6704" y="1190"/>
                  <a:pt x="6704" y="1190"/>
                </a:cubicBezTo>
                <a:cubicBezTo>
                  <a:pt x="6720" y="1186"/>
                  <a:pt x="6720" y="1186"/>
                  <a:pt x="6720" y="1186"/>
                </a:cubicBezTo>
                <a:cubicBezTo>
                  <a:pt x="6720" y="1186"/>
                  <a:pt x="6729" y="1179"/>
                  <a:pt x="6735" y="1174"/>
                </a:cubicBezTo>
                <a:cubicBezTo>
                  <a:pt x="6740" y="1169"/>
                  <a:pt x="6751" y="1145"/>
                  <a:pt x="6751" y="1145"/>
                </a:cubicBezTo>
                <a:cubicBezTo>
                  <a:pt x="6751" y="1145"/>
                  <a:pt x="6766" y="1136"/>
                  <a:pt x="6766" y="1129"/>
                </a:cubicBezTo>
                <a:cubicBezTo>
                  <a:pt x="6766" y="1122"/>
                  <a:pt x="6712" y="1127"/>
                  <a:pt x="6712" y="1127"/>
                </a:cubicBezTo>
                <a:cubicBezTo>
                  <a:pt x="6712" y="1127"/>
                  <a:pt x="6713" y="1122"/>
                  <a:pt x="6701" y="1122"/>
                </a:cubicBezTo>
                <a:cubicBezTo>
                  <a:pt x="6689" y="1122"/>
                  <a:pt x="6667" y="1130"/>
                  <a:pt x="6667" y="1130"/>
                </a:cubicBezTo>
                <a:cubicBezTo>
                  <a:pt x="6675" y="1123"/>
                  <a:pt x="6675" y="1123"/>
                  <a:pt x="6675" y="1123"/>
                </a:cubicBezTo>
                <a:cubicBezTo>
                  <a:pt x="6669" y="1115"/>
                  <a:pt x="6669" y="1115"/>
                  <a:pt x="6669" y="1115"/>
                </a:cubicBezTo>
                <a:cubicBezTo>
                  <a:pt x="6681" y="1113"/>
                  <a:pt x="6681" y="1113"/>
                  <a:pt x="6681" y="1113"/>
                </a:cubicBezTo>
                <a:cubicBezTo>
                  <a:pt x="6702" y="1100"/>
                  <a:pt x="6702" y="1100"/>
                  <a:pt x="6702" y="1100"/>
                </a:cubicBezTo>
                <a:cubicBezTo>
                  <a:pt x="6702" y="1100"/>
                  <a:pt x="6713" y="1091"/>
                  <a:pt x="6714" y="1080"/>
                </a:cubicBezTo>
                <a:cubicBezTo>
                  <a:pt x="6715" y="1073"/>
                  <a:pt x="6701" y="1075"/>
                  <a:pt x="6693" y="1076"/>
                </a:cubicBezTo>
                <a:cubicBezTo>
                  <a:pt x="6685" y="1077"/>
                  <a:pt x="6673" y="1083"/>
                  <a:pt x="6665" y="1083"/>
                </a:cubicBezTo>
                <a:cubicBezTo>
                  <a:pt x="6657" y="1083"/>
                  <a:pt x="6650" y="1074"/>
                  <a:pt x="6643" y="1078"/>
                </a:cubicBezTo>
                <a:cubicBezTo>
                  <a:pt x="6636" y="1082"/>
                  <a:pt x="6643" y="1092"/>
                  <a:pt x="6643" y="1092"/>
                </a:cubicBezTo>
                <a:cubicBezTo>
                  <a:pt x="6643" y="1092"/>
                  <a:pt x="6636" y="1093"/>
                  <a:pt x="6631" y="1097"/>
                </a:cubicBezTo>
                <a:cubicBezTo>
                  <a:pt x="6626" y="1101"/>
                  <a:pt x="6634" y="1116"/>
                  <a:pt x="6634" y="1116"/>
                </a:cubicBezTo>
                <a:cubicBezTo>
                  <a:pt x="6605" y="1119"/>
                  <a:pt x="6605" y="1119"/>
                  <a:pt x="6605" y="1119"/>
                </a:cubicBezTo>
                <a:cubicBezTo>
                  <a:pt x="6605" y="1125"/>
                  <a:pt x="6605" y="1125"/>
                  <a:pt x="6605" y="1125"/>
                </a:cubicBezTo>
                <a:cubicBezTo>
                  <a:pt x="6611" y="1130"/>
                  <a:pt x="6611" y="1130"/>
                  <a:pt x="6611" y="1130"/>
                </a:cubicBezTo>
                <a:lnTo>
                  <a:pt x="6620" y="1148"/>
                </a:lnTo>
                <a:close/>
                <a:moveTo>
                  <a:pt x="7501" y="1151"/>
                </a:moveTo>
                <a:cubicBezTo>
                  <a:pt x="7497" y="1138"/>
                  <a:pt x="7497" y="1138"/>
                  <a:pt x="7497" y="1138"/>
                </a:cubicBezTo>
                <a:cubicBezTo>
                  <a:pt x="7497" y="1138"/>
                  <a:pt x="7471" y="1172"/>
                  <a:pt x="7471" y="1178"/>
                </a:cubicBezTo>
                <a:cubicBezTo>
                  <a:pt x="7471" y="1183"/>
                  <a:pt x="7470" y="1196"/>
                  <a:pt x="7470" y="1196"/>
                </a:cubicBezTo>
                <a:cubicBezTo>
                  <a:pt x="7478" y="1196"/>
                  <a:pt x="7487" y="1165"/>
                  <a:pt x="7487" y="1165"/>
                </a:cubicBezTo>
                <a:lnTo>
                  <a:pt x="7501" y="1151"/>
                </a:lnTo>
                <a:close/>
                <a:moveTo>
                  <a:pt x="7878" y="2209"/>
                </a:moveTo>
                <a:cubicBezTo>
                  <a:pt x="7872" y="2204"/>
                  <a:pt x="7872" y="2204"/>
                  <a:pt x="7872" y="2204"/>
                </a:cubicBezTo>
                <a:cubicBezTo>
                  <a:pt x="7866" y="2210"/>
                  <a:pt x="7866" y="2210"/>
                  <a:pt x="7866" y="2210"/>
                </a:cubicBezTo>
                <a:lnTo>
                  <a:pt x="7878" y="2209"/>
                </a:lnTo>
                <a:close/>
                <a:moveTo>
                  <a:pt x="7533" y="1130"/>
                </a:moveTo>
                <a:cubicBezTo>
                  <a:pt x="7530" y="1141"/>
                  <a:pt x="7542" y="1164"/>
                  <a:pt x="7542" y="1164"/>
                </a:cubicBezTo>
                <a:cubicBezTo>
                  <a:pt x="7550" y="1147"/>
                  <a:pt x="7550" y="1147"/>
                  <a:pt x="7550" y="1147"/>
                </a:cubicBezTo>
                <a:cubicBezTo>
                  <a:pt x="7550" y="1147"/>
                  <a:pt x="7556" y="1150"/>
                  <a:pt x="7561" y="1141"/>
                </a:cubicBezTo>
                <a:cubicBezTo>
                  <a:pt x="7567" y="1133"/>
                  <a:pt x="7561" y="1124"/>
                  <a:pt x="7561" y="1124"/>
                </a:cubicBezTo>
                <a:cubicBezTo>
                  <a:pt x="7573" y="1112"/>
                  <a:pt x="7573" y="1112"/>
                  <a:pt x="7573" y="1112"/>
                </a:cubicBezTo>
                <a:cubicBezTo>
                  <a:pt x="7573" y="1112"/>
                  <a:pt x="7536" y="1119"/>
                  <a:pt x="7533" y="1130"/>
                </a:cubicBezTo>
                <a:close/>
                <a:moveTo>
                  <a:pt x="7679" y="1081"/>
                </a:moveTo>
                <a:cubicBezTo>
                  <a:pt x="7672" y="1083"/>
                  <a:pt x="7681" y="1100"/>
                  <a:pt x="7681" y="1100"/>
                </a:cubicBezTo>
                <a:cubicBezTo>
                  <a:pt x="7686" y="1113"/>
                  <a:pt x="7686" y="1113"/>
                  <a:pt x="7686" y="1113"/>
                </a:cubicBezTo>
                <a:cubicBezTo>
                  <a:pt x="7686" y="1113"/>
                  <a:pt x="7702" y="1100"/>
                  <a:pt x="7706" y="1100"/>
                </a:cubicBezTo>
                <a:cubicBezTo>
                  <a:pt x="7710" y="1100"/>
                  <a:pt x="7727" y="1086"/>
                  <a:pt x="7727" y="1086"/>
                </a:cubicBezTo>
                <a:cubicBezTo>
                  <a:pt x="7723" y="1075"/>
                  <a:pt x="7723" y="1075"/>
                  <a:pt x="7723" y="1075"/>
                </a:cubicBezTo>
                <a:cubicBezTo>
                  <a:pt x="7699" y="1079"/>
                  <a:pt x="7699" y="1079"/>
                  <a:pt x="7699" y="1079"/>
                </a:cubicBezTo>
                <a:cubicBezTo>
                  <a:pt x="7699" y="1079"/>
                  <a:pt x="7686" y="1078"/>
                  <a:pt x="7679" y="1081"/>
                </a:cubicBezTo>
                <a:close/>
                <a:moveTo>
                  <a:pt x="7707" y="1051"/>
                </a:moveTo>
                <a:cubicBezTo>
                  <a:pt x="7694" y="1054"/>
                  <a:pt x="7687" y="1071"/>
                  <a:pt x="7701" y="1071"/>
                </a:cubicBezTo>
                <a:cubicBezTo>
                  <a:pt x="7716" y="1071"/>
                  <a:pt x="7720" y="1049"/>
                  <a:pt x="7707" y="1051"/>
                </a:cubicBezTo>
                <a:close/>
                <a:moveTo>
                  <a:pt x="7317" y="1211"/>
                </a:moveTo>
                <a:cubicBezTo>
                  <a:pt x="7317" y="1211"/>
                  <a:pt x="7309" y="1199"/>
                  <a:pt x="7308" y="1200"/>
                </a:cubicBezTo>
                <a:cubicBezTo>
                  <a:pt x="7307" y="1200"/>
                  <a:pt x="7294" y="1205"/>
                  <a:pt x="7294" y="1210"/>
                </a:cubicBezTo>
                <a:cubicBezTo>
                  <a:pt x="7294" y="1215"/>
                  <a:pt x="7294" y="1219"/>
                  <a:pt x="7294" y="1219"/>
                </a:cubicBezTo>
                <a:cubicBezTo>
                  <a:pt x="7294" y="1219"/>
                  <a:pt x="7285" y="1207"/>
                  <a:pt x="7283" y="1208"/>
                </a:cubicBezTo>
                <a:cubicBezTo>
                  <a:pt x="7281" y="1209"/>
                  <a:pt x="7278" y="1213"/>
                  <a:pt x="7278" y="1213"/>
                </a:cubicBezTo>
                <a:cubicBezTo>
                  <a:pt x="7262" y="1224"/>
                  <a:pt x="7262" y="1224"/>
                  <a:pt x="7262" y="1224"/>
                </a:cubicBezTo>
                <a:cubicBezTo>
                  <a:pt x="7262" y="1224"/>
                  <a:pt x="7271" y="1229"/>
                  <a:pt x="7270" y="1240"/>
                </a:cubicBezTo>
                <a:cubicBezTo>
                  <a:pt x="7269" y="1251"/>
                  <a:pt x="7260" y="1253"/>
                  <a:pt x="7272" y="1254"/>
                </a:cubicBezTo>
                <a:cubicBezTo>
                  <a:pt x="7284" y="1255"/>
                  <a:pt x="7289" y="1253"/>
                  <a:pt x="7289" y="1253"/>
                </a:cubicBezTo>
                <a:cubicBezTo>
                  <a:pt x="7289" y="1253"/>
                  <a:pt x="7297" y="1272"/>
                  <a:pt x="7298" y="1265"/>
                </a:cubicBezTo>
                <a:cubicBezTo>
                  <a:pt x="7300" y="1259"/>
                  <a:pt x="7310" y="1245"/>
                  <a:pt x="7312" y="1244"/>
                </a:cubicBezTo>
                <a:cubicBezTo>
                  <a:pt x="7314" y="1244"/>
                  <a:pt x="7323" y="1244"/>
                  <a:pt x="7315" y="1239"/>
                </a:cubicBezTo>
                <a:cubicBezTo>
                  <a:pt x="7307" y="1234"/>
                  <a:pt x="7300" y="1227"/>
                  <a:pt x="7303" y="1227"/>
                </a:cubicBezTo>
                <a:cubicBezTo>
                  <a:pt x="7306" y="1226"/>
                  <a:pt x="7313" y="1227"/>
                  <a:pt x="7308" y="1224"/>
                </a:cubicBezTo>
                <a:cubicBezTo>
                  <a:pt x="7303" y="1220"/>
                  <a:pt x="7317" y="1211"/>
                  <a:pt x="7317" y="1211"/>
                </a:cubicBezTo>
                <a:close/>
                <a:moveTo>
                  <a:pt x="7266" y="1272"/>
                </a:moveTo>
                <a:cubicBezTo>
                  <a:pt x="7274" y="1270"/>
                  <a:pt x="7285" y="1282"/>
                  <a:pt x="7285" y="1282"/>
                </a:cubicBezTo>
                <a:cubicBezTo>
                  <a:pt x="7285" y="1282"/>
                  <a:pt x="7302" y="1279"/>
                  <a:pt x="7319" y="1275"/>
                </a:cubicBezTo>
                <a:cubicBezTo>
                  <a:pt x="7337" y="1272"/>
                  <a:pt x="7322" y="1260"/>
                  <a:pt x="7322" y="1260"/>
                </a:cubicBezTo>
                <a:cubicBezTo>
                  <a:pt x="7305" y="1266"/>
                  <a:pt x="7305" y="1266"/>
                  <a:pt x="7305" y="1266"/>
                </a:cubicBezTo>
                <a:cubicBezTo>
                  <a:pt x="7305" y="1266"/>
                  <a:pt x="7295" y="1270"/>
                  <a:pt x="7291" y="1269"/>
                </a:cubicBezTo>
                <a:cubicBezTo>
                  <a:pt x="7287" y="1269"/>
                  <a:pt x="7271" y="1262"/>
                  <a:pt x="7266" y="1262"/>
                </a:cubicBezTo>
                <a:cubicBezTo>
                  <a:pt x="7256" y="1262"/>
                  <a:pt x="7258" y="1273"/>
                  <a:pt x="7266" y="1272"/>
                </a:cubicBezTo>
                <a:close/>
                <a:moveTo>
                  <a:pt x="7992" y="2290"/>
                </a:moveTo>
                <a:cubicBezTo>
                  <a:pt x="7985" y="2263"/>
                  <a:pt x="7985" y="2263"/>
                  <a:pt x="7985" y="2263"/>
                </a:cubicBezTo>
                <a:cubicBezTo>
                  <a:pt x="7979" y="2293"/>
                  <a:pt x="7979" y="2293"/>
                  <a:pt x="7979" y="2293"/>
                </a:cubicBezTo>
                <a:lnTo>
                  <a:pt x="7992" y="2290"/>
                </a:lnTo>
                <a:close/>
                <a:moveTo>
                  <a:pt x="7994" y="2200"/>
                </a:moveTo>
                <a:cubicBezTo>
                  <a:pt x="7978" y="2209"/>
                  <a:pt x="7978" y="2209"/>
                  <a:pt x="7978" y="2209"/>
                </a:cubicBezTo>
                <a:cubicBezTo>
                  <a:pt x="7977" y="2224"/>
                  <a:pt x="7977" y="2224"/>
                  <a:pt x="7977" y="2224"/>
                </a:cubicBezTo>
                <a:cubicBezTo>
                  <a:pt x="8002" y="2205"/>
                  <a:pt x="8002" y="2205"/>
                  <a:pt x="8002" y="2205"/>
                </a:cubicBezTo>
                <a:lnTo>
                  <a:pt x="7994" y="2200"/>
                </a:lnTo>
                <a:close/>
                <a:moveTo>
                  <a:pt x="8029" y="2232"/>
                </a:moveTo>
                <a:cubicBezTo>
                  <a:pt x="8025" y="2225"/>
                  <a:pt x="8004" y="2253"/>
                  <a:pt x="8010" y="2263"/>
                </a:cubicBezTo>
                <a:cubicBezTo>
                  <a:pt x="8015" y="2272"/>
                  <a:pt x="8033" y="2239"/>
                  <a:pt x="8029" y="2232"/>
                </a:cubicBezTo>
                <a:close/>
                <a:moveTo>
                  <a:pt x="8872" y="524"/>
                </a:moveTo>
                <a:cubicBezTo>
                  <a:pt x="8867" y="532"/>
                  <a:pt x="8932" y="566"/>
                  <a:pt x="8938" y="550"/>
                </a:cubicBezTo>
                <a:cubicBezTo>
                  <a:pt x="8944" y="534"/>
                  <a:pt x="8878" y="514"/>
                  <a:pt x="8872" y="524"/>
                </a:cubicBezTo>
                <a:close/>
                <a:moveTo>
                  <a:pt x="7220" y="1252"/>
                </a:moveTo>
                <a:cubicBezTo>
                  <a:pt x="7226" y="1252"/>
                  <a:pt x="7236" y="1262"/>
                  <a:pt x="7236" y="1262"/>
                </a:cubicBezTo>
                <a:cubicBezTo>
                  <a:pt x="7242" y="1244"/>
                  <a:pt x="7242" y="1244"/>
                  <a:pt x="7242" y="1244"/>
                </a:cubicBezTo>
                <a:cubicBezTo>
                  <a:pt x="7230" y="1230"/>
                  <a:pt x="7230" y="1230"/>
                  <a:pt x="7230" y="1230"/>
                </a:cubicBezTo>
                <a:cubicBezTo>
                  <a:pt x="7218" y="1228"/>
                  <a:pt x="7218" y="1228"/>
                  <a:pt x="7218" y="1228"/>
                </a:cubicBezTo>
                <a:lnTo>
                  <a:pt x="7220" y="1252"/>
                </a:lnTo>
                <a:close/>
                <a:moveTo>
                  <a:pt x="8643" y="464"/>
                </a:moveTo>
                <a:cubicBezTo>
                  <a:pt x="8656" y="464"/>
                  <a:pt x="8673" y="467"/>
                  <a:pt x="8684" y="473"/>
                </a:cubicBezTo>
                <a:cubicBezTo>
                  <a:pt x="8694" y="479"/>
                  <a:pt x="8693" y="496"/>
                  <a:pt x="8696" y="497"/>
                </a:cubicBezTo>
                <a:cubicBezTo>
                  <a:pt x="8699" y="499"/>
                  <a:pt x="8748" y="506"/>
                  <a:pt x="8748" y="506"/>
                </a:cubicBezTo>
                <a:cubicBezTo>
                  <a:pt x="8822" y="502"/>
                  <a:pt x="8822" y="502"/>
                  <a:pt x="8822" y="502"/>
                </a:cubicBezTo>
                <a:cubicBezTo>
                  <a:pt x="8822" y="502"/>
                  <a:pt x="8762" y="496"/>
                  <a:pt x="8746" y="470"/>
                </a:cubicBezTo>
                <a:cubicBezTo>
                  <a:pt x="8730" y="444"/>
                  <a:pt x="8714" y="444"/>
                  <a:pt x="8730" y="420"/>
                </a:cubicBezTo>
                <a:cubicBezTo>
                  <a:pt x="8746" y="396"/>
                  <a:pt x="8727" y="394"/>
                  <a:pt x="8727" y="394"/>
                </a:cubicBezTo>
                <a:cubicBezTo>
                  <a:pt x="8754" y="390"/>
                  <a:pt x="8754" y="390"/>
                  <a:pt x="8754" y="390"/>
                </a:cubicBezTo>
                <a:cubicBezTo>
                  <a:pt x="8743" y="378"/>
                  <a:pt x="8743" y="378"/>
                  <a:pt x="8743" y="378"/>
                </a:cubicBezTo>
                <a:cubicBezTo>
                  <a:pt x="8766" y="381"/>
                  <a:pt x="8766" y="381"/>
                  <a:pt x="8766" y="381"/>
                </a:cubicBezTo>
                <a:cubicBezTo>
                  <a:pt x="8753" y="373"/>
                  <a:pt x="8753" y="373"/>
                  <a:pt x="8753" y="373"/>
                </a:cubicBezTo>
                <a:cubicBezTo>
                  <a:pt x="8769" y="375"/>
                  <a:pt x="8769" y="375"/>
                  <a:pt x="8769" y="375"/>
                </a:cubicBezTo>
                <a:cubicBezTo>
                  <a:pt x="8773" y="365"/>
                  <a:pt x="8773" y="365"/>
                  <a:pt x="8773" y="365"/>
                </a:cubicBezTo>
                <a:cubicBezTo>
                  <a:pt x="8759" y="358"/>
                  <a:pt x="8759" y="358"/>
                  <a:pt x="8759" y="358"/>
                </a:cubicBezTo>
                <a:cubicBezTo>
                  <a:pt x="8759" y="358"/>
                  <a:pt x="8786" y="362"/>
                  <a:pt x="8790" y="358"/>
                </a:cubicBezTo>
                <a:cubicBezTo>
                  <a:pt x="8794" y="354"/>
                  <a:pt x="8779" y="344"/>
                  <a:pt x="8779" y="344"/>
                </a:cubicBezTo>
                <a:cubicBezTo>
                  <a:pt x="8801" y="346"/>
                  <a:pt x="8801" y="346"/>
                  <a:pt x="8801" y="346"/>
                </a:cubicBezTo>
                <a:cubicBezTo>
                  <a:pt x="8799" y="327"/>
                  <a:pt x="8799" y="327"/>
                  <a:pt x="8799" y="327"/>
                </a:cubicBezTo>
                <a:cubicBezTo>
                  <a:pt x="8799" y="327"/>
                  <a:pt x="8813" y="338"/>
                  <a:pt x="8831" y="330"/>
                </a:cubicBezTo>
                <a:cubicBezTo>
                  <a:pt x="8850" y="323"/>
                  <a:pt x="8862" y="309"/>
                  <a:pt x="8862" y="309"/>
                </a:cubicBezTo>
                <a:cubicBezTo>
                  <a:pt x="8862" y="309"/>
                  <a:pt x="9007" y="288"/>
                  <a:pt x="9028" y="279"/>
                </a:cubicBezTo>
                <a:cubicBezTo>
                  <a:pt x="9050" y="269"/>
                  <a:pt x="9071" y="254"/>
                  <a:pt x="9038" y="243"/>
                </a:cubicBezTo>
                <a:cubicBezTo>
                  <a:pt x="9005" y="231"/>
                  <a:pt x="8971" y="247"/>
                  <a:pt x="8956" y="253"/>
                </a:cubicBezTo>
                <a:cubicBezTo>
                  <a:pt x="8942" y="259"/>
                  <a:pt x="8898" y="274"/>
                  <a:pt x="8878" y="271"/>
                </a:cubicBezTo>
                <a:cubicBezTo>
                  <a:pt x="8857" y="269"/>
                  <a:pt x="8826" y="265"/>
                  <a:pt x="8826" y="265"/>
                </a:cubicBezTo>
                <a:cubicBezTo>
                  <a:pt x="8815" y="282"/>
                  <a:pt x="8815" y="282"/>
                  <a:pt x="8815" y="282"/>
                </a:cubicBezTo>
                <a:cubicBezTo>
                  <a:pt x="8798" y="273"/>
                  <a:pt x="8798" y="273"/>
                  <a:pt x="8798" y="273"/>
                </a:cubicBezTo>
                <a:cubicBezTo>
                  <a:pt x="8763" y="287"/>
                  <a:pt x="8763" y="287"/>
                  <a:pt x="8763" y="287"/>
                </a:cubicBezTo>
                <a:cubicBezTo>
                  <a:pt x="8744" y="286"/>
                  <a:pt x="8744" y="286"/>
                  <a:pt x="8744" y="286"/>
                </a:cubicBezTo>
                <a:cubicBezTo>
                  <a:pt x="8725" y="301"/>
                  <a:pt x="8725" y="301"/>
                  <a:pt x="8725" y="301"/>
                </a:cubicBezTo>
                <a:cubicBezTo>
                  <a:pt x="8739" y="306"/>
                  <a:pt x="8739" y="306"/>
                  <a:pt x="8739" y="306"/>
                </a:cubicBezTo>
                <a:cubicBezTo>
                  <a:pt x="8706" y="307"/>
                  <a:pt x="8706" y="307"/>
                  <a:pt x="8706" y="307"/>
                </a:cubicBezTo>
                <a:cubicBezTo>
                  <a:pt x="8687" y="313"/>
                  <a:pt x="8687" y="313"/>
                  <a:pt x="8687" y="313"/>
                </a:cubicBezTo>
                <a:cubicBezTo>
                  <a:pt x="8688" y="322"/>
                  <a:pt x="8688" y="322"/>
                  <a:pt x="8688" y="322"/>
                </a:cubicBezTo>
                <a:cubicBezTo>
                  <a:pt x="8705" y="313"/>
                  <a:pt x="8705" y="313"/>
                  <a:pt x="8705" y="313"/>
                </a:cubicBezTo>
                <a:cubicBezTo>
                  <a:pt x="8706" y="322"/>
                  <a:pt x="8706" y="322"/>
                  <a:pt x="8706" y="322"/>
                </a:cubicBezTo>
                <a:cubicBezTo>
                  <a:pt x="8725" y="324"/>
                  <a:pt x="8725" y="324"/>
                  <a:pt x="8725" y="324"/>
                </a:cubicBezTo>
                <a:cubicBezTo>
                  <a:pt x="8719" y="332"/>
                  <a:pt x="8719" y="332"/>
                  <a:pt x="8719" y="332"/>
                </a:cubicBezTo>
                <a:cubicBezTo>
                  <a:pt x="8693" y="332"/>
                  <a:pt x="8693" y="332"/>
                  <a:pt x="8693" y="332"/>
                </a:cubicBezTo>
                <a:cubicBezTo>
                  <a:pt x="8689" y="341"/>
                  <a:pt x="8689" y="341"/>
                  <a:pt x="8689" y="341"/>
                </a:cubicBezTo>
                <a:cubicBezTo>
                  <a:pt x="8707" y="344"/>
                  <a:pt x="8707" y="344"/>
                  <a:pt x="8707" y="344"/>
                </a:cubicBezTo>
                <a:cubicBezTo>
                  <a:pt x="8676" y="346"/>
                  <a:pt x="8676" y="346"/>
                  <a:pt x="8676" y="346"/>
                </a:cubicBezTo>
                <a:cubicBezTo>
                  <a:pt x="8698" y="352"/>
                  <a:pt x="8698" y="352"/>
                  <a:pt x="8698" y="352"/>
                </a:cubicBezTo>
                <a:cubicBezTo>
                  <a:pt x="8669" y="354"/>
                  <a:pt x="8669" y="354"/>
                  <a:pt x="8669" y="354"/>
                </a:cubicBezTo>
                <a:cubicBezTo>
                  <a:pt x="8667" y="368"/>
                  <a:pt x="8667" y="368"/>
                  <a:pt x="8667" y="368"/>
                </a:cubicBezTo>
                <a:cubicBezTo>
                  <a:pt x="8647" y="375"/>
                  <a:pt x="8647" y="375"/>
                  <a:pt x="8647" y="375"/>
                </a:cubicBezTo>
                <a:cubicBezTo>
                  <a:pt x="8654" y="385"/>
                  <a:pt x="8654" y="385"/>
                  <a:pt x="8654" y="385"/>
                </a:cubicBezTo>
                <a:cubicBezTo>
                  <a:pt x="8681" y="373"/>
                  <a:pt x="8681" y="373"/>
                  <a:pt x="8681" y="373"/>
                </a:cubicBezTo>
                <a:cubicBezTo>
                  <a:pt x="8670" y="391"/>
                  <a:pt x="8670" y="391"/>
                  <a:pt x="8670" y="391"/>
                </a:cubicBezTo>
                <a:cubicBezTo>
                  <a:pt x="8670" y="391"/>
                  <a:pt x="8649" y="386"/>
                  <a:pt x="8641" y="393"/>
                </a:cubicBezTo>
                <a:cubicBezTo>
                  <a:pt x="8634" y="400"/>
                  <a:pt x="8640" y="408"/>
                  <a:pt x="8640" y="408"/>
                </a:cubicBezTo>
                <a:cubicBezTo>
                  <a:pt x="8610" y="413"/>
                  <a:pt x="8610" y="413"/>
                  <a:pt x="8610" y="413"/>
                </a:cubicBezTo>
                <a:cubicBezTo>
                  <a:pt x="8619" y="425"/>
                  <a:pt x="8619" y="425"/>
                  <a:pt x="8619" y="425"/>
                </a:cubicBezTo>
                <a:cubicBezTo>
                  <a:pt x="8638" y="416"/>
                  <a:pt x="8638" y="416"/>
                  <a:pt x="8638" y="416"/>
                </a:cubicBezTo>
                <a:cubicBezTo>
                  <a:pt x="8628" y="432"/>
                  <a:pt x="8628" y="432"/>
                  <a:pt x="8628" y="432"/>
                </a:cubicBezTo>
                <a:cubicBezTo>
                  <a:pt x="8628" y="432"/>
                  <a:pt x="8600" y="438"/>
                  <a:pt x="8602" y="449"/>
                </a:cubicBezTo>
                <a:cubicBezTo>
                  <a:pt x="8604" y="460"/>
                  <a:pt x="8631" y="464"/>
                  <a:pt x="8643" y="464"/>
                </a:cubicBezTo>
                <a:close/>
                <a:moveTo>
                  <a:pt x="7441" y="599"/>
                </a:moveTo>
                <a:cubicBezTo>
                  <a:pt x="7450" y="594"/>
                  <a:pt x="7465" y="591"/>
                  <a:pt x="7446" y="587"/>
                </a:cubicBezTo>
                <a:cubicBezTo>
                  <a:pt x="7427" y="584"/>
                  <a:pt x="7418" y="595"/>
                  <a:pt x="7418" y="595"/>
                </a:cubicBezTo>
                <a:cubicBezTo>
                  <a:pt x="7424" y="602"/>
                  <a:pt x="7424" y="602"/>
                  <a:pt x="7424" y="602"/>
                </a:cubicBezTo>
                <a:lnTo>
                  <a:pt x="7441" y="599"/>
                </a:lnTo>
                <a:close/>
                <a:moveTo>
                  <a:pt x="7430" y="571"/>
                </a:moveTo>
                <a:cubicBezTo>
                  <a:pt x="7411" y="566"/>
                  <a:pt x="7401" y="583"/>
                  <a:pt x="7401" y="583"/>
                </a:cubicBezTo>
                <a:cubicBezTo>
                  <a:pt x="7417" y="587"/>
                  <a:pt x="7417" y="587"/>
                  <a:pt x="7417" y="587"/>
                </a:cubicBezTo>
                <a:cubicBezTo>
                  <a:pt x="7423" y="583"/>
                  <a:pt x="7449" y="575"/>
                  <a:pt x="7430" y="571"/>
                </a:cubicBezTo>
                <a:close/>
                <a:moveTo>
                  <a:pt x="7410" y="590"/>
                </a:moveTo>
                <a:cubicBezTo>
                  <a:pt x="7395" y="599"/>
                  <a:pt x="7395" y="599"/>
                  <a:pt x="7395" y="599"/>
                </a:cubicBezTo>
                <a:cubicBezTo>
                  <a:pt x="7400" y="612"/>
                  <a:pt x="7400" y="612"/>
                  <a:pt x="7400" y="612"/>
                </a:cubicBezTo>
                <a:cubicBezTo>
                  <a:pt x="7418" y="613"/>
                  <a:pt x="7418" y="613"/>
                  <a:pt x="7418" y="613"/>
                </a:cubicBezTo>
                <a:cubicBezTo>
                  <a:pt x="7414" y="600"/>
                  <a:pt x="7414" y="600"/>
                  <a:pt x="7414" y="600"/>
                </a:cubicBezTo>
                <a:lnTo>
                  <a:pt x="7410" y="590"/>
                </a:lnTo>
                <a:close/>
                <a:moveTo>
                  <a:pt x="7384" y="584"/>
                </a:moveTo>
                <a:cubicBezTo>
                  <a:pt x="7373" y="588"/>
                  <a:pt x="7377" y="605"/>
                  <a:pt x="7377" y="605"/>
                </a:cubicBezTo>
                <a:cubicBezTo>
                  <a:pt x="7389" y="617"/>
                  <a:pt x="7389" y="617"/>
                  <a:pt x="7389" y="617"/>
                </a:cubicBezTo>
                <a:cubicBezTo>
                  <a:pt x="7389" y="617"/>
                  <a:pt x="7395" y="580"/>
                  <a:pt x="7384" y="584"/>
                </a:cubicBezTo>
                <a:close/>
                <a:moveTo>
                  <a:pt x="7463" y="578"/>
                </a:moveTo>
                <a:cubicBezTo>
                  <a:pt x="7479" y="575"/>
                  <a:pt x="7478" y="565"/>
                  <a:pt x="7485" y="565"/>
                </a:cubicBezTo>
                <a:cubicBezTo>
                  <a:pt x="7491" y="565"/>
                  <a:pt x="7485" y="554"/>
                  <a:pt x="7485" y="554"/>
                </a:cubicBezTo>
                <a:cubicBezTo>
                  <a:pt x="7455" y="568"/>
                  <a:pt x="7455" y="568"/>
                  <a:pt x="7455" y="568"/>
                </a:cubicBezTo>
                <a:lnTo>
                  <a:pt x="7463" y="578"/>
                </a:lnTo>
                <a:close/>
                <a:moveTo>
                  <a:pt x="7551" y="538"/>
                </a:moveTo>
                <a:cubicBezTo>
                  <a:pt x="7560" y="535"/>
                  <a:pt x="7573" y="525"/>
                  <a:pt x="7555" y="524"/>
                </a:cubicBezTo>
                <a:cubicBezTo>
                  <a:pt x="7538" y="523"/>
                  <a:pt x="7551" y="538"/>
                  <a:pt x="7551" y="538"/>
                </a:cubicBezTo>
                <a:close/>
                <a:moveTo>
                  <a:pt x="8379" y="1666"/>
                </a:moveTo>
                <a:cubicBezTo>
                  <a:pt x="8379" y="1666"/>
                  <a:pt x="8378" y="1666"/>
                  <a:pt x="8378" y="1666"/>
                </a:cubicBezTo>
                <a:cubicBezTo>
                  <a:pt x="8378" y="1666"/>
                  <a:pt x="8378" y="1666"/>
                  <a:pt x="8378" y="1666"/>
                </a:cubicBezTo>
                <a:cubicBezTo>
                  <a:pt x="8378" y="1666"/>
                  <a:pt x="8379" y="1666"/>
                  <a:pt x="8379" y="1666"/>
                </a:cubicBezTo>
                <a:close/>
                <a:moveTo>
                  <a:pt x="7253" y="188"/>
                </a:moveTo>
                <a:cubicBezTo>
                  <a:pt x="7267" y="198"/>
                  <a:pt x="7288" y="194"/>
                  <a:pt x="7288" y="194"/>
                </a:cubicBezTo>
                <a:cubicBezTo>
                  <a:pt x="7266" y="183"/>
                  <a:pt x="7266" y="183"/>
                  <a:pt x="7266" y="183"/>
                </a:cubicBezTo>
                <a:cubicBezTo>
                  <a:pt x="7233" y="166"/>
                  <a:pt x="7233" y="166"/>
                  <a:pt x="7233" y="166"/>
                </a:cubicBezTo>
                <a:cubicBezTo>
                  <a:pt x="7229" y="179"/>
                  <a:pt x="7239" y="179"/>
                  <a:pt x="7253" y="188"/>
                </a:cubicBezTo>
                <a:close/>
                <a:moveTo>
                  <a:pt x="6729" y="1062"/>
                </a:moveTo>
                <a:cubicBezTo>
                  <a:pt x="6727" y="1072"/>
                  <a:pt x="6727" y="1072"/>
                  <a:pt x="6727" y="1072"/>
                </a:cubicBezTo>
                <a:cubicBezTo>
                  <a:pt x="6736" y="1064"/>
                  <a:pt x="6736" y="1064"/>
                  <a:pt x="6736" y="1064"/>
                </a:cubicBezTo>
                <a:lnTo>
                  <a:pt x="6729" y="1062"/>
                </a:lnTo>
                <a:close/>
                <a:moveTo>
                  <a:pt x="6786" y="1004"/>
                </a:moveTo>
                <a:cubicBezTo>
                  <a:pt x="6790" y="1013"/>
                  <a:pt x="6790" y="1013"/>
                  <a:pt x="6790" y="1013"/>
                </a:cubicBezTo>
                <a:cubicBezTo>
                  <a:pt x="6795" y="1017"/>
                  <a:pt x="6802" y="996"/>
                  <a:pt x="6801" y="992"/>
                </a:cubicBezTo>
                <a:cubicBezTo>
                  <a:pt x="6800" y="988"/>
                  <a:pt x="6791" y="980"/>
                  <a:pt x="6791" y="980"/>
                </a:cubicBezTo>
                <a:cubicBezTo>
                  <a:pt x="6790" y="989"/>
                  <a:pt x="6790" y="989"/>
                  <a:pt x="6790" y="989"/>
                </a:cubicBezTo>
                <a:cubicBezTo>
                  <a:pt x="6790" y="989"/>
                  <a:pt x="6777" y="993"/>
                  <a:pt x="6778" y="997"/>
                </a:cubicBezTo>
                <a:cubicBezTo>
                  <a:pt x="6779" y="1001"/>
                  <a:pt x="6786" y="1004"/>
                  <a:pt x="6786" y="1004"/>
                </a:cubicBezTo>
                <a:close/>
                <a:moveTo>
                  <a:pt x="6721" y="1053"/>
                </a:moveTo>
                <a:cubicBezTo>
                  <a:pt x="6713" y="1046"/>
                  <a:pt x="6712" y="1061"/>
                  <a:pt x="6712" y="1061"/>
                </a:cubicBezTo>
                <a:cubicBezTo>
                  <a:pt x="6719" y="1067"/>
                  <a:pt x="6729" y="1060"/>
                  <a:pt x="6721" y="1053"/>
                </a:cubicBezTo>
                <a:close/>
                <a:moveTo>
                  <a:pt x="6815" y="969"/>
                </a:moveTo>
                <a:cubicBezTo>
                  <a:pt x="6808" y="970"/>
                  <a:pt x="6806" y="979"/>
                  <a:pt x="6806" y="979"/>
                </a:cubicBezTo>
                <a:cubicBezTo>
                  <a:pt x="6817" y="984"/>
                  <a:pt x="6822" y="968"/>
                  <a:pt x="6815" y="969"/>
                </a:cubicBezTo>
                <a:close/>
                <a:moveTo>
                  <a:pt x="7648" y="515"/>
                </a:moveTo>
                <a:cubicBezTo>
                  <a:pt x="7661" y="518"/>
                  <a:pt x="7661" y="518"/>
                  <a:pt x="7661" y="518"/>
                </a:cubicBezTo>
                <a:cubicBezTo>
                  <a:pt x="7669" y="509"/>
                  <a:pt x="7669" y="503"/>
                  <a:pt x="7669" y="503"/>
                </a:cubicBezTo>
                <a:cubicBezTo>
                  <a:pt x="7649" y="505"/>
                  <a:pt x="7649" y="505"/>
                  <a:pt x="7649" y="505"/>
                </a:cubicBezTo>
                <a:lnTo>
                  <a:pt x="7648" y="515"/>
                </a:lnTo>
                <a:close/>
                <a:moveTo>
                  <a:pt x="7854" y="2172"/>
                </a:moveTo>
                <a:cubicBezTo>
                  <a:pt x="7849" y="2177"/>
                  <a:pt x="7852" y="2183"/>
                  <a:pt x="7857" y="2182"/>
                </a:cubicBezTo>
                <a:cubicBezTo>
                  <a:pt x="7866" y="2180"/>
                  <a:pt x="7859" y="2167"/>
                  <a:pt x="7854" y="2172"/>
                </a:cubicBezTo>
                <a:close/>
                <a:moveTo>
                  <a:pt x="7358" y="610"/>
                </a:moveTo>
                <a:cubicBezTo>
                  <a:pt x="7342" y="610"/>
                  <a:pt x="7317" y="629"/>
                  <a:pt x="7323" y="633"/>
                </a:cubicBezTo>
                <a:cubicBezTo>
                  <a:pt x="7328" y="636"/>
                  <a:pt x="7353" y="621"/>
                  <a:pt x="7353" y="621"/>
                </a:cubicBezTo>
                <a:cubicBezTo>
                  <a:pt x="7376" y="617"/>
                  <a:pt x="7376" y="617"/>
                  <a:pt x="7376" y="617"/>
                </a:cubicBezTo>
                <a:cubicBezTo>
                  <a:pt x="7373" y="617"/>
                  <a:pt x="7374" y="610"/>
                  <a:pt x="7358" y="610"/>
                </a:cubicBezTo>
                <a:close/>
                <a:moveTo>
                  <a:pt x="7687" y="2158"/>
                </a:moveTo>
                <a:cubicBezTo>
                  <a:pt x="7678" y="2165"/>
                  <a:pt x="7698" y="2171"/>
                  <a:pt x="7698" y="2171"/>
                </a:cubicBezTo>
                <a:cubicBezTo>
                  <a:pt x="7704" y="2167"/>
                  <a:pt x="7696" y="2151"/>
                  <a:pt x="7687" y="2158"/>
                </a:cubicBezTo>
                <a:close/>
                <a:moveTo>
                  <a:pt x="7673" y="2139"/>
                </a:moveTo>
                <a:cubicBezTo>
                  <a:pt x="7698" y="2146"/>
                  <a:pt x="7698" y="2146"/>
                  <a:pt x="7698" y="2146"/>
                </a:cubicBezTo>
                <a:cubicBezTo>
                  <a:pt x="7687" y="2124"/>
                  <a:pt x="7687" y="2124"/>
                  <a:pt x="7687" y="2124"/>
                </a:cubicBezTo>
                <a:lnTo>
                  <a:pt x="7673" y="2139"/>
                </a:lnTo>
                <a:close/>
                <a:moveTo>
                  <a:pt x="7811" y="2183"/>
                </a:moveTo>
                <a:cubicBezTo>
                  <a:pt x="7820" y="2179"/>
                  <a:pt x="7820" y="2179"/>
                  <a:pt x="7820" y="2179"/>
                </a:cubicBezTo>
                <a:cubicBezTo>
                  <a:pt x="7820" y="2179"/>
                  <a:pt x="7809" y="2172"/>
                  <a:pt x="7800" y="2163"/>
                </a:cubicBezTo>
                <a:cubicBezTo>
                  <a:pt x="7791" y="2154"/>
                  <a:pt x="7747" y="2137"/>
                  <a:pt x="7747" y="2137"/>
                </a:cubicBezTo>
                <a:cubicBezTo>
                  <a:pt x="7733" y="2143"/>
                  <a:pt x="7733" y="2143"/>
                  <a:pt x="7733" y="2143"/>
                </a:cubicBezTo>
                <a:cubicBezTo>
                  <a:pt x="7726" y="2143"/>
                  <a:pt x="7726" y="2143"/>
                  <a:pt x="7726" y="2143"/>
                </a:cubicBezTo>
                <a:cubicBezTo>
                  <a:pt x="7715" y="2158"/>
                  <a:pt x="7715" y="2158"/>
                  <a:pt x="7715" y="2158"/>
                </a:cubicBezTo>
                <a:cubicBezTo>
                  <a:pt x="7734" y="2175"/>
                  <a:pt x="7734" y="2175"/>
                  <a:pt x="7734" y="2175"/>
                </a:cubicBezTo>
                <a:cubicBezTo>
                  <a:pt x="7734" y="2175"/>
                  <a:pt x="7731" y="2192"/>
                  <a:pt x="7731" y="2202"/>
                </a:cubicBezTo>
                <a:cubicBezTo>
                  <a:pt x="7731" y="2212"/>
                  <a:pt x="7746" y="2218"/>
                  <a:pt x="7749" y="2211"/>
                </a:cubicBezTo>
                <a:cubicBezTo>
                  <a:pt x="7752" y="2204"/>
                  <a:pt x="7761" y="2205"/>
                  <a:pt x="7761" y="2205"/>
                </a:cubicBezTo>
                <a:cubicBezTo>
                  <a:pt x="7775" y="2231"/>
                  <a:pt x="7775" y="2231"/>
                  <a:pt x="7775" y="2231"/>
                </a:cubicBezTo>
                <a:cubicBezTo>
                  <a:pt x="7781" y="2213"/>
                  <a:pt x="7781" y="2213"/>
                  <a:pt x="7781" y="2213"/>
                </a:cubicBezTo>
                <a:cubicBezTo>
                  <a:pt x="7790" y="2226"/>
                  <a:pt x="7790" y="2226"/>
                  <a:pt x="7790" y="2226"/>
                </a:cubicBezTo>
                <a:cubicBezTo>
                  <a:pt x="7806" y="2232"/>
                  <a:pt x="7806" y="2232"/>
                  <a:pt x="7806" y="2232"/>
                </a:cubicBezTo>
                <a:cubicBezTo>
                  <a:pt x="7797" y="2221"/>
                  <a:pt x="7797" y="2221"/>
                  <a:pt x="7797" y="2221"/>
                </a:cubicBezTo>
                <a:cubicBezTo>
                  <a:pt x="7801" y="2216"/>
                  <a:pt x="7801" y="2216"/>
                  <a:pt x="7801" y="2216"/>
                </a:cubicBezTo>
                <a:cubicBezTo>
                  <a:pt x="7799" y="2201"/>
                  <a:pt x="7799" y="2201"/>
                  <a:pt x="7799" y="2201"/>
                </a:cubicBezTo>
                <a:cubicBezTo>
                  <a:pt x="7799" y="2201"/>
                  <a:pt x="7782" y="2180"/>
                  <a:pt x="7785" y="2172"/>
                </a:cubicBezTo>
                <a:cubicBezTo>
                  <a:pt x="7788" y="2164"/>
                  <a:pt x="7811" y="2183"/>
                  <a:pt x="7811" y="2183"/>
                </a:cubicBezTo>
                <a:close/>
                <a:moveTo>
                  <a:pt x="7854" y="2097"/>
                </a:moveTo>
                <a:cubicBezTo>
                  <a:pt x="7854" y="2097"/>
                  <a:pt x="7848" y="2109"/>
                  <a:pt x="7864" y="2109"/>
                </a:cubicBezTo>
                <a:lnTo>
                  <a:pt x="7854" y="2097"/>
                </a:lnTo>
                <a:close/>
                <a:moveTo>
                  <a:pt x="7795" y="2239"/>
                </a:moveTo>
                <a:cubicBezTo>
                  <a:pt x="7789" y="2241"/>
                  <a:pt x="7794" y="2258"/>
                  <a:pt x="7801" y="2252"/>
                </a:cubicBezTo>
                <a:cubicBezTo>
                  <a:pt x="7808" y="2246"/>
                  <a:pt x="7802" y="2237"/>
                  <a:pt x="7795" y="2239"/>
                </a:cubicBezTo>
                <a:close/>
                <a:moveTo>
                  <a:pt x="7405" y="2250"/>
                </a:moveTo>
                <a:cubicBezTo>
                  <a:pt x="7397" y="2264"/>
                  <a:pt x="7420" y="2269"/>
                  <a:pt x="7420" y="2269"/>
                </a:cubicBezTo>
                <a:cubicBezTo>
                  <a:pt x="7431" y="2256"/>
                  <a:pt x="7413" y="2236"/>
                  <a:pt x="7405" y="2250"/>
                </a:cubicBezTo>
                <a:close/>
                <a:moveTo>
                  <a:pt x="6849" y="2093"/>
                </a:moveTo>
                <a:cubicBezTo>
                  <a:pt x="6844" y="2083"/>
                  <a:pt x="6835" y="2105"/>
                  <a:pt x="6835" y="2105"/>
                </a:cubicBezTo>
                <a:cubicBezTo>
                  <a:pt x="6844" y="2114"/>
                  <a:pt x="6854" y="2103"/>
                  <a:pt x="6849" y="2093"/>
                </a:cubicBezTo>
                <a:close/>
                <a:moveTo>
                  <a:pt x="6970" y="2057"/>
                </a:moveTo>
                <a:cubicBezTo>
                  <a:pt x="6979" y="2052"/>
                  <a:pt x="6958" y="2035"/>
                  <a:pt x="6948" y="2042"/>
                </a:cubicBezTo>
                <a:cubicBezTo>
                  <a:pt x="6948" y="2042"/>
                  <a:pt x="6961" y="2062"/>
                  <a:pt x="6970" y="2057"/>
                </a:cubicBezTo>
                <a:close/>
                <a:moveTo>
                  <a:pt x="7197" y="1887"/>
                </a:moveTo>
                <a:cubicBezTo>
                  <a:pt x="7193" y="1880"/>
                  <a:pt x="7185" y="1898"/>
                  <a:pt x="7185" y="1898"/>
                </a:cubicBezTo>
                <a:cubicBezTo>
                  <a:pt x="7185" y="1898"/>
                  <a:pt x="7156" y="1911"/>
                  <a:pt x="7159" y="1925"/>
                </a:cubicBezTo>
                <a:cubicBezTo>
                  <a:pt x="7162" y="1939"/>
                  <a:pt x="7169" y="1945"/>
                  <a:pt x="7169" y="1945"/>
                </a:cubicBezTo>
                <a:cubicBezTo>
                  <a:pt x="7169" y="1945"/>
                  <a:pt x="7160" y="1956"/>
                  <a:pt x="7168" y="1963"/>
                </a:cubicBezTo>
                <a:cubicBezTo>
                  <a:pt x="7176" y="1970"/>
                  <a:pt x="7185" y="1971"/>
                  <a:pt x="7185" y="1971"/>
                </a:cubicBezTo>
                <a:cubicBezTo>
                  <a:pt x="7185" y="1971"/>
                  <a:pt x="7195" y="1964"/>
                  <a:pt x="7195" y="1953"/>
                </a:cubicBezTo>
                <a:cubicBezTo>
                  <a:pt x="7195" y="1942"/>
                  <a:pt x="7194" y="1939"/>
                  <a:pt x="7194" y="1939"/>
                </a:cubicBezTo>
                <a:cubicBezTo>
                  <a:pt x="7202" y="1935"/>
                  <a:pt x="7202" y="1935"/>
                  <a:pt x="7202" y="1935"/>
                </a:cubicBezTo>
                <a:cubicBezTo>
                  <a:pt x="7200" y="1904"/>
                  <a:pt x="7200" y="1904"/>
                  <a:pt x="7200" y="1904"/>
                </a:cubicBezTo>
                <a:cubicBezTo>
                  <a:pt x="7195" y="1902"/>
                  <a:pt x="7195" y="1902"/>
                  <a:pt x="7195" y="1902"/>
                </a:cubicBezTo>
                <a:cubicBezTo>
                  <a:pt x="7195" y="1902"/>
                  <a:pt x="7201" y="1894"/>
                  <a:pt x="7197" y="1887"/>
                </a:cubicBezTo>
                <a:close/>
                <a:moveTo>
                  <a:pt x="6899" y="2070"/>
                </a:moveTo>
                <a:cubicBezTo>
                  <a:pt x="6899" y="2070"/>
                  <a:pt x="6903" y="2079"/>
                  <a:pt x="6907" y="2080"/>
                </a:cubicBezTo>
                <a:cubicBezTo>
                  <a:pt x="6911" y="2081"/>
                  <a:pt x="6919" y="2081"/>
                  <a:pt x="6919" y="2081"/>
                </a:cubicBezTo>
                <a:cubicBezTo>
                  <a:pt x="6925" y="2079"/>
                  <a:pt x="6935" y="2069"/>
                  <a:pt x="6934" y="2062"/>
                </a:cubicBezTo>
                <a:cubicBezTo>
                  <a:pt x="6933" y="2055"/>
                  <a:pt x="6924" y="2056"/>
                  <a:pt x="6924" y="2056"/>
                </a:cubicBezTo>
                <a:cubicBezTo>
                  <a:pt x="6924" y="2056"/>
                  <a:pt x="6921" y="2049"/>
                  <a:pt x="6915" y="2049"/>
                </a:cubicBezTo>
                <a:cubicBezTo>
                  <a:pt x="6909" y="2049"/>
                  <a:pt x="6886" y="2062"/>
                  <a:pt x="6889" y="2067"/>
                </a:cubicBezTo>
                <a:cubicBezTo>
                  <a:pt x="6892" y="2072"/>
                  <a:pt x="6899" y="2070"/>
                  <a:pt x="6899" y="2070"/>
                </a:cubicBezTo>
                <a:close/>
                <a:moveTo>
                  <a:pt x="7457" y="2158"/>
                </a:moveTo>
                <a:cubicBezTo>
                  <a:pt x="7463" y="2153"/>
                  <a:pt x="7457" y="2136"/>
                  <a:pt x="7457" y="2136"/>
                </a:cubicBezTo>
                <a:cubicBezTo>
                  <a:pt x="7452" y="2146"/>
                  <a:pt x="7452" y="2146"/>
                  <a:pt x="7452" y="2146"/>
                </a:cubicBezTo>
                <a:cubicBezTo>
                  <a:pt x="7452" y="2146"/>
                  <a:pt x="7439" y="2139"/>
                  <a:pt x="7432" y="2141"/>
                </a:cubicBezTo>
                <a:cubicBezTo>
                  <a:pt x="7425" y="2143"/>
                  <a:pt x="7415" y="2150"/>
                  <a:pt x="7415" y="2150"/>
                </a:cubicBezTo>
                <a:cubicBezTo>
                  <a:pt x="7415" y="2150"/>
                  <a:pt x="7396" y="2153"/>
                  <a:pt x="7388" y="2153"/>
                </a:cubicBezTo>
                <a:cubicBezTo>
                  <a:pt x="7380" y="2153"/>
                  <a:pt x="7366" y="2137"/>
                  <a:pt x="7363" y="2140"/>
                </a:cubicBezTo>
                <a:cubicBezTo>
                  <a:pt x="7360" y="2143"/>
                  <a:pt x="7352" y="2152"/>
                  <a:pt x="7352" y="2152"/>
                </a:cubicBezTo>
                <a:cubicBezTo>
                  <a:pt x="7339" y="2144"/>
                  <a:pt x="7339" y="2144"/>
                  <a:pt x="7339" y="2144"/>
                </a:cubicBezTo>
                <a:cubicBezTo>
                  <a:pt x="7339" y="2144"/>
                  <a:pt x="7319" y="2149"/>
                  <a:pt x="7327" y="2161"/>
                </a:cubicBezTo>
                <a:cubicBezTo>
                  <a:pt x="7338" y="2177"/>
                  <a:pt x="7350" y="2172"/>
                  <a:pt x="7355" y="2174"/>
                </a:cubicBezTo>
                <a:cubicBezTo>
                  <a:pt x="7360" y="2176"/>
                  <a:pt x="7365" y="2184"/>
                  <a:pt x="7367" y="2188"/>
                </a:cubicBezTo>
                <a:cubicBezTo>
                  <a:pt x="7369" y="2192"/>
                  <a:pt x="7391" y="2202"/>
                  <a:pt x="7391" y="2202"/>
                </a:cubicBezTo>
                <a:cubicBezTo>
                  <a:pt x="7404" y="2198"/>
                  <a:pt x="7404" y="2198"/>
                  <a:pt x="7404" y="2198"/>
                </a:cubicBezTo>
                <a:cubicBezTo>
                  <a:pt x="7404" y="2198"/>
                  <a:pt x="7418" y="2219"/>
                  <a:pt x="7437" y="2220"/>
                </a:cubicBezTo>
                <a:cubicBezTo>
                  <a:pt x="7456" y="2221"/>
                  <a:pt x="7451" y="2204"/>
                  <a:pt x="7451" y="2204"/>
                </a:cubicBezTo>
                <a:cubicBezTo>
                  <a:pt x="7451" y="2204"/>
                  <a:pt x="7446" y="2187"/>
                  <a:pt x="7446" y="2180"/>
                </a:cubicBezTo>
                <a:cubicBezTo>
                  <a:pt x="7446" y="2173"/>
                  <a:pt x="7451" y="2163"/>
                  <a:pt x="7457" y="2158"/>
                </a:cubicBezTo>
                <a:close/>
                <a:moveTo>
                  <a:pt x="7142" y="1987"/>
                </a:moveTo>
                <a:cubicBezTo>
                  <a:pt x="7138" y="1998"/>
                  <a:pt x="7138" y="1998"/>
                  <a:pt x="7138" y="1998"/>
                </a:cubicBezTo>
                <a:cubicBezTo>
                  <a:pt x="7138" y="1998"/>
                  <a:pt x="7153" y="2011"/>
                  <a:pt x="7153" y="2021"/>
                </a:cubicBezTo>
                <a:cubicBezTo>
                  <a:pt x="7153" y="2031"/>
                  <a:pt x="7149" y="2048"/>
                  <a:pt x="7149" y="2048"/>
                </a:cubicBezTo>
                <a:cubicBezTo>
                  <a:pt x="7155" y="2055"/>
                  <a:pt x="7155" y="2055"/>
                  <a:pt x="7155" y="2055"/>
                </a:cubicBezTo>
                <a:cubicBezTo>
                  <a:pt x="7147" y="2060"/>
                  <a:pt x="7147" y="2060"/>
                  <a:pt x="7147" y="2060"/>
                </a:cubicBezTo>
                <a:cubicBezTo>
                  <a:pt x="7152" y="2091"/>
                  <a:pt x="7152" y="2091"/>
                  <a:pt x="7152" y="2091"/>
                </a:cubicBezTo>
                <a:cubicBezTo>
                  <a:pt x="7143" y="2091"/>
                  <a:pt x="7143" y="2091"/>
                  <a:pt x="7143" y="2091"/>
                </a:cubicBezTo>
                <a:cubicBezTo>
                  <a:pt x="7156" y="2102"/>
                  <a:pt x="7156" y="2102"/>
                  <a:pt x="7156" y="2102"/>
                </a:cubicBezTo>
                <a:cubicBezTo>
                  <a:pt x="7172" y="2102"/>
                  <a:pt x="7177" y="2081"/>
                  <a:pt x="7177" y="2081"/>
                </a:cubicBezTo>
                <a:cubicBezTo>
                  <a:pt x="7177" y="2081"/>
                  <a:pt x="7189" y="2097"/>
                  <a:pt x="7198" y="2090"/>
                </a:cubicBezTo>
                <a:cubicBezTo>
                  <a:pt x="7207" y="2083"/>
                  <a:pt x="7203" y="2065"/>
                  <a:pt x="7203" y="2065"/>
                </a:cubicBezTo>
                <a:cubicBezTo>
                  <a:pt x="7207" y="2055"/>
                  <a:pt x="7207" y="2055"/>
                  <a:pt x="7207" y="2055"/>
                </a:cubicBezTo>
                <a:cubicBezTo>
                  <a:pt x="7207" y="2038"/>
                  <a:pt x="7207" y="2038"/>
                  <a:pt x="7207" y="2038"/>
                </a:cubicBezTo>
                <a:cubicBezTo>
                  <a:pt x="7207" y="2038"/>
                  <a:pt x="7201" y="2036"/>
                  <a:pt x="7202" y="2031"/>
                </a:cubicBezTo>
                <a:cubicBezTo>
                  <a:pt x="7203" y="2026"/>
                  <a:pt x="7214" y="2026"/>
                  <a:pt x="7214" y="2019"/>
                </a:cubicBezTo>
                <a:cubicBezTo>
                  <a:pt x="7214" y="2012"/>
                  <a:pt x="7205" y="1980"/>
                  <a:pt x="7193" y="1979"/>
                </a:cubicBezTo>
                <a:cubicBezTo>
                  <a:pt x="7181" y="1978"/>
                  <a:pt x="7169" y="1999"/>
                  <a:pt x="7161" y="1999"/>
                </a:cubicBezTo>
                <a:cubicBezTo>
                  <a:pt x="7153" y="1999"/>
                  <a:pt x="7142" y="1987"/>
                  <a:pt x="7142" y="1987"/>
                </a:cubicBezTo>
                <a:close/>
                <a:moveTo>
                  <a:pt x="4261" y="639"/>
                </a:moveTo>
                <a:cubicBezTo>
                  <a:pt x="4303" y="637"/>
                  <a:pt x="4303" y="637"/>
                  <a:pt x="4303" y="637"/>
                </a:cubicBezTo>
                <a:cubicBezTo>
                  <a:pt x="4303" y="626"/>
                  <a:pt x="4303" y="626"/>
                  <a:pt x="4303" y="626"/>
                </a:cubicBezTo>
                <a:cubicBezTo>
                  <a:pt x="4273" y="628"/>
                  <a:pt x="4273" y="628"/>
                  <a:pt x="4273" y="628"/>
                </a:cubicBezTo>
                <a:lnTo>
                  <a:pt x="4261" y="639"/>
                </a:lnTo>
                <a:close/>
                <a:moveTo>
                  <a:pt x="4261" y="595"/>
                </a:moveTo>
                <a:cubicBezTo>
                  <a:pt x="4234" y="589"/>
                  <a:pt x="4261" y="607"/>
                  <a:pt x="4261" y="607"/>
                </a:cubicBezTo>
                <a:cubicBezTo>
                  <a:pt x="4277" y="605"/>
                  <a:pt x="4289" y="601"/>
                  <a:pt x="4261" y="595"/>
                </a:cubicBezTo>
                <a:close/>
                <a:moveTo>
                  <a:pt x="3805" y="403"/>
                </a:moveTo>
                <a:cubicBezTo>
                  <a:pt x="3830" y="396"/>
                  <a:pt x="3847" y="416"/>
                  <a:pt x="3847" y="416"/>
                </a:cubicBezTo>
                <a:cubicBezTo>
                  <a:pt x="3885" y="411"/>
                  <a:pt x="3885" y="411"/>
                  <a:pt x="3885" y="411"/>
                </a:cubicBezTo>
                <a:cubicBezTo>
                  <a:pt x="3880" y="396"/>
                  <a:pt x="3880" y="396"/>
                  <a:pt x="3880" y="396"/>
                </a:cubicBezTo>
                <a:cubicBezTo>
                  <a:pt x="3880" y="396"/>
                  <a:pt x="3929" y="394"/>
                  <a:pt x="3939" y="382"/>
                </a:cubicBezTo>
                <a:cubicBezTo>
                  <a:pt x="3949" y="371"/>
                  <a:pt x="3966" y="360"/>
                  <a:pt x="3953" y="360"/>
                </a:cubicBezTo>
                <a:cubicBezTo>
                  <a:pt x="3939" y="359"/>
                  <a:pt x="3862" y="350"/>
                  <a:pt x="3821" y="352"/>
                </a:cubicBezTo>
                <a:cubicBezTo>
                  <a:pt x="3782" y="353"/>
                  <a:pt x="3793" y="352"/>
                  <a:pt x="3792" y="360"/>
                </a:cubicBezTo>
                <a:cubicBezTo>
                  <a:pt x="3790" y="369"/>
                  <a:pt x="3776" y="372"/>
                  <a:pt x="3742" y="380"/>
                </a:cubicBezTo>
                <a:cubicBezTo>
                  <a:pt x="3709" y="387"/>
                  <a:pt x="3741" y="388"/>
                  <a:pt x="3739" y="410"/>
                </a:cubicBezTo>
                <a:cubicBezTo>
                  <a:pt x="3727" y="427"/>
                  <a:pt x="3727" y="427"/>
                  <a:pt x="3727" y="427"/>
                </a:cubicBezTo>
                <a:cubicBezTo>
                  <a:pt x="3747" y="439"/>
                  <a:pt x="3747" y="439"/>
                  <a:pt x="3747" y="439"/>
                </a:cubicBezTo>
                <a:cubicBezTo>
                  <a:pt x="3800" y="417"/>
                  <a:pt x="3800" y="417"/>
                  <a:pt x="3800" y="417"/>
                </a:cubicBezTo>
                <a:cubicBezTo>
                  <a:pt x="3800" y="417"/>
                  <a:pt x="3781" y="410"/>
                  <a:pt x="3805" y="403"/>
                </a:cubicBezTo>
                <a:close/>
                <a:moveTo>
                  <a:pt x="4156" y="573"/>
                </a:moveTo>
                <a:cubicBezTo>
                  <a:pt x="4140" y="578"/>
                  <a:pt x="4115" y="589"/>
                  <a:pt x="4139" y="584"/>
                </a:cubicBezTo>
                <a:cubicBezTo>
                  <a:pt x="4162" y="579"/>
                  <a:pt x="4182" y="571"/>
                  <a:pt x="4182" y="571"/>
                </a:cubicBezTo>
                <a:cubicBezTo>
                  <a:pt x="4206" y="553"/>
                  <a:pt x="4172" y="568"/>
                  <a:pt x="4156" y="573"/>
                </a:cubicBezTo>
                <a:close/>
                <a:moveTo>
                  <a:pt x="3888" y="337"/>
                </a:moveTo>
                <a:cubicBezTo>
                  <a:pt x="3899" y="330"/>
                  <a:pt x="3924" y="311"/>
                  <a:pt x="3920" y="303"/>
                </a:cubicBezTo>
                <a:cubicBezTo>
                  <a:pt x="3916" y="294"/>
                  <a:pt x="3882" y="296"/>
                  <a:pt x="3871" y="297"/>
                </a:cubicBezTo>
                <a:cubicBezTo>
                  <a:pt x="3848" y="299"/>
                  <a:pt x="3804" y="314"/>
                  <a:pt x="3816" y="322"/>
                </a:cubicBezTo>
                <a:cubicBezTo>
                  <a:pt x="3828" y="329"/>
                  <a:pt x="3888" y="337"/>
                  <a:pt x="3888" y="337"/>
                </a:cubicBezTo>
                <a:close/>
                <a:moveTo>
                  <a:pt x="4229" y="562"/>
                </a:moveTo>
                <a:cubicBezTo>
                  <a:pt x="4215" y="556"/>
                  <a:pt x="4204" y="575"/>
                  <a:pt x="4217" y="579"/>
                </a:cubicBezTo>
                <a:cubicBezTo>
                  <a:pt x="4217" y="579"/>
                  <a:pt x="4243" y="568"/>
                  <a:pt x="4229" y="562"/>
                </a:cubicBezTo>
                <a:close/>
                <a:moveTo>
                  <a:pt x="4037" y="845"/>
                </a:moveTo>
                <a:cubicBezTo>
                  <a:pt x="4047" y="835"/>
                  <a:pt x="4022" y="831"/>
                  <a:pt x="4022" y="831"/>
                </a:cubicBezTo>
                <a:cubicBezTo>
                  <a:pt x="4022" y="831"/>
                  <a:pt x="4022" y="860"/>
                  <a:pt x="4037" y="845"/>
                </a:cubicBezTo>
                <a:close/>
                <a:moveTo>
                  <a:pt x="4169" y="657"/>
                </a:moveTo>
                <a:cubicBezTo>
                  <a:pt x="4204" y="663"/>
                  <a:pt x="4214" y="656"/>
                  <a:pt x="4229" y="646"/>
                </a:cubicBezTo>
                <a:cubicBezTo>
                  <a:pt x="4245" y="637"/>
                  <a:pt x="4241" y="621"/>
                  <a:pt x="4227" y="617"/>
                </a:cubicBezTo>
                <a:cubicBezTo>
                  <a:pt x="4213" y="614"/>
                  <a:pt x="4180" y="623"/>
                  <a:pt x="4180" y="623"/>
                </a:cubicBezTo>
                <a:cubicBezTo>
                  <a:pt x="4142" y="647"/>
                  <a:pt x="4134" y="652"/>
                  <a:pt x="4169" y="657"/>
                </a:cubicBezTo>
                <a:close/>
                <a:moveTo>
                  <a:pt x="219" y="1307"/>
                </a:moveTo>
                <a:cubicBezTo>
                  <a:pt x="221" y="1293"/>
                  <a:pt x="221" y="1293"/>
                  <a:pt x="221" y="1293"/>
                </a:cubicBezTo>
                <a:cubicBezTo>
                  <a:pt x="184" y="1308"/>
                  <a:pt x="184" y="1308"/>
                  <a:pt x="184" y="1308"/>
                </a:cubicBezTo>
                <a:lnTo>
                  <a:pt x="219" y="1307"/>
                </a:lnTo>
                <a:close/>
                <a:moveTo>
                  <a:pt x="0" y="1365"/>
                </a:moveTo>
                <a:cubicBezTo>
                  <a:pt x="41" y="1359"/>
                  <a:pt x="41" y="1359"/>
                  <a:pt x="41" y="1359"/>
                </a:cubicBezTo>
                <a:cubicBezTo>
                  <a:pt x="49" y="1348"/>
                  <a:pt x="49" y="1348"/>
                  <a:pt x="49" y="1348"/>
                </a:cubicBezTo>
                <a:cubicBezTo>
                  <a:pt x="90" y="1342"/>
                  <a:pt x="90" y="1342"/>
                  <a:pt x="90" y="1342"/>
                </a:cubicBezTo>
                <a:cubicBezTo>
                  <a:pt x="76" y="1328"/>
                  <a:pt x="76" y="1328"/>
                  <a:pt x="76" y="1328"/>
                </a:cubicBezTo>
                <a:lnTo>
                  <a:pt x="0" y="1365"/>
                </a:lnTo>
                <a:close/>
                <a:moveTo>
                  <a:pt x="525" y="1021"/>
                </a:moveTo>
                <a:cubicBezTo>
                  <a:pt x="547" y="1019"/>
                  <a:pt x="594" y="998"/>
                  <a:pt x="578" y="994"/>
                </a:cubicBezTo>
                <a:cubicBezTo>
                  <a:pt x="561" y="989"/>
                  <a:pt x="539" y="986"/>
                  <a:pt x="533" y="992"/>
                </a:cubicBezTo>
                <a:cubicBezTo>
                  <a:pt x="527" y="998"/>
                  <a:pt x="514" y="985"/>
                  <a:pt x="510" y="996"/>
                </a:cubicBezTo>
                <a:cubicBezTo>
                  <a:pt x="507" y="1007"/>
                  <a:pt x="513" y="1022"/>
                  <a:pt x="525" y="1021"/>
                </a:cubicBezTo>
                <a:close/>
                <a:moveTo>
                  <a:pt x="107" y="1339"/>
                </a:moveTo>
                <a:cubicBezTo>
                  <a:pt x="135" y="1338"/>
                  <a:pt x="135" y="1338"/>
                  <a:pt x="135" y="1338"/>
                </a:cubicBezTo>
                <a:cubicBezTo>
                  <a:pt x="161" y="1319"/>
                  <a:pt x="161" y="1319"/>
                  <a:pt x="161" y="1319"/>
                </a:cubicBezTo>
                <a:cubicBezTo>
                  <a:pt x="152" y="1308"/>
                  <a:pt x="152" y="1308"/>
                  <a:pt x="152" y="1308"/>
                </a:cubicBezTo>
                <a:lnTo>
                  <a:pt x="107" y="1339"/>
                </a:lnTo>
                <a:close/>
                <a:moveTo>
                  <a:pt x="331" y="1256"/>
                </a:moveTo>
                <a:cubicBezTo>
                  <a:pt x="319" y="1256"/>
                  <a:pt x="290" y="1267"/>
                  <a:pt x="290" y="1267"/>
                </a:cubicBezTo>
                <a:cubicBezTo>
                  <a:pt x="290" y="1267"/>
                  <a:pt x="253" y="1281"/>
                  <a:pt x="254" y="1288"/>
                </a:cubicBezTo>
                <a:cubicBezTo>
                  <a:pt x="256" y="1297"/>
                  <a:pt x="270" y="1291"/>
                  <a:pt x="289" y="1285"/>
                </a:cubicBezTo>
                <a:cubicBezTo>
                  <a:pt x="308" y="1278"/>
                  <a:pt x="328" y="1288"/>
                  <a:pt x="335" y="1282"/>
                </a:cubicBezTo>
                <a:cubicBezTo>
                  <a:pt x="342" y="1276"/>
                  <a:pt x="344" y="1256"/>
                  <a:pt x="331" y="1256"/>
                </a:cubicBezTo>
                <a:close/>
                <a:moveTo>
                  <a:pt x="908" y="1114"/>
                </a:moveTo>
                <a:cubicBezTo>
                  <a:pt x="905" y="1115"/>
                  <a:pt x="892" y="1120"/>
                  <a:pt x="892" y="1120"/>
                </a:cubicBezTo>
                <a:cubicBezTo>
                  <a:pt x="892" y="1120"/>
                  <a:pt x="884" y="1113"/>
                  <a:pt x="879" y="1114"/>
                </a:cubicBezTo>
                <a:cubicBezTo>
                  <a:pt x="874" y="1115"/>
                  <a:pt x="875" y="1130"/>
                  <a:pt x="875" y="1130"/>
                </a:cubicBezTo>
                <a:cubicBezTo>
                  <a:pt x="859" y="1142"/>
                  <a:pt x="859" y="1142"/>
                  <a:pt x="859" y="1142"/>
                </a:cubicBezTo>
                <a:cubicBezTo>
                  <a:pt x="859" y="1125"/>
                  <a:pt x="859" y="1125"/>
                  <a:pt x="859" y="1125"/>
                </a:cubicBezTo>
                <a:cubicBezTo>
                  <a:pt x="859" y="1125"/>
                  <a:pt x="845" y="1120"/>
                  <a:pt x="831" y="1133"/>
                </a:cubicBezTo>
                <a:cubicBezTo>
                  <a:pt x="831" y="1133"/>
                  <a:pt x="814" y="1144"/>
                  <a:pt x="811" y="1151"/>
                </a:cubicBezTo>
                <a:cubicBezTo>
                  <a:pt x="809" y="1159"/>
                  <a:pt x="831" y="1160"/>
                  <a:pt x="831" y="1160"/>
                </a:cubicBezTo>
                <a:cubicBezTo>
                  <a:pt x="831" y="1160"/>
                  <a:pt x="861" y="1160"/>
                  <a:pt x="872" y="1155"/>
                </a:cubicBezTo>
                <a:cubicBezTo>
                  <a:pt x="884" y="1150"/>
                  <a:pt x="881" y="1143"/>
                  <a:pt x="881" y="1143"/>
                </a:cubicBezTo>
                <a:cubicBezTo>
                  <a:pt x="899" y="1140"/>
                  <a:pt x="899" y="1140"/>
                  <a:pt x="899" y="1140"/>
                </a:cubicBezTo>
                <a:cubicBezTo>
                  <a:pt x="900" y="1134"/>
                  <a:pt x="900" y="1134"/>
                  <a:pt x="900" y="1134"/>
                </a:cubicBezTo>
                <a:cubicBezTo>
                  <a:pt x="925" y="1133"/>
                  <a:pt x="925" y="1133"/>
                  <a:pt x="925" y="1133"/>
                </a:cubicBezTo>
                <a:cubicBezTo>
                  <a:pt x="931" y="1117"/>
                  <a:pt x="931" y="1117"/>
                  <a:pt x="931" y="1117"/>
                </a:cubicBezTo>
                <a:cubicBezTo>
                  <a:pt x="920" y="1119"/>
                  <a:pt x="920" y="1119"/>
                  <a:pt x="920" y="1119"/>
                </a:cubicBezTo>
                <a:cubicBezTo>
                  <a:pt x="920" y="1119"/>
                  <a:pt x="912" y="1113"/>
                  <a:pt x="908" y="1114"/>
                </a:cubicBezTo>
                <a:close/>
                <a:moveTo>
                  <a:pt x="3018" y="262"/>
                </a:moveTo>
                <a:cubicBezTo>
                  <a:pt x="3018" y="262"/>
                  <a:pt x="3056" y="255"/>
                  <a:pt x="3065" y="261"/>
                </a:cubicBezTo>
                <a:cubicBezTo>
                  <a:pt x="3075" y="267"/>
                  <a:pt x="3069" y="277"/>
                  <a:pt x="3081" y="277"/>
                </a:cubicBezTo>
                <a:cubicBezTo>
                  <a:pt x="3094" y="277"/>
                  <a:pt x="3116" y="272"/>
                  <a:pt x="3116" y="272"/>
                </a:cubicBezTo>
                <a:cubicBezTo>
                  <a:pt x="3116" y="272"/>
                  <a:pt x="3132" y="281"/>
                  <a:pt x="3147" y="274"/>
                </a:cubicBezTo>
                <a:cubicBezTo>
                  <a:pt x="3163" y="268"/>
                  <a:pt x="3160" y="251"/>
                  <a:pt x="3160" y="251"/>
                </a:cubicBezTo>
                <a:cubicBezTo>
                  <a:pt x="3182" y="251"/>
                  <a:pt x="3182" y="251"/>
                  <a:pt x="3182" y="251"/>
                </a:cubicBezTo>
                <a:cubicBezTo>
                  <a:pt x="3226" y="237"/>
                  <a:pt x="3226" y="237"/>
                  <a:pt x="3226" y="237"/>
                </a:cubicBezTo>
                <a:cubicBezTo>
                  <a:pt x="3201" y="260"/>
                  <a:pt x="3201" y="260"/>
                  <a:pt x="3201" y="260"/>
                </a:cubicBezTo>
                <a:cubicBezTo>
                  <a:pt x="3236" y="266"/>
                  <a:pt x="3236" y="266"/>
                  <a:pt x="3236" y="266"/>
                </a:cubicBezTo>
                <a:cubicBezTo>
                  <a:pt x="3273" y="251"/>
                  <a:pt x="3273" y="251"/>
                  <a:pt x="3273" y="251"/>
                </a:cubicBezTo>
                <a:cubicBezTo>
                  <a:pt x="3336" y="222"/>
                  <a:pt x="3336" y="222"/>
                  <a:pt x="3336" y="222"/>
                </a:cubicBezTo>
                <a:cubicBezTo>
                  <a:pt x="3336" y="222"/>
                  <a:pt x="3288" y="207"/>
                  <a:pt x="3279" y="207"/>
                </a:cubicBezTo>
                <a:cubicBezTo>
                  <a:pt x="3269" y="207"/>
                  <a:pt x="3216" y="203"/>
                  <a:pt x="3216" y="203"/>
                </a:cubicBezTo>
                <a:cubicBezTo>
                  <a:pt x="3165" y="211"/>
                  <a:pt x="3165" y="211"/>
                  <a:pt x="3165" y="211"/>
                </a:cubicBezTo>
                <a:cubicBezTo>
                  <a:pt x="3162" y="225"/>
                  <a:pt x="3162" y="225"/>
                  <a:pt x="3162" y="225"/>
                </a:cubicBezTo>
                <a:cubicBezTo>
                  <a:pt x="3084" y="231"/>
                  <a:pt x="3084" y="231"/>
                  <a:pt x="3084" y="231"/>
                </a:cubicBezTo>
                <a:cubicBezTo>
                  <a:pt x="3084" y="231"/>
                  <a:pt x="3058" y="222"/>
                  <a:pt x="3036" y="226"/>
                </a:cubicBezTo>
                <a:cubicBezTo>
                  <a:pt x="3014" y="229"/>
                  <a:pt x="3017" y="237"/>
                  <a:pt x="3017" y="237"/>
                </a:cubicBezTo>
                <a:cubicBezTo>
                  <a:pt x="3017" y="242"/>
                  <a:pt x="3018" y="262"/>
                  <a:pt x="3018" y="262"/>
                </a:cubicBezTo>
                <a:close/>
                <a:moveTo>
                  <a:pt x="3472" y="227"/>
                </a:moveTo>
                <a:cubicBezTo>
                  <a:pt x="3534" y="231"/>
                  <a:pt x="3529" y="212"/>
                  <a:pt x="3529" y="212"/>
                </a:cubicBezTo>
                <a:cubicBezTo>
                  <a:pt x="3525" y="202"/>
                  <a:pt x="3525" y="202"/>
                  <a:pt x="3525" y="202"/>
                </a:cubicBezTo>
                <a:cubicBezTo>
                  <a:pt x="3571" y="197"/>
                  <a:pt x="3571" y="197"/>
                  <a:pt x="3571" y="197"/>
                </a:cubicBezTo>
                <a:cubicBezTo>
                  <a:pt x="3560" y="189"/>
                  <a:pt x="3560" y="189"/>
                  <a:pt x="3560" y="189"/>
                </a:cubicBezTo>
                <a:cubicBezTo>
                  <a:pt x="3515" y="191"/>
                  <a:pt x="3515" y="191"/>
                  <a:pt x="3515" y="191"/>
                </a:cubicBezTo>
                <a:cubicBezTo>
                  <a:pt x="3507" y="199"/>
                  <a:pt x="3507" y="199"/>
                  <a:pt x="3507" y="199"/>
                </a:cubicBezTo>
                <a:cubicBezTo>
                  <a:pt x="3507" y="199"/>
                  <a:pt x="3448" y="186"/>
                  <a:pt x="3441" y="202"/>
                </a:cubicBezTo>
                <a:cubicBezTo>
                  <a:pt x="3435" y="218"/>
                  <a:pt x="3472" y="227"/>
                  <a:pt x="3472" y="227"/>
                </a:cubicBezTo>
                <a:close/>
                <a:moveTo>
                  <a:pt x="3267" y="270"/>
                </a:moveTo>
                <a:cubicBezTo>
                  <a:pt x="3231" y="288"/>
                  <a:pt x="3231" y="288"/>
                  <a:pt x="3231" y="288"/>
                </a:cubicBezTo>
                <a:cubicBezTo>
                  <a:pt x="3231" y="288"/>
                  <a:pt x="3266" y="294"/>
                  <a:pt x="3250" y="297"/>
                </a:cubicBezTo>
                <a:cubicBezTo>
                  <a:pt x="3234" y="301"/>
                  <a:pt x="3176" y="305"/>
                  <a:pt x="3176" y="305"/>
                </a:cubicBezTo>
                <a:cubicBezTo>
                  <a:pt x="3162" y="321"/>
                  <a:pt x="3162" y="321"/>
                  <a:pt x="3162" y="321"/>
                </a:cubicBezTo>
                <a:cubicBezTo>
                  <a:pt x="3199" y="316"/>
                  <a:pt x="3199" y="316"/>
                  <a:pt x="3199" y="316"/>
                </a:cubicBezTo>
                <a:cubicBezTo>
                  <a:pt x="3199" y="316"/>
                  <a:pt x="3214" y="321"/>
                  <a:pt x="3233" y="324"/>
                </a:cubicBezTo>
                <a:cubicBezTo>
                  <a:pt x="3252" y="327"/>
                  <a:pt x="3308" y="308"/>
                  <a:pt x="3308" y="308"/>
                </a:cubicBezTo>
                <a:cubicBezTo>
                  <a:pt x="3306" y="317"/>
                  <a:pt x="3306" y="317"/>
                  <a:pt x="3306" y="317"/>
                </a:cubicBezTo>
                <a:cubicBezTo>
                  <a:pt x="3306" y="317"/>
                  <a:pt x="3344" y="312"/>
                  <a:pt x="3374" y="310"/>
                </a:cubicBezTo>
                <a:cubicBezTo>
                  <a:pt x="3402" y="308"/>
                  <a:pt x="3377" y="315"/>
                  <a:pt x="3367" y="317"/>
                </a:cubicBezTo>
                <a:cubicBezTo>
                  <a:pt x="3357" y="318"/>
                  <a:pt x="3323" y="322"/>
                  <a:pt x="3298" y="325"/>
                </a:cubicBezTo>
                <a:cubicBezTo>
                  <a:pt x="3273" y="328"/>
                  <a:pt x="3242" y="339"/>
                  <a:pt x="3242" y="339"/>
                </a:cubicBezTo>
                <a:cubicBezTo>
                  <a:pt x="3242" y="339"/>
                  <a:pt x="3270" y="344"/>
                  <a:pt x="3320" y="346"/>
                </a:cubicBezTo>
                <a:cubicBezTo>
                  <a:pt x="3368" y="347"/>
                  <a:pt x="3402" y="326"/>
                  <a:pt x="3402" y="326"/>
                </a:cubicBezTo>
                <a:cubicBezTo>
                  <a:pt x="3452" y="313"/>
                  <a:pt x="3452" y="313"/>
                  <a:pt x="3452" y="313"/>
                </a:cubicBezTo>
                <a:cubicBezTo>
                  <a:pt x="3452" y="313"/>
                  <a:pt x="3469" y="319"/>
                  <a:pt x="3517" y="313"/>
                </a:cubicBezTo>
                <a:cubicBezTo>
                  <a:pt x="3563" y="307"/>
                  <a:pt x="3566" y="297"/>
                  <a:pt x="3585" y="292"/>
                </a:cubicBezTo>
                <a:cubicBezTo>
                  <a:pt x="3603" y="287"/>
                  <a:pt x="3588" y="267"/>
                  <a:pt x="3568" y="267"/>
                </a:cubicBezTo>
                <a:cubicBezTo>
                  <a:pt x="3548" y="268"/>
                  <a:pt x="3554" y="281"/>
                  <a:pt x="3554" y="281"/>
                </a:cubicBezTo>
                <a:cubicBezTo>
                  <a:pt x="3527" y="280"/>
                  <a:pt x="3527" y="280"/>
                  <a:pt x="3527" y="280"/>
                </a:cubicBezTo>
                <a:cubicBezTo>
                  <a:pt x="3527" y="280"/>
                  <a:pt x="3532" y="273"/>
                  <a:pt x="3537" y="265"/>
                </a:cubicBezTo>
                <a:cubicBezTo>
                  <a:pt x="3542" y="257"/>
                  <a:pt x="3555" y="242"/>
                  <a:pt x="3543" y="242"/>
                </a:cubicBezTo>
                <a:cubicBezTo>
                  <a:pt x="3531" y="241"/>
                  <a:pt x="3506" y="252"/>
                  <a:pt x="3473" y="262"/>
                </a:cubicBezTo>
                <a:cubicBezTo>
                  <a:pt x="3439" y="272"/>
                  <a:pt x="3494" y="269"/>
                  <a:pt x="3494" y="269"/>
                </a:cubicBezTo>
                <a:cubicBezTo>
                  <a:pt x="3491" y="285"/>
                  <a:pt x="3491" y="285"/>
                  <a:pt x="3491" y="285"/>
                </a:cubicBezTo>
                <a:cubicBezTo>
                  <a:pt x="3411" y="295"/>
                  <a:pt x="3411" y="295"/>
                  <a:pt x="3411" y="295"/>
                </a:cubicBezTo>
                <a:cubicBezTo>
                  <a:pt x="3411" y="295"/>
                  <a:pt x="3405" y="275"/>
                  <a:pt x="3410" y="266"/>
                </a:cubicBezTo>
                <a:cubicBezTo>
                  <a:pt x="3414" y="257"/>
                  <a:pt x="3357" y="253"/>
                  <a:pt x="3357" y="253"/>
                </a:cubicBezTo>
                <a:lnTo>
                  <a:pt x="3267" y="270"/>
                </a:lnTo>
                <a:close/>
                <a:moveTo>
                  <a:pt x="2745" y="467"/>
                </a:moveTo>
                <a:cubicBezTo>
                  <a:pt x="2750" y="479"/>
                  <a:pt x="2720" y="495"/>
                  <a:pt x="2748" y="491"/>
                </a:cubicBezTo>
                <a:cubicBezTo>
                  <a:pt x="2776" y="487"/>
                  <a:pt x="2810" y="475"/>
                  <a:pt x="2810" y="475"/>
                </a:cubicBezTo>
                <a:cubicBezTo>
                  <a:pt x="2836" y="481"/>
                  <a:pt x="2836" y="481"/>
                  <a:pt x="2836" y="481"/>
                </a:cubicBezTo>
                <a:cubicBezTo>
                  <a:pt x="2887" y="443"/>
                  <a:pt x="2887" y="443"/>
                  <a:pt x="2887" y="443"/>
                </a:cubicBezTo>
                <a:cubicBezTo>
                  <a:pt x="2975" y="415"/>
                  <a:pt x="2975" y="415"/>
                  <a:pt x="2975" y="415"/>
                </a:cubicBezTo>
                <a:cubicBezTo>
                  <a:pt x="3058" y="392"/>
                  <a:pt x="3058" y="392"/>
                  <a:pt x="3058" y="392"/>
                </a:cubicBezTo>
                <a:cubicBezTo>
                  <a:pt x="3124" y="379"/>
                  <a:pt x="3124" y="379"/>
                  <a:pt x="3124" y="379"/>
                </a:cubicBezTo>
                <a:cubicBezTo>
                  <a:pt x="3124" y="379"/>
                  <a:pt x="3085" y="347"/>
                  <a:pt x="3082" y="343"/>
                </a:cubicBezTo>
                <a:cubicBezTo>
                  <a:pt x="3078" y="340"/>
                  <a:pt x="3031" y="346"/>
                  <a:pt x="3031" y="346"/>
                </a:cubicBezTo>
                <a:cubicBezTo>
                  <a:pt x="2987" y="352"/>
                  <a:pt x="2987" y="352"/>
                  <a:pt x="2987" y="352"/>
                </a:cubicBezTo>
                <a:cubicBezTo>
                  <a:pt x="2963" y="334"/>
                  <a:pt x="2963" y="334"/>
                  <a:pt x="2963" y="334"/>
                </a:cubicBezTo>
                <a:cubicBezTo>
                  <a:pt x="2909" y="341"/>
                  <a:pt x="2909" y="341"/>
                  <a:pt x="2909" y="341"/>
                </a:cubicBezTo>
                <a:cubicBezTo>
                  <a:pt x="2875" y="351"/>
                  <a:pt x="2875" y="351"/>
                  <a:pt x="2875" y="351"/>
                </a:cubicBezTo>
                <a:cubicBezTo>
                  <a:pt x="2865" y="364"/>
                  <a:pt x="2865" y="364"/>
                  <a:pt x="2865" y="364"/>
                </a:cubicBezTo>
                <a:cubicBezTo>
                  <a:pt x="2854" y="384"/>
                  <a:pt x="2854" y="384"/>
                  <a:pt x="2854" y="384"/>
                </a:cubicBezTo>
                <a:cubicBezTo>
                  <a:pt x="2822" y="393"/>
                  <a:pt x="2822" y="393"/>
                  <a:pt x="2822" y="393"/>
                </a:cubicBezTo>
                <a:cubicBezTo>
                  <a:pt x="2776" y="406"/>
                  <a:pt x="2776" y="406"/>
                  <a:pt x="2776" y="406"/>
                </a:cubicBezTo>
                <a:cubicBezTo>
                  <a:pt x="2789" y="414"/>
                  <a:pt x="2789" y="414"/>
                  <a:pt x="2789" y="414"/>
                </a:cubicBezTo>
                <a:cubicBezTo>
                  <a:pt x="2709" y="450"/>
                  <a:pt x="2709" y="450"/>
                  <a:pt x="2709" y="450"/>
                </a:cubicBezTo>
                <a:cubicBezTo>
                  <a:pt x="2709" y="450"/>
                  <a:pt x="2741" y="455"/>
                  <a:pt x="2745" y="467"/>
                </a:cubicBezTo>
                <a:close/>
                <a:moveTo>
                  <a:pt x="3369" y="243"/>
                </a:moveTo>
                <a:cubicBezTo>
                  <a:pt x="3387" y="228"/>
                  <a:pt x="3368" y="219"/>
                  <a:pt x="3350" y="229"/>
                </a:cubicBezTo>
                <a:cubicBezTo>
                  <a:pt x="3331" y="239"/>
                  <a:pt x="3369" y="243"/>
                  <a:pt x="3369" y="243"/>
                </a:cubicBezTo>
                <a:close/>
                <a:moveTo>
                  <a:pt x="3556" y="183"/>
                </a:moveTo>
                <a:cubicBezTo>
                  <a:pt x="3566" y="182"/>
                  <a:pt x="3595" y="190"/>
                  <a:pt x="3597" y="182"/>
                </a:cubicBezTo>
                <a:cubicBezTo>
                  <a:pt x="3599" y="173"/>
                  <a:pt x="3589" y="167"/>
                  <a:pt x="3573" y="167"/>
                </a:cubicBezTo>
                <a:cubicBezTo>
                  <a:pt x="3556" y="167"/>
                  <a:pt x="3491" y="178"/>
                  <a:pt x="3491" y="178"/>
                </a:cubicBezTo>
                <a:cubicBezTo>
                  <a:pt x="3491" y="178"/>
                  <a:pt x="3547" y="184"/>
                  <a:pt x="3556" y="183"/>
                </a:cubicBezTo>
                <a:close/>
                <a:moveTo>
                  <a:pt x="4268" y="416"/>
                </a:moveTo>
                <a:cubicBezTo>
                  <a:pt x="4284" y="422"/>
                  <a:pt x="4306" y="408"/>
                  <a:pt x="4306" y="408"/>
                </a:cubicBezTo>
                <a:cubicBezTo>
                  <a:pt x="4347" y="407"/>
                  <a:pt x="4347" y="407"/>
                  <a:pt x="4347" y="407"/>
                </a:cubicBezTo>
                <a:cubicBezTo>
                  <a:pt x="4347" y="407"/>
                  <a:pt x="4373" y="417"/>
                  <a:pt x="4381" y="411"/>
                </a:cubicBezTo>
                <a:cubicBezTo>
                  <a:pt x="4388" y="406"/>
                  <a:pt x="4382" y="383"/>
                  <a:pt x="4365" y="379"/>
                </a:cubicBezTo>
                <a:cubicBezTo>
                  <a:pt x="4347" y="375"/>
                  <a:pt x="4331" y="380"/>
                  <a:pt x="4331" y="380"/>
                </a:cubicBezTo>
                <a:cubicBezTo>
                  <a:pt x="4305" y="380"/>
                  <a:pt x="4305" y="380"/>
                  <a:pt x="4305" y="380"/>
                </a:cubicBezTo>
                <a:cubicBezTo>
                  <a:pt x="4305" y="380"/>
                  <a:pt x="4275" y="368"/>
                  <a:pt x="4264" y="377"/>
                </a:cubicBezTo>
                <a:cubicBezTo>
                  <a:pt x="4254" y="385"/>
                  <a:pt x="4250" y="391"/>
                  <a:pt x="4250" y="391"/>
                </a:cubicBezTo>
                <a:cubicBezTo>
                  <a:pt x="4263" y="398"/>
                  <a:pt x="4263" y="398"/>
                  <a:pt x="4263" y="398"/>
                </a:cubicBezTo>
                <a:cubicBezTo>
                  <a:pt x="4263" y="398"/>
                  <a:pt x="4254" y="410"/>
                  <a:pt x="4268" y="416"/>
                </a:cubicBezTo>
                <a:close/>
                <a:moveTo>
                  <a:pt x="4008" y="114"/>
                </a:moveTo>
                <a:cubicBezTo>
                  <a:pt x="3971" y="118"/>
                  <a:pt x="3971" y="118"/>
                  <a:pt x="3971" y="118"/>
                </a:cubicBezTo>
                <a:cubicBezTo>
                  <a:pt x="3985" y="136"/>
                  <a:pt x="3985" y="136"/>
                  <a:pt x="3985" y="136"/>
                </a:cubicBezTo>
                <a:lnTo>
                  <a:pt x="4008" y="114"/>
                </a:lnTo>
                <a:close/>
                <a:moveTo>
                  <a:pt x="3411" y="512"/>
                </a:moveTo>
                <a:cubicBezTo>
                  <a:pt x="3409" y="506"/>
                  <a:pt x="3344" y="507"/>
                  <a:pt x="3344" y="507"/>
                </a:cubicBezTo>
                <a:cubicBezTo>
                  <a:pt x="3397" y="479"/>
                  <a:pt x="3397" y="479"/>
                  <a:pt x="3397" y="479"/>
                </a:cubicBezTo>
                <a:cubicBezTo>
                  <a:pt x="3397" y="479"/>
                  <a:pt x="3429" y="405"/>
                  <a:pt x="3400" y="396"/>
                </a:cubicBezTo>
                <a:cubicBezTo>
                  <a:pt x="3373" y="388"/>
                  <a:pt x="3334" y="406"/>
                  <a:pt x="3334" y="406"/>
                </a:cubicBezTo>
                <a:cubicBezTo>
                  <a:pt x="3334" y="406"/>
                  <a:pt x="3308" y="460"/>
                  <a:pt x="3284" y="463"/>
                </a:cubicBezTo>
                <a:cubicBezTo>
                  <a:pt x="3260" y="466"/>
                  <a:pt x="3300" y="426"/>
                  <a:pt x="3298" y="416"/>
                </a:cubicBezTo>
                <a:cubicBezTo>
                  <a:pt x="3296" y="406"/>
                  <a:pt x="3232" y="405"/>
                  <a:pt x="3232" y="405"/>
                </a:cubicBezTo>
                <a:cubicBezTo>
                  <a:pt x="3226" y="418"/>
                  <a:pt x="3226" y="418"/>
                  <a:pt x="3226" y="418"/>
                </a:cubicBezTo>
                <a:cubicBezTo>
                  <a:pt x="3226" y="418"/>
                  <a:pt x="3190" y="433"/>
                  <a:pt x="3153" y="436"/>
                </a:cubicBezTo>
                <a:cubicBezTo>
                  <a:pt x="3117" y="438"/>
                  <a:pt x="3169" y="425"/>
                  <a:pt x="3205" y="413"/>
                </a:cubicBezTo>
                <a:cubicBezTo>
                  <a:pt x="3243" y="401"/>
                  <a:pt x="3186" y="399"/>
                  <a:pt x="3186" y="399"/>
                </a:cubicBezTo>
                <a:cubicBezTo>
                  <a:pt x="3146" y="411"/>
                  <a:pt x="3146" y="411"/>
                  <a:pt x="3146" y="411"/>
                </a:cubicBezTo>
                <a:cubicBezTo>
                  <a:pt x="3118" y="414"/>
                  <a:pt x="3118" y="414"/>
                  <a:pt x="3118" y="414"/>
                </a:cubicBezTo>
                <a:cubicBezTo>
                  <a:pt x="3118" y="414"/>
                  <a:pt x="3133" y="404"/>
                  <a:pt x="3149" y="393"/>
                </a:cubicBezTo>
                <a:cubicBezTo>
                  <a:pt x="3164" y="382"/>
                  <a:pt x="3145" y="384"/>
                  <a:pt x="3145" y="384"/>
                </a:cubicBezTo>
                <a:cubicBezTo>
                  <a:pt x="3046" y="415"/>
                  <a:pt x="3046" y="415"/>
                  <a:pt x="3046" y="415"/>
                </a:cubicBezTo>
                <a:cubicBezTo>
                  <a:pt x="3032" y="416"/>
                  <a:pt x="3032" y="416"/>
                  <a:pt x="3032" y="416"/>
                </a:cubicBezTo>
                <a:cubicBezTo>
                  <a:pt x="2976" y="433"/>
                  <a:pt x="2976" y="433"/>
                  <a:pt x="2976" y="433"/>
                </a:cubicBezTo>
                <a:cubicBezTo>
                  <a:pt x="2978" y="441"/>
                  <a:pt x="2978" y="441"/>
                  <a:pt x="2978" y="441"/>
                </a:cubicBezTo>
                <a:cubicBezTo>
                  <a:pt x="2938" y="456"/>
                  <a:pt x="2938" y="456"/>
                  <a:pt x="2938" y="456"/>
                </a:cubicBezTo>
                <a:cubicBezTo>
                  <a:pt x="2929" y="466"/>
                  <a:pt x="2929" y="466"/>
                  <a:pt x="2929" y="466"/>
                </a:cubicBezTo>
                <a:cubicBezTo>
                  <a:pt x="2947" y="474"/>
                  <a:pt x="2947" y="474"/>
                  <a:pt x="2947" y="474"/>
                </a:cubicBezTo>
                <a:cubicBezTo>
                  <a:pt x="2947" y="474"/>
                  <a:pt x="2969" y="459"/>
                  <a:pt x="2974" y="471"/>
                </a:cubicBezTo>
                <a:cubicBezTo>
                  <a:pt x="2979" y="483"/>
                  <a:pt x="2933" y="477"/>
                  <a:pt x="2922" y="496"/>
                </a:cubicBezTo>
                <a:cubicBezTo>
                  <a:pt x="2910" y="516"/>
                  <a:pt x="3069" y="497"/>
                  <a:pt x="3047" y="515"/>
                </a:cubicBezTo>
                <a:cubicBezTo>
                  <a:pt x="3026" y="532"/>
                  <a:pt x="2899" y="521"/>
                  <a:pt x="2888" y="538"/>
                </a:cubicBezTo>
                <a:cubicBezTo>
                  <a:pt x="2877" y="555"/>
                  <a:pt x="2909" y="553"/>
                  <a:pt x="2932" y="565"/>
                </a:cubicBezTo>
                <a:cubicBezTo>
                  <a:pt x="2955" y="577"/>
                  <a:pt x="2920" y="570"/>
                  <a:pt x="2916" y="587"/>
                </a:cubicBezTo>
                <a:cubicBezTo>
                  <a:pt x="2912" y="603"/>
                  <a:pt x="3015" y="595"/>
                  <a:pt x="3015" y="595"/>
                </a:cubicBezTo>
                <a:cubicBezTo>
                  <a:pt x="3015" y="595"/>
                  <a:pt x="3184" y="579"/>
                  <a:pt x="3223" y="567"/>
                </a:cubicBezTo>
                <a:cubicBezTo>
                  <a:pt x="3250" y="558"/>
                  <a:pt x="3301" y="596"/>
                  <a:pt x="3333" y="599"/>
                </a:cubicBezTo>
                <a:cubicBezTo>
                  <a:pt x="3366" y="601"/>
                  <a:pt x="3377" y="564"/>
                  <a:pt x="3377" y="564"/>
                </a:cubicBezTo>
                <a:cubicBezTo>
                  <a:pt x="3325" y="563"/>
                  <a:pt x="3325" y="563"/>
                  <a:pt x="3325" y="563"/>
                </a:cubicBezTo>
                <a:cubicBezTo>
                  <a:pt x="3347" y="546"/>
                  <a:pt x="3347" y="546"/>
                  <a:pt x="3347" y="546"/>
                </a:cubicBezTo>
                <a:cubicBezTo>
                  <a:pt x="3347" y="546"/>
                  <a:pt x="3379" y="552"/>
                  <a:pt x="3411" y="545"/>
                </a:cubicBezTo>
                <a:cubicBezTo>
                  <a:pt x="3444" y="538"/>
                  <a:pt x="3413" y="519"/>
                  <a:pt x="3411" y="512"/>
                </a:cubicBezTo>
                <a:close/>
                <a:moveTo>
                  <a:pt x="3970" y="239"/>
                </a:moveTo>
                <a:cubicBezTo>
                  <a:pt x="3966" y="239"/>
                  <a:pt x="3958" y="235"/>
                  <a:pt x="3958" y="235"/>
                </a:cubicBezTo>
                <a:cubicBezTo>
                  <a:pt x="3958" y="235"/>
                  <a:pt x="3898" y="235"/>
                  <a:pt x="3898" y="243"/>
                </a:cubicBezTo>
                <a:cubicBezTo>
                  <a:pt x="3898" y="252"/>
                  <a:pt x="3917" y="254"/>
                  <a:pt x="3917" y="254"/>
                </a:cubicBezTo>
                <a:cubicBezTo>
                  <a:pt x="3918" y="266"/>
                  <a:pt x="3918" y="266"/>
                  <a:pt x="3918" y="266"/>
                </a:cubicBezTo>
                <a:cubicBezTo>
                  <a:pt x="3918" y="266"/>
                  <a:pt x="3968" y="271"/>
                  <a:pt x="3972" y="269"/>
                </a:cubicBezTo>
                <a:cubicBezTo>
                  <a:pt x="3976" y="267"/>
                  <a:pt x="3988" y="268"/>
                  <a:pt x="3994" y="268"/>
                </a:cubicBezTo>
                <a:cubicBezTo>
                  <a:pt x="3992" y="276"/>
                  <a:pt x="3990" y="287"/>
                  <a:pt x="3990" y="287"/>
                </a:cubicBezTo>
                <a:cubicBezTo>
                  <a:pt x="3953" y="314"/>
                  <a:pt x="3953" y="314"/>
                  <a:pt x="3953" y="314"/>
                </a:cubicBezTo>
                <a:cubicBezTo>
                  <a:pt x="3967" y="320"/>
                  <a:pt x="3967" y="320"/>
                  <a:pt x="3967" y="320"/>
                </a:cubicBezTo>
                <a:cubicBezTo>
                  <a:pt x="3967" y="320"/>
                  <a:pt x="3943" y="335"/>
                  <a:pt x="3955" y="335"/>
                </a:cubicBezTo>
                <a:cubicBezTo>
                  <a:pt x="3967" y="335"/>
                  <a:pt x="3985" y="325"/>
                  <a:pt x="3985" y="325"/>
                </a:cubicBezTo>
                <a:cubicBezTo>
                  <a:pt x="3985" y="325"/>
                  <a:pt x="3976" y="338"/>
                  <a:pt x="3995" y="337"/>
                </a:cubicBezTo>
                <a:cubicBezTo>
                  <a:pt x="4014" y="336"/>
                  <a:pt x="4050" y="324"/>
                  <a:pt x="4050" y="324"/>
                </a:cubicBezTo>
                <a:cubicBezTo>
                  <a:pt x="4051" y="338"/>
                  <a:pt x="4051" y="338"/>
                  <a:pt x="4051" y="338"/>
                </a:cubicBezTo>
                <a:cubicBezTo>
                  <a:pt x="4096" y="335"/>
                  <a:pt x="4096" y="335"/>
                  <a:pt x="4096" y="335"/>
                </a:cubicBezTo>
                <a:cubicBezTo>
                  <a:pt x="4149" y="345"/>
                  <a:pt x="4149" y="345"/>
                  <a:pt x="4149" y="345"/>
                </a:cubicBezTo>
                <a:cubicBezTo>
                  <a:pt x="4213" y="340"/>
                  <a:pt x="4213" y="340"/>
                  <a:pt x="4213" y="340"/>
                </a:cubicBezTo>
                <a:cubicBezTo>
                  <a:pt x="4231" y="325"/>
                  <a:pt x="4231" y="325"/>
                  <a:pt x="4231" y="325"/>
                </a:cubicBezTo>
                <a:cubicBezTo>
                  <a:pt x="4231" y="325"/>
                  <a:pt x="4220" y="339"/>
                  <a:pt x="4233" y="340"/>
                </a:cubicBezTo>
                <a:cubicBezTo>
                  <a:pt x="4246" y="341"/>
                  <a:pt x="4321" y="339"/>
                  <a:pt x="4321" y="339"/>
                </a:cubicBezTo>
                <a:cubicBezTo>
                  <a:pt x="4328" y="325"/>
                  <a:pt x="4328" y="325"/>
                  <a:pt x="4328" y="325"/>
                </a:cubicBezTo>
                <a:cubicBezTo>
                  <a:pt x="4372" y="307"/>
                  <a:pt x="4372" y="307"/>
                  <a:pt x="4372" y="307"/>
                </a:cubicBezTo>
                <a:cubicBezTo>
                  <a:pt x="4361" y="303"/>
                  <a:pt x="4361" y="303"/>
                  <a:pt x="4361" y="303"/>
                </a:cubicBezTo>
                <a:cubicBezTo>
                  <a:pt x="4361" y="294"/>
                  <a:pt x="4361" y="294"/>
                  <a:pt x="4361" y="294"/>
                </a:cubicBezTo>
                <a:cubicBezTo>
                  <a:pt x="4361" y="294"/>
                  <a:pt x="4316" y="283"/>
                  <a:pt x="4300" y="283"/>
                </a:cubicBezTo>
                <a:cubicBezTo>
                  <a:pt x="4284" y="283"/>
                  <a:pt x="4163" y="307"/>
                  <a:pt x="4163" y="307"/>
                </a:cubicBezTo>
                <a:cubicBezTo>
                  <a:pt x="4163" y="307"/>
                  <a:pt x="4148" y="296"/>
                  <a:pt x="4140" y="295"/>
                </a:cubicBezTo>
                <a:cubicBezTo>
                  <a:pt x="4133" y="294"/>
                  <a:pt x="4103" y="307"/>
                  <a:pt x="4103" y="307"/>
                </a:cubicBezTo>
                <a:cubicBezTo>
                  <a:pt x="4090" y="293"/>
                  <a:pt x="4090" y="293"/>
                  <a:pt x="4090" y="293"/>
                </a:cubicBezTo>
                <a:cubicBezTo>
                  <a:pt x="4078" y="299"/>
                  <a:pt x="4078" y="299"/>
                  <a:pt x="4078" y="299"/>
                </a:cubicBezTo>
                <a:cubicBezTo>
                  <a:pt x="4056" y="295"/>
                  <a:pt x="4056" y="295"/>
                  <a:pt x="4056" y="295"/>
                </a:cubicBezTo>
                <a:cubicBezTo>
                  <a:pt x="4078" y="287"/>
                  <a:pt x="4078" y="287"/>
                  <a:pt x="4078" y="287"/>
                </a:cubicBezTo>
                <a:cubicBezTo>
                  <a:pt x="4065" y="281"/>
                  <a:pt x="4065" y="281"/>
                  <a:pt x="4065" y="281"/>
                </a:cubicBezTo>
                <a:cubicBezTo>
                  <a:pt x="4028" y="285"/>
                  <a:pt x="4028" y="285"/>
                  <a:pt x="4028" y="285"/>
                </a:cubicBezTo>
                <a:cubicBezTo>
                  <a:pt x="4052" y="278"/>
                  <a:pt x="4052" y="278"/>
                  <a:pt x="4052" y="278"/>
                </a:cubicBezTo>
                <a:cubicBezTo>
                  <a:pt x="4051" y="273"/>
                  <a:pt x="4051" y="273"/>
                  <a:pt x="4051" y="273"/>
                </a:cubicBezTo>
                <a:cubicBezTo>
                  <a:pt x="4097" y="272"/>
                  <a:pt x="4097" y="272"/>
                  <a:pt x="4097" y="272"/>
                </a:cubicBezTo>
                <a:cubicBezTo>
                  <a:pt x="4074" y="264"/>
                  <a:pt x="4074" y="264"/>
                  <a:pt x="4074" y="264"/>
                </a:cubicBezTo>
                <a:cubicBezTo>
                  <a:pt x="4058" y="264"/>
                  <a:pt x="4058" y="264"/>
                  <a:pt x="4058" y="264"/>
                </a:cubicBezTo>
                <a:cubicBezTo>
                  <a:pt x="4058" y="264"/>
                  <a:pt x="4070" y="254"/>
                  <a:pt x="4060" y="253"/>
                </a:cubicBezTo>
                <a:cubicBezTo>
                  <a:pt x="4052" y="252"/>
                  <a:pt x="4021" y="254"/>
                  <a:pt x="4005" y="257"/>
                </a:cubicBezTo>
                <a:cubicBezTo>
                  <a:pt x="4003" y="250"/>
                  <a:pt x="3974" y="239"/>
                  <a:pt x="3970" y="239"/>
                </a:cubicBezTo>
                <a:close/>
                <a:moveTo>
                  <a:pt x="4116" y="136"/>
                </a:moveTo>
                <a:cubicBezTo>
                  <a:pt x="4080" y="144"/>
                  <a:pt x="4080" y="144"/>
                  <a:pt x="4080" y="144"/>
                </a:cubicBezTo>
                <a:cubicBezTo>
                  <a:pt x="4105" y="155"/>
                  <a:pt x="4105" y="155"/>
                  <a:pt x="4105" y="155"/>
                </a:cubicBezTo>
                <a:cubicBezTo>
                  <a:pt x="4105" y="155"/>
                  <a:pt x="4091" y="159"/>
                  <a:pt x="4093" y="169"/>
                </a:cubicBezTo>
                <a:cubicBezTo>
                  <a:pt x="4095" y="178"/>
                  <a:pt x="4122" y="175"/>
                  <a:pt x="4122" y="175"/>
                </a:cubicBezTo>
                <a:cubicBezTo>
                  <a:pt x="4109" y="184"/>
                  <a:pt x="4109" y="184"/>
                  <a:pt x="4109" y="184"/>
                </a:cubicBezTo>
                <a:cubicBezTo>
                  <a:pt x="4109" y="184"/>
                  <a:pt x="4127" y="188"/>
                  <a:pt x="4141" y="197"/>
                </a:cubicBezTo>
                <a:cubicBezTo>
                  <a:pt x="4155" y="205"/>
                  <a:pt x="4180" y="185"/>
                  <a:pt x="4180" y="185"/>
                </a:cubicBezTo>
                <a:cubicBezTo>
                  <a:pt x="4196" y="177"/>
                  <a:pt x="4196" y="177"/>
                  <a:pt x="4196" y="177"/>
                </a:cubicBezTo>
                <a:cubicBezTo>
                  <a:pt x="4196" y="177"/>
                  <a:pt x="4201" y="183"/>
                  <a:pt x="4207" y="194"/>
                </a:cubicBezTo>
                <a:cubicBezTo>
                  <a:pt x="4214" y="204"/>
                  <a:pt x="4238" y="186"/>
                  <a:pt x="4247" y="184"/>
                </a:cubicBezTo>
                <a:cubicBezTo>
                  <a:pt x="4256" y="182"/>
                  <a:pt x="4269" y="168"/>
                  <a:pt x="4269" y="168"/>
                </a:cubicBezTo>
                <a:cubicBezTo>
                  <a:pt x="4277" y="177"/>
                  <a:pt x="4277" y="177"/>
                  <a:pt x="4277" y="177"/>
                </a:cubicBezTo>
                <a:cubicBezTo>
                  <a:pt x="4277" y="177"/>
                  <a:pt x="4290" y="164"/>
                  <a:pt x="4292" y="159"/>
                </a:cubicBezTo>
                <a:cubicBezTo>
                  <a:pt x="4294" y="154"/>
                  <a:pt x="4347" y="156"/>
                  <a:pt x="4359" y="156"/>
                </a:cubicBezTo>
                <a:cubicBezTo>
                  <a:pt x="4371" y="156"/>
                  <a:pt x="4368" y="142"/>
                  <a:pt x="4368" y="142"/>
                </a:cubicBezTo>
                <a:cubicBezTo>
                  <a:pt x="4326" y="141"/>
                  <a:pt x="4326" y="141"/>
                  <a:pt x="4326" y="141"/>
                </a:cubicBezTo>
                <a:cubicBezTo>
                  <a:pt x="4346" y="130"/>
                  <a:pt x="4346" y="130"/>
                  <a:pt x="4346" y="130"/>
                </a:cubicBezTo>
                <a:cubicBezTo>
                  <a:pt x="4346" y="130"/>
                  <a:pt x="4354" y="110"/>
                  <a:pt x="4349" y="103"/>
                </a:cubicBezTo>
                <a:cubicBezTo>
                  <a:pt x="4345" y="97"/>
                  <a:pt x="4311" y="115"/>
                  <a:pt x="4311" y="115"/>
                </a:cubicBezTo>
                <a:cubicBezTo>
                  <a:pt x="4308" y="98"/>
                  <a:pt x="4308" y="98"/>
                  <a:pt x="4308" y="98"/>
                </a:cubicBezTo>
                <a:cubicBezTo>
                  <a:pt x="4276" y="104"/>
                  <a:pt x="4276" y="104"/>
                  <a:pt x="4276" y="104"/>
                </a:cubicBezTo>
                <a:cubicBezTo>
                  <a:pt x="4276" y="104"/>
                  <a:pt x="4273" y="84"/>
                  <a:pt x="4263" y="73"/>
                </a:cubicBezTo>
                <a:cubicBezTo>
                  <a:pt x="4254" y="62"/>
                  <a:pt x="4212" y="85"/>
                  <a:pt x="4212" y="85"/>
                </a:cubicBezTo>
                <a:cubicBezTo>
                  <a:pt x="4160" y="88"/>
                  <a:pt x="4160" y="88"/>
                  <a:pt x="4160" y="88"/>
                </a:cubicBezTo>
                <a:cubicBezTo>
                  <a:pt x="4177" y="101"/>
                  <a:pt x="4177" y="101"/>
                  <a:pt x="4177" y="101"/>
                </a:cubicBezTo>
                <a:cubicBezTo>
                  <a:pt x="4177" y="101"/>
                  <a:pt x="4140" y="98"/>
                  <a:pt x="4127" y="102"/>
                </a:cubicBezTo>
                <a:cubicBezTo>
                  <a:pt x="4115" y="106"/>
                  <a:pt x="4135" y="119"/>
                  <a:pt x="4135" y="119"/>
                </a:cubicBezTo>
                <a:cubicBezTo>
                  <a:pt x="4135" y="119"/>
                  <a:pt x="4078" y="113"/>
                  <a:pt x="4074" y="127"/>
                </a:cubicBezTo>
                <a:cubicBezTo>
                  <a:pt x="4069" y="141"/>
                  <a:pt x="4116" y="136"/>
                  <a:pt x="4116" y="136"/>
                </a:cubicBezTo>
                <a:close/>
                <a:moveTo>
                  <a:pt x="4126" y="212"/>
                </a:moveTo>
                <a:cubicBezTo>
                  <a:pt x="4104" y="216"/>
                  <a:pt x="4104" y="226"/>
                  <a:pt x="4104" y="226"/>
                </a:cubicBezTo>
                <a:cubicBezTo>
                  <a:pt x="4122" y="229"/>
                  <a:pt x="4122" y="229"/>
                  <a:pt x="4122" y="229"/>
                </a:cubicBezTo>
                <a:cubicBezTo>
                  <a:pt x="4137" y="229"/>
                  <a:pt x="4149" y="208"/>
                  <a:pt x="4126" y="212"/>
                </a:cubicBezTo>
                <a:close/>
                <a:moveTo>
                  <a:pt x="3959" y="205"/>
                </a:moveTo>
                <a:cubicBezTo>
                  <a:pt x="3969" y="208"/>
                  <a:pt x="3972" y="218"/>
                  <a:pt x="3972" y="218"/>
                </a:cubicBezTo>
                <a:cubicBezTo>
                  <a:pt x="3972" y="218"/>
                  <a:pt x="4014" y="215"/>
                  <a:pt x="4034" y="214"/>
                </a:cubicBezTo>
                <a:cubicBezTo>
                  <a:pt x="4053" y="213"/>
                  <a:pt x="4010" y="202"/>
                  <a:pt x="4010" y="202"/>
                </a:cubicBezTo>
                <a:cubicBezTo>
                  <a:pt x="4010" y="202"/>
                  <a:pt x="4019" y="192"/>
                  <a:pt x="4029" y="190"/>
                </a:cubicBezTo>
                <a:cubicBezTo>
                  <a:pt x="4040" y="188"/>
                  <a:pt x="4000" y="175"/>
                  <a:pt x="3970" y="169"/>
                </a:cubicBezTo>
                <a:cubicBezTo>
                  <a:pt x="3970" y="169"/>
                  <a:pt x="3946" y="173"/>
                  <a:pt x="3942" y="177"/>
                </a:cubicBezTo>
                <a:cubicBezTo>
                  <a:pt x="3938" y="182"/>
                  <a:pt x="3950" y="203"/>
                  <a:pt x="3959" y="205"/>
                </a:cubicBezTo>
                <a:close/>
                <a:moveTo>
                  <a:pt x="3655" y="294"/>
                </a:moveTo>
                <a:cubicBezTo>
                  <a:pt x="3664" y="294"/>
                  <a:pt x="3708" y="301"/>
                  <a:pt x="3708" y="301"/>
                </a:cubicBezTo>
                <a:cubicBezTo>
                  <a:pt x="3708" y="301"/>
                  <a:pt x="3684" y="321"/>
                  <a:pt x="3699" y="321"/>
                </a:cubicBezTo>
                <a:cubicBezTo>
                  <a:pt x="3714" y="321"/>
                  <a:pt x="3752" y="321"/>
                  <a:pt x="3752" y="321"/>
                </a:cubicBezTo>
                <a:cubicBezTo>
                  <a:pt x="3766" y="321"/>
                  <a:pt x="3791" y="315"/>
                  <a:pt x="3787" y="307"/>
                </a:cubicBezTo>
                <a:cubicBezTo>
                  <a:pt x="3783" y="298"/>
                  <a:pt x="3823" y="295"/>
                  <a:pt x="3821" y="286"/>
                </a:cubicBezTo>
                <a:cubicBezTo>
                  <a:pt x="3820" y="278"/>
                  <a:pt x="3858" y="272"/>
                  <a:pt x="3844" y="260"/>
                </a:cubicBezTo>
                <a:cubicBezTo>
                  <a:pt x="3830" y="249"/>
                  <a:pt x="3811" y="257"/>
                  <a:pt x="3811" y="257"/>
                </a:cubicBezTo>
                <a:cubicBezTo>
                  <a:pt x="3811" y="257"/>
                  <a:pt x="3764" y="242"/>
                  <a:pt x="3761" y="251"/>
                </a:cubicBezTo>
                <a:cubicBezTo>
                  <a:pt x="3758" y="259"/>
                  <a:pt x="3758" y="280"/>
                  <a:pt x="3758" y="280"/>
                </a:cubicBezTo>
                <a:cubicBezTo>
                  <a:pt x="3758" y="280"/>
                  <a:pt x="3737" y="255"/>
                  <a:pt x="3726" y="264"/>
                </a:cubicBezTo>
                <a:cubicBezTo>
                  <a:pt x="3714" y="272"/>
                  <a:pt x="3704" y="296"/>
                  <a:pt x="3695" y="289"/>
                </a:cubicBezTo>
                <a:cubicBezTo>
                  <a:pt x="3687" y="283"/>
                  <a:pt x="3682" y="258"/>
                  <a:pt x="3673" y="256"/>
                </a:cubicBezTo>
                <a:cubicBezTo>
                  <a:pt x="3663" y="254"/>
                  <a:pt x="3637" y="256"/>
                  <a:pt x="3638" y="269"/>
                </a:cubicBezTo>
                <a:cubicBezTo>
                  <a:pt x="3639" y="282"/>
                  <a:pt x="3647" y="294"/>
                  <a:pt x="3655" y="294"/>
                </a:cubicBezTo>
                <a:close/>
                <a:moveTo>
                  <a:pt x="3789" y="168"/>
                </a:moveTo>
                <a:cubicBezTo>
                  <a:pt x="3789" y="168"/>
                  <a:pt x="3771" y="185"/>
                  <a:pt x="3785" y="186"/>
                </a:cubicBezTo>
                <a:cubicBezTo>
                  <a:pt x="3799" y="187"/>
                  <a:pt x="3831" y="188"/>
                  <a:pt x="3831" y="188"/>
                </a:cubicBezTo>
                <a:cubicBezTo>
                  <a:pt x="3831" y="188"/>
                  <a:pt x="3845" y="204"/>
                  <a:pt x="3862" y="204"/>
                </a:cubicBezTo>
                <a:cubicBezTo>
                  <a:pt x="3880" y="204"/>
                  <a:pt x="3893" y="190"/>
                  <a:pt x="3893" y="190"/>
                </a:cubicBezTo>
                <a:cubicBezTo>
                  <a:pt x="3884" y="182"/>
                  <a:pt x="3884" y="182"/>
                  <a:pt x="3884" y="182"/>
                </a:cubicBezTo>
                <a:cubicBezTo>
                  <a:pt x="3905" y="178"/>
                  <a:pt x="3905" y="178"/>
                  <a:pt x="3905" y="178"/>
                </a:cubicBezTo>
                <a:cubicBezTo>
                  <a:pt x="3875" y="156"/>
                  <a:pt x="3875" y="156"/>
                  <a:pt x="3875" y="156"/>
                </a:cubicBezTo>
                <a:cubicBezTo>
                  <a:pt x="3847" y="160"/>
                  <a:pt x="3847" y="160"/>
                  <a:pt x="3847" y="160"/>
                </a:cubicBezTo>
                <a:cubicBezTo>
                  <a:pt x="3837" y="145"/>
                  <a:pt x="3837" y="145"/>
                  <a:pt x="3837" y="145"/>
                </a:cubicBezTo>
                <a:cubicBezTo>
                  <a:pt x="3818" y="145"/>
                  <a:pt x="3818" y="145"/>
                  <a:pt x="3818" y="145"/>
                </a:cubicBezTo>
                <a:cubicBezTo>
                  <a:pt x="3796" y="145"/>
                  <a:pt x="3761" y="145"/>
                  <a:pt x="3760" y="157"/>
                </a:cubicBezTo>
                <a:cubicBezTo>
                  <a:pt x="3759" y="169"/>
                  <a:pt x="3789" y="168"/>
                  <a:pt x="3789" y="168"/>
                </a:cubicBezTo>
                <a:close/>
                <a:moveTo>
                  <a:pt x="3670" y="352"/>
                </a:moveTo>
                <a:cubicBezTo>
                  <a:pt x="3670" y="352"/>
                  <a:pt x="3609" y="354"/>
                  <a:pt x="3575" y="365"/>
                </a:cubicBezTo>
                <a:cubicBezTo>
                  <a:pt x="3542" y="376"/>
                  <a:pt x="3594" y="385"/>
                  <a:pt x="3583" y="398"/>
                </a:cubicBezTo>
                <a:cubicBezTo>
                  <a:pt x="3572" y="412"/>
                  <a:pt x="3550" y="377"/>
                  <a:pt x="3512" y="393"/>
                </a:cubicBezTo>
                <a:cubicBezTo>
                  <a:pt x="3524" y="418"/>
                  <a:pt x="3524" y="418"/>
                  <a:pt x="3524" y="418"/>
                </a:cubicBezTo>
                <a:cubicBezTo>
                  <a:pt x="3524" y="418"/>
                  <a:pt x="3530" y="428"/>
                  <a:pt x="3547" y="431"/>
                </a:cubicBezTo>
                <a:cubicBezTo>
                  <a:pt x="3565" y="434"/>
                  <a:pt x="3564" y="469"/>
                  <a:pt x="3564" y="469"/>
                </a:cubicBezTo>
                <a:cubicBezTo>
                  <a:pt x="3564" y="469"/>
                  <a:pt x="3634" y="460"/>
                  <a:pt x="3656" y="455"/>
                </a:cubicBezTo>
                <a:cubicBezTo>
                  <a:pt x="3678" y="449"/>
                  <a:pt x="3678" y="408"/>
                  <a:pt x="3678" y="408"/>
                </a:cubicBezTo>
                <a:cubicBezTo>
                  <a:pt x="3634" y="398"/>
                  <a:pt x="3634" y="398"/>
                  <a:pt x="3634" y="398"/>
                </a:cubicBezTo>
                <a:cubicBezTo>
                  <a:pt x="3634" y="398"/>
                  <a:pt x="3687" y="380"/>
                  <a:pt x="3714" y="371"/>
                </a:cubicBezTo>
                <a:cubicBezTo>
                  <a:pt x="3740" y="361"/>
                  <a:pt x="3670" y="352"/>
                  <a:pt x="3670" y="352"/>
                </a:cubicBezTo>
                <a:close/>
                <a:moveTo>
                  <a:pt x="3665" y="237"/>
                </a:moveTo>
                <a:cubicBezTo>
                  <a:pt x="3683" y="234"/>
                  <a:pt x="3684" y="206"/>
                  <a:pt x="3669" y="206"/>
                </a:cubicBezTo>
                <a:cubicBezTo>
                  <a:pt x="3655" y="206"/>
                  <a:pt x="3648" y="239"/>
                  <a:pt x="3665" y="237"/>
                </a:cubicBezTo>
                <a:close/>
                <a:moveTo>
                  <a:pt x="953" y="1088"/>
                </a:moveTo>
                <a:cubicBezTo>
                  <a:pt x="940" y="1097"/>
                  <a:pt x="916" y="1102"/>
                  <a:pt x="923" y="1109"/>
                </a:cubicBezTo>
                <a:cubicBezTo>
                  <a:pt x="934" y="1120"/>
                  <a:pt x="959" y="1108"/>
                  <a:pt x="959" y="1108"/>
                </a:cubicBezTo>
                <a:cubicBezTo>
                  <a:pt x="966" y="1099"/>
                  <a:pt x="966" y="1099"/>
                  <a:pt x="966" y="1099"/>
                </a:cubicBezTo>
                <a:cubicBezTo>
                  <a:pt x="966" y="1099"/>
                  <a:pt x="982" y="1103"/>
                  <a:pt x="979" y="1097"/>
                </a:cubicBezTo>
                <a:cubicBezTo>
                  <a:pt x="977" y="1091"/>
                  <a:pt x="967" y="1079"/>
                  <a:pt x="953" y="1088"/>
                </a:cubicBezTo>
                <a:close/>
                <a:moveTo>
                  <a:pt x="3669" y="3211"/>
                </a:moveTo>
                <a:cubicBezTo>
                  <a:pt x="3661" y="3211"/>
                  <a:pt x="3638" y="3202"/>
                  <a:pt x="3624" y="3202"/>
                </a:cubicBezTo>
                <a:cubicBezTo>
                  <a:pt x="3609" y="3202"/>
                  <a:pt x="3611" y="3234"/>
                  <a:pt x="3611" y="3234"/>
                </a:cubicBezTo>
                <a:cubicBezTo>
                  <a:pt x="3636" y="3242"/>
                  <a:pt x="3636" y="3242"/>
                  <a:pt x="3636" y="3242"/>
                </a:cubicBezTo>
                <a:cubicBezTo>
                  <a:pt x="3642" y="3236"/>
                  <a:pt x="3642" y="3236"/>
                  <a:pt x="3642" y="3236"/>
                </a:cubicBezTo>
                <a:cubicBezTo>
                  <a:pt x="3642" y="3236"/>
                  <a:pt x="3657" y="3238"/>
                  <a:pt x="3673" y="3236"/>
                </a:cubicBezTo>
                <a:cubicBezTo>
                  <a:pt x="3690" y="3234"/>
                  <a:pt x="3706" y="3219"/>
                  <a:pt x="3704" y="3212"/>
                </a:cubicBezTo>
                <a:cubicBezTo>
                  <a:pt x="3702" y="3204"/>
                  <a:pt x="3677" y="3212"/>
                  <a:pt x="3669" y="3211"/>
                </a:cubicBezTo>
                <a:close/>
                <a:moveTo>
                  <a:pt x="3547" y="3213"/>
                </a:moveTo>
                <a:cubicBezTo>
                  <a:pt x="3558" y="3207"/>
                  <a:pt x="3551" y="3192"/>
                  <a:pt x="3551" y="3192"/>
                </a:cubicBezTo>
                <a:cubicBezTo>
                  <a:pt x="3551" y="3192"/>
                  <a:pt x="3529" y="3173"/>
                  <a:pt x="3514" y="3167"/>
                </a:cubicBezTo>
                <a:cubicBezTo>
                  <a:pt x="3500" y="3162"/>
                  <a:pt x="3494" y="3160"/>
                  <a:pt x="3483" y="3156"/>
                </a:cubicBezTo>
                <a:cubicBezTo>
                  <a:pt x="3473" y="3152"/>
                  <a:pt x="3467" y="3133"/>
                  <a:pt x="3461" y="3129"/>
                </a:cubicBezTo>
                <a:cubicBezTo>
                  <a:pt x="3455" y="3126"/>
                  <a:pt x="3432" y="3124"/>
                  <a:pt x="3415" y="3124"/>
                </a:cubicBezTo>
                <a:cubicBezTo>
                  <a:pt x="3408" y="3124"/>
                  <a:pt x="3404" y="3126"/>
                  <a:pt x="3401" y="3128"/>
                </a:cubicBezTo>
                <a:cubicBezTo>
                  <a:pt x="3396" y="3131"/>
                  <a:pt x="3395" y="3135"/>
                  <a:pt x="3395" y="3135"/>
                </a:cubicBezTo>
                <a:cubicBezTo>
                  <a:pt x="3395" y="3135"/>
                  <a:pt x="3360" y="3123"/>
                  <a:pt x="3345" y="3123"/>
                </a:cubicBezTo>
                <a:cubicBezTo>
                  <a:pt x="3331" y="3123"/>
                  <a:pt x="3324" y="3125"/>
                  <a:pt x="3318" y="3133"/>
                </a:cubicBezTo>
                <a:cubicBezTo>
                  <a:pt x="3312" y="3140"/>
                  <a:pt x="3337" y="3140"/>
                  <a:pt x="3343" y="3140"/>
                </a:cubicBezTo>
                <a:cubicBezTo>
                  <a:pt x="3349" y="3140"/>
                  <a:pt x="3362" y="3154"/>
                  <a:pt x="3362" y="3154"/>
                </a:cubicBezTo>
                <a:cubicBezTo>
                  <a:pt x="3362" y="3154"/>
                  <a:pt x="3347" y="3157"/>
                  <a:pt x="3349" y="3172"/>
                </a:cubicBezTo>
                <a:cubicBezTo>
                  <a:pt x="3351" y="3188"/>
                  <a:pt x="3359" y="3193"/>
                  <a:pt x="3347" y="3193"/>
                </a:cubicBezTo>
                <a:cubicBezTo>
                  <a:pt x="3334" y="3193"/>
                  <a:pt x="3314" y="3186"/>
                  <a:pt x="3306" y="3187"/>
                </a:cubicBezTo>
                <a:cubicBezTo>
                  <a:pt x="3297" y="3189"/>
                  <a:pt x="3281" y="3185"/>
                  <a:pt x="3275" y="3195"/>
                </a:cubicBezTo>
                <a:cubicBezTo>
                  <a:pt x="3275" y="3195"/>
                  <a:pt x="3293" y="3221"/>
                  <a:pt x="3301" y="3225"/>
                </a:cubicBezTo>
                <a:cubicBezTo>
                  <a:pt x="3310" y="3229"/>
                  <a:pt x="3318" y="3210"/>
                  <a:pt x="3318" y="3210"/>
                </a:cubicBezTo>
                <a:cubicBezTo>
                  <a:pt x="3318" y="3210"/>
                  <a:pt x="3332" y="3212"/>
                  <a:pt x="3349" y="3212"/>
                </a:cubicBezTo>
                <a:cubicBezTo>
                  <a:pt x="3365" y="3212"/>
                  <a:pt x="3386" y="3208"/>
                  <a:pt x="3386" y="3208"/>
                </a:cubicBezTo>
                <a:cubicBezTo>
                  <a:pt x="3409" y="3235"/>
                  <a:pt x="3409" y="3235"/>
                  <a:pt x="3409" y="3235"/>
                </a:cubicBezTo>
                <a:cubicBezTo>
                  <a:pt x="3442" y="3211"/>
                  <a:pt x="3442" y="3211"/>
                  <a:pt x="3442" y="3211"/>
                </a:cubicBezTo>
                <a:cubicBezTo>
                  <a:pt x="3442" y="3211"/>
                  <a:pt x="3471" y="3211"/>
                  <a:pt x="3504" y="3213"/>
                </a:cubicBezTo>
                <a:cubicBezTo>
                  <a:pt x="3517" y="3214"/>
                  <a:pt x="3539" y="3217"/>
                  <a:pt x="3547" y="3213"/>
                </a:cubicBezTo>
                <a:close/>
                <a:moveTo>
                  <a:pt x="3233" y="3121"/>
                </a:moveTo>
                <a:cubicBezTo>
                  <a:pt x="3263" y="3113"/>
                  <a:pt x="3300" y="3106"/>
                  <a:pt x="3300" y="3106"/>
                </a:cubicBezTo>
                <a:cubicBezTo>
                  <a:pt x="3300" y="3106"/>
                  <a:pt x="3300" y="3096"/>
                  <a:pt x="3282" y="3094"/>
                </a:cubicBezTo>
                <a:cubicBezTo>
                  <a:pt x="3263" y="3091"/>
                  <a:pt x="3252" y="3091"/>
                  <a:pt x="3252" y="3091"/>
                </a:cubicBezTo>
                <a:cubicBezTo>
                  <a:pt x="3252" y="3091"/>
                  <a:pt x="3260" y="3074"/>
                  <a:pt x="3241" y="3072"/>
                </a:cubicBezTo>
                <a:cubicBezTo>
                  <a:pt x="3223" y="3069"/>
                  <a:pt x="3206" y="3071"/>
                  <a:pt x="3206" y="3071"/>
                </a:cubicBezTo>
                <a:cubicBezTo>
                  <a:pt x="3223" y="3057"/>
                  <a:pt x="3223" y="3057"/>
                  <a:pt x="3223" y="3057"/>
                </a:cubicBezTo>
                <a:cubicBezTo>
                  <a:pt x="3223" y="3057"/>
                  <a:pt x="3193" y="3049"/>
                  <a:pt x="3185" y="3049"/>
                </a:cubicBezTo>
                <a:cubicBezTo>
                  <a:pt x="3177" y="3049"/>
                  <a:pt x="3156" y="3039"/>
                  <a:pt x="3156" y="3039"/>
                </a:cubicBezTo>
                <a:cubicBezTo>
                  <a:pt x="3156" y="3039"/>
                  <a:pt x="3166" y="3022"/>
                  <a:pt x="3158" y="3022"/>
                </a:cubicBezTo>
                <a:cubicBezTo>
                  <a:pt x="3150" y="3022"/>
                  <a:pt x="3145" y="3020"/>
                  <a:pt x="3145" y="3020"/>
                </a:cubicBezTo>
                <a:cubicBezTo>
                  <a:pt x="3145" y="3020"/>
                  <a:pt x="3105" y="2980"/>
                  <a:pt x="3097" y="2988"/>
                </a:cubicBezTo>
                <a:cubicBezTo>
                  <a:pt x="3089" y="2995"/>
                  <a:pt x="3107" y="3007"/>
                  <a:pt x="3107" y="3007"/>
                </a:cubicBezTo>
                <a:cubicBezTo>
                  <a:pt x="3062" y="2985"/>
                  <a:pt x="3062" y="2985"/>
                  <a:pt x="3062" y="2985"/>
                </a:cubicBezTo>
                <a:cubicBezTo>
                  <a:pt x="3062" y="2985"/>
                  <a:pt x="3038" y="2960"/>
                  <a:pt x="3027" y="2955"/>
                </a:cubicBezTo>
                <a:cubicBezTo>
                  <a:pt x="3016" y="2950"/>
                  <a:pt x="2987" y="2955"/>
                  <a:pt x="2987" y="2955"/>
                </a:cubicBezTo>
                <a:cubicBezTo>
                  <a:pt x="2987" y="2955"/>
                  <a:pt x="2963" y="2943"/>
                  <a:pt x="2925" y="2943"/>
                </a:cubicBezTo>
                <a:cubicBezTo>
                  <a:pt x="2888" y="2943"/>
                  <a:pt x="2871" y="2955"/>
                  <a:pt x="2855" y="2969"/>
                </a:cubicBezTo>
                <a:cubicBezTo>
                  <a:pt x="2839" y="2984"/>
                  <a:pt x="2807" y="2994"/>
                  <a:pt x="2807" y="2994"/>
                </a:cubicBezTo>
                <a:cubicBezTo>
                  <a:pt x="2858" y="2992"/>
                  <a:pt x="2858" y="2992"/>
                  <a:pt x="2858" y="2992"/>
                </a:cubicBezTo>
                <a:cubicBezTo>
                  <a:pt x="2858" y="2982"/>
                  <a:pt x="2858" y="2982"/>
                  <a:pt x="2858" y="2982"/>
                </a:cubicBezTo>
                <a:cubicBezTo>
                  <a:pt x="2909" y="2979"/>
                  <a:pt x="2909" y="2979"/>
                  <a:pt x="2909" y="2979"/>
                </a:cubicBezTo>
                <a:cubicBezTo>
                  <a:pt x="2922" y="2972"/>
                  <a:pt x="2922" y="2972"/>
                  <a:pt x="2922" y="2972"/>
                </a:cubicBezTo>
                <a:cubicBezTo>
                  <a:pt x="2922" y="2972"/>
                  <a:pt x="2949" y="2970"/>
                  <a:pt x="2957" y="2977"/>
                </a:cubicBezTo>
                <a:cubicBezTo>
                  <a:pt x="2965" y="2985"/>
                  <a:pt x="2933" y="2989"/>
                  <a:pt x="2933" y="2989"/>
                </a:cubicBezTo>
                <a:cubicBezTo>
                  <a:pt x="2944" y="2997"/>
                  <a:pt x="2944" y="2997"/>
                  <a:pt x="2944" y="2997"/>
                </a:cubicBezTo>
                <a:cubicBezTo>
                  <a:pt x="2944" y="2997"/>
                  <a:pt x="2962" y="3004"/>
                  <a:pt x="2979" y="3009"/>
                </a:cubicBezTo>
                <a:cubicBezTo>
                  <a:pt x="2995" y="3014"/>
                  <a:pt x="2995" y="3004"/>
                  <a:pt x="2995" y="3004"/>
                </a:cubicBezTo>
                <a:cubicBezTo>
                  <a:pt x="2995" y="3004"/>
                  <a:pt x="3011" y="3017"/>
                  <a:pt x="3027" y="3024"/>
                </a:cubicBezTo>
                <a:cubicBezTo>
                  <a:pt x="3043" y="3032"/>
                  <a:pt x="3075" y="3022"/>
                  <a:pt x="3075" y="3022"/>
                </a:cubicBezTo>
                <a:cubicBezTo>
                  <a:pt x="3070" y="3039"/>
                  <a:pt x="3070" y="3039"/>
                  <a:pt x="3070" y="3039"/>
                </a:cubicBezTo>
                <a:cubicBezTo>
                  <a:pt x="3110" y="3056"/>
                  <a:pt x="3110" y="3056"/>
                  <a:pt x="3110" y="3056"/>
                </a:cubicBezTo>
                <a:cubicBezTo>
                  <a:pt x="3126" y="3079"/>
                  <a:pt x="3126" y="3079"/>
                  <a:pt x="3126" y="3079"/>
                </a:cubicBezTo>
                <a:cubicBezTo>
                  <a:pt x="3126" y="3079"/>
                  <a:pt x="3142" y="3086"/>
                  <a:pt x="3142" y="3093"/>
                </a:cubicBezTo>
                <a:cubicBezTo>
                  <a:pt x="3142" y="3101"/>
                  <a:pt x="3115" y="3108"/>
                  <a:pt x="3123" y="3115"/>
                </a:cubicBezTo>
                <a:cubicBezTo>
                  <a:pt x="3131" y="3123"/>
                  <a:pt x="3155" y="3106"/>
                  <a:pt x="3163" y="3106"/>
                </a:cubicBezTo>
                <a:cubicBezTo>
                  <a:pt x="3171" y="3106"/>
                  <a:pt x="3188" y="3108"/>
                  <a:pt x="3174" y="3111"/>
                </a:cubicBezTo>
                <a:cubicBezTo>
                  <a:pt x="3161" y="3113"/>
                  <a:pt x="3182" y="3123"/>
                  <a:pt x="3182" y="3123"/>
                </a:cubicBezTo>
                <a:cubicBezTo>
                  <a:pt x="3182" y="3123"/>
                  <a:pt x="3204" y="3128"/>
                  <a:pt x="3233" y="3121"/>
                </a:cubicBezTo>
                <a:close/>
                <a:moveTo>
                  <a:pt x="4442" y="898"/>
                </a:moveTo>
                <a:cubicBezTo>
                  <a:pt x="4465" y="895"/>
                  <a:pt x="4465" y="895"/>
                  <a:pt x="4465" y="895"/>
                </a:cubicBezTo>
                <a:cubicBezTo>
                  <a:pt x="4465" y="885"/>
                  <a:pt x="4465" y="885"/>
                  <a:pt x="4465" y="885"/>
                </a:cubicBezTo>
                <a:cubicBezTo>
                  <a:pt x="4445" y="889"/>
                  <a:pt x="4445" y="889"/>
                  <a:pt x="4445" y="889"/>
                </a:cubicBezTo>
                <a:lnTo>
                  <a:pt x="4442" y="898"/>
                </a:lnTo>
                <a:close/>
                <a:moveTo>
                  <a:pt x="3163" y="3208"/>
                </a:moveTo>
                <a:cubicBezTo>
                  <a:pt x="3153" y="3208"/>
                  <a:pt x="3136" y="3206"/>
                  <a:pt x="3126" y="3205"/>
                </a:cubicBezTo>
                <a:cubicBezTo>
                  <a:pt x="3115" y="3203"/>
                  <a:pt x="3105" y="3199"/>
                  <a:pt x="3097" y="3203"/>
                </a:cubicBezTo>
                <a:cubicBezTo>
                  <a:pt x="3089" y="3206"/>
                  <a:pt x="3078" y="3208"/>
                  <a:pt x="3078" y="3208"/>
                </a:cubicBezTo>
                <a:cubicBezTo>
                  <a:pt x="3078" y="3208"/>
                  <a:pt x="3086" y="3219"/>
                  <a:pt x="3095" y="3225"/>
                </a:cubicBezTo>
                <a:cubicBezTo>
                  <a:pt x="3103" y="3231"/>
                  <a:pt x="3121" y="3231"/>
                  <a:pt x="3121" y="3231"/>
                </a:cubicBezTo>
                <a:cubicBezTo>
                  <a:pt x="3132" y="3237"/>
                  <a:pt x="3132" y="3237"/>
                  <a:pt x="3132" y="3237"/>
                </a:cubicBezTo>
                <a:cubicBezTo>
                  <a:pt x="3150" y="3241"/>
                  <a:pt x="3150" y="3241"/>
                  <a:pt x="3150" y="3241"/>
                </a:cubicBezTo>
                <a:cubicBezTo>
                  <a:pt x="3157" y="3227"/>
                  <a:pt x="3157" y="3227"/>
                  <a:pt x="3157" y="3227"/>
                </a:cubicBezTo>
                <a:cubicBezTo>
                  <a:pt x="3186" y="3233"/>
                  <a:pt x="3186" y="3233"/>
                  <a:pt x="3186" y="3233"/>
                </a:cubicBezTo>
                <a:cubicBezTo>
                  <a:pt x="3186" y="3233"/>
                  <a:pt x="3173" y="3208"/>
                  <a:pt x="3163" y="3208"/>
                </a:cubicBezTo>
                <a:close/>
                <a:moveTo>
                  <a:pt x="4275" y="1715"/>
                </a:moveTo>
                <a:cubicBezTo>
                  <a:pt x="4262" y="1712"/>
                  <a:pt x="4248" y="1719"/>
                  <a:pt x="4243" y="1722"/>
                </a:cubicBezTo>
                <a:cubicBezTo>
                  <a:pt x="4247" y="1719"/>
                  <a:pt x="4256" y="1713"/>
                  <a:pt x="4265" y="1703"/>
                </a:cubicBezTo>
                <a:cubicBezTo>
                  <a:pt x="4277" y="1690"/>
                  <a:pt x="4246" y="1689"/>
                  <a:pt x="4232" y="1705"/>
                </a:cubicBezTo>
                <a:cubicBezTo>
                  <a:pt x="4226" y="1719"/>
                  <a:pt x="4226" y="1719"/>
                  <a:pt x="4226" y="1719"/>
                </a:cubicBezTo>
                <a:cubicBezTo>
                  <a:pt x="4218" y="1733"/>
                  <a:pt x="4218" y="1733"/>
                  <a:pt x="4218" y="1733"/>
                </a:cubicBezTo>
                <a:cubicBezTo>
                  <a:pt x="4255" y="1728"/>
                  <a:pt x="4255" y="1728"/>
                  <a:pt x="4255" y="1728"/>
                </a:cubicBezTo>
                <a:cubicBezTo>
                  <a:pt x="4255" y="1728"/>
                  <a:pt x="4292" y="1719"/>
                  <a:pt x="4275" y="1715"/>
                </a:cubicBezTo>
                <a:close/>
                <a:moveTo>
                  <a:pt x="4135" y="1704"/>
                </a:moveTo>
                <a:cubicBezTo>
                  <a:pt x="4115" y="1700"/>
                  <a:pt x="4104" y="1691"/>
                  <a:pt x="4104" y="1691"/>
                </a:cubicBezTo>
                <a:cubicBezTo>
                  <a:pt x="4094" y="1700"/>
                  <a:pt x="4094" y="1700"/>
                  <a:pt x="4094" y="1700"/>
                </a:cubicBezTo>
                <a:cubicBezTo>
                  <a:pt x="4094" y="1700"/>
                  <a:pt x="4111" y="1709"/>
                  <a:pt x="4115" y="1712"/>
                </a:cubicBezTo>
                <a:cubicBezTo>
                  <a:pt x="4119" y="1715"/>
                  <a:pt x="4138" y="1714"/>
                  <a:pt x="4138" y="1714"/>
                </a:cubicBezTo>
                <a:cubicBezTo>
                  <a:pt x="4138" y="1714"/>
                  <a:pt x="4148" y="1719"/>
                  <a:pt x="4158" y="1718"/>
                </a:cubicBezTo>
                <a:cubicBezTo>
                  <a:pt x="4169" y="1717"/>
                  <a:pt x="4173" y="1706"/>
                  <a:pt x="4173" y="1706"/>
                </a:cubicBezTo>
                <a:cubicBezTo>
                  <a:pt x="4173" y="1706"/>
                  <a:pt x="4156" y="1708"/>
                  <a:pt x="4135" y="1704"/>
                </a:cubicBezTo>
                <a:close/>
                <a:moveTo>
                  <a:pt x="3872" y="725"/>
                </a:moveTo>
                <a:cubicBezTo>
                  <a:pt x="3856" y="723"/>
                  <a:pt x="3867" y="740"/>
                  <a:pt x="3867" y="740"/>
                </a:cubicBezTo>
                <a:cubicBezTo>
                  <a:pt x="3878" y="739"/>
                  <a:pt x="3887" y="726"/>
                  <a:pt x="3872" y="725"/>
                </a:cubicBezTo>
                <a:close/>
                <a:moveTo>
                  <a:pt x="3559" y="1373"/>
                </a:moveTo>
                <a:cubicBezTo>
                  <a:pt x="3587" y="1369"/>
                  <a:pt x="3552" y="1355"/>
                  <a:pt x="3552" y="1355"/>
                </a:cubicBezTo>
                <a:cubicBezTo>
                  <a:pt x="3508" y="1364"/>
                  <a:pt x="3530" y="1376"/>
                  <a:pt x="3559" y="1373"/>
                </a:cubicBezTo>
                <a:close/>
                <a:moveTo>
                  <a:pt x="4213" y="1537"/>
                </a:moveTo>
                <a:cubicBezTo>
                  <a:pt x="4213" y="1537"/>
                  <a:pt x="4180" y="1529"/>
                  <a:pt x="4153" y="1528"/>
                </a:cubicBezTo>
                <a:cubicBezTo>
                  <a:pt x="4126" y="1527"/>
                  <a:pt x="4168" y="1539"/>
                  <a:pt x="4168" y="1539"/>
                </a:cubicBezTo>
                <a:cubicBezTo>
                  <a:pt x="4168" y="1549"/>
                  <a:pt x="4168" y="1549"/>
                  <a:pt x="4168" y="1549"/>
                </a:cubicBezTo>
                <a:cubicBezTo>
                  <a:pt x="4168" y="1549"/>
                  <a:pt x="4201" y="1554"/>
                  <a:pt x="4230" y="1559"/>
                </a:cubicBezTo>
                <a:cubicBezTo>
                  <a:pt x="4259" y="1564"/>
                  <a:pt x="4286" y="1553"/>
                  <a:pt x="4213" y="1537"/>
                </a:cubicBezTo>
                <a:close/>
                <a:moveTo>
                  <a:pt x="3490" y="390"/>
                </a:moveTo>
                <a:cubicBezTo>
                  <a:pt x="3470" y="374"/>
                  <a:pt x="3470" y="374"/>
                  <a:pt x="3470" y="374"/>
                </a:cubicBezTo>
                <a:cubicBezTo>
                  <a:pt x="3451" y="376"/>
                  <a:pt x="3451" y="376"/>
                  <a:pt x="3451" y="376"/>
                </a:cubicBezTo>
                <a:cubicBezTo>
                  <a:pt x="3451" y="376"/>
                  <a:pt x="3439" y="361"/>
                  <a:pt x="3414" y="370"/>
                </a:cubicBezTo>
                <a:cubicBezTo>
                  <a:pt x="3388" y="378"/>
                  <a:pt x="3446" y="402"/>
                  <a:pt x="3446" y="402"/>
                </a:cubicBezTo>
                <a:lnTo>
                  <a:pt x="3490" y="390"/>
                </a:lnTo>
                <a:close/>
                <a:moveTo>
                  <a:pt x="3120" y="293"/>
                </a:moveTo>
                <a:cubicBezTo>
                  <a:pt x="3080" y="303"/>
                  <a:pt x="3108" y="308"/>
                  <a:pt x="3108" y="308"/>
                </a:cubicBezTo>
                <a:cubicBezTo>
                  <a:pt x="3165" y="294"/>
                  <a:pt x="3161" y="282"/>
                  <a:pt x="3120" y="293"/>
                </a:cubicBezTo>
                <a:close/>
                <a:moveTo>
                  <a:pt x="3391" y="603"/>
                </a:moveTo>
                <a:cubicBezTo>
                  <a:pt x="3423" y="604"/>
                  <a:pt x="3429" y="586"/>
                  <a:pt x="3407" y="587"/>
                </a:cubicBezTo>
                <a:cubicBezTo>
                  <a:pt x="3385" y="587"/>
                  <a:pt x="3391" y="603"/>
                  <a:pt x="3391" y="603"/>
                </a:cubicBezTo>
                <a:close/>
                <a:moveTo>
                  <a:pt x="2885" y="3027"/>
                </a:moveTo>
                <a:cubicBezTo>
                  <a:pt x="2882" y="3040"/>
                  <a:pt x="2909" y="3042"/>
                  <a:pt x="2911" y="3027"/>
                </a:cubicBezTo>
                <a:cubicBezTo>
                  <a:pt x="2914" y="3013"/>
                  <a:pt x="2885" y="3027"/>
                  <a:pt x="2885" y="3027"/>
                </a:cubicBezTo>
                <a:close/>
                <a:moveTo>
                  <a:pt x="4683" y="701"/>
                </a:moveTo>
                <a:cubicBezTo>
                  <a:pt x="4698" y="685"/>
                  <a:pt x="4659" y="674"/>
                  <a:pt x="4654" y="678"/>
                </a:cubicBezTo>
                <a:cubicBezTo>
                  <a:pt x="4649" y="682"/>
                  <a:pt x="4637" y="673"/>
                  <a:pt x="4637" y="673"/>
                </a:cubicBezTo>
                <a:cubicBezTo>
                  <a:pt x="4615" y="686"/>
                  <a:pt x="4615" y="686"/>
                  <a:pt x="4615" y="686"/>
                </a:cubicBezTo>
                <a:cubicBezTo>
                  <a:pt x="4617" y="669"/>
                  <a:pt x="4617" y="669"/>
                  <a:pt x="4617" y="669"/>
                </a:cubicBezTo>
                <a:cubicBezTo>
                  <a:pt x="4589" y="669"/>
                  <a:pt x="4589" y="669"/>
                  <a:pt x="4589" y="669"/>
                </a:cubicBezTo>
                <a:cubicBezTo>
                  <a:pt x="4589" y="669"/>
                  <a:pt x="4621" y="659"/>
                  <a:pt x="4615" y="649"/>
                </a:cubicBezTo>
                <a:cubicBezTo>
                  <a:pt x="4610" y="638"/>
                  <a:pt x="4561" y="637"/>
                  <a:pt x="4561" y="637"/>
                </a:cubicBezTo>
                <a:cubicBezTo>
                  <a:pt x="4555" y="626"/>
                  <a:pt x="4555" y="626"/>
                  <a:pt x="4555" y="626"/>
                </a:cubicBezTo>
                <a:cubicBezTo>
                  <a:pt x="4523" y="625"/>
                  <a:pt x="4523" y="625"/>
                  <a:pt x="4523" y="625"/>
                </a:cubicBezTo>
                <a:cubicBezTo>
                  <a:pt x="4479" y="594"/>
                  <a:pt x="4479" y="594"/>
                  <a:pt x="4479" y="594"/>
                </a:cubicBezTo>
                <a:cubicBezTo>
                  <a:pt x="4526" y="591"/>
                  <a:pt x="4526" y="591"/>
                  <a:pt x="4526" y="591"/>
                </a:cubicBezTo>
                <a:cubicBezTo>
                  <a:pt x="4506" y="577"/>
                  <a:pt x="4506" y="577"/>
                  <a:pt x="4506" y="577"/>
                </a:cubicBezTo>
                <a:cubicBezTo>
                  <a:pt x="4506" y="577"/>
                  <a:pt x="4519" y="573"/>
                  <a:pt x="4523" y="573"/>
                </a:cubicBezTo>
                <a:cubicBezTo>
                  <a:pt x="4527" y="573"/>
                  <a:pt x="4579" y="585"/>
                  <a:pt x="4573" y="571"/>
                </a:cubicBezTo>
                <a:cubicBezTo>
                  <a:pt x="4566" y="558"/>
                  <a:pt x="4511" y="561"/>
                  <a:pt x="4511" y="561"/>
                </a:cubicBezTo>
                <a:cubicBezTo>
                  <a:pt x="4493" y="559"/>
                  <a:pt x="4493" y="559"/>
                  <a:pt x="4493" y="559"/>
                </a:cubicBezTo>
                <a:cubicBezTo>
                  <a:pt x="4493" y="559"/>
                  <a:pt x="4570" y="557"/>
                  <a:pt x="4573" y="547"/>
                </a:cubicBezTo>
                <a:cubicBezTo>
                  <a:pt x="4575" y="538"/>
                  <a:pt x="4551" y="538"/>
                  <a:pt x="4551" y="538"/>
                </a:cubicBezTo>
                <a:cubicBezTo>
                  <a:pt x="4482" y="549"/>
                  <a:pt x="4482" y="549"/>
                  <a:pt x="4482" y="549"/>
                </a:cubicBezTo>
                <a:cubicBezTo>
                  <a:pt x="4522" y="525"/>
                  <a:pt x="4522" y="525"/>
                  <a:pt x="4522" y="525"/>
                </a:cubicBezTo>
                <a:cubicBezTo>
                  <a:pt x="4522" y="525"/>
                  <a:pt x="4575" y="531"/>
                  <a:pt x="4559" y="517"/>
                </a:cubicBezTo>
                <a:cubicBezTo>
                  <a:pt x="4543" y="502"/>
                  <a:pt x="4517" y="502"/>
                  <a:pt x="4517" y="502"/>
                </a:cubicBezTo>
                <a:cubicBezTo>
                  <a:pt x="4491" y="517"/>
                  <a:pt x="4491" y="517"/>
                  <a:pt x="4491" y="517"/>
                </a:cubicBezTo>
                <a:cubicBezTo>
                  <a:pt x="4481" y="513"/>
                  <a:pt x="4481" y="513"/>
                  <a:pt x="4481" y="513"/>
                </a:cubicBezTo>
                <a:cubicBezTo>
                  <a:pt x="4453" y="533"/>
                  <a:pt x="4453" y="533"/>
                  <a:pt x="4453" y="533"/>
                </a:cubicBezTo>
                <a:cubicBezTo>
                  <a:pt x="4455" y="518"/>
                  <a:pt x="4455" y="518"/>
                  <a:pt x="4455" y="518"/>
                </a:cubicBezTo>
                <a:cubicBezTo>
                  <a:pt x="4441" y="530"/>
                  <a:pt x="4441" y="530"/>
                  <a:pt x="4441" y="530"/>
                </a:cubicBezTo>
                <a:cubicBezTo>
                  <a:pt x="4455" y="510"/>
                  <a:pt x="4455" y="510"/>
                  <a:pt x="4455" y="510"/>
                </a:cubicBezTo>
                <a:cubicBezTo>
                  <a:pt x="4455" y="510"/>
                  <a:pt x="4475" y="515"/>
                  <a:pt x="4485" y="506"/>
                </a:cubicBezTo>
                <a:cubicBezTo>
                  <a:pt x="4494" y="497"/>
                  <a:pt x="4494" y="483"/>
                  <a:pt x="4487" y="485"/>
                </a:cubicBezTo>
                <a:cubicBezTo>
                  <a:pt x="4481" y="486"/>
                  <a:pt x="4473" y="498"/>
                  <a:pt x="4473" y="498"/>
                </a:cubicBezTo>
                <a:cubicBezTo>
                  <a:pt x="4449" y="499"/>
                  <a:pt x="4449" y="499"/>
                  <a:pt x="4449" y="499"/>
                </a:cubicBezTo>
                <a:cubicBezTo>
                  <a:pt x="4434" y="506"/>
                  <a:pt x="4434" y="506"/>
                  <a:pt x="4434" y="506"/>
                </a:cubicBezTo>
                <a:cubicBezTo>
                  <a:pt x="4450" y="487"/>
                  <a:pt x="4450" y="487"/>
                  <a:pt x="4450" y="487"/>
                </a:cubicBezTo>
                <a:cubicBezTo>
                  <a:pt x="4470" y="487"/>
                  <a:pt x="4470" y="487"/>
                  <a:pt x="4470" y="487"/>
                </a:cubicBezTo>
                <a:cubicBezTo>
                  <a:pt x="4470" y="487"/>
                  <a:pt x="4494" y="478"/>
                  <a:pt x="4481" y="470"/>
                </a:cubicBezTo>
                <a:cubicBezTo>
                  <a:pt x="4467" y="462"/>
                  <a:pt x="4423" y="482"/>
                  <a:pt x="4423" y="482"/>
                </a:cubicBezTo>
                <a:cubicBezTo>
                  <a:pt x="4415" y="473"/>
                  <a:pt x="4415" y="473"/>
                  <a:pt x="4415" y="473"/>
                </a:cubicBezTo>
                <a:cubicBezTo>
                  <a:pt x="4399" y="485"/>
                  <a:pt x="4399" y="485"/>
                  <a:pt x="4399" y="485"/>
                </a:cubicBezTo>
                <a:cubicBezTo>
                  <a:pt x="4414" y="465"/>
                  <a:pt x="4414" y="465"/>
                  <a:pt x="4414" y="465"/>
                </a:cubicBezTo>
                <a:cubicBezTo>
                  <a:pt x="4377" y="478"/>
                  <a:pt x="4377" y="478"/>
                  <a:pt x="4377" y="478"/>
                </a:cubicBezTo>
                <a:cubicBezTo>
                  <a:pt x="4377" y="463"/>
                  <a:pt x="4377" y="463"/>
                  <a:pt x="4377" y="463"/>
                </a:cubicBezTo>
                <a:cubicBezTo>
                  <a:pt x="4377" y="463"/>
                  <a:pt x="4413" y="454"/>
                  <a:pt x="4413" y="450"/>
                </a:cubicBezTo>
                <a:cubicBezTo>
                  <a:pt x="4413" y="446"/>
                  <a:pt x="4363" y="455"/>
                  <a:pt x="4363" y="455"/>
                </a:cubicBezTo>
                <a:cubicBezTo>
                  <a:pt x="4362" y="447"/>
                  <a:pt x="4362" y="447"/>
                  <a:pt x="4362" y="447"/>
                </a:cubicBezTo>
                <a:cubicBezTo>
                  <a:pt x="4362" y="447"/>
                  <a:pt x="4410" y="437"/>
                  <a:pt x="4405" y="430"/>
                </a:cubicBezTo>
                <a:cubicBezTo>
                  <a:pt x="4399" y="423"/>
                  <a:pt x="4334" y="422"/>
                  <a:pt x="4326" y="419"/>
                </a:cubicBezTo>
                <a:cubicBezTo>
                  <a:pt x="4318" y="417"/>
                  <a:pt x="4302" y="419"/>
                  <a:pt x="4301" y="423"/>
                </a:cubicBezTo>
                <a:cubicBezTo>
                  <a:pt x="4299" y="427"/>
                  <a:pt x="4310" y="441"/>
                  <a:pt x="4310" y="441"/>
                </a:cubicBezTo>
                <a:cubicBezTo>
                  <a:pt x="4286" y="437"/>
                  <a:pt x="4286" y="437"/>
                  <a:pt x="4286" y="437"/>
                </a:cubicBezTo>
                <a:cubicBezTo>
                  <a:pt x="4289" y="455"/>
                  <a:pt x="4289" y="455"/>
                  <a:pt x="4289" y="455"/>
                </a:cubicBezTo>
                <a:cubicBezTo>
                  <a:pt x="4275" y="438"/>
                  <a:pt x="4275" y="438"/>
                  <a:pt x="4275" y="438"/>
                </a:cubicBezTo>
                <a:cubicBezTo>
                  <a:pt x="4250" y="454"/>
                  <a:pt x="4250" y="454"/>
                  <a:pt x="4250" y="454"/>
                </a:cubicBezTo>
                <a:cubicBezTo>
                  <a:pt x="4250" y="454"/>
                  <a:pt x="4255" y="439"/>
                  <a:pt x="4250" y="435"/>
                </a:cubicBezTo>
                <a:cubicBezTo>
                  <a:pt x="4245" y="431"/>
                  <a:pt x="4197" y="451"/>
                  <a:pt x="4197" y="451"/>
                </a:cubicBezTo>
                <a:cubicBezTo>
                  <a:pt x="4209" y="426"/>
                  <a:pt x="4209" y="426"/>
                  <a:pt x="4209" y="426"/>
                </a:cubicBezTo>
                <a:cubicBezTo>
                  <a:pt x="4209" y="426"/>
                  <a:pt x="4249" y="425"/>
                  <a:pt x="4249" y="415"/>
                </a:cubicBezTo>
                <a:cubicBezTo>
                  <a:pt x="4249" y="406"/>
                  <a:pt x="4235" y="394"/>
                  <a:pt x="4235" y="394"/>
                </a:cubicBezTo>
                <a:cubicBezTo>
                  <a:pt x="4235" y="394"/>
                  <a:pt x="4259" y="377"/>
                  <a:pt x="4243" y="374"/>
                </a:cubicBezTo>
                <a:cubicBezTo>
                  <a:pt x="4227" y="371"/>
                  <a:pt x="4181" y="375"/>
                  <a:pt x="4181" y="375"/>
                </a:cubicBezTo>
                <a:cubicBezTo>
                  <a:pt x="4166" y="386"/>
                  <a:pt x="4166" y="386"/>
                  <a:pt x="4166" y="386"/>
                </a:cubicBezTo>
                <a:cubicBezTo>
                  <a:pt x="4107" y="387"/>
                  <a:pt x="4107" y="387"/>
                  <a:pt x="4107" y="387"/>
                </a:cubicBezTo>
                <a:cubicBezTo>
                  <a:pt x="4114" y="398"/>
                  <a:pt x="4114" y="398"/>
                  <a:pt x="4114" y="398"/>
                </a:cubicBezTo>
                <a:cubicBezTo>
                  <a:pt x="4134" y="406"/>
                  <a:pt x="4134" y="406"/>
                  <a:pt x="4134" y="406"/>
                </a:cubicBezTo>
                <a:cubicBezTo>
                  <a:pt x="4105" y="398"/>
                  <a:pt x="4105" y="398"/>
                  <a:pt x="4105" y="398"/>
                </a:cubicBezTo>
                <a:cubicBezTo>
                  <a:pt x="4111" y="414"/>
                  <a:pt x="4111" y="414"/>
                  <a:pt x="4111" y="414"/>
                </a:cubicBezTo>
                <a:cubicBezTo>
                  <a:pt x="4111" y="414"/>
                  <a:pt x="4079" y="401"/>
                  <a:pt x="4070" y="413"/>
                </a:cubicBezTo>
                <a:cubicBezTo>
                  <a:pt x="4061" y="425"/>
                  <a:pt x="4078" y="437"/>
                  <a:pt x="4078" y="437"/>
                </a:cubicBezTo>
                <a:cubicBezTo>
                  <a:pt x="4081" y="454"/>
                  <a:pt x="4081" y="454"/>
                  <a:pt x="4081" y="454"/>
                </a:cubicBezTo>
                <a:cubicBezTo>
                  <a:pt x="4081" y="454"/>
                  <a:pt x="4061" y="442"/>
                  <a:pt x="4050" y="445"/>
                </a:cubicBezTo>
                <a:cubicBezTo>
                  <a:pt x="4039" y="447"/>
                  <a:pt x="4025" y="466"/>
                  <a:pt x="4037" y="467"/>
                </a:cubicBezTo>
                <a:cubicBezTo>
                  <a:pt x="4049" y="469"/>
                  <a:pt x="4053" y="475"/>
                  <a:pt x="4053" y="475"/>
                </a:cubicBezTo>
                <a:cubicBezTo>
                  <a:pt x="4022" y="490"/>
                  <a:pt x="4022" y="490"/>
                  <a:pt x="4022" y="490"/>
                </a:cubicBezTo>
                <a:cubicBezTo>
                  <a:pt x="3982" y="494"/>
                  <a:pt x="3982" y="494"/>
                  <a:pt x="3982" y="494"/>
                </a:cubicBezTo>
                <a:cubicBezTo>
                  <a:pt x="3982" y="494"/>
                  <a:pt x="4021" y="486"/>
                  <a:pt x="4021" y="477"/>
                </a:cubicBezTo>
                <a:cubicBezTo>
                  <a:pt x="4021" y="467"/>
                  <a:pt x="3997" y="466"/>
                  <a:pt x="4007" y="453"/>
                </a:cubicBezTo>
                <a:cubicBezTo>
                  <a:pt x="4018" y="439"/>
                  <a:pt x="4031" y="438"/>
                  <a:pt x="4031" y="438"/>
                </a:cubicBezTo>
                <a:cubicBezTo>
                  <a:pt x="4031" y="419"/>
                  <a:pt x="4031" y="419"/>
                  <a:pt x="4031" y="419"/>
                </a:cubicBezTo>
                <a:cubicBezTo>
                  <a:pt x="4031" y="419"/>
                  <a:pt x="4066" y="397"/>
                  <a:pt x="4078" y="391"/>
                </a:cubicBezTo>
                <a:cubicBezTo>
                  <a:pt x="4090" y="386"/>
                  <a:pt x="4135" y="379"/>
                  <a:pt x="4127" y="375"/>
                </a:cubicBezTo>
                <a:cubicBezTo>
                  <a:pt x="4119" y="371"/>
                  <a:pt x="4073" y="370"/>
                  <a:pt x="4047" y="371"/>
                </a:cubicBezTo>
                <a:cubicBezTo>
                  <a:pt x="4022" y="373"/>
                  <a:pt x="3954" y="414"/>
                  <a:pt x="3954" y="414"/>
                </a:cubicBezTo>
                <a:cubicBezTo>
                  <a:pt x="3954" y="414"/>
                  <a:pt x="3925" y="427"/>
                  <a:pt x="3915" y="429"/>
                </a:cubicBezTo>
                <a:cubicBezTo>
                  <a:pt x="3906" y="430"/>
                  <a:pt x="3902" y="441"/>
                  <a:pt x="3902" y="441"/>
                </a:cubicBezTo>
                <a:cubicBezTo>
                  <a:pt x="3902" y="441"/>
                  <a:pt x="3855" y="467"/>
                  <a:pt x="3873" y="474"/>
                </a:cubicBezTo>
                <a:cubicBezTo>
                  <a:pt x="3890" y="481"/>
                  <a:pt x="3942" y="477"/>
                  <a:pt x="3935" y="486"/>
                </a:cubicBezTo>
                <a:cubicBezTo>
                  <a:pt x="3929" y="495"/>
                  <a:pt x="3842" y="494"/>
                  <a:pt x="3863" y="509"/>
                </a:cubicBezTo>
                <a:cubicBezTo>
                  <a:pt x="3885" y="523"/>
                  <a:pt x="3911" y="526"/>
                  <a:pt x="3911" y="526"/>
                </a:cubicBezTo>
                <a:cubicBezTo>
                  <a:pt x="3942" y="514"/>
                  <a:pt x="3942" y="514"/>
                  <a:pt x="3942" y="514"/>
                </a:cubicBezTo>
                <a:cubicBezTo>
                  <a:pt x="3942" y="514"/>
                  <a:pt x="3933" y="530"/>
                  <a:pt x="3955" y="530"/>
                </a:cubicBezTo>
                <a:cubicBezTo>
                  <a:pt x="3978" y="530"/>
                  <a:pt x="4066" y="549"/>
                  <a:pt x="4077" y="543"/>
                </a:cubicBezTo>
                <a:cubicBezTo>
                  <a:pt x="4087" y="538"/>
                  <a:pt x="4063" y="526"/>
                  <a:pt x="4063" y="526"/>
                </a:cubicBezTo>
                <a:cubicBezTo>
                  <a:pt x="4063" y="526"/>
                  <a:pt x="4130" y="533"/>
                  <a:pt x="4141" y="534"/>
                </a:cubicBezTo>
                <a:cubicBezTo>
                  <a:pt x="4151" y="535"/>
                  <a:pt x="4178" y="546"/>
                  <a:pt x="4187" y="541"/>
                </a:cubicBezTo>
                <a:cubicBezTo>
                  <a:pt x="4197" y="535"/>
                  <a:pt x="4178" y="515"/>
                  <a:pt x="4178" y="515"/>
                </a:cubicBezTo>
                <a:cubicBezTo>
                  <a:pt x="4209" y="509"/>
                  <a:pt x="4209" y="509"/>
                  <a:pt x="4209" y="509"/>
                </a:cubicBezTo>
                <a:cubicBezTo>
                  <a:pt x="4209" y="509"/>
                  <a:pt x="4217" y="531"/>
                  <a:pt x="4221" y="530"/>
                </a:cubicBezTo>
                <a:cubicBezTo>
                  <a:pt x="4225" y="529"/>
                  <a:pt x="4239" y="545"/>
                  <a:pt x="4239" y="545"/>
                </a:cubicBezTo>
                <a:cubicBezTo>
                  <a:pt x="4259" y="538"/>
                  <a:pt x="4259" y="538"/>
                  <a:pt x="4259" y="538"/>
                </a:cubicBezTo>
                <a:cubicBezTo>
                  <a:pt x="4259" y="538"/>
                  <a:pt x="4251" y="558"/>
                  <a:pt x="4255" y="559"/>
                </a:cubicBezTo>
                <a:cubicBezTo>
                  <a:pt x="4259" y="561"/>
                  <a:pt x="4289" y="567"/>
                  <a:pt x="4289" y="567"/>
                </a:cubicBezTo>
                <a:cubicBezTo>
                  <a:pt x="4289" y="567"/>
                  <a:pt x="4267" y="586"/>
                  <a:pt x="4275" y="586"/>
                </a:cubicBezTo>
                <a:cubicBezTo>
                  <a:pt x="4283" y="586"/>
                  <a:pt x="4302" y="586"/>
                  <a:pt x="4302" y="586"/>
                </a:cubicBezTo>
                <a:cubicBezTo>
                  <a:pt x="4298" y="603"/>
                  <a:pt x="4298" y="603"/>
                  <a:pt x="4298" y="603"/>
                </a:cubicBezTo>
                <a:cubicBezTo>
                  <a:pt x="4298" y="603"/>
                  <a:pt x="4331" y="607"/>
                  <a:pt x="4331" y="623"/>
                </a:cubicBezTo>
                <a:cubicBezTo>
                  <a:pt x="4331" y="639"/>
                  <a:pt x="4309" y="673"/>
                  <a:pt x="4303" y="674"/>
                </a:cubicBezTo>
                <a:cubicBezTo>
                  <a:pt x="4298" y="675"/>
                  <a:pt x="4210" y="714"/>
                  <a:pt x="4210" y="714"/>
                </a:cubicBezTo>
                <a:cubicBezTo>
                  <a:pt x="4210" y="714"/>
                  <a:pt x="4238" y="733"/>
                  <a:pt x="4223" y="739"/>
                </a:cubicBezTo>
                <a:cubicBezTo>
                  <a:pt x="4209" y="746"/>
                  <a:pt x="4189" y="747"/>
                  <a:pt x="4189" y="747"/>
                </a:cubicBezTo>
                <a:cubicBezTo>
                  <a:pt x="4137" y="754"/>
                  <a:pt x="4137" y="754"/>
                  <a:pt x="4137" y="754"/>
                </a:cubicBezTo>
                <a:cubicBezTo>
                  <a:pt x="4131" y="769"/>
                  <a:pt x="4131" y="769"/>
                  <a:pt x="4131" y="769"/>
                </a:cubicBezTo>
                <a:cubicBezTo>
                  <a:pt x="4122" y="755"/>
                  <a:pt x="4122" y="755"/>
                  <a:pt x="4122" y="755"/>
                </a:cubicBezTo>
                <a:cubicBezTo>
                  <a:pt x="4122" y="755"/>
                  <a:pt x="4095" y="746"/>
                  <a:pt x="4082" y="749"/>
                </a:cubicBezTo>
                <a:cubicBezTo>
                  <a:pt x="4069" y="751"/>
                  <a:pt x="4070" y="763"/>
                  <a:pt x="4070" y="763"/>
                </a:cubicBezTo>
                <a:cubicBezTo>
                  <a:pt x="4070" y="763"/>
                  <a:pt x="4025" y="773"/>
                  <a:pt x="4025" y="789"/>
                </a:cubicBezTo>
                <a:cubicBezTo>
                  <a:pt x="4025" y="813"/>
                  <a:pt x="4059" y="807"/>
                  <a:pt x="4086" y="798"/>
                </a:cubicBezTo>
                <a:cubicBezTo>
                  <a:pt x="4113" y="789"/>
                  <a:pt x="4119" y="790"/>
                  <a:pt x="4119" y="790"/>
                </a:cubicBezTo>
                <a:cubicBezTo>
                  <a:pt x="4119" y="790"/>
                  <a:pt x="4138" y="803"/>
                  <a:pt x="4145" y="798"/>
                </a:cubicBezTo>
                <a:cubicBezTo>
                  <a:pt x="4151" y="793"/>
                  <a:pt x="4147" y="782"/>
                  <a:pt x="4147" y="782"/>
                </a:cubicBezTo>
                <a:cubicBezTo>
                  <a:pt x="4163" y="767"/>
                  <a:pt x="4163" y="767"/>
                  <a:pt x="4163" y="767"/>
                </a:cubicBezTo>
                <a:cubicBezTo>
                  <a:pt x="4163" y="767"/>
                  <a:pt x="4150" y="779"/>
                  <a:pt x="4159" y="782"/>
                </a:cubicBezTo>
                <a:cubicBezTo>
                  <a:pt x="4169" y="785"/>
                  <a:pt x="4203" y="785"/>
                  <a:pt x="4203" y="785"/>
                </a:cubicBezTo>
                <a:cubicBezTo>
                  <a:pt x="4203" y="785"/>
                  <a:pt x="4189" y="791"/>
                  <a:pt x="4190" y="798"/>
                </a:cubicBezTo>
                <a:cubicBezTo>
                  <a:pt x="4191" y="805"/>
                  <a:pt x="4213" y="809"/>
                  <a:pt x="4213" y="809"/>
                </a:cubicBezTo>
                <a:cubicBezTo>
                  <a:pt x="4213" y="809"/>
                  <a:pt x="4199" y="818"/>
                  <a:pt x="4210" y="825"/>
                </a:cubicBezTo>
                <a:cubicBezTo>
                  <a:pt x="4221" y="831"/>
                  <a:pt x="4245" y="831"/>
                  <a:pt x="4245" y="831"/>
                </a:cubicBezTo>
                <a:cubicBezTo>
                  <a:pt x="4214" y="842"/>
                  <a:pt x="4214" y="842"/>
                  <a:pt x="4214" y="842"/>
                </a:cubicBezTo>
                <a:cubicBezTo>
                  <a:pt x="4214" y="842"/>
                  <a:pt x="4219" y="863"/>
                  <a:pt x="4225" y="862"/>
                </a:cubicBezTo>
                <a:cubicBezTo>
                  <a:pt x="4230" y="861"/>
                  <a:pt x="4241" y="854"/>
                  <a:pt x="4241" y="854"/>
                </a:cubicBezTo>
                <a:cubicBezTo>
                  <a:pt x="4241" y="854"/>
                  <a:pt x="4243" y="869"/>
                  <a:pt x="4253" y="870"/>
                </a:cubicBezTo>
                <a:cubicBezTo>
                  <a:pt x="4262" y="871"/>
                  <a:pt x="4283" y="874"/>
                  <a:pt x="4283" y="874"/>
                </a:cubicBezTo>
                <a:cubicBezTo>
                  <a:pt x="4283" y="874"/>
                  <a:pt x="4282" y="891"/>
                  <a:pt x="4298" y="895"/>
                </a:cubicBezTo>
                <a:cubicBezTo>
                  <a:pt x="4314" y="899"/>
                  <a:pt x="4325" y="891"/>
                  <a:pt x="4339" y="899"/>
                </a:cubicBezTo>
                <a:cubicBezTo>
                  <a:pt x="4354" y="907"/>
                  <a:pt x="4390" y="922"/>
                  <a:pt x="4390" y="922"/>
                </a:cubicBezTo>
                <a:cubicBezTo>
                  <a:pt x="4390" y="922"/>
                  <a:pt x="4401" y="902"/>
                  <a:pt x="4389" y="889"/>
                </a:cubicBezTo>
                <a:cubicBezTo>
                  <a:pt x="4377" y="875"/>
                  <a:pt x="4357" y="863"/>
                  <a:pt x="4357" y="863"/>
                </a:cubicBezTo>
                <a:cubicBezTo>
                  <a:pt x="4357" y="863"/>
                  <a:pt x="4337" y="838"/>
                  <a:pt x="4342" y="830"/>
                </a:cubicBezTo>
                <a:cubicBezTo>
                  <a:pt x="4347" y="822"/>
                  <a:pt x="4370" y="845"/>
                  <a:pt x="4370" y="845"/>
                </a:cubicBezTo>
                <a:cubicBezTo>
                  <a:pt x="4370" y="825"/>
                  <a:pt x="4370" y="825"/>
                  <a:pt x="4370" y="825"/>
                </a:cubicBezTo>
                <a:cubicBezTo>
                  <a:pt x="4370" y="825"/>
                  <a:pt x="4379" y="850"/>
                  <a:pt x="4389" y="850"/>
                </a:cubicBezTo>
                <a:cubicBezTo>
                  <a:pt x="4398" y="850"/>
                  <a:pt x="4413" y="846"/>
                  <a:pt x="4413" y="846"/>
                </a:cubicBezTo>
                <a:cubicBezTo>
                  <a:pt x="4413" y="846"/>
                  <a:pt x="4409" y="867"/>
                  <a:pt x="4419" y="866"/>
                </a:cubicBezTo>
                <a:cubicBezTo>
                  <a:pt x="4430" y="865"/>
                  <a:pt x="4434" y="877"/>
                  <a:pt x="4434" y="877"/>
                </a:cubicBezTo>
                <a:cubicBezTo>
                  <a:pt x="4447" y="862"/>
                  <a:pt x="4447" y="862"/>
                  <a:pt x="4447" y="862"/>
                </a:cubicBezTo>
                <a:cubicBezTo>
                  <a:pt x="4447" y="862"/>
                  <a:pt x="4457" y="874"/>
                  <a:pt x="4462" y="871"/>
                </a:cubicBezTo>
                <a:cubicBezTo>
                  <a:pt x="4467" y="869"/>
                  <a:pt x="4461" y="853"/>
                  <a:pt x="4461" y="853"/>
                </a:cubicBezTo>
                <a:cubicBezTo>
                  <a:pt x="4471" y="822"/>
                  <a:pt x="4471" y="822"/>
                  <a:pt x="4471" y="822"/>
                </a:cubicBezTo>
                <a:cubicBezTo>
                  <a:pt x="4471" y="822"/>
                  <a:pt x="4471" y="849"/>
                  <a:pt x="4479" y="849"/>
                </a:cubicBezTo>
                <a:cubicBezTo>
                  <a:pt x="4487" y="849"/>
                  <a:pt x="4491" y="821"/>
                  <a:pt x="4491" y="821"/>
                </a:cubicBezTo>
                <a:cubicBezTo>
                  <a:pt x="4477" y="805"/>
                  <a:pt x="4477" y="805"/>
                  <a:pt x="4477" y="805"/>
                </a:cubicBezTo>
                <a:cubicBezTo>
                  <a:pt x="4491" y="801"/>
                  <a:pt x="4491" y="801"/>
                  <a:pt x="4491" y="801"/>
                </a:cubicBezTo>
                <a:cubicBezTo>
                  <a:pt x="4479" y="791"/>
                  <a:pt x="4479" y="791"/>
                  <a:pt x="4479" y="791"/>
                </a:cubicBezTo>
                <a:cubicBezTo>
                  <a:pt x="4481" y="778"/>
                  <a:pt x="4481" y="778"/>
                  <a:pt x="4481" y="778"/>
                </a:cubicBezTo>
                <a:cubicBezTo>
                  <a:pt x="4461" y="781"/>
                  <a:pt x="4461" y="781"/>
                  <a:pt x="4461" y="781"/>
                </a:cubicBezTo>
                <a:cubicBezTo>
                  <a:pt x="4461" y="770"/>
                  <a:pt x="4461" y="770"/>
                  <a:pt x="4461" y="770"/>
                </a:cubicBezTo>
                <a:cubicBezTo>
                  <a:pt x="4446" y="770"/>
                  <a:pt x="4446" y="770"/>
                  <a:pt x="4446" y="770"/>
                </a:cubicBezTo>
                <a:cubicBezTo>
                  <a:pt x="4445" y="737"/>
                  <a:pt x="4445" y="737"/>
                  <a:pt x="4445" y="737"/>
                </a:cubicBezTo>
                <a:cubicBezTo>
                  <a:pt x="4423" y="738"/>
                  <a:pt x="4423" y="738"/>
                  <a:pt x="4423" y="738"/>
                </a:cubicBezTo>
                <a:cubicBezTo>
                  <a:pt x="4423" y="738"/>
                  <a:pt x="4411" y="718"/>
                  <a:pt x="4423" y="715"/>
                </a:cubicBezTo>
                <a:cubicBezTo>
                  <a:pt x="4435" y="713"/>
                  <a:pt x="4443" y="730"/>
                  <a:pt x="4451" y="727"/>
                </a:cubicBezTo>
                <a:cubicBezTo>
                  <a:pt x="4459" y="725"/>
                  <a:pt x="4458" y="699"/>
                  <a:pt x="4458" y="699"/>
                </a:cubicBezTo>
                <a:cubicBezTo>
                  <a:pt x="4473" y="703"/>
                  <a:pt x="4473" y="703"/>
                  <a:pt x="4473" y="703"/>
                </a:cubicBezTo>
                <a:cubicBezTo>
                  <a:pt x="4498" y="691"/>
                  <a:pt x="4498" y="691"/>
                  <a:pt x="4498" y="691"/>
                </a:cubicBezTo>
                <a:cubicBezTo>
                  <a:pt x="4498" y="691"/>
                  <a:pt x="4499" y="723"/>
                  <a:pt x="4506" y="717"/>
                </a:cubicBezTo>
                <a:cubicBezTo>
                  <a:pt x="4513" y="710"/>
                  <a:pt x="4526" y="710"/>
                  <a:pt x="4526" y="710"/>
                </a:cubicBezTo>
                <a:cubicBezTo>
                  <a:pt x="4518" y="722"/>
                  <a:pt x="4518" y="722"/>
                  <a:pt x="4518" y="722"/>
                </a:cubicBezTo>
                <a:cubicBezTo>
                  <a:pt x="4533" y="723"/>
                  <a:pt x="4533" y="723"/>
                  <a:pt x="4533" y="723"/>
                </a:cubicBezTo>
                <a:cubicBezTo>
                  <a:pt x="4526" y="742"/>
                  <a:pt x="4526" y="742"/>
                  <a:pt x="4526" y="742"/>
                </a:cubicBezTo>
                <a:cubicBezTo>
                  <a:pt x="4526" y="742"/>
                  <a:pt x="4549" y="783"/>
                  <a:pt x="4565" y="773"/>
                </a:cubicBezTo>
                <a:cubicBezTo>
                  <a:pt x="4581" y="762"/>
                  <a:pt x="4583" y="737"/>
                  <a:pt x="4583" y="737"/>
                </a:cubicBezTo>
                <a:cubicBezTo>
                  <a:pt x="4590" y="727"/>
                  <a:pt x="4590" y="727"/>
                  <a:pt x="4590" y="727"/>
                </a:cubicBezTo>
                <a:cubicBezTo>
                  <a:pt x="4590" y="727"/>
                  <a:pt x="4609" y="743"/>
                  <a:pt x="4622" y="734"/>
                </a:cubicBezTo>
                <a:cubicBezTo>
                  <a:pt x="4635" y="725"/>
                  <a:pt x="4634" y="707"/>
                  <a:pt x="4634" y="707"/>
                </a:cubicBezTo>
                <a:cubicBezTo>
                  <a:pt x="4634" y="707"/>
                  <a:pt x="4669" y="717"/>
                  <a:pt x="4683" y="701"/>
                </a:cubicBezTo>
                <a:close/>
                <a:moveTo>
                  <a:pt x="4331" y="69"/>
                </a:moveTo>
                <a:cubicBezTo>
                  <a:pt x="4387" y="72"/>
                  <a:pt x="4387" y="72"/>
                  <a:pt x="4387" y="72"/>
                </a:cubicBezTo>
                <a:cubicBezTo>
                  <a:pt x="4332" y="80"/>
                  <a:pt x="4332" y="80"/>
                  <a:pt x="4332" y="80"/>
                </a:cubicBezTo>
                <a:cubicBezTo>
                  <a:pt x="4332" y="80"/>
                  <a:pt x="4352" y="89"/>
                  <a:pt x="4366" y="89"/>
                </a:cubicBezTo>
                <a:cubicBezTo>
                  <a:pt x="4380" y="89"/>
                  <a:pt x="4417" y="83"/>
                  <a:pt x="4417" y="83"/>
                </a:cubicBezTo>
                <a:cubicBezTo>
                  <a:pt x="4417" y="83"/>
                  <a:pt x="4442" y="75"/>
                  <a:pt x="4460" y="75"/>
                </a:cubicBezTo>
                <a:cubicBezTo>
                  <a:pt x="4479" y="75"/>
                  <a:pt x="4522" y="84"/>
                  <a:pt x="4522" y="84"/>
                </a:cubicBezTo>
                <a:cubicBezTo>
                  <a:pt x="4522" y="84"/>
                  <a:pt x="4471" y="85"/>
                  <a:pt x="4459" y="86"/>
                </a:cubicBezTo>
                <a:cubicBezTo>
                  <a:pt x="4447" y="87"/>
                  <a:pt x="4412" y="100"/>
                  <a:pt x="4412" y="100"/>
                </a:cubicBezTo>
                <a:cubicBezTo>
                  <a:pt x="4412" y="100"/>
                  <a:pt x="4440" y="100"/>
                  <a:pt x="4461" y="102"/>
                </a:cubicBezTo>
                <a:cubicBezTo>
                  <a:pt x="4483" y="104"/>
                  <a:pt x="4488" y="96"/>
                  <a:pt x="4488" y="96"/>
                </a:cubicBezTo>
                <a:cubicBezTo>
                  <a:pt x="4532" y="96"/>
                  <a:pt x="4532" y="96"/>
                  <a:pt x="4532" y="96"/>
                </a:cubicBezTo>
                <a:cubicBezTo>
                  <a:pt x="4532" y="96"/>
                  <a:pt x="4546" y="97"/>
                  <a:pt x="4563" y="97"/>
                </a:cubicBezTo>
                <a:cubicBezTo>
                  <a:pt x="4580" y="97"/>
                  <a:pt x="4620" y="86"/>
                  <a:pt x="4624" y="83"/>
                </a:cubicBezTo>
                <a:cubicBezTo>
                  <a:pt x="4629" y="79"/>
                  <a:pt x="4655" y="76"/>
                  <a:pt x="4668" y="72"/>
                </a:cubicBezTo>
                <a:cubicBezTo>
                  <a:pt x="4681" y="67"/>
                  <a:pt x="4702" y="72"/>
                  <a:pt x="4702" y="72"/>
                </a:cubicBezTo>
                <a:cubicBezTo>
                  <a:pt x="4644" y="89"/>
                  <a:pt x="4644" y="89"/>
                  <a:pt x="4644" y="89"/>
                </a:cubicBezTo>
                <a:cubicBezTo>
                  <a:pt x="4667" y="90"/>
                  <a:pt x="4667" y="90"/>
                  <a:pt x="4667" y="90"/>
                </a:cubicBezTo>
                <a:cubicBezTo>
                  <a:pt x="4635" y="100"/>
                  <a:pt x="4635" y="100"/>
                  <a:pt x="4635" y="100"/>
                </a:cubicBezTo>
                <a:cubicBezTo>
                  <a:pt x="4635" y="100"/>
                  <a:pt x="4522" y="105"/>
                  <a:pt x="4509" y="105"/>
                </a:cubicBezTo>
                <a:cubicBezTo>
                  <a:pt x="4496" y="105"/>
                  <a:pt x="4496" y="117"/>
                  <a:pt x="4496" y="117"/>
                </a:cubicBezTo>
                <a:cubicBezTo>
                  <a:pt x="4547" y="132"/>
                  <a:pt x="4547" y="132"/>
                  <a:pt x="4547" y="132"/>
                </a:cubicBezTo>
                <a:cubicBezTo>
                  <a:pt x="4547" y="132"/>
                  <a:pt x="4527" y="138"/>
                  <a:pt x="4515" y="138"/>
                </a:cubicBezTo>
                <a:cubicBezTo>
                  <a:pt x="4504" y="138"/>
                  <a:pt x="4456" y="112"/>
                  <a:pt x="4456" y="112"/>
                </a:cubicBezTo>
                <a:cubicBezTo>
                  <a:pt x="4456" y="112"/>
                  <a:pt x="4407" y="113"/>
                  <a:pt x="4394" y="113"/>
                </a:cubicBezTo>
                <a:cubicBezTo>
                  <a:pt x="4381" y="113"/>
                  <a:pt x="4373" y="128"/>
                  <a:pt x="4373" y="128"/>
                </a:cubicBezTo>
                <a:cubicBezTo>
                  <a:pt x="4394" y="139"/>
                  <a:pt x="4394" y="139"/>
                  <a:pt x="4394" y="139"/>
                </a:cubicBezTo>
                <a:cubicBezTo>
                  <a:pt x="4394" y="139"/>
                  <a:pt x="4405" y="155"/>
                  <a:pt x="4422" y="158"/>
                </a:cubicBezTo>
                <a:cubicBezTo>
                  <a:pt x="4438" y="161"/>
                  <a:pt x="4471" y="157"/>
                  <a:pt x="4471" y="157"/>
                </a:cubicBezTo>
                <a:cubicBezTo>
                  <a:pt x="4471" y="157"/>
                  <a:pt x="4463" y="166"/>
                  <a:pt x="4446" y="168"/>
                </a:cubicBezTo>
                <a:cubicBezTo>
                  <a:pt x="4430" y="170"/>
                  <a:pt x="4399" y="164"/>
                  <a:pt x="4391" y="162"/>
                </a:cubicBezTo>
                <a:cubicBezTo>
                  <a:pt x="4384" y="160"/>
                  <a:pt x="4328" y="170"/>
                  <a:pt x="4310" y="170"/>
                </a:cubicBezTo>
                <a:cubicBezTo>
                  <a:pt x="4291" y="170"/>
                  <a:pt x="4256" y="195"/>
                  <a:pt x="4256" y="195"/>
                </a:cubicBezTo>
                <a:cubicBezTo>
                  <a:pt x="4305" y="187"/>
                  <a:pt x="4305" y="187"/>
                  <a:pt x="4305" y="187"/>
                </a:cubicBezTo>
                <a:cubicBezTo>
                  <a:pt x="4303" y="199"/>
                  <a:pt x="4303" y="199"/>
                  <a:pt x="4303" y="199"/>
                </a:cubicBezTo>
                <a:cubicBezTo>
                  <a:pt x="4345" y="187"/>
                  <a:pt x="4345" y="187"/>
                  <a:pt x="4345" y="187"/>
                </a:cubicBezTo>
                <a:cubicBezTo>
                  <a:pt x="4298" y="205"/>
                  <a:pt x="4298" y="205"/>
                  <a:pt x="4298" y="205"/>
                </a:cubicBezTo>
                <a:cubicBezTo>
                  <a:pt x="4298" y="205"/>
                  <a:pt x="4306" y="216"/>
                  <a:pt x="4322" y="216"/>
                </a:cubicBezTo>
                <a:cubicBezTo>
                  <a:pt x="4339" y="216"/>
                  <a:pt x="4384" y="199"/>
                  <a:pt x="4384" y="199"/>
                </a:cubicBezTo>
                <a:cubicBezTo>
                  <a:pt x="4316" y="225"/>
                  <a:pt x="4316" y="225"/>
                  <a:pt x="4316" y="225"/>
                </a:cubicBezTo>
                <a:cubicBezTo>
                  <a:pt x="4271" y="222"/>
                  <a:pt x="4271" y="222"/>
                  <a:pt x="4271" y="222"/>
                </a:cubicBezTo>
                <a:cubicBezTo>
                  <a:pt x="4262" y="205"/>
                  <a:pt x="4262" y="205"/>
                  <a:pt x="4262" y="205"/>
                </a:cubicBezTo>
                <a:cubicBezTo>
                  <a:pt x="4262" y="205"/>
                  <a:pt x="4229" y="202"/>
                  <a:pt x="4219" y="204"/>
                </a:cubicBezTo>
                <a:cubicBezTo>
                  <a:pt x="4209" y="206"/>
                  <a:pt x="4223" y="231"/>
                  <a:pt x="4223" y="231"/>
                </a:cubicBezTo>
                <a:cubicBezTo>
                  <a:pt x="4223" y="231"/>
                  <a:pt x="4179" y="235"/>
                  <a:pt x="4173" y="235"/>
                </a:cubicBezTo>
                <a:cubicBezTo>
                  <a:pt x="4166" y="235"/>
                  <a:pt x="4136" y="250"/>
                  <a:pt x="4116" y="252"/>
                </a:cubicBezTo>
                <a:cubicBezTo>
                  <a:pt x="4104" y="253"/>
                  <a:pt x="4095" y="254"/>
                  <a:pt x="4092" y="254"/>
                </a:cubicBezTo>
                <a:cubicBezTo>
                  <a:pt x="4089" y="254"/>
                  <a:pt x="4108" y="260"/>
                  <a:pt x="4123" y="260"/>
                </a:cubicBezTo>
                <a:cubicBezTo>
                  <a:pt x="4138" y="260"/>
                  <a:pt x="4145" y="253"/>
                  <a:pt x="4145" y="253"/>
                </a:cubicBezTo>
                <a:cubicBezTo>
                  <a:pt x="4137" y="265"/>
                  <a:pt x="4137" y="265"/>
                  <a:pt x="4137" y="265"/>
                </a:cubicBezTo>
                <a:cubicBezTo>
                  <a:pt x="4162" y="260"/>
                  <a:pt x="4162" y="260"/>
                  <a:pt x="4162" y="260"/>
                </a:cubicBezTo>
                <a:cubicBezTo>
                  <a:pt x="4177" y="253"/>
                  <a:pt x="4177" y="253"/>
                  <a:pt x="4177" y="253"/>
                </a:cubicBezTo>
                <a:cubicBezTo>
                  <a:pt x="4177" y="261"/>
                  <a:pt x="4177" y="261"/>
                  <a:pt x="4177" y="261"/>
                </a:cubicBezTo>
                <a:cubicBezTo>
                  <a:pt x="4194" y="259"/>
                  <a:pt x="4194" y="259"/>
                  <a:pt x="4194" y="259"/>
                </a:cubicBezTo>
                <a:cubicBezTo>
                  <a:pt x="4210" y="257"/>
                  <a:pt x="4210" y="257"/>
                  <a:pt x="4210" y="257"/>
                </a:cubicBezTo>
                <a:cubicBezTo>
                  <a:pt x="4210" y="257"/>
                  <a:pt x="4211" y="266"/>
                  <a:pt x="4222" y="267"/>
                </a:cubicBezTo>
                <a:cubicBezTo>
                  <a:pt x="4233" y="268"/>
                  <a:pt x="4255" y="254"/>
                  <a:pt x="4255" y="254"/>
                </a:cubicBezTo>
                <a:cubicBezTo>
                  <a:pt x="4260" y="263"/>
                  <a:pt x="4260" y="263"/>
                  <a:pt x="4260" y="263"/>
                </a:cubicBezTo>
                <a:cubicBezTo>
                  <a:pt x="4278" y="253"/>
                  <a:pt x="4278" y="253"/>
                  <a:pt x="4278" y="253"/>
                </a:cubicBezTo>
                <a:cubicBezTo>
                  <a:pt x="4278" y="253"/>
                  <a:pt x="4284" y="261"/>
                  <a:pt x="4292" y="264"/>
                </a:cubicBezTo>
                <a:cubicBezTo>
                  <a:pt x="4301" y="266"/>
                  <a:pt x="4310" y="255"/>
                  <a:pt x="4310" y="255"/>
                </a:cubicBezTo>
                <a:cubicBezTo>
                  <a:pt x="4310" y="255"/>
                  <a:pt x="4319" y="263"/>
                  <a:pt x="4332" y="263"/>
                </a:cubicBezTo>
                <a:cubicBezTo>
                  <a:pt x="4345" y="263"/>
                  <a:pt x="4335" y="251"/>
                  <a:pt x="4335" y="251"/>
                </a:cubicBezTo>
                <a:cubicBezTo>
                  <a:pt x="4373" y="265"/>
                  <a:pt x="4373" y="265"/>
                  <a:pt x="4373" y="265"/>
                </a:cubicBezTo>
                <a:cubicBezTo>
                  <a:pt x="4373" y="265"/>
                  <a:pt x="4380" y="274"/>
                  <a:pt x="4384" y="274"/>
                </a:cubicBezTo>
                <a:cubicBezTo>
                  <a:pt x="4388" y="274"/>
                  <a:pt x="4446" y="261"/>
                  <a:pt x="4457" y="261"/>
                </a:cubicBezTo>
                <a:cubicBezTo>
                  <a:pt x="4468" y="261"/>
                  <a:pt x="4493" y="251"/>
                  <a:pt x="4497" y="244"/>
                </a:cubicBezTo>
                <a:cubicBezTo>
                  <a:pt x="4501" y="238"/>
                  <a:pt x="4455" y="243"/>
                  <a:pt x="4455" y="243"/>
                </a:cubicBezTo>
                <a:cubicBezTo>
                  <a:pt x="4455" y="243"/>
                  <a:pt x="4464" y="236"/>
                  <a:pt x="4457" y="233"/>
                </a:cubicBezTo>
                <a:cubicBezTo>
                  <a:pt x="4451" y="231"/>
                  <a:pt x="4425" y="233"/>
                  <a:pt x="4425" y="233"/>
                </a:cubicBezTo>
                <a:cubicBezTo>
                  <a:pt x="4387" y="227"/>
                  <a:pt x="4387" y="227"/>
                  <a:pt x="4387" y="227"/>
                </a:cubicBezTo>
                <a:cubicBezTo>
                  <a:pt x="4399" y="214"/>
                  <a:pt x="4399" y="214"/>
                  <a:pt x="4399" y="214"/>
                </a:cubicBezTo>
                <a:cubicBezTo>
                  <a:pt x="4441" y="228"/>
                  <a:pt x="4441" y="228"/>
                  <a:pt x="4441" y="228"/>
                </a:cubicBezTo>
                <a:cubicBezTo>
                  <a:pt x="4441" y="228"/>
                  <a:pt x="4496" y="225"/>
                  <a:pt x="4516" y="224"/>
                </a:cubicBezTo>
                <a:cubicBezTo>
                  <a:pt x="4537" y="223"/>
                  <a:pt x="4532" y="205"/>
                  <a:pt x="4532" y="205"/>
                </a:cubicBezTo>
                <a:cubicBezTo>
                  <a:pt x="4532" y="205"/>
                  <a:pt x="4557" y="200"/>
                  <a:pt x="4576" y="200"/>
                </a:cubicBezTo>
                <a:cubicBezTo>
                  <a:pt x="4594" y="200"/>
                  <a:pt x="4632" y="191"/>
                  <a:pt x="4632" y="191"/>
                </a:cubicBezTo>
                <a:cubicBezTo>
                  <a:pt x="4614" y="180"/>
                  <a:pt x="4614" y="180"/>
                  <a:pt x="4614" y="180"/>
                </a:cubicBezTo>
                <a:cubicBezTo>
                  <a:pt x="4614" y="180"/>
                  <a:pt x="4637" y="180"/>
                  <a:pt x="4662" y="174"/>
                </a:cubicBezTo>
                <a:cubicBezTo>
                  <a:pt x="4687" y="169"/>
                  <a:pt x="4629" y="159"/>
                  <a:pt x="4629" y="159"/>
                </a:cubicBezTo>
                <a:cubicBezTo>
                  <a:pt x="4629" y="159"/>
                  <a:pt x="4597" y="160"/>
                  <a:pt x="4586" y="156"/>
                </a:cubicBezTo>
                <a:cubicBezTo>
                  <a:pt x="4576" y="152"/>
                  <a:pt x="4634" y="138"/>
                  <a:pt x="4637" y="139"/>
                </a:cubicBezTo>
                <a:cubicBezTo>
                  <a:pt x="4640" y="140"/>
                  <a:pt x="4682" y="144"/>
                  <a:pt x="4682" y="144"/>
                </a:cubicBezTo>
                <a:cubicBezTo>
                  <a:pt x="4682" y="144"/>
                  <a:pt x="4730" y="142"/>
                  <a:pt x="4745" y="139"/>
                </a:cubicBezTo>
                <a:cubicBezTo>
                  <a:pt x="4760" y="135"/>
                  <a:pt x="4711" y="133"/>
                  <a:pt x="4729" y="126"/>
                </a:cubicBezTo>
                <a:cubicBezTo>
                  <a:pt x="4746" y="118"/>
                  <a:pt x="4778" y="132"/>
                  <a:pt x="4798" y="132"/>
                </a:cubicBezTo>
                <a:cubicBezTo>
                  <a:pt x="4817" y="132"/>
                  <a:pt x="4810" y="115"/>
                  <a:pt x="4810" y="115"/>
                </a:cubicBezTo>
                <a:cubicBezTo>
                  <a:pt x="4858" y="118"/>
                  <a:pt x="4858" y="118"/>
                  <a:pt x="4858" y="118"/>
                </a:cubicBezTo>
                <a:cubicBezTo>
                  <a:pt x="4861" y="104"/>
                  <a:pt x="4861" y="104"/>
                  <a:pt x="4861" y="104"/>
                </a:cubicBezTo>
                <a:cubicBezTo>
                  <a:pt x="4861" y="104"/>
                  <a:pt x="4874" y="108"/>
                  <a:pt x="4883" y="108"/>
                </a:cubicBezTo>
                <a:cubicBezTo>
                  <a:pt x="4891" y="108"/>
                  <a:pt x="4922" y="96"/>
                  <a:pt x="4922" y="96"/>
                </a:cubicBezTo>
                <a:cubicBezTo>
                  <a:pt x="4922" y="96"/>
                  <a:pt x="4981" y="86"/>
                  <a:pt x="5013" y="80"/>
                </a:cubicBezTo>
                <a:cubicBezTo>
                  <a:pt x="5046" y="75"/>
                  <a:pt x="5049" y="70"/>
                  <a:pt x="5044" y="70"/>
                </a:cubicBezTo>
                <a:cubicBezTo>
                  <a:pt x="5040" y="70"/>
                  <a:pt x="4973" y="73"/>
                  <a:pt x="4973" y="73"/>
                </a:cubicBezTo>
                <a:cubicBezTo>
                  <a:pt x="4956" y="80"/>
                  <a:pt x="4956" y="80"/>
                  <a:pt x="4956" y="80"/>
                </a:cubicBezTo>
                <a:cubicBezTo>
                  <a:pt x="4910" y="77"/>
                  <a:pt x="4910" y="77"/>
                  <a:pt x="4910" y="77"/>
                </a:cubicBezTo>
                <a:cubicBezTo>
                  <a:pt x="4963" y="74"/>
                  <a:pt x="4963" y="74"/>
                  <a:pt x="4963" y="74"/>
                </a:cubicBezTo>
                <a:cubicBezTo>
                  <a:pt x="4961" y="65"/>
                  <a:pt x="4961" y="65"/>
                  <a:pt x="4961" y="65"/>
                </a:cubicBezTo>
                <a:cubicBezTo>
                  <a:pt x="4994" y="70"/>
                  <a:pt x="4994" y="70"/>
                  <a:pt x="4994" y="70"/>
                </a:cubicBezTo>
                <a:cubicBezTo>
                  <a:pt x="4994" y="70"/>
                  <a:pt x="4999" y="62"/>
                  <a:pt x="5008" y="62"/>
                </a:cubicBezTo>
                <a:cubicBezTo>
                  <a:pt x="5016" y="62"/>
                  <a:pt x="5117" y="58"/>
                  <a:pt x="5135" y="57"/>
                </a:cubicBezTo>
                <a:cubicBezTo>
                  <a:pt x="5153" y="56"/>
                  <a:pt x="5200" y="43"/>
                  <a:pt x="5197" y="39"/>
                </a:cubicBezTo>
                <a:cubicBezTo>
                  <a:pt x="5195" y="36"/>
                  <a:pt x="5140" y="41"/>
                  <a:pt x="5140" y="41"/>
                </a:cubicBezTo>
                <a:cubicBezTo>
                  <a:pt x="5142" y="31"/>
                  <a:pt x="5142" y="31"/>
                  <a:pt x="5142" y="31"/>
                </a:cubicBezTo>
                <a:cubicBezTo>
                  <a:pt x="5142" y="31"/>
                  <a:pt x="5107" y="23"/>
                  <a:pt x="5094" y="23"/>
                </a:cubicBezTo>
                <a:cubicBezTo>
                  <a:pt x="5081" y="23"/>
                  <a:pt x="5009" y="38"/>
                  <a:pt x="5009" y="38"/>
                </a:cubicBezTo>
                <a:cubicBezTo>
                  <a:pt x="5042" y="23"/>
                  <a:pt x="5042" y="23"/>
                  <a:pt x="5042" y="23"/>
                </a:cubicBezTo>
                <a:cubicBezTo>
                  <a:pt x="4997" y="25"/>
                  <a:pt x="4997" y="25"/>
                  <a:pt x="4997" y="25"/>
                </a:cubicBezTo>
                <a:cubicBezTo>
                  <a:pt x="4997" y="25"/>
                  <a:pt x="4961" y="13"/>
                  <a:pt x="4951" y="15"/>
                </a:cubicBezTo>
                <a:cubicBezTo>
                  <a:pt x="4940" y="17"/>
                  <a:pt x="4935" y="28"/>
                  <a:pt x="4935" y="28"/>
                </a:cubicBezTo>
                <a:cubicBezTo>
                  <a:pt x="4935" y="28"/>
                  <a:pt x="4909" y="16"/>
                  <a:pt x="4900" y="16"/>
                </a:cubicBezTo>
                <a:cubicBezTo>
                  <a:pt x="4891" y="16"/>
                  <a:pt x="4871" y="31"/>
                  <a:pt x="4871" y="31"/>
                </a:cubicBezTo>
                <a:cubicBezTo>
                  <a:pt x="4845" y="23"/>
                  <a:pt x="4845" y="23"/>
                  <a:pt x="4845" y="23"/>
                </a:cubicBezTo>
                <a:cubicBezTo>
                  <a:pt x="4772" y="20"/>
                  <a:pt x="4772" y="20"/>
                  <a:pt x="4772" y="20"/>
                </a:cubicBezTo>
                <a:cubicBezTo>
                  <a:pt x="4790" y="38"/>
                  <a:pt x="4790" y="38"/>
                  <a:pt x="4790" y="38"/>
                </a:cubicBezTo>
                <a:cubicBezTo>
                  <a:pt x="4748" y="24"/>
                  <a:pt x="4748" y="24"/>
                  <a:pt x="4748" y="24"/>
                </a:cubicBezTo>
                <a:cubicBezTo>
                  <a:pt x="4707" y="31"/>
                  <a:pt x="4707" y="31"/>
                  <a:pt x="4707" y="31"/>
                </a:cubicBezTo>
                <a:cubicBezTo>
                  <a:pt x="4707" y="31"/>
                  <a:pt x="4677" y="25"/>
                  <a:pt x="4661" y="25"/>
                </a:cubicBezTo>
                <a:cubicBezTo>
                  <a:pt x="4645" y="25"/>
                  <a:pt x="4596" y="37"/>
                  <a:pt x="4596" y="37"/>
                </a:cubicBezTo>
                <a:cubicBezTo>
                  <a:pt x="4654" y="55"/>
                  <a:pt x="4654" y="55"/>
                  <a:pt x="4654" y="55"/>
                </a:cubicBezTo>
                <a:cubicBezTo>
                  <a:pt x="4596" y="47"/>
                  <a:pt x="4596" y="47"/>
                  <a:pt x="4596" y="47"/>
                </a:cubicBezTo>
                <a:cubicBezTo>
                  <a:pt x="4596" y="47"/>
                  <a:pt x="4541" y="36"/>
                  <a:pt x="4516" y="38"/>
                </a:cubicBezTo>
                <a:cubicBezTo>
                  <a:pt x="4492" y="41"/>
                  <a:pt x="4500" y="55"/>
                  <a:pt x="4500" y="55"/>
                </a:cubicBezTo>
                <a:cubicBezTo>
                  <a:pt x="4500" y="55"/>
                  <a:pt x="4438" y="49"/>
                  <a:pt x="4425" y="49"/>
                </a:cubicBezTo>
                <a:cubicBezTo>
                  <a:pt x="4412" y="49"/>
                  <a:pt x="4312" y="59"/>
                  <a:pt x="4308" y="61"/>
                </a:cubicBezTo>
                <a:cubicBezTo>
                  <a:pt x="4305" y="63"/>
                  <a:pt x="4331" y="69"/>
                  <a:pt x="4331" y="69"/>
                </a:cubicBezTo>
                <a:close/>
                <a:moveTo>
                  <a:pt x="4558" y="1696"/>
                </a:moveTo>
                <a:cubicBezTo>
                  <a:pt x="4605" y="1655"/>
                  <a:pt x="4605" y="1655"/>
                  <a:pt x="4605" y="1655"/>
                </a:cubicBezTo>
                <a:cubicBezTo>
                  <a:pt x="4600" y="1640"/>
                  <a:pt x="4600" y="1640"/>
                  <a:pt x="4600" y="1640"/>
                </a:cubicBezTo>
                <a:cubicBezTo>
                  <a:pt x="4578" y="1649"/>
                  <a:pt x="4578" y="1649"/>
                  <a:pt x="4578" y="1649"/>
                </a:cubicBezTo>
                <a:cubicBezTo>
                  <a:pt x="4558" y="1648"/>
                  <a:pt x="4558" y="1648"/>
                  <a:pt x="4558" y="1648"/>
                </a:cubicBezTo>
                <a:cubicBezTo>
                  <a:pt x="4580" y="1634"/>
                  <a:pt x="4580" y="1634"/>
                  <a:pt x="4580" y="1634"/>
                </a:cubicBezTo>
                <a:cubicBezTo>
                  <a:pt x="4556" y="1633"/>
                  <a:pt x="4556" y="1633"/>
                  <a:pt x="4556" y="1633"/>
                </a:cubicBezTo>
                <a:cubicBezTo>
                  <a:pt x="4556" y="1633"/>
                  <a:pt x="4600" y="1581"/>
                  <a:pt x="4594" y="1580"/>
                </a:cubicBezTo>
                <a:cubicBezTo>
                  <a:pt x="4588" y="1580"/>
                  <a:pt x="4562" y="1577"/>
                  <a:pt x="4570" y="1574"/>
                </a:cubicBezTo>
                <a:cubicBezTo>
                  <a:pt x="4579" y="1571"/>
                  <a:pt x="4589" y="1556"/>
                  <a:pt x="4589" y="1556"/>
                </a:cubicBezTo>
                <a:cubicBezTo>
                  <a:pt x="4576" y="1547"/>
                  <a:pt x="4576" y="1547"/>
                  <a:pt x="4576" y="1547"/>
                </a:cubicBezTo>
                <a:cubicBezTo>
                  <a:pt x="4542" y="1568"/>
                  <a:pt x="4542" y="1568"/>
                  <a:pt x="4542" y="1568"/>
                </a:cubicBezTo>
                <a:cubicBezTo>
                  <a:pt x="4536" y="1549"/>
                  <a:pt x="4536" y="1549"/>
                  <a:pt x="4536" y="1549"/>
                </a:cubicBezTo>
                <a:cubicBezTo>
                  <a:pt x="4516" y="1551"/>
                  <a:pt x="4516" y="1551"/>
                  <a:pt x="4516" y="1551"/>
                </a:cubicBezTo>
                <a:cubicBezTo>
                  <a:pt x="4524" y="1530"/>
                  <a:pt x="4524" y="1530"/>
                  <a:pt x="4524" y="1530"/>
                </a:cubicBezTo>
                <a:cubicBezTo>
                  <a:pt x="4508" y="1524"/>
                  <a:pt x="4508" y="1524"/>
                  <a:pt x="4508" y="1524"/>
                </a:cubicBezTo>
                <a:cubicBezTo>
                  <a:pt x="4494" y="1512"/>
                  <a:pt x="4494" y="1512"/>
                  <a:pt x="4494" y="1512"/>
                </a:cubicBezTo>
                <a:cubicBezTo>
                  <a:pt x="4476" y="1542"/>
                  <a:pt x="4476" y="1542"/>
                  <a:pt x="4476" y="1542"/>
                </a:cubicBezTo>
                <a:cubicBezTo>
                  <a:pt x="4459" y="1555"/>
                  <a:pt x="4459" y="1555"/>
                  <a:pt x="4459" y="1555"/>
                </a:cubicBezTo>
                <a:cubicBezTo>
                  <a:pt x="4461" y="1537"/>
                  <a:pt x="4461" y="1537"/>
                  <a:pt x="4461" y="1537"/>
                </a:cubicBezTo>
                <a:cubicBezTo>
                  <a:pt x="4485" y="1508"/>
                  <a:pt x="4485" y="1508"/>
                  <a:pt x="4485" y="1508"/>
                </a:cubicBezTo>
                <a:cubicBezTo>
                  <a:pt x="4485" y="1508"/>
                  <a:pt x="4500" y="1507"/>
                  <a:pt x="4512" y="1496"/>
                </a:cubicBezTo>
                <a:cubicBezTo>
                  <a:pt x="4524" y="1485"/>
                  <a:pt x="4529" y="1465"/>
                  <a:pt x="4529" y="1465"/>
                </a:cubicBezTo>
                <a:cubicBezTo>
                  <a:pt x="4543" y="1456"/>
                  <a:pt x="4543" y="1456"/>
                  <a:pt x="4543" y="1456"/>
                </a:cubicBezTo>
                <a:cubicBezTo>
                  <a:pt x="4543" y="1456"/>
                  <a:pt x="4558" y="1446"/>
                  <a:pt x="4540" y="1441"/>
                </a:cubicBezTo>
                <a:cubicBezTo>
                  <a:pt x="4523" y="1436"/>
                  <a:pt x="4494" y="1453"/>
                  <a:pt x="4494" y="1453"/>
                </a:cubicBezTo>
                <a:cubicBezTo>
                  <a:pt x="4457" y="1501"/>
                  <a:pt x="4457" y="1501"/>
                  <a:pt x="4457" y="1501"/>
                </a:cubicBezTo>
                <a:cubicBezTo>
                  <a:pt x="4420" y="1537"/>
                  <a:pt x="4420" y="1537"/>
                  <a:pt x="4420" y="1537"/>
                </a:cubicBezTo>
                <a:cubicBezTo>
                  <a:pt x="4364" y="1589"/>
                  <a:pt x="4364" y="1589"/>
                  <a:pt x="4364" y="1589"/>
                </a:cubicBezTo>
                <a:cubicBezTo>
                  <a:pt x="4364" y="1589"/>
                  <a:pt x="4324" y="1606"/>
                  <a:pt x="4322" y="1612"/>
                </a:cubicBezTo>
                <a:cubicBezTo>
                  <a:pt x="4320" y="1619"/>
                  <a:pt x="4348" y="1622"/>
                  <a:pt x="4348" y="1622"/>
                </a:cubicBezTo>
                <a:cubicBezTo>
                  <a:pt x="4348" y="1622"/>
                  <a:pt x="4314" y="1625"/>
                  <a:pt x="4326" y="1637"/>
                </a:cubicBezTo>
                <a:cubicBezTo>
                  <a:pt x="4338" y="1649"/>
                  <a:pt x="4378" y="1635"/>
                  <a:pt x="4378" y="1635"/>
                </a:cubicBezTo>
                <a:cubicBezTo>
                  <a:pt x="4378" y="1635"/>
                  <a:pt x="4450" y="1652"/>
                  <a:pt x="4466" y="1653"/>
                </a:cubicBezTo>
                <a:cubicBezTo>
                  <a:pt x="4482" y="1653"/>
                  <a:pt x="4473" y="1664"/>
                  <a:pt x="4473" y="1664"/>
                </a:cubicBezTo>
                <a:cubicBezTo>
                  <a:pt x="4445" y="1672"/>
                  <a:pt x="4445" y="1672"/>
                  <a:pt x="4445" y="1672"/>
                </a:cubicBezTo>
                <a:cubicBezTo>
                  <a:pt x="4447" y="1675"/>
                  <a:pt x="4447" y="1675"/>
                  <a:pt x="4447" y="1675"/>
                </a:cubicBezTo>
                <a:cubicBezTo>
                  <a:pt x="4472" y="1679"/>
                  <a:pt x="4472" y="1679"/>
                  <a:pt x="4472" y="1679"/>
                </a:cubicBezTo>
                <a:cubicBezTo>
                  <a:pt x="4519" y="1673"/>
                  <a:pt x="4519" y="1673"/>
                  <a:pt x="4519" y="1673"/>
                </a:cubicBezTo>
                <a:cubicBezTo>
                  <a:pt x="4524" y="1678"/>
                  <a:pt x="4524" y="1678"/>
                  <a:pt x="4524" y="1678"/>
                </a:cubicBezTo>
                <a:cubicBezTo>
                  <a:pt x="4546" y="1676"/>
                  <a:pt x="4546" y="1676"/>
                  <a:pt x="4546" y="1676"/>
                </a:cubicBezTo>
                <a:cubicBezTo>
                  <a:pt x="4530" y="1692"/>
                  <a:pt x="4530" y="1692"/>
                  <a:pt x="4530" y="1692"/>
                </a:cubicBezTo>
                <a:lnTo>
                  <a:pt x="4558" y="1696"/>
                </a:lnTo>
                <a:close/>
                <a:moveTo>
                  <a:pt x="5966" y="589"/>
                </a:moveTo>
                <a:cubicBezTo>
                  <a:pt x="5984" y="589"/>
                  <a:pt x="5984" y="589"/>
                  <a:pt x="5984" y="589"/>
                </a:cubicBezTo>
                <a:cubicBezTo>
                  <a:pt x="5993" y="578"/>
                  <a:pt x="5993" y="578"/>
                  <a:pt x="5993" y="578"/>
                </a:cubicBezTo>
                <a:cubicBezTo>
                  <a:pt x="6010" y="578"/>
                  <a:pt x="6010" y="578"/>
                  <a:pt x="6010" y="578"/>
                </a:cubicBezTo>
                <a:cubicBezTo>
                  <a:pt x="6010" y="578"/>
                  <a:pt x="6028" y="561"/>
                  <a:pt x="6032" y="558"/>
                </a:cubicBezTo>
                <a:cubicBezTo>
                  <a:pt x="6036" y="555"/>
                  <a:pt x="6062" y="553"/>
                  <a:pt x="6062" y="553"/>
                </a:cubicBezTo>
                <a:cubicBezTo>
                  <a:pt x="6094" y="542"/>
                  <a:pt x="6094" y="542"/>
                  <a:pt x="6094" y="542"/>
                </a:cubicBezTo>
                <a:cubicBezTo>
                  <a:pt x="6115" y="537"/>
                  <a:pt x="6115" y="537"/>
                  <a:pt x="6115" y="537"/>
                </a:cubicBezTo>
                <a:cubicBezTo>
                  <a:pt x="6120" y="529"/>
                  <a:pt x="6120" y="529"/>
                  <a:pt x="6120" y="529"/>
                </a:cubicBezTo>
                <a:cubicBezTo>
                  <a:pt x="6120" y="529"/>
                  <a:pt x="6100" y="531"/>
                  <a:pt x="6088" y="531"/>
                </a:cubicBezTo>
                <a:cubicBezTo>
                  <a:pt x="6076" y="531"/>
                  <a:pt x="6068" y="524"/>
                  <a:pt x="6053" y="522"/>
                </a:cubicBezTo>
                <a:cubicBezTo>
                  <a:pt x="6038" y="520"/>
                  <a:pt x="6010" y="520"/>
                  <a:pt x="5996" y="524"/>
                </a:cubicBezTo>
                <a:cubicBezTo>
                  <a:pt x="5982" y="528"/>
                  <a:pt x="5962" y="528"/>
                  <a:pt x="5962" y="528"/>
                </a:cubicBezTo>
                <a:cubicBezTo>
                  <a:pt x="5952" y="537"/>
                  <a:pt x="5952" y="537"/>
                  <a:pt x="5952" y="537"/>
                </a:cubicBezTo>
                <a:cubicBezTo>
                  <a:pt x="5952" y="537"/>
                  <a:pt x="5907" y="541"/>
                  <a:pt x="5914" y="535"/>
                </a:cubicBezTo>
                <a:cubicBezTo>
                  <a:pt x="5921" y="529"/>
                  <a:pt x="5981" y="520"/>
                  <a:pt x="5981" y="520"/>
                </a:cubicBezTo>
                <a:cubicBezTo>
                  <a:pt x="5981" y="520"/>
                  <a:pt x="6041" y="508"/>
                  <a:pt x="6026" y="499"/>
                </a:cubicBezTo>
                <a:cubicBezTo>
                  <a:pt x="6011" y="490"/>
                  <a:pt x="6003" y="490"/>
                  <a:pt x="6003" y="490"/>
                </a:cubicBezTo>
                <a:cubicBezTo>
                  <a:pt x="6003" y="490"/>
                  <a:pt x="5948" y="508"/>
                  <a:pt x="5942" y="511"/>
                </a:cubicBezTo>
                <a:cubicBezTo>
                  <a:pt x="5936" y="514"/>
                  <a:pt x="5910" y="512"/>
                  <a:pt x="5910" y="512"/>
                </a:cubicBezTo>
                <a:cubicBezTo>
                  <a:pt x="5934" y="500"/>
                  <a:pt x="5934" y="500"/>
                  <a:pt x="5934" y="500"/>
                </a:cubicBezTo>
                <a:cubicBezTo>
                  <a:pt x="5948" y="489"/>
                  <a:pt x="5948" y="489"/>
                  <a:pt x="5948" y="489"/>
                </a:cubicBezTo>
                <a:cubicBezTo>
                  <a:pt x="5948" y="489"/>
                  <a:pt x="5972" y="493"/>
                  <a:pt x="5979" y="491"/>
                </a:cubicBezTo>
                <a:cubicBezTo>
                  <a:pt x="5986" y="489"/>
                  <a:pt x="6004" y="485"/>
                  <a:pt x="6012" y="485"/>
                </a:cubicBezTo>
                <a:cubicBezTo>
                  <a:pt x="6020" y="485"/>
                  <a:pt x="6042" y="483"/>
                  <a:pt x="6030" y="477"/>
                </a:cubicBezTo>
                <a:cubicBezTo>
                  <a:pt x="6018" y="471"/>
                  <a:pt x="5980" y="470"/>
                  <a:pt x="5980" y="470"/>
                </a:cubicBezTo>
                <a:cubicBezTo>
                  <a:pt x="5948" y="472"/>
                  <a:pt x="5948" y="472"/>
                  <a:pt x="5948" y="472"/>
                </a:cubicBezTo>
                <a:cubicBezTo>
                  <a:pt x="5964" y="465"/>
                  <a:pt x="5964" y="465"/>
                  <a:pt x="5964" y="465"/>
                </a:cubicBezTo>
                <a:cubicBezTo>
                  <a:pt x="5948" y="455"/>
                  <a:pt x="5948" y="455"/>
                  <a:pt x="5948" y="455"/>
                </a:cubicBezTo>
                <a:cubicBezTo>
                  <a:pt x="5948" y="455"/>
                  <a:pt x="5946" y="446"/>
                  <a:pt x="5950" y="446"/>
                </a:cubicBezTo>
                <a:cubicBezTo>
                  <a:pt x="5954" y="446"/>
                  <a:pt x="5974" y="463"/>
                  <a:pt x="5987" y="464"/>
                </a:cubicBezTo>
                <a:cubicBezTo>
                  <a:pt x="6000" y="465"/>
                  <a:pt x="6041" y="477"/>
                  <a:pt x="6041" y="477"/>
                </a:cubicBezTo>
                <a:cubicBezTo>
                  <a:pt x="6041" y="477"/>
                  <a:pt x="6059" y="469"/>
                  <a:pt x="6060" y="478"/>
                </a:cubicBezTo>
                <a:cubicBezTo>
                  <a:pt x="6061" y="487"/>
                  <a:pt x="6049" y="501"/>
                  <a:pt x="6070" y="507"/>
                </a:cubicBezTo>
                <a:cubicBezTo>
                  <a:pt x="6091" y="513"/>
                  <a:pt x="6114" y="514"/>
                  <a:pt x="6114" y="514"/>
                </a:cubicBezTo>
                <a:cubicBezTo>
                  <a:pt x="6114" y="514"/>
                  <a:pt x="6116" y="499"/>
                  <a:pt x="6120" y="502"/>
                </a:cubicBezTo>
                <a:cubicBezTo>
                  <a:pt x="6124" y="505"/>
                  <a:pt x="6120" y="520"/>
                  <a:pt x="6129" y="520"/>
                </a:cubicBezTo>
                <a:cubicBezTo>
                  <a:pt x="6138" y="520"/>
                  <a:pt x="6150" y="510"/>
                  <a:pt x="6150" y="510"/>
                </a:cubicBezTo>
                <a:cubicBezTo>
                  <a:pt x="6150" y="494"/>
                  <a:pt x="6150" y="494"/>
                  <a:pt x="6150" y="494"/>
                </a:cubicBezTo>
                <a:cubicBezTo>
                  <a:pt x="6144" y="492"/>
                  <a:pt x="6144" y="492"/>
                  <a:pt x="6144" y="492"/>
                </a:cubicBezTo>
                <a:cubicBezTo>
                  <a:pt x="6144" y="492"/>
                  <a:pt x="6158" y="481"/>
                  <a:pt x="6152" y="476"/>
                </a:cubicBezTo>
                <a:cubicBezTo>
                  <a:pt x="6146" y="471"/>
                  <a:pt x="6135" y="477"/>
                  <a:pt x="6135" y="477"/>
                </a:cubicBezTo>
                <a:cubicBezTo>
                  <a:pt x="6129" y="462"/>
                  <a:pt x="6129" y="462"/>
                  <a:pt x="6129" y="462"/>
                </a:cubicBezTo>
                <a:cubicBezTo>
                  <a:pt x="6118" y="459"/>
                  <a:pt x="6118" y="459"/>
                  <a:pt x="6118" y="459"/>
                </a:cubicBezTo>
                <a:cubicBezTo>
                  <a:pt x="6121" y="449"/>
                  <a:pt x="6121" y="449"/>
                  <a:pt x="6121" y="449"/>
                </a:cubicBezTo>
                <a:cubicBezTo>
                  <a:pt x="6073" y="430"/>
                  <a:pt x="6073" y="430"/>
                  <a:pt x="6073" y="430"/>
                </a:cubicBezTo>
                <a:cubicBezTo>
                  <a:pt x="6046" y="437"/>
                  <a:pt x="6046" y="437"/>
                  <a:pt x="6046" y="437"/>
                </a:cubicBezTo>
                <a:cubicBezTo>
                  <a:pt x="6040" y="434"/>
                  <a:pt x="6040" y="434"/>
                  <a:pt x="6040" y="434"/>
                </a:cubicBezTo>
                <a:cubicBezTo>
                  <a:pt x="6062" y="427"/>
                  <a:pt x="6062" y="427"/>
                  <a:pt x="6062" y="427"/>
                </a:cubicBezTo>
                <a:cubicBezTo>
                  <a:pt x="6064" y="424"/>
                  <a:pt x="6064" y="424"/>
                  <a:pt x="6064" y="424"/>
                </a:cubicBezTo>
                <a:cubicBezTo>
                  <a:pt x="6064" y="424"/>
                  <a:pt x="6063" y="415"/>
                  <a:pt x="6046" y="415"/>
                </a:cubicBezTo>
                <a:cubicBezTo>
                  <a:pt x="6029" y="415"/>
                  <a:pt x="5996" y="412"/>
                  <a:pt x="5996" y="412"/>
                </a:cubicBezTo>
                <a:cubicBezTo>
                  <a:pt x="6007" y="398"/>
                  <a:pt x="6007" y="398"/>
                  <a:pt x="6007" y="398"/>
                </a:cubicBezTo>
                <a:cubicBezTo>
                  <a:pt x="6007" y="398"/>
                  <a:pt x="6020" y="396"/>
                  <a:pt x="6030" y="400"/>
                </a:cubicBezTo>
                <a:cubicBezTo>
                  <a:pt x="6040" y="404"/>
                  <a:pt x="6056" y="393"/>
                  <a:pt x="6056" y="393"/>
                </a:cubicBezTo>
                <a:cubicBezTo>
                  <a:pt x="6074" y="390"/>
                  <a:pt x="6074" y="390"/>
                  <a:pt x="6074" y="390"/>
                </a:cubicBezTo>
                <a:cubicBezTo>
                  <a:pt x="6106" y="400"/>
                  <a:pt x="6106" y="400"/>
                  <a:pt x="6106" y="400"/>
                </a:cubicBezTo>
                <a:cubicBezTo>
                  <a:pt x="6120" y="397"/>
                  <a:pt x="6120" y="397"/>
                  <a:pt x="6120" y="397"/>
                </a:cubicBezTo>
                <a:cubicBezTo>
                  <a:pt x="6120" y="397"/>
                  <a:pt x="6146" y="418"/>
                  <a:pt x="6157" y="418"/>
                </a:cubicBezTo>
                <a:cubicBezTo>
                  <a:pt x="6168" y="418"/>
                  <a:pt x="6164" y="404"/>
                  <a:pt x="6164" y="404"/>
                </a:cubicBezTo>
                <a:cubicBezTo>
                  <a:pt x="6138" y="400"/>
                  <a:pt x="6138" y="400"/>
                  <a:pt x="6138" y="400"/>
                </a:cubicBezTo>
                <a:cubicBezTo>
                  <a:pt x="6118" y="390"/>
                  <a:pt x="6118" y="390"/>
                  <a:pt x="6118" y="390"/>
                </a:cubicBezTo>
                <a:cubicBezTo>
                  <a:pt x="6087" y="387"/>
                  <a:pt x="6087" y="387"/>
                  <a:pt x="6087" y="387"/>
                </a:cubicBezTo>
                <a:cubicBezTo>
                  <a:pt x="6087" y="387"/>
                  <a:pt x="6094" y="378"/>
                  <a:pt x="6101" y="375"/>
                </a:cubicBezTo>
                <a:cubicBezTo>
                  <a:pt x="6108" y="372"/>
                  <a:pt x="6125" y="390"/>
                  <a:pt x="6141" y="390"/>
                </a:cubicBezTo>
                <a:cubicBezTo>
                  <a:pt x="6157" y="390"/>
                  <a:pt x="6185" y="391"/>
                  <a:pt x="6185" y="391"/>
                </a:cubicBezTo>
                <a:cubicBezTo>
                  <a:pt x="6227" y="386"/>
                  <a:pt x="6227" y="386"/>
                  <a:pt x="6227" y="386"/>
                </a:cubicBezTo>
                <a:cubicBezTo>
                  <a:pt x="6228" y="368"/>
                  <a:pt x="6228" y="368"/>
                  <a:pt x="6228" y="368"/>
                </a:cubicBezTo>
                <a:cubicBezTo>
                  <a:pt x="6199" y="361"/>
                  <a:pt x="6199" y="361"/>
                  <a:pt x="6199" y="361"/>
                </a:cubicBezTo>
                <a:cubicBezTo>
                  <a:pt x="6184" y="371"/>
                  <a:pt x="6184" y="371"/>
                  <a:pt x="6184" y="371"/>
                </a:cubicBezTo>
                <a:cubicBezTo>
                  <a:pt x="6184" y="371"/>
                  <a:pt x="6170" y="359"/>
                  <a:pt x="6174" y="355"/>
                </a:cubicBezTo>
                <a:cubicBezTo>
                  <a:pt x="6178" y="351"/>
                  <a:pt x="6210" y="354"/>
                  <a:pt x="6210" y="354"/>
                </a:cubicBezTo>
                <a:cubicBezTo>
                  <a:pt x="6239" y="346"/>
                  <a:pt x="6239" y="346"/>
                  <a:pt x="6239" y="346"/>
                </a:cubicBezTo>
                <a:cubicBezTo>
                  <a:pt x="6239" y="346"/>
                  <a:pt x="6256" y="356"/>
                  <a:pt x="6269" y="352"/>
                </a:cubicBezTo>
                <a:cubicBezTo>
                  <a:pt x="6282" y="348"/>
                  <a:pt x="6295" y="339"/>
                  <a:pt x="6290" y="337"/>
                </a:cubicBezTo>
                <a:cubicBezTo>
                  <a:pt x="6285" y="335"/>
                  <a:pt x="6243" y="334"/>
                  <a:pt x="6239" y="334"/>
                </a:cubicBezTo>
                <a:cubicBezTo>
                  <a:pt x="6235" y="334"/>
                  <a:pt x="6243" y="326"/>
                  <a:pt x="6231" y="323"/>
                </a:cubicBezTo>
                <a:cubicBezTo>
                  <a:pt x="6219" y="320"/>
                  <a:pt x="6191" y="321"/>
                  <a:pt x="6191" y="321"/>
                </a:cubicBezTo>
                <a:cubicBezTo>
                  <a:pt x="6191" y="321"/>
                  <a:pt x="6225" y="320"/>
                  <a:pt x="6228" y="314"/>
                </a:cubicBezTo>
                <a:cubicBezTo>
                  <a:pt x="6231" y="308"/>
                  <a:pt x="6192" y="301"/>
                  <a:pt x="6192" y="301"/>
                </a:cubicBezTo>
                <a:cubicBezTo>
                  <a:pt x="6192" y="301"/>
                  <a:pt x="6214" y="296"/>
                  <a:pt x="6221" y="299"/>
                </a:cubicBezTo>
                <a:cubicBezTo>
                  <a:pt x="6228" y="302"/>
                  <a:pt x="6252" y="310"/>
                  <a:pt x="6258" y="308"/>
                </a:cubicBezTo>
                <a:cubicBezTo>
                  <a:pt x="6264" y="306"/>
                  <a:pt x="6266" y="320"/>
                  <a:pt x="6276" y="316"/>
                </a:cubicBezTo>
                <a:cubicBezTo>
                  <a:pt x="6286" y="312"/>
                  <a:pt x="6294" y="294"/>
                  <a:pt x="6287" y="289"/>
                </a:cubicBezTo>
                <a:cubicBezTo>
                  <a:pt x="6280" y="284"/>
                  <a:pt x="6263" y="272"/>
                  <a:pt x="6263" y="272"/>
                </a:cubicBezTo>
                <a:cubicBezTo>
                  <a:pt x="6224" y="264"/>
                  <a:pt x="6224" y="264"/>
                  <a:pt x="6224" y="264"/>
                </a:cubicBezTo>
                <a:cubicBezTo>
                  <a:pt x="6224" y="264"/>
                  <a:pt x="6206" y="256"/>
                  <a:pt x="6213" y="250"/>
                </a:cubicBezTo>
                <a:cubicBezTo>
                  <a:pt x="6220" y="244"/>
                  <a:pt x="6242" y="249"/>
                  <a:pt x="6242" y="249"/>
                </a:cubicBezTo>
                <a:cubicBezTo>
                  <a:pt x="6273" y="242"/>
                  <a:pt x="6273" y="242"/>
                  <a:pt x="6273" y="242"/>
                </a:cubicBezTo>
                <a:cubicBezTo>
                  <a:pt x="6273" y="242"/>
                  <a:pt x="6284" y="244"/>
                  <a:pt x="6316" y="246"/>
                </a:cubicBezTo>
                <a:cubicBezTo>
                  <a:pt x="6348" y="248"/>
                  <a:pt x="6363" y="225"/>
                  <a:pt x="6340" y="223"/>
                </a:cubicBezTo>
                <a:cubicBezTo>
                  <a:pt x="6317" y="221"/>
                  <a:pt x="6283" y="221"/>
                  <a:pt x="6283" y="221"/>
                </a:cubicBezTo>
                <a:cubicBezTo>
                  <a:pt x="6282" y="211"/>
                  <a:pt x="6282" y="211"/>
                  <a:pt x="6282" y="211"/>
                </a:cubicBezTo>
                <a:cubicBezTo>
                  <a:pt x="6302" y="210"/>
                  <a:pt x="6302" y="210"/>
                  <a:pt x="6302" y="210"/>
                </a:cubicBezTo>
                <a:cubicBezTo>
                  <a:pt x="6302" y="210"/>
                  <a:pt x="6296" y="195"/>
                  <a:pt x="6280" y="197"/>
                </a:cubicBezTo>
                <a:cubicBezTo>
                  <a:pt x="6264" y="199"/>
                  <a:pt x="6276" y="215"/>
                  <a:pt x="6267" y="216"/>
                </a:cubicBezTo>
                <a:cubicBezTo>
                  <a:pt x="6258" y="217"/>
                  <a:pt x="6233" y="204"/>
                  <a:pt x="6242" y="201"/>
                </a:cubicBezTo>
                <a:cubicBezTo>
                  <a:pt x="6251" y="198"/>
                  <a:pt x="6275" y="193"/>
                  <a:pt x="6278" y="185"/>
                </a:cubicBezTo>
                <a:cubicBezTo>
                  <a:pt x="6281" y="177"/>
                  <a:pt x="6291" y="165"/>
                  <a:pt x="6294" y="164"/>
                </a:cubicBezTo>
                <a:cubicBezTo>
                  <a:pt x="6297" y="163"/>
                  <a:pt x="6311" y="170"/>
                  <a:pt x="6320" y="165"/>
                </a:cubicBezTo>
                <a:cubicBezTo>
                  <a:pt x="6329" y="160"/>
                  <a:pt x="6342" y="151"/>
                  <a:pt x="6342" y="151"/>
                </a:cubicBezTo>
                <a:cubicBezTo>
                  <a:pt x="6332" y="141"/>
                  <a:pt x="6332" y="141"/>
                  <a:pt x="6332" y="141"/>
                </a:cubicBezTo>
                <a:cubicBezTo>
                  <a:pt x="6332" y="141"/>
                  <a:pt x="6358" y="128"/>
                  <a:pt x="6364" y="128"/>
                </a:cubicBezTo>
                <a:cubicBezTo>
                  <a:pt x="6370" y="128"/>
                  <a:pt x="6380" y="138"/>
                  <a:pt x="6388" y="132"/>
                </a:cubicBezTo>
                <a:cubicBezTo>
                  <a:pt x="6396" y="126"/>
                  <a:pt x="6416" y="122"/>
                  <a:pt x="6404" y="119"/>
                </a:cubicBezTo>
                <a:cubicBezTo>
                  <a:pt x="6392" y="116"/>
                  <a:pt x="6363" y="119"/>
                  <a:pt x="6363" y="119"/>
                </a:cubicBezTo>
                <a:cubicBezTo>
                  <a:pt x="6363" y="119"/>
                  <a:pt x="6308" y="134"/>
                  <a:pt x="6319" y="123"/>
                </a:cubicBezTo>
                <a:cubicBezTo>
                  <a:pt x="6330" y="112"/>
                  <a:pt x="6352" y="111"/>
                  <a:pt x="6352" y="111"/>
                </a:cubicBezTo>
                <a:cubicBezTo>
                  <a:pt x="6352" y="111"/>
                  <a:pt x="6393" y="113"/>
                  <a:pt x="6414" y="112"/>
                </a:cubicBezTo>
                <a:cubicBezTo>
                  <a:pt x="6435" y="111"/>
                  <a:pt x="6451" y="104"/>
                  <a:pt x="6451" y="104"/>
                </a:cubicBezTo>
                <a:cubicBezTo>
                  <a:pt x="6451" y="104"/>
                  <a:pt x="6416" y="95"/>
                  <a:pt x="6410" y="98"/>
                </a:cubicBezTo>
                <a:cubicBezTo>
                  <a:pt x="6404" y="101"/>
                  <a:pt x="6365" y="102"/>
                  <a:pt x="6365" y="102"/>
                </a:cubicBezTo>
                <a:cubicBezTo>
                  <a:pt x="6365" y="102"/>
                  <a:pt x="6318" y="105"/>
                  <a:pt x="6335" y="100"/>
                </a:cubicBezTo>
                <a:cubicBezTo>
                  <a:pt x="6352" y="95"/>
                  <a:pt x="6403" y="94"/>
                  <a:pt x="6403" y="94"/>
                </a:cubicBezTo>
                <a:cubicBezTo>
                  <a:pt x="6403" y="94"/>
                  <a:pt x="6469" y="95"/>
                  <a:pt x="6480" y="92"/>
                </a:cubicBezTo>
                <a:cubicBezTo>
                  <a:pt x="6491" y="89"/>
                  <a:pt x="6500" y="79"/>
                  <a:pt x="6500" y="79"/>
                </a:cubicBezTo>
                <a:cubicBezTo>
                  <a:pt x="6500" y="79"/>
                  <a:pt x="6527" y="80"/>
                  <a:pt x="6544" y="78"/>
                </a:cubicBezTo>
                <a:cubicBezTo>
                  <a:pt x="6561" y="76"/>
                  <a:pt x="6584" y="67"/>
                  <a:pt x="6584" y="67"/>
                </a:cubicBezTo>
                <a:cubicBezTo>
                  <a:pt x="6584" y="67"/>
                  <a:pt x="6558" y="57"/>
                  <a:pt x="6538" y="57"/>
                </a:cubicBezTo>
                <a:cubicBezTo>
                  <a:pt x="6518" y="57"/>
                  <a:pt x="6450" y="51"/>
                  <a:pt x="6445" y="57"/>
                </a:cubicBezTo>
                <a:cubicBezTo>
                  <a:pt x="6440" y="63"/>
                  <a:pt x="6415" y="69"/>
                  <a:pt x="6404" y="69"/>
                </a:cubicBezTo>
                <a:cubicBezTo>
                  <a:pt x="6393" y="69"/>
                  <a:pt x="6348" y="60"/>
                  <a:pt x="6340" y="64"/>
                </a:cubicBezTo>
                <a:cubicBezTo>
                  <a:pt x="6332" y="68"/>
                  <a:pt x="6280" y="83"/>
                  <a:pt x="6274" y="86"/>
                </a:cubicBezTo>
                <a:cubicBezTo>
                  <a:pt x="6268" y="89"/>
                  <a:pt x="6216" y="101"/>
                  <a:pt x="6225" y="94"/>
                </a:cubicBezTo>
                <a:cubicBezTo>
                  <a:pt x="6234" y="87"/>
                  <a:pt x="6308" y="71"/>
                  <a:pt x="6303" y="61"/>
                </a:cubicBezTo>
                <a:cubicBezTo>
                  <a:pt x="6298" y="51"/>
                  <a:pt x="6269" y="48"/>
                  <a:pt x="6258" y="52"/>
                </a:cubicBezTo>
                <a:cubicBezTo>
                  <a:pt x="6247" y="56"/>
                  <a:pt x="6229" y="63"/>
                  <a:pt x="6229" y="63"/>
                </a:cubicBezTo>
                <a:cubicBezTo>
                  <a:pt x="6150" y="73"/>
                  <a:pt x="6150" y="73"/>
                  <a:pt x="6150" y="73"/>
                </a:cubicBezTo>
                <a:cubicBezTo>
                  <a:pt x="6150" y="73"/>
                  <a:pt x="6224" y="55"/>
                  <a:pt x="6206" y="54"/>
                </a:cubicBezTo>
                <a:cubicBezTo>
                  <a:pt x="6188" y="53"/>
                  <a:pt x="6120" y="52"/>
                  <a:pt x="6120" y="52"/>
                </a:cubicBezTo>
                <a:cubicBezTo>
                  <a:pt x="6096" y="57"/>
                  <a:pt x="6096" y="57"/>
                  <a:pt x="6096" y="57"/>
                </a:cubicBezTo>
                <a:cubicBezTo>
                  <a:pt x="6051" y="53"/>
                  <a:pt x="6051" y="53"/>
                  <a:pt x="6051" y="53"/>
                </a:cubicBezTo>
                <a:cubicBezTo>
                  <a:pt x="6051" y="53"/>
                  <a:pt x="6000" y="68"/>
                  <a:pt x="6002" y="61"/>
                </a:cubicBezTo>
                <a:cubicBezTo>
                  <a:pt x="6004" y="54"/>
                  <a:pt x="6064" y="47"/>
                  <a:pt x="6085" y="47"/>
                </a:cubicBezTo>
                <a:cubicBezTo>
                  <a:pt x="6106" y="47"/>
                  <a:pt x="6241" y="45"/>
                  <a:pt x="6250" y="45"/>
                </a:cubicBezTo>
                <a:cubicBezTo>
                  <a:pt x="6259" y="45"/>
                  <a:pt x="6338" y="43"/>
                  <a:pt x="6329" y="35"/>
                </a:cubicBezTo>
                <a:cubicBezTo>
                  <a:pt x="6320" y="27"/>
                  <a:pt x="6270" y="24"/>
                  <a:pt x="6251" y="27"/>
                </a:cubicBezTo>
                <a:cubicBezTo>
                  <a:pt x="6232" y="30"/>
                  <a:pt x="6219" y="29"/>
                  <a:pt x="6219" y="29"/>
                </a:cubicBezTo>
                <a:cubicBezTo>
                  <a:pt x="6219" y="29"/>
                  <a:pt x="6244" y="18"/>
                  <a:pt x="6228" y="17"/>
                </a:cubicBezTo>
                <a:cubicBezTo>
                  <a:pt x="6212" y="16"/>
                  <a:pt x="6185" y="19"/>
                  <a:pt x="6185" y="19"/>
                </a:cubicBezTo>
                <a:cubicBezTo>
                  <a:pt x="6185" y="19"/>
                  <a:pt x="6155" y="18"/>
                  <a:pt x="6148" y="16"/>
                </a:cubicBezTo>
                <a:cubicBezTo>
                  <a:pt x="6141" y="14"/>
                  <a:pt x="6176" y="17"/>
                  <a:pt x="6183" y="10"/>
                </a:cubicBezTo>
                <a:cubicBezTo>
                  <a:pt x="6190" y="3"/>
                  <a:pt x="6147" y="5"/>
                  <a:pt x="6125" y="5"/>
                </a:cubicBezTo>
                <a:cubicBezTo>
                  <a:pt x="6103" y="5"/>
                  <a:pt x="6048" y="8"/>
                  <a:pt x="6048" y="8"/>
                </a:cubicBezTo>
                <a:cubicBezTo>
                  <a:pt x="6048" y="8"/>
                  <a:pt x="6008" y="4"/>
                  <a:pt x="5985" y="2"/>
                </a:cubicBezTo>
                <a:cubicBezTo>
                  <a:pt x="5962" y="0"/>
                  <a:pt x="5939" y="5"/>
                  <a:pt x="5930" y="6"/>
                </a:cubicBezTo>
                <a:cubicBezTo>
                  <a:pt x="5921" y="7"/>
                  <a:pt x="5903" y="7"/>
                  <a:pt x="5881" y="6"/>
                </a:cubicBezTo>
                <a:cubicBezTo>
                  <a:pt x="5859" y="5"/>
                  <a:pt x="5837" y="5"/>
                  <a:pt x="5839" y="10"/>
                </a:cubicBezTo>
                <a:cubicBezTo>
                  <a:pt x="5841" y="15"/>
                  <a:pt x="5870" y="16"/>
                  <a:pt x="5870" y="16"/>
                </a:cubicBezTo>
                <a:cubicBezTo>
                  <a:pt x="5870" y="16"/>
                  <a:pt x="5835" y="21"/>
                  <a:pt x="5822" y="20"/>
                </a:cubicBezTo>
                <a:cubicBezTo>
                  <a:pt x="5809" y="19"/>
                  <a:pt x="5754" y="13"/>
                  <a:pt x="5740" y="11"/>
                </a:cubicBezTo>
                <a:cubicBezTo>
                  <a:pt x="5726" y="9"/>
                  <a:pt x="5688" y="13"/>
                  <a:pt x="5683" y="13"/>
                </a:cubicBezTo>
                <a:cubicBezTo>
                  <a:pt x="5678" y="13"/>
                  <a:pt x="5628" y="19"/>
                  <a:pt x="5649" y="24"/>
                </a:cubicBezTo>
                <a:cubicBezTo>
                  <a:pt x="5670" y="29"/>
                  <a:pt x="5739" y="31"/>
                  <a:pt x="5739" y="31"/>
                </a:cubicBezTo>
                <a:cubicBezTo>
                  <a:pt x="5796" y="38"/>
                  <a:pt x="5796" y="38"/>
                  <a:pt x="5796" y="38"/>
                </a:cubicBezTo>
                <a:cubicBezTo>
                  <a:pt x="5796" y="38"/>
                  <a:pt x="5741" y="40"/>
                  <a:pt x="5733" y="40"/>
                </a:cubicBezTo>
                <a:cubicBezTo>
                  <a:pt x="5725" y="40"/>
                  <a:pt x="5677" y="27"/>
                  <a:pt x="5678" y="31"/>
                </a:cubicBezTo>
                <a:cubicBezTo>
                  <a:pt x="5679" y="35"/>
                  <a:pt x="5699" y="38"/>
                  <a:pt x="5699" y="38"/>
                </a:cubicBezTo>
                <a:cubicBezTo>
                  <a:pt x="5668" y="41"/>
                  <a:pt x="5668" y="41"/>
                  <a:pt x="5668" y="41"/>
                </a:cubicBezTo>
                <a:cubicBezTo>
                  <a:pt x="5668" y="41"/>
                  <a:pt x="5651" y="55"/>
                  <a:pt x="5655" y="59"/>
                </a:cubicBezTo>
                <a:cubicBezTo>
                  <a:pt x="5659" y="63"/>
                  <a:pt x="5631" y="64"/>
                  <a:pt x="5618" y="56"/>
                </a:cubicBezTo>
                <a:cubicBezTo>
                  <a:pt x="5605" y="48"/>
                  <a:pt x="5578" y="42"/>
                  <a:pt x="5552" y="40"/>
                </a:cubicBezTo>
                <a:cubicBezTo>
                  <a:pt x="5526" y="38"/>
                  <a:pt x="5497" y="38"/>
                  <a:pt x="5497" y="38"/>
                </a:cubicBezTo>
                <a:cubicBezTo>
                  <a:pt x="5499" y="58"/>
                  <a:pt x="5499" y="58"/>
                  <a:pt x="5499" y="58"/>
                </a:cubicBezTo>
                <a:cubicBezTo>
                  <a:pt x="5499" y="58"/>
                  <a:pt x="5479" y="61"/>
                  <a:pt x="5466" y="59"/>
                </a:cubicBezTo>
                <a:cubicBezTo>
                  <a:pt x="5453" y="57"/>
                  <a:pt x="5429" y="49"/>
                  <a:pt x="5421" y="51"/>
                </a:cubicBezTo>
                <a:cubicBezTo>
                  <a:pt x="5413" y="53"/>
                  <a:pt x="5395" y="62"/>
                  <a:pt x="5395" y="62"/>
                </a:cubicBezTo>
                <a:cubicBezTo>
                  <a:pt x="5395" y="62"/>
                  <a:pt x="5406" y="44"/>
                  <a:pt x="5393" y="44"/>
                </a:cubicBezTo>
                <a:cubicBezTo>
                  <a:pt x="5380" y="44"/>
                  <a:pt x="5309" y="45"/>
                  <a:pt x="5290" y="48"/>
                </a:cubicBezTo>
                <a:cubicBezTo>
                  <a:pt x="5271" y="51"/>
                  <a:pt x="5238" y="44"/>
                  <a:pt x="5243" y="49"/>
                </a:cubicBezTo>
                <a:cubicBezTo>
                  <a:pt x="5248" y="54"/>
                  <a:pt x="5283" y="71"/>
                  <a:pt x="5283" y="71"/>
                </a:cubicBezTo>
                <a:cubicBezTo>
                  <a:pt x="5283" y="71"/>
                  <a:pt x="5229" y="54"/>
                  <a:pt x="5220" y="54"/>
                </a:cubicBezTo>
                <a:cubicBezTo>
                  <a:pt x="5211" y="54"/>
                  <a:pt x="5184" y="49"/>
                  <a:pt x="5180" y="59"/>
                </a:cubicBezTo>
                <a:cubicBezTo>
                  <a:pt x="5176" y="69"/>
                  <a:pt x="5158" y="80"/>
                  <a:pt x="5145" y="80"/>
                </a:cubicBezTo>
                <a:cubicBezTo>
                  <a:pt x="5132" y="80"/>
                  <a:pt x="5095" y="80"/>
                  <a:pt x="5095" y="80"/>
                </a:cubicBezTo>
                <a:cubicBezTo>
                  <a:pt x="5095" y="80"/>
                  <a:pt x="5021" y="94"/>
                  <a:pt x="5017" y="95"/>
                </a:cubicBezTo>
                <a:cubicBezTo>
                  <a:pt x="5013" y="96"/>
                  <a:pt x="4941" y="106"/>
                  <a:pt x="4952" y="113"/>
                </a:cubicBezTo>
                <a:cubicBezTo>
                  <a:pt x="4963" y="120"/>
                  <a:pt x="5003" y="122"/>
                  <a:pt x="5008" y="121"/>
                </a:cubicBezTo>
                <a:cubicBezTo>
                  <a:pt x="5013" y="120"/>
                  <a:pt x="5028" y="118"/>
                  <a:pt x="5028" y="118"/>
                </a:cubicBezTo>
                <a:cubicBezTo>
                  <a:pt x="5004" y="128"/>
                  <a:pt x="5004" y="128"/>
                  <a:pt x="5004" y="128"/>
                </a:cubicBezTo>
                <a:cubicBezTo>
                  <a:pt x="4993" y="139"/>
                  <a:pt x="4993" y="139"/>
                  <a:pt x="4993" y="139"/>
                </a:cubicBezTo>
                <a:cubicBezTo>
                  <a:pt x="4993" y="139"/>
                  <a:pt x="4946" y="157"/>
                  <a:pt x="4929" y="157"/>
                </a:cubicBezTo>
                <a:cubicBezTo>
                  <a:pt x="4912" y="157"/>
                  <a:pt x="4844" y="157"/>
                  <a:pt x="4830" y="169"/>
                </a:cubicBezTo>
                <a:cubicBezTo>
                  <a:pt x="4816" y="181"/>
                  <a:pt x="4805" y="167"/>
                  <a:pt x="4805" y="167"/>
                </a:cubicBezTo>
                <a:cubicBezTo>
                  <a:pt x="4783" y="176"/>
                  <a:pt x="4783" y="176"/>
                  <a:pt x="4783" y="176"/>
                </a:cubicBezTo>
                <a:cubicBezTo>
                  <a:pt x="4750" y="175"/>
                  <a:pt x="4750" y="175"/>
                  <a:pt x="4750" y="175"/>
                </a:cubicBezTo>
                <a:cubicBezTo>
                  <a:pt x="4750" y="175"/>
                  <a:pt x="4693" y="181"/>
                  <a:pt x="4707" y="191"/>
                </a:cubicBezTo>
                <a:cubicBezTo>
                  <a:pt x="4721" y="201"/>
                  <a:pt x="4744" y="212"/>
                  <a:pt x="4744" y="212"/>
                </a:cubicBezTo>
                <a:cubicBezTo>
                  <a:pt x="4764" y="204"/>
                  <a:pt x="4764" y="204"/>
                  <a:pt x="4764" y="204"/>
                </a:cubicBezTo>
                <a:cubicBezTo>
                  <a:pt x="4764" y="204"/>
                  <a:pt x="4766" y="216"/>
                  <a:pt x="4776" y="219"/>
                </a:cubicBezTo>
                <a:cubicBezTo>
                  <a:pt x="4786" y="222"/>
                  <a:pt x="4809" y="209"/>
                  <a:pt x="4809" y="209"/>
                </a:cubicBezTo>
                <a:cubicBezTo>
                  <a:pt x="4809" y="209"/>
                  <a:pt x="4805" y="220"/>
                  <a:pt x="4815" y="220"/>
                </a:cubicBezTo>
                <a:cubicBezTo>
                  <a:pt x="4825" y="220"/>
                  <a:pt x="4862" y="204"/>
                  <a:pt x="4869" y="209"/>
                </a:cubicBezTo>
                <a:cubicBezTo>
                  <a:pt x="4876" y="214"/>
                  <a:pt x="4874" y="220"/>
                  <a:pt x="4874" y="220"/>
                </a:cubicBezTo>
                <a:cubicBezTo>
                  <a:pt x="4863" y="221"/>
                  <a:pt x="4863" y="221"/>
                  <a:pt x="4863" y="221"/>
                </a:cubicBezTo>
                <a:cubicBezTo>
                  <a:pt x="4863" y="221"/>
                  <a:pt x="4855" y="232"/>
                  <a:pt x="4848" y="232"/>
                </a:cubicBezTo>
                <a:cubicBezTo>
                  <a:pt x="4841" y="232"/>
                  <a:pt x="4845" y="226"/>
                  <a:pt x="4834" y="226"/>
                </a:cubicBezTo>
                <a:cubicBezTo>
                  <a:pt x="4823" y="226"/>
                  <a:pt x="4789" y="231"/>
                  <a:pt x="4789" y="231"/>
                </a:cubicBezTo>
                <a:cubicBezTo>
                  <a:pt x="4762" y="228"/>
                  <a:pt x="4762" y="228"/>
                  <a:pt x="4762" y="228"/>
                </a:cubicBezTo>
                <a:cubicBezTo>
                  <a:pt x="4762" y="228"/>
                  <a:pt x="4724" y="208"/>
                  <a:pt x="4713" y="227"/>
                </a:cubicBezTo>
                <a:cubicBezTo>
                  <a:pt x="4702" y="246"/>
                  <a:pt x="4729" y="252"/>
                  <a:pt x="4737" y="251"/>
                </a:cubicBezTo>
                <a:cubicBezTo>
                  <a:pt x="4745" y="250"/>
                  <a:pt x="4772" y="251"/>
                  <a:pt x="4772" y="251"/>
                </a:cubicBezTo>
                <a:cubicBezTo>
                  <a:pt x="4772" y="251"/>
                  <a:pt x="4729" y="254"/>
                  <a:pt x="4734" y="261"/>
                </a:cubicBezTo>
                <a:cubicBezTo>
                  <a:pt x="4739" y="268"/>
                  <a:pt x="4767" y="274"/>
                  <a:pt x="4767" y="274"/>
                </a:cubicBezTo>
                <a:cubicBezTo>
                  <a:pt x="4791" y="277"/>
                  <a:pt x="4791" y="277"/>
                  <a:pt x="4791" y="277"/>
                </a:cubicBezTo>
                <a:cubicBezTo>
                  <a:pt x="4791" y="277"/>
                  <a:pt x="4792" y="267"/>
                  <a:pt x="4799" y="266"/>
                </a:cubicBezTo>
                <a:cubicBezTo>
                  <a:pt x="4806" y="265"/>
                  <a:pt x="4814" y="276"/>
                  <a:pt x="4814" y="276"/>
                </a:cubicBezTo>
                <a:cubicBezTo>
                  <a:pt x="4837" y="267"/>
                  <a:pt x="4837" y="267"/>
                  <a:pt x="4837" y="267"/>
                </a:cubicBezTo>
                <a:cubicBezTo>
                  <a:pt x="4837" y="267"/>
                  <a:pt x="4841" y="277"/>
                  <a:pt x="4844" y="277"/>
                </a:cubicBezTo>
                <a:cubicBezTo>
                  <a:pt x="4847" y="277"/>
                  <a:pt x="4877" y="263"/>
                  <a:pt x="4886" y="265"/>
                </a:cubicBezTo>
                <a:cubicBezTo>
                  <a:pt x="4895" y="267"/>
                  <a:pt x="4902" y="271"/>
                  <a:pt x="4907" y="271"/>
                </a:cubicBezTo>
                <a:cubicBezTo>
                  <a:pt x="4912" y="271"/>
                  <a:pt x="4923" y="262"/>
                  <a:pt x="4929" y="262"/>
                </a:cubicBezTo>
                <a:cubicBezTo>
                  <a:pt x="4935" y="262"/>
                  <a:pt x="4952" y="273"/>
                  <a:pt x="4952" y="273"/>
                </a:cubicBezTo>
                <a:cubicBezTo>
                  <a:pt x="4952" y="273"/>
                  <a:pt x="4984" y="268"/>
                  <a:pt x="5006" y="274"/>
                </a:cubicBezTo>
                <a:cubicBezTo>
                  <a:pt x="5028" y="280"/>
                  <a:pt x="5032" y="291"/>
                  <a:pt x="5032" y="291"/>
                </a:cubicBezTo>
                <a:cubicBezTo>
                  <a:pt x="5032" y="291"/>
                  <a:pt x="5054" y="286"/>
                  <a:pt x="5054" y="291"/>
                </a:cubicBezTo>
                <a:cubicBezTo>
                  <a:pt x="5054" y="296"/>
                  <a:pt x="5044" y="306"/>
                  <a:pt x="5044" y="306"/>
                </a:cubicBezTo>
                <a:cubicBezTo>
                  <a:pt x="5050" y="315"/>
                  <a:pt x="5050" y="315"/>
                  <a:pt x="5050" y="315"/>
                </a:cubicBezTo>
                <a:cubicBezTo>
                  <a:pt x="5050" y="315"/>
                  <a:pt x="5083" y="321"/>
                  <a:pt x="5083" y="330"/>
                </a:cubicBezTo>
                <a:cubicBezTo>
                  <a:pt x="5083" y="339"/>
                  <a:pt x="5067" y="343"/>
                  <a:pt x="5067" y="343"/>
                </a:cubicBezTo>
                <a:cubicBezTo>
                  <a:pt x="5076" y="359"/>
                  <a:pt x="5076" y="359"/>
                  <a:pt x="5076" y="359"/>
                </a:cubicBezTo>
                <a:cubicBezTo>
                  <a:pt x="5092" y="369"/>
                  <a:pt x="5092" y="369"/>
                  <a:pt x="5092" y="369"/>
                </a:cubicBezTo>
                <a:cubicBezTo>
                  <a:pt x="5078" y="374"/>
                  <a:pt x="5078" y="374"/>
                  <a:pt x="5078" y="374"/>
                </a:cubicBezTo>
                <a:cubicBezTo>
                  <a:pt x="5088" y="387"/>
                  <a:pt x="5088" y="387"/>
                  <a:pt x="5088" y="387"/>
                </a:cubicBezTo>
                <a:cubicBezTo>
                  <a:pt x="5088" y="387"/>
                  <a:pt x="5076" y="386"/>
                  <a:pt x="5076" y="395"/>
                </a:cubicBezTo>
                <a:cubicBezTo>
                  <a:pt x="5076" y="404"/>
                  <a:pt x="5098" y="407"/>
                  <a:pt x="5095" y="412"/>
                </a:cubicBezTo>
                <a:cubicBezTo>
                  <a:pt x="5092" y="417"/>
                  <a:pt x="5073" y="426"/>
                  <a:pt x="5073" y="426"/>
                </a:cubicBezTo>
                <a:cubicBezTo>
                  <a:pt x="5081" y="433"/>
                  <a:pt x="5081" y="433"/>
                  <a:pt x="5081" y="433"/>
                </a:cubicBezTo>
                <a:cubicBezTo>
                  <a:pt x="5081" y="433"/>
                  <a:pt x="5040" y="438"/>
                  <a:pt x="5041" y="441"/>
                </a:cubicBezTo>
                <a:cubicBezTo>
                  <a:pt x="5042" y="444"/>
                  <a:pt x="5050" y="446"/>
                  <a:pt x="5063" y="445"/>
                </a:cubicBezTo>
                <a:cubicBezTo>
                  <a:pt x="5076" y="444"/>
                  <a:pt x="5060" y="455"/>
                  <a:pt x="5060" y="455"/>
                </a:cubicBezTo>
                <a:cubicBezTo>
                  <a:pt x="5060" y="455"/>
                  <a:pt x="5009" y="456"/>
                  <a:pt x="5021" y="465"/>
                </a:cubicBezTo>
                <a:cubicBezTo>
                  <a:pt x="5033" y="474"/>
                  <a:pt x="5046" y="479"/>
                  <a:pt x="5062" y="478"/>
                </a:cubicBezTo>
                <a:cubicBezTo>
                  <a:pt x="5078" y="477"/>
                  <a:pt x="5082" y="467"/>
                  <a:pt x="5082" y="467"/>
                </a:cubicBezTo>
                <a:cubicBezTo>
                  <a:pt x="5082" y="467"/>
                  <a:pt x="5109" y="469"/>
                  <a:pt x="5107" y="460"/>
                </a:cubicBezTo>
                <a:cubicBezTo>
                  <a:pt x="5105" y="451"/>
                  <a:pt x="5112" y="439"/>
                  <a:pt x="5112" y="439"/>
                </a:cubicBezTo>
                <a:cubicBezTo>
                  <a:pt x="5114" y="458"/>
                  <a:pt x="5114" y="458"/>
                  <a:pt x="5114" y="458"/>
                </a:cubicBezTo>
                <a:cubicBezTo>
                  <a:pt x="5131" y="447"/>
                  <a:pt x="5131" y="447"/>
                  <a:pt x="5131" y="447"/>
                </a:cubicBezTo>
                <a:cubicBezTo>
                  <a:pt x="5131" y="447"/>
                  <a:pt x="5123" y="453"/>
                  <a:pt x="5127" y="458"/>
                </a:cubicBezTo>
                <a:cubicBezTo>
                  <a:pt x="5131" y="463"/>
                  <a:pt x="5156" y="465"/>
                  <a:pt x="5156" y="465"/>
                </a:cubicBezTo>
                <a:cubicBezTo>
                  <a:pt x="5147" y="471"/>
                  <a:pt x="5147" y="471"/>
                  <a:pt x="5147" y="471"/>
                </a:cubicBezTo>
                <a:cubicBezTo>
                  <a:pt x="5147" y="471"/>
                  <a:pt x="5141" y="484"/>
                  <a:pt x="5150" y="487"/>
                </a:cubicBezTo>
                <a:cubicBezTo>
                  <a:pt x="5159" y="490"/>
                  <a:pt x="5172" y="504"/>
                  <a:pt x="5166" y="510"/>
                </a:cubicBezTo>
                <a:cubicBezTo>
                  <a:pt x="5160" y="516"/>
                  <a:pt x="5149" y="513"/>
                  <a:pt x="5149" y="513"/>
                </a:cubicBezTo>
                <a:cubicBezTo>
                  <a:pt x="5149" y="519"/>
                  <a:pt x="5149" y="519"/>
                  <a:pt x="5149" y="519"/>
                </a:cubicBezTo>
                <a:cubicBezTo>
                  <a:pt x="5149" y="519"/>
                  <a:pt x="5134" y="518"/>
                  <a:pt x="5125" y="517"/>
                </a:cubicBezTo>
                <a:cubicBezTo>
                  <a:pt x="5116" y="516"/>
                  <a:pt x="5108" y="506"/>
                  <a:pt x="5108" y="506"/>
                </a:cubicBezTo>
                <a:cubicBezTo>
                  <a:pt x="5068" y="505"/>
                  <a:pt x="5068" y="505"/>
                  <a:pt x="5068" y="505"/>
                </a:cubicBezTo>
                <a:cubicBezTo>
                  <a:pt x="5068" y="505"/>
                  <a:pt x="5044" y="483"/>
                  <a:pt x="5038" y="505"/>
                </a:cubicBezTo>
                <a:cubicBezTo>
                  <a:pt x="5036" y="514"/>
                  <a:pt x="5048" y="520"/>
                  <a:pt x="5055" y="521"/>
                </a:cubicBezTo>
                <a:cubicBezTo>
                  <a:pt x="5062" y="522"/>
                  <a:pt x="5067" y="518"/>
                  <a:pt x="5076" y="522"/>
                </a:cubicBezTo>
                <a:cubicBezTo>
                  <a:pt x="5085" y="526"/>
                  <a:pt x="5093" y="540"/>
                  <a:pt x="5108" y="540"/>
                </a:cubicBezTo>
                <a:cubicBezTo>
                  <a:pt x="5123" y="540"/>
                  <a:pt x="5134" y="534"/>
                  <a:pt x="5134" y="534"/>
                </a:cubicBezTo>
                <a:cubicBezTo>
                  <a:pt x="5149" y="542"/>
                  <a:pt x="5149" y="542"/>
                  <a:pt x="5149" y="542"/>
                </a:cubicBezTo>
                <a:cubicBezTo>
                  <a:pt x="5163" y="533"/>
                  <a:pt x="5163" y="533"/>
                  <a:pt x="5163" y="533"/>
                </a:cubicBezTo>
                <a:cubicBezTo>
                  <a:pt x="5160" y="547"/>
                  <a:pt x="5160" y="547"/>
                  <a:pt x="5160" y="547"/>
                </a:cubicBezTo>
                <a:cubicBezTo>
                  <a:pt x="5160" y="547"/>
                  <a:pt x="5145" y="540"/>
                  <a:pt x="5143" y="547"/>
                </a:cubicBezTo>
                <a:cubicBezTo>
                  <a:pt x="5141" y="554"/>
                  <a:pt x="5152" y="561"/>
                  <a:pt x="5152" y="561"/>
                </a:cubicBezTo>
                <a:cubicBezTo>
                  <a:pt x="5152" y="561"/>
                  <a:pt x="5125" y="561"/>
                  <a:pt x="5126" y="566"/>
                </a:cubicBezTo>
                <a:cubicBezTo>
                  <a:pt x="5127" y="571"/>
                  <a:pt x="5147" y="572"/>
                  <a:pt x="5147" y="572"/>
                </a:cubicBezTo>
                <a:cubicBezTo>
                  <a:pt x="5147" y="572"/>
                  <a:pt x="5144" y="581"/>
                  <a:pt x="5139" y="583"/>
                </a:cubicBezTo>
                <a:cubicBezTo>
                  <a:pt x="5134" y="585"/>
                  <a:pt x="5118" y="572"/>
                  <a:pt x="5114" y="578"/>
                </a:cubicBezTo>
                <a:cubicBezTo>
                  <a:pt x="5110" y="584"/>
                  <a:pt x="5120" y="592"/>
                  <a:pt x="5120" y="592"/>
                </a:cubicBezTo>
                <a:cubicBezTo>
                  <a:pt x="5104" y="591"/>
                  <a:pt x="5104" y="591"/>
                  <a:pt x="5104" y="591"/>
                </a:cubicBezTo>
                <a:cubicBezTo>
                  <a:pt x="5109" y="605"/>
                  <a:pt x="5109" y="605"/>
                  <a:pt x="5109" y="605"/>
                </a:cubicBezTo>
                <a:cubicBezTo>
                  <a:pt x="5109" y="605"/>
                  <a:pt x="5088" y="606"/>
                  <a:pt x="5091" y="616"/>
                </a:cubicBezTo>
                <a:cubicBezTo>
                  <a:pt x="5094" y="626"/>
                  <a:pt x="5113" y="628"/>
                  <a:pt x="5113" y="628"/>
                </a:cubicBezTo>
                <a:cubicBezTo>
                  <a:pt x="5113" y="628"/>
                  <a:pt x="5115" y="639"/>
                  <a:pt x="5108" y="639"/>
                </a:cubicBezTo>
                <a:cubicBezTo>
                  <a:pt x="5101" y="639"/>
                  <a:pt x="5106" y="647"/>
                  <a:pt x="5106" y="647"/>
                </a:cubicBezTo>
                <a:cubicBezTo>
                  <a:pt x="5106" y="647"/>
                  <a:pt x="5104" y="649"/>
                  <a:pt x="5101" y="639"/>
                </a:cubicBezTo>
                <a:cubicBezTo>
                  <a:pt x="5098" y="629"/>
                  <a:pt x="5087" y="624"/>
                  <a:pt x="5087" y="624"/>
                </a:cubicBezTo>
                <a:cubicBezTo>
                  <a:pt x="5087" y="624"/>
                  <a:pt x="5070" y="593"/>
                  <a:pt x="5060" y="595"/>
                </a:cubicBezTo>
                <a:cubicBezTo>
                  <a:pt x="5050" y="597"/>
                  <a:pt x="5024" y="609"/>
                  <a:pt x="5038" y="617"/>
                </a:cubicBezTo>
                <a:cubicBezTo>
                  <a:pt x="5052" y="625"/>
                  <a:pt x="5074" y="628"/>
                  <a:pt x="5074" y="628"/>
                </a:cubicBezTo>
                <a:cubicBezTo>
                  <a:pt x="5074" y="628"/>
                  <a:pt x="5057" y="630"/>
                  <a:pt x="5046" y="630"/>
                </a:cubicBezTo>
                <a:cubicBezTo>
                  <a:pt x="5035" y="630"/>
                  <a:pt x="5021" y="625"/>
                  <a:pt x="5013" y="630"/>
                </a:cubicBezTo>
                <a:cubicBezTo>
                  <a:pt x="5005" y="635"/>
                  <a:pt x="4982" y="640"/>
                  <a:pt x="4989" y="643"/>
                </a:cubicBezTo>
                <a:cubicBezTo>
                  <a:pt x="4996" y="646"/>
                  <a:pt x="5037" y="639"/>
                  <a:pt x="5047" y="640"/>
                </a:cubicBezTo>
                <a:cubicBezTo>
                  <a:pt x="5057" y="641"/>
                  <a:pt x="5081" y="643"/>
                  <a:pt x="5081" y="643"/>
                </a:cubicBezTo>
                <a:cubicBezTo>
                  <a:pt x="5081" y="643"/>
                  <a:pt x="5061" y="644"/>
                  <a:pt x="5055" y="644"/>
                </a:cubicBezTo>
                <a:cubicBezTo>
                  <a:pt x="5049" y="644"/>
                  <a:pt x="4983" y="649"/>
                  <a:pt x="4977" y="654"/>
                </a:cubicBezTo>
                <a:cubicBezTo>
                  <a:pt x="4971" y="659"/>
                  <a:pt x="4971" y="663"/>
                  <a:pt x="4987" y="662"/>
                </a:cubicBezTo>
                <a:cubicBezTo>
                  <a:pt x="5003" y="661"/>
                  <a:pt x="5041" y="657"/>
                  <a:pt x="5041" y="657"/>
                </a:cubicBezTo>
                <a:cubicBezTo>
                  <a:pt x="5041" y="657"/>
                  <a:pt x="5068" y="656"/>
                  <a:pt x="5069" y="659"/>
                </a:cubicBezTo>
                <a:cubicBezTo>
                  <a:pt x="5070" y="662"/>
                  <a:pt x="5023" y="664"/>
                  <a:pt x="5023" y="664"/>
                </a:cubicBezTo>
                <a:cubicBezTo>
                  <a:pt x="5023" y="664"/>
                  <a:pt x="4968" y="666"/>
                  <a:pt x="4969" y="668"/>
                </a:cubicBezTo>
                <a:cubicBezTo>
                  <a:pt x="4970" y="670"/>
                  <a:pt x="4979" y="675"/>
                  <a:pt x="4988" y="675"/>
                </a:cubicBezTo>
                <a:cubicBezTo>
                  <a:pt x="4997" y="675"/>
                  <a:pt x="5011" y="682"/>
                  <a:pt x="5011" y="682"/>
                </a:cubicBezTo>
                <a:cubicBezTo>
                  <a:pt x="5011" y="682"/>
                  <a:pt x="4987" y="676"/>
                  <a:pt x="4982" y="682"/>
                </a:cubicBezTo>
                <a:cubicBezTo>
                  <a:pt x="4977" y="688"/>
                  <a:pt x="4982" y="690"/>
                  <a:pt x="4982" y="690"/>
                </a:cubicBezTo>
                <a:cubicBezTo>
                  <a:pt x="4982" y="690"/>
                  <a:pt x="4951" y="699"/>
                  <a:pt x="4955" y="705"/>
                </a:cubicBezTo>
                <a:cubicBezTo>
                  <a:pt x="4980" y="706"/>
                  <a:pt x="4980" y="706"/>
                  <a:pt x="4980" y="706"/>
                </a:cubicBezTo>
                <a:cubicBezTo>
                  <a:pt x="4957" y="716"/>
                  <a:pt x="4957" y="716"/>
                  <a:pt x="4957" y="716"/>
                </a:cubicBezTo>
                <a:cubicBezTo>
                  <a:pt x="4957" y="716"/>
                  <a:pt x="4956" y="729"/>
                  <a:pt x="4966" y="727"/>
                </a:cubicBezTo>
                <a:cubicBezTo>
                  <a:pt x="4976" y="725"/>
                  <a:pt x="4999" y="725"/>
                  <a:pt x="4999" y="725"/>
                </a:cubicBezTo>
                <a:cubicBezTo>
                  <a:pt x="4999" y="725"/>
                  <a:pt x="4960" y="736"/>
                  <a:pt x="4967" y="744"/>
                </a:cubicBezTo>
                <a:cubicBezTo>
                  <a:pt x="4974" y="752"/>
                  <a:pt x="4997" y="740"/>
                  <a:pt x="4997" y="740"/>
                </a:cubicBezTo>
                <a:cubicBezTo>
                  <a:pt x="4997" y="740"/>
                  <a:pt x="4980" y="755"/>
                  <a:pt x="4978" y="762"/>
                </a:cubicBezTo>
                <a:cubicBezTo>
                  <a:pt x="4976" y="769"/>
                  <a:pt x="4973" y="775"/>
                  <a:pt x="4979" y="775"/>
                </a:cubicBezTo>
                <a:cubicBezTo>
                  <a:pt x="4985" y="775"/>
                  <a:pt x="4996" y="767"/>
                  <a:pt x="4996" y="767"/>
                </a:cubicBezTo>
                <a:cubicBezTo>
                  <a:pt x="4996" y="767"/>
                  <a:pt x="4991" y="783"/>
                  <a:pt x="4984" y="783"/>
                </a:cubicBezTo>
                <a:cubicBezTo>
                  <a:pt x="4977" y="783"/>
                  <a:pt x="4962" y="792"/>
                  <a:pt x="4963" y="802"/>
                </a:cubicBezTo>
                <a:cubicBezTo>
                  <a:pt x="4964" y="812"/>
                  <a:pt x="4987" y="793"/>
                  <a:pt x="4987" y="793"/>
                </a:cubicBezTo>
                <a:cubicBezTo>
                  <a:pt x="4987" y="793"/>
                  <a:pt x="5002" y="776"/>
                  <a:pt x="5006" y="780"/>
                </a:cubicBezTo>
                <a:cubicBezTo>
                  <a:pt x="5010" y="784"/>
                  <a:pt x="5034" y="774"/>
                  <a:pt x="5034" y="774"/>
                </a:cubicBezTo>
                <a:cubicBezTo>
                  <a:pt x="5031" y="784"/>
                  <a:pt x="5031" y="784"/>
                  <a:pt x="5031" y="784"/>
                </a:cubicBezTo>
                <a:cubicBezTo>
                  <a:pt x="5045" y="774"/>
                  <a:pt x="5045" y="774"/>
                  <a:pt x="5045" y="774"/>
                </a:cubicBezTo>
                <a:cubicBezTo>
                  <a:pt x="5031" y="791"/>
                  <a:pt x="5031" y="791"/>
                  <a:pt x="5031" y="791"/>
                </a:cubicBezTo>
                <a:cubicBezTo>
                  <a:pt x="5053" y="794"/>
                  <a:pt x="5053" y="794"/>
                  <a:pt x="5053" y="794"/>
                </a:cubicBezTo>
                <a:cubicBezTo>
                  <a:pt x="5053" y="794"/>
                  <a:pt x="5023" y="794"/>
                  <a:pt x="5021" y="798"/>
                </a:cubicBezTo>
                <a:cubicBezTo>
                  <a:pt x="5019" y="802"/>
                  <a:pt x="5028" y="804"/>
                  <a:pt x="5028" y="804"/>
                </a:cubicBezTo>
                <a:cubicBezTo>
                  <a:pt x="5028" y="804"/>
                  <a:pt x="5005" y="809"/>
                  <a:pt x="4999" y="810"/>
                </a:cubicBezTo>
                <a:cubicBezTo>
                  <a:pt x="4993" y="811"/>
                  <a:pt x="5000" y="816"/>
                  <a:pt x="5000" y="816"/>
                </a:cubicBezTo>
                <a:cubicBezTo>
                  <a:pt x="5000" y="816"/>
                  <a:pt x="4976" y="821"/>
                  <a:pt x="4974" y="826"/>
                </a:cubicBezTo>
                <a:cubicBezTo>
                  <a:pt x="4972" y="831"/>
                  <a:pt x="4998" y="829"/>
                  <a:pt x="4998" y="829"/>
                </a:cubicBezTo>
                <a:cubicBezTo>
                  <a:pt x="4998" y="829"/>
                  <a:pt x="4977" y="833"/>
                  <a:pt x="4977" y="836"/>
                </a:cubicBezTo>
                <a:cubicBezTo>
                  <a:pt x="4977" y="839"/>
                  <a:pt x="4997" y="844"/>
                  <a:pt x="4997" y="844"/>
                </a:cubicBezTo>
                <a:cubicBezTo>
                  <a:pt x="4997" y="844"/>
                  <a:pt x="4980" y="844"/>
                  <a:pt x="4979" y="851"/>
                </a:cubicBezTo>
                <a:cubicBezTo>
                  <a:pt x="4978" y="858"/>
                  <a:pt x="5003" y="855"/>
                  <a:pt x="5003" y="855"/>
                </a:cubicBezTo>
                <a:cubicBezTo>
                  <a:pt x="4991" y="870"/>
                  <a:pt x="4991" y="870"/>
                  <a:pt x="4991" y="870"/>
                </a:cubicBezTo>
                <a:cubicBezTo>
                  <a:pt x="5010" y="867"/>
                  <a:pt x="5010" y="867"/>
                  <a:pt x="5010" y="867"/>
                </a:cubicBezTo>
                <a:cubicBezTo>
                  <a:pt x="5010" y="867"/>
                  <a:pt x="4988" y="880"/>
                  <a:pt x="4991" y="891"/>
                </a:cubicBezTo>
                <a:cubicBezTo>
                  <a:pt x="4994" y="902"/>
                  <a:pt x="5017" y="900"/>
                  <a:pt x="5017" y="900"/>
                </a:cubicBezTo>
                <a:cubicBezTo>
                  <a:pt x="5006" y="915"/>
                  <a:pt x="5006" y="915"/>
                  <a:pt x="5006" y="915"/>
                </a:cubicBezTo>
                <a:cubicBezTo>
                  <a:pt x="5027" y="908"/>
                  <a:pt x="5027" y="908"/>
                  <a:pt x="5027" y="908"/>
                </a:cubicBezTo>
                <a:cubicBezTo>
                  <a:pt x="5027" y="908"/>
                  <a:pt x="5012" y="920"/>
                  <a:pt x="5015" y="925"/>
                </a:cubicBezTo>
                <a:cubicBezTo>
                  <a:pt x="5018" y="930"/>
                  <a:pt x="5037" y="931"/>
                  <a:pt x="5037" y="931"/>
                </a:cubicBezTo>
                <a:cubicBezTo>
                  <a:pt x="5037" y="931"/>
                  <a:pt x="5027" y="934"/>
                  <a:pt x="5030" y="940"/>
                </a:cubicBezTo>
                <a:cubicBezTo>
                  <a:pt x="5033" y="946"/>
                  <a:pt x="5044" y="943"/>
                  <a:pt x="5044" y="943"/>
                </a:cubicBezTo>
                <a:cubicBezTo>
                  <a:pt x="5044" y="943"/>
                  <a:pt x="5029" y="955"/>
                  <a:pt x="5032" y="959"/>
                </a:cubicBezTo>
                <a:cubicBezTo>
                  <a:pt x="5035" y="963"/>
                  <a:pt x="5051" y="961"/>
                  <a:pt x="5051" y="961"/>
                </a:cubicBezTo>
                <a:cubicBezTo>
                  <a:pt x="5049" y="969"/>
                  <a:pt x="5049" y="969"/>
                  <a:pt x="5049" y="969"/>
                </a:cubicBezTo>
                <a:cubicBezTo>
                  <a:pt x="5075" y="963"/>
                  <a:pt x="5075" y="963"/>
                  <a:pt x="5075" y="963"/>
                </a:cubicBezTo>
                <a:cubicBezTo>
                  <a:pt x="5075" y="963"/>
                  <a:pt x="5083" y="976"/>
                  <a:pt x="5091" y="969"/>
                </a:cubicBezTo>
                <a:cubicBezTo>
                  <a:pt x="5099" y="962"/>
                  <a:pt x="5124" y="946"/>
                  <a:pt x="5128" y="948"/>
                </a:cubicBezTo>
                <a:cubicBezTo>
                  <a:pt x="5132" y="950"/>
                  <a:pt x="5121" y="958"/>
                  <a:pt x="5121" y="958"/>
                </a:cubicBezTo>
                <a:cubicBezTo>
                  <a:pt x="5136" y="962"/>
                  <a:pt x="5136" y="962"/>
                  <a:pt x="5136" y="962"/>
                </a:cubicBezTo>
                <a:cubicBezTo>
                  <a:pt x="5150" y="955"/>
                  <a:pt x="5150" y="955"/>
                  <a:pt x="5150" y="955"/>
                </a:cubicBezTo>
                <a:cubicBezTo>
                  <a:pt x="5150" y="955"/>
                  <a:pt x="5129" y="968"/>
                  <a:pt x="5124" y="973"/>
                </a:cubicBezTo>
                <a:cubicBezTo>
                  <a:pt x="5119" y="978"/>
                  <a:pt x="5115" y="983"/>
                  <a:pt x="5123" y="983"/>
                </a:cubicBezTo>
                <a:cubicBezTo>
                  <a:pt x="5131" y="983"/>
                  <a:pt x="5158" y="978"/>
                  <a:pt x="5158" y="978"/>
                </a:cubicBezTo>
                <a:cubicBezTo>
                  <a:pt x="5158" y="978"/>
                  <a:pt x="5127" y="994"/>
                  <a:pt x="5136" y="1000"/>
                </a:cubicBezTo>
                <a:cubicBezTo>
                  <a:pt x="5145" y="1006"/>
                  <a:pt x="5164" y="1000"/>
                  <a:pt x="5164" y="1000"/>
                </a:cubicBezTo>
                <a:cubicBezTo>
                  <a:pt x="5164" y="1000"/>
                  <a:pt x="5174" y="1019"/>
                  <a:pt x="5186" y="1012"/>
                </a:cubicBezTo>
                <a:cubicBezTo>
                  <a:pt x="5198" y="1005"/>
                  <a:pt x="5204" y="998"/>
                  <a:pt x="5204" y="998"/>
                </a:cubicBezTo>
                <a:cubicBezTo>
                  <a:pt x="5204" y="998"/>
                  <a:pt x="5199" y="995"/>
                  <a:pt x="5195" y="989"/>
                </a:cubicBezTo>
                <a:cubicBezTo>
                  <a:pt x="5191" y="983"/>
                  <a:pt x="5208" y="990"/>
                  <a:pt x="5213" y="985"/>
                </a:cubicBezTo>
                <a:cubicBezTo>
                  <a:pt x="5218" y="980"/>
                  <a:pt x="5217" y="964"/>
                  <a:pt x="5217" y="964"/>
                </a:cubicBezTo>
                <a:cubicBezTo>
                  <a:pt x="5217" y="964"/>
                  <a:pt x="5239" y="974"/>
                  <a:pt x="5238" y="964"/>
                </a:cubicBezTo>
                <a:cubicBezTo>
                  <a:pt x="5237" y="954"/>
                  <a:pt x="5233" y="948"/>
                  <a:pt x="5233" y="948"/>
                </a:cubicBezTo>
                <a:cubicBezTo>
                  <a:pt x="5233" y="948"/>
                  <a:pt x="5239" y="957"/>
                  <a:pt x="5245" y="958"/>
                </a:cubicBezTo>
                <a:cubicBezTo>
                  <a:pt x="5250" y="958"/>
                  <a:pt x="5255" y="949"/>
                  <a:pt x="5252" y="944"/>
                </a:cubicBezTo>
                <a:cubicBezTo>
                  <a:pt x="5246" y="934"/>
                  <a:pt x="5240" y="931"/>
                  <a:pt x="5240" y="931"/>
                </a:cubicBezTo>
                <a:cubicBezTo>
                  <a:pt x="5240" y="931"/>
                  <a:pt x="5262" y="937"/>
                  <a:pt x="5262" y="933"/>
                </a:cubicBezTo>
                <a:cubicBezTo>
                  <a:pt x="5262" y="929"/>
                  <a:pt x="5257" y="923"/>
                  <a:pt x="5257" y="923"/>
                </a:cubicBezTo>
                <a:cubicBezTo>
                  <a:pt x="5275" y="922"/>
                  <a:pt x="5275" y="922"/>
                  <a:pt x="5275" y="922"/>
                </a:cubicBezTo>
                <a:cubicBezTo>
                  <a:pt x="5267" y="908"/>
                  <a:pt x="5267" y="908"/>
                  <a:pt x="5267" y="908"/>
                </a:cubicBezTo>
                <a:cubicBezTo>
                  <a:pt x="5278" y="903"/>
                  <a:pt x="5278" y="903"/>
                  <a:pt x="5278" y="903"/>
                </a:cubicBezTo>
                <a:cubicBezTo>
                  <a:pt x="5278" y="903"/>
                  <a:pt x="5265" y="894"/>
                  <a:pt x="5262" y="893"/>
                </a:cubicBezTo>
                <a:cubicBezTo>
                  <a:pt x="5259" y="892"/>
                  <a:pt x="5273" y="887"/>
                  <a:pt x="5273" y="887"/>
                </a:cubicBezTo>
                <a:cubicBezTo>
                  <a:pt x="5259" y="873"/>
                  <a:pt x="5259" y="873"/>
                  <a:pt x="5259" y="873"/>
                </a:cubicBezTo>
                <a:cubicBezTo>
                  <a:pt x="5259" y="873"/>
                  <a:pt x="5273" y="885"/>
                  <a:pt x="5277" y="882"/>
                </a:cubicBezTo>
                <a:cubicBezTo>
                  <a:pt x="5281" y="879"/>
                  <a:pt x="5289" y="873"/>
                  <a:pt x="5289" y="873"/>
                </a:cubicBezTo>
                <a:cubicBezTo>
                  <a:pt x="5289" y="873"/>
                  <a:pt x="5305" y="875"/>
                  <a:pt x="5308" y="872"/>
                </a:cubicBezTo>
                <a:cubicBezTo>
                  <a:pt x="5311" y="869"/>
                  <a:pt x="5304" y="859"/>
                  <a:pt x="5304" y="859"/>
                </a:cubicBezTo>
                <a:cubicBezTo>
                  <a:pt x="5318" y="858"/>
                  <a:pt x="5318" y="858"/>
                  <a:pt x="5318" y="858"/>
                </a:cubicBezTo>
                <a:cubicBezTo>
                  <a:pt x="5323" y="841"/>
                  <a:pt x="5323" y="841"/>
                  <a:pt x="5323" y="841"/>
                </a:cubicBezTo>
                <a:cubicBezTo>
                  <a:pt x="5323" y="841"/>
                  <a:pt x="5343" y="848"/>
                  <a:pt x="5349" y="843"/>
                </a:cubicBezTo>
                <a:cubicBezTo>
                  <a:pt x="5355" y="838"/>
                  <a:pt x="5350" y="829"/>
                  <a:pt x="5350" y="829"/>
                </a:cubicBezTo>
                <a:cubicBezTo>
                  <a:pt x="5350" y="829"/>
                  <a:pt x="5357" y="839"/>
                  <a:pt x="5364" y="839"/>
                </a:cubicBezTo>
                <a:cubicBezTo>
                  <a:pt x="5368" y="839"/>
                  <a:pt x="5371" y="830"/>
                  <a:pt x="5373" y="828"/>
                </a:cubicBezTo>
                <a:cubicBezTo>
                  <a:pt x="5378" y="821"/>
                  <a:pt x="5373" y="811"/>
                  <a:pt x="5373" y="811"/>
                </a:cubicBezTo>
                <a:cubicBezTo>
                  <a:pt x="5348" y="807"/>
                  <a:pt x="5348" y="807"/>
                  <a:pt x="5348" y="807"/>
                </a:cubicBezTo>
                <a:cubicBezTo>
                  <a:pt x="5366" y="802"/>
                  <a:pt x="5366" y="802"/>
                  <a:pt x="5366" y="802"/>
                </a:cubicBezTo>
                <a:cubicBezTo>
                  <a:pt x="5386" y="794"/>
                  <a:pt x="5386" y="794"/>
                  <a:pt x="5386" y="794"/>
                </a:cubicBezTo>
                <a:cubicBezTo>
                  <a:pt x="5387" y="780"/>
                  <a:pt x="5387" y="780"/>
                  <a:pt x="5387" y="780"/>
                </a:cubicBezTo>
                <a:cubicBezTo>
                  <a:pt x="5374" y="777"/>
                  <a:pt x="5374" y="777"/>
                  <a:pt x="5374" y="777"/>
                </a:cubicBezTo>
                <a:cubicBezTo>
                  <a:pt x="5379" y="765"/>
                  <a:pt x="5379" y="765"/>
                  <a:pt x="5379" y="765"/>
                </a:cubicBezTo>
                <a:cubicBezTo>
                  <a:pt x="5400" y="765"/>
                  <a:pt x="5400" y="765"/>
                  <a:pt x="5400" y="765"/>
                </a:cubicBezTo>
                <a:cubicBezTo>
                  <a:pt x="5400" y="765"/>
                  <a:pt x="5414" y="769"/>
                  <a:pt x="5421" y="763"/>
                </a:cubicBezTo>
                <a:cubicBezTo>
                  <a:pt x="5428" y="757"/>
                  <a:pt x="5423" y="745"/>
                  <a:pt x="5423" y="745"/>
                </a:cubicBezTo>
                <a:cubicBezTo>
                  <a:pt x="5445" y="741"/>
                  <a:pt x="5445" y="741"/>
                  <a:pt x="5445" y="741"/>
                </a:cubicBezTo>
                <a:cubicBezTo>
                  <a:pt x="5445" y="741"/>
                  <a:pt x="5476" y="747"/>
                  <a:pt x="5484" y="740"/>
                </a:cubicBezTo>
                <a:cubicBezTo>
                  <a:pt x="5492" y="733"/>
                  <a:pt x="5495" y="726"/>
                  <a:pt x="5495" y="726"/>
                </a:cubicBezTo>
                <a:cubicBezTo>
                  <a:pt x="5504" y="721"/>
                  <a:pt x="5504" y="721"/>
                  <a:pt x="5504" y="721"/>
                </a:cubicBezTo>
                <a:cubicBezTo>
                  <a:pt x="5504" y="721"/>
                  <a:pt x="5506" y="710"/>
                  <a:pt x="5517" y="708"/>
                </a:cubicBezTo>
                <a:cubicBezTo>
                  <a:pt x="5528" y="706"/>
                  <a:pt x="5497" y="740"/>
                  <a:pt x="5505" y="740"/>
                </a:cubicBezTo>
                <a:cubicBezTo>
                  <a:pt x="5513" y="740"/>
                  <a:pt x="5521" y="738"/>
                  <a:pt x="5521" y="738"/>
                </a:cubicBezTo>
                <a:cubicBezTo>
                  <a:pt x="5525" y="725"/>
                  <a:pt x="5525" y="725"/>
                  <a:pt x="5525" y="725"/>
                </a:cubicBezTo>
                <a:cubicBezTo>
                  <a:pt x="5534" y="727"/>
                  <a:pt x="5534" y="727"/>
                  <a:pt x="5534" y="727"/>
                </a:cubicBezTo>
                <a:cubicBezTo>
                  <a:pt x="5542" y="718"/>
                  <a:pt x="5542" y="718"/>
                  <a:pt x="5542" y="718"/>
                </a:cubicBezTo>
                <a:cubicBezTo>
                  <a:pt x="5542" y="718"/>
                  <a:pt x="5559" y="733"/>
                  <a:pt x="5571" y="725"/>
                </a:cubicBezTo>
                <a:cubicBezTo>
                  <a:pt x="5583" y="717"/>
                  <a:pt x="5600" y="704"/>
                  <a:pt x="5600" y="704"/>
                </a:cubicBezTo>
                <a:cubicBezTo>
                  <a:pt x="5600" y="704"/>
                  <a:pt x="5616" y="709"/>
                  <a:pt x="5643" y="698"/>
                </a:cubicBezTo>
                <a:cubicBezTo>
                  <a:pt x="5670" y="687"/>
                  <a:pt x="5667" y="670"/>
                  <a:pt x="5685" y="658"/>
                </a:cubicBezTo>
                <a:cubicBezTo>
                  <a:pt x="5703" y="646"/>
                  <a:pt x="5745" y="634"/>
                  <a:pt x="5745" y="634"/>
                </a:cubicBezTo>
                <a:cubicBezTo>
                  <a:pt x="5745" y="634"/>
                  <a:pt x="5748" y="625"/>
                  <a:pt x="5747" y="619"/>
                </a:cubicBezTo>
                <a:cubicBezTo>
                  <a:pt x="5746" y="613"/>
                  <a:pt x="5739" y="601"/>
                  <a:pt x="5746" y="599"/>
                </a:cubicBezTo>
                <a:cubicBezTo>
                  <a:pt x="5753" y="597"/>
                  <a:pt x="5764" y="625"/>
                  <a:pt x="5775" y="625"/>
                </a:cubicBezTo>
                <a:cubicBezTo>
                  <a:pt x="5775" y="625"/>
                  <a:pt x="5817" y="624"/>
                  <a:pt x="5828" y="622"/>
                </a:cubicBezTo>
                <a:cubicBezTo>
                  <a:pt x="5839" y="620"/>
                  <a:pt x="5860" y="609"/>
                  <a:pt x="5883" y="606"/>
                </a:cubicBezTo>
                <a:cubicBezTo>
                  <a:pt x="5906" y="603"/>
                  <a:pt x="5946" y="600"/>
                  <a:pt x="5953" y="598"/>
                </a:cubicBezTo>
                <a:cubicBezTo>
                  <a:pt x="5960" y="596"/>
                  <a:pt x="5966" y="589"/>
                  <a:pt x="5966" y="589"/>
                </a:cubicBezTo>
                <a:close/>
                <a:moveTo>
                  <a:pt x="3460" y="585"/>
                </a:moveTo>
                <a:cubicBezTo>
                  <a:pt x="3479" y="587"/>
                  <a:pt x="3488" y="593"/>
                  <a:pt x="3504" y="601"/>
                </a:cubicBezTo>
                <a:cubicBezTo>
                  <a:pt x="3520" y="609"/>
                  <a:pt x="3574" y="600"/>
                  <a:pt x="3574" y="600"/>
                </a:cubicBezTo>
                <a:cubicBezTo>
                  <a:pt x="3560" y="555"/>
                  <a:pt x="3560" y="555"/>
                  <a:pt x="3560" y="555"/>
                </a:cubicBezTo>
                <a:cubicBezTo>
                  <a:pt x="3494" y="541"/>
                  <a:pt x="3494" y="541"/>
                  <a:pt x="3494" y="541"/>
                </a:cubicBezTo>
                <a:cubicBezTo>
                  <a:pt x="3472" y="566"/>
                  <a:pt x="3472" y="566"/>
                  <a:pt x="3472" y="566"/>
                </a:cubicBezTo>
                <a:cubicBezTo>
                  <a:pt x="3450" y="568"/>
                  <a:pt x="3450" y="568"/>
                  <a:pt x="3450" y="568"/>
                </a:cubicBezTo>
                <a:cubicBezTo>
                  <a:pt x="3450" y="568"/>
                  <a:pt x="3441" y="584"/>
                  <a:pt x="3460" y="585"/>
                </a:cubicBezTo>
                <a:close/>
                <a:moveTo>
                  <a:pt x="5038" y="566"/>
                </a:moveTo>
                <a:cubicBezTo>
                  <a:pt x="5046" y="568"/>
                  <a:pt x="5046" y="568"/>
                  <a:pt x="5046" y="568"/>
                </a:cubicBezTo>
                <a:cubicBezTo>
                  <a:pt x="5046" y="568"/>
                  <a:pt x="5064" y="564"/>
                  <a:pt x="5070" y="564"/>
                </a:cubicBezTo>
                <a:cubicBezTo>
                  <a:pt x="5076" y="564"/>
                  <a:pt x="5090" y="554"/>
                  <a:pt x="5088" y="546"/>
                </a:cubicBezTo>
                <a:cubicBezTo>
                  <a:pt x="5086" y="538"/>
                  <a:pt x="5064" y="534"/>
                  <a:pt x="5064" y="534"/>
                </a:cubicBezTo>
                <a:cubicBezTo>
                  <a:pt x="5064" y="534"/>
                  <a:pt x="5054" y="526"/>
                  <a:pt x="5044" y="526"/>
                </a:cubicBezTo>
                <a:cubicBezTo>
                  <a:pt x="5034" y="526"/>
                  <a:pt x="5030" y="532"/>
                  <a:pt x="5014" y="526"/>
                </a:cubicBezTo>
                <a:cubicBezTo>
                  <a:pt x="5010" y="542"/>
                  <a:pt x="5010" y="542"/>
                  <a:pt x="5010" y="542"/>
                </a:cubicBezTo>
                <a:cubicBezTo>
                  <a:pt x="5010" y="542"/>
                  <a:pt x="5002" y="546"/>
                  <a:pt x="5002" y="552"/>
                </a:cubicBezTo>
                <a:cubicBezTo>
                  <a:pt x="5002" y="558"/>
                  <a:pt x="5014" y="564"/>
                  <a:pt x="5014" y="564"/>
                </a:cubicBezTo>
                <a:cubicBezTo>
                  <a:pt x="5010" y="572"/>
                  <a:pt x="5010" y="572"/>
                  <a:pt x="5010" y="572"/>
                </a:cubicBezTo>
                <a:lnTo>
                  <a:pt x="5038" y="566"/>
                </a:lnTo>
                <a:close/>
                <a:moveTo>
                  <a:pt x="3831" y="723"/>
                </a:moveTo>
                <a:cubicBezTo>
                  <a:pt x="3819" y="725"/>
                  <a:pt x="3809" y="742"/>
                  <a:pt x="3828" y="742"/>
                </a:cubicBezTo>
                <a:cubicBezTo>
                  <a:pt x="3839" y="742"/>
                  <a:pt x="3844" y="721"/>
                  <a:pt x="3831" y="723"/>
                </a:cubicBezTo>
                <a:close/>
                <a:moveTo>
                  <a:pt x="1600" y="1098"/>
                </a:moveTo>
                <a:cubicBezTo>
                  <a:pt x="1600" y="1098"/>
                  <a:pt x="1575" y="1105"/>
                  <a:pt x="1576" y="1112"/>
                </a:cubicBezTo>
                <a:cubicBezTo>
                  <a:pt x="1577" y="1119"/>
                  <a:pt x="1586" y="1129"/>
                  <a:pt x="1586" y="1129"/>
                </a:cubicBezTo>
                <a:cubicBezTo>
                  <a:pt x="1597" y="1133"/>
                  <a:pt x="1614" y="1125"/>
                  <a:pt x="1614" y="1115"/>
                </a:cubicBezTo>
                <a:cubicBezTo>
                  <a:pt x="1614" y="1105"/>
                  <a:pt x="1600" y="1098"/>
                  <a:pt x="1600" y="1098"/>
                </a:cubicBezTo>
                <a:close/>
                <a:moveTo>
                  <a:pt x="1573" y="1465"/>
                </a:moveTo>
                <a:cubicBezTo>
                  <a:pt x="1561" y="1464"/>
                  <a:pt x="1541" y="1476"/>
                  <a:pt x="1546" y="1484"/>
                </a:cubicBezTo>
                <a:cubicBezTo>
                  <a:pt x="1551" y="1492"/>
                  <a:pt x="1560" y="1490"/>
                  <a:pt x="1560" y="1490"/>
                </a:cubicBezTo>
                <a:cubicBezTo>
                  <a:pt x="1569" y="1484"/>
                  <a:pt x="1569" y="1484"/>
                  <a:pt x="1569" y="1484"/>
                </a:cubicBezTo>
                <a:cubicBezTo>
                  <a:pt x="1576" y="1489"/>
                  <a:pt x="1576" y="1489"/>
                  <a:pt x="1576" y="1489"/>
                </a:cubicBezTo>
                <a:cubicBezTo>
                  <a:pt x="1570" y="1496"/>
                  <a:pt x="1570" y="1496"/>
                  <a:pt x="1570" y="1496"/>
                </a:cubicBezTo>
                <a:cubicBezTo>
                  <a:pt x="1570" y="1496"/>
                  <a:pt x="1541" y="1501"/>
                  <a:pt x="1549" y="1510"/>
                </a:cubicBezTo>
                <a:cubicBezTo>
                  <a:pt x="1557" y="1519"/>
                  <a:pt x="1572" y="1510"/>
                  <a:pt x="1572" y="1510"/>
                </a:cubicBezTo>
                <a:cubicBezTo>
                  <a:pt x="1567" y="1525"/>
                  <a:pt x="1567" y="1525"/>
                  <a:pt x="1567" y="1525"/>
                </a:cubicBezTo>
                <a:cubicBezTo>
                  <a:pt x="1582" y="1524"/>
                  <a:pt x="1582" y="1524"/>
                  <a:pt x="1582" y="1524"/>
                </a:cubicBezTo>
                <a:cubicBezTo>
                  <a:pt x="1568" y="1535"/>
                  <a:pt x="1568" y="1535"/>
                  <a:pt x="1568" y="1535"/>
                </a:cubicBezTo>
                <a:cubicBezTo>
                  <a:pt x="1594" y="1533"/>
                  <a:pt x="1594" y="1533"/>
                  <a:pt x="1594" y="1533"/>
                </a:cubicBezTo>
                <a:cubicBezTo>
                  <a:pt x="1594" y="1533"/>
                  <a:pt x="1567" y="1544"/>
                  <a:pt x="1573" y="1549"/>
                </a:cubicBezTo>
                <a:cubicBezTo>
                  <a:pt x="1579" y="1554"/>
                  <a:pt x="1591" y="1533"/>
                  <a:pt x="1597" y="1544"/>
                </a:cubicBezTo>
                <a:cubicBezTo>
                  <a:pt x="1603" y="1555"/>
                  <a:pt x="1581" y="1559"/>
                  <a:pt x="1587" y="1566"/>
                </a:cubicBezTo>
                <a:cubicBezTo>
                  <a:pt x="1593" y="1573"/>
                  <a:pt x="1619" y="1568"/>
                  <a:pt x="1619" y="1568"/>
                </a:cubicBezTo>
                <a:cubicBezTo>
                  <a:pt x="1632" y="1560"/>
                  <a:pt x="1632" y="1560"/>
                  <a:pt x="1632" y="1560"/>
                </a:cubicBezTo>
                <a:cubicBezTo>
                  <a:pt x="1620" y="1574"/>
                  <a:pt x="1620" y="1574"/>
                  <a:pt x="1620" y="1574"/>
                </a:cubicBezTo>
                <a:cubicBezTo>
                  <a:pt x="1620" y="1574"/>
                  <a:pt x="1595" y="1574"/>
                  <a:pt x="1606" y="1583"/>
                </a:cubicBezTo>
                <a:cubicBezTo>
                  <a:pt x="1617" y="1592"/>
                  <a:pt x="1626" y="1592"/>
                  <a:pt x="1626" y="1592"/>
                </a:cubicBezTo>
                <a:cubicBezTo>
                  <a:pt x="1626" y="1592"/>
                  <a:pt x="1650" y="1609"/>
                  <a:pt x="1662" y="1599"/>
                </a:cubicBezTo>
                <a:cubicBezTo>
                  <a:pt x="1674" y="1589"/>
                  <a:pt x="1683" y="1581"/>
                  <a:pt x="1674" y="1570"/>
                </a:cubicBezTo>
                <a:cubicBezTo>
                  <a:pt x="1665" y="1559"/>
                  <a:pt x="1648" y="1548"/>
                  <a:pt x="1648" y="1548"/>
                </a:cubicBezTo>
                <a:cubicBezTo>
                  <a:pt x="1648" y="1548"/>
                  <a:pt x="1645" y="1534"/>
                  <a:pt x="1646" y="1527"/>
                </a:cubicBezTo>
                <a:cubicBezTo>
                  <a:pt x="1647" y="1520"/>
                  <a:pt x="1652" y="1508"/>
                  <a:pt x="1644" y="1498"/>
                </a:cubicBezTo>
                <a:cubicBezTo>
                  <a:pt x="1644" y="1498"/>
                  <a:pt x="1618" y="1494"/>
                  <a:pt x="1609" y="1492"/>
                </a:cubicBezTo>
                <a:cubicBezTo>
                  <a:pt x="1600" y="1490"/>
                  <a:pt x="1585" y="1466"/>
                  <a:pt x="1573" y="1465"/>
                </a:cubicBezTo>
                <a:close/>
                <a:moveTo>
                  <a:pt x="1638" y="1472"/>
                </a:moveTo>
                <a:cubicBezTo>
                  <a:pt x="1628" y="1469"/>
                  <a:pt x="1629" y="1486"/>
                  <a:pt x="1629" y="1486"/>
                </a:cubicBezTo>
                <a:cubicBezTo>
                  <a:pt x="1637" y="1486"/>
                  <a:pt x="1648" y="1475"/>
                  <a:pt x="1638" y="1472"/>
                </a:cubicBezTo>
                <a:close/>
                <a:moveTo>
                  <a:pt x="1625" y="1384"/>
                </a:moveTo>
                <a:cubicBezTo>
                  <a:pt x="1623" y="1367"/>
                  <a:pt x="1623" y="1367"/>
                  <a:pt x="1623" y="1367"/>
                </a:cubicBezTo>
                <a:cubicBezTo>
                  <a:pt x="1623" y="1367"/>
                  <a:pt x="1591" y="1364"/>
                  <a:pt x="1591" y="1373"/>
                </a:cubicBezTo>
                <a:cubicBezTo>
                  <a:pt x="1591" y="1382"/>
                  <a:pt x="1608" y="1379"/>
                  <a:pt x="1608" y="1379"/>
                </a:cubicBezTo>
                <a:cubicBezTo>
                  <a:pt x="1606" y="1396"/>
                  <a:pt x="1606" y="1396"/>
                  <a:pt x="1606" y="1396"/>
                </a:cubicBezTo>
                <a:lnTo>
                  <a:pt x="1625" y="1384"/>
                </a:lnTo>
                <a:close/>
                <a:moveTo>
                  <a:pt x="1582" y="1336"/>
                </a:moveTo>
                <a:cubicBezTo>
                  <a:pt x="1584" y="1351"/>
                  <a:pt x="1595" y="1357"/>
                  <a:pt x="1595" y="1357"/>
                </a:cubicBezTo>
                <a:cubicBezTo>
                  <a:pt x="1603" y="1336"/>
                  <a:pt x="1603" y="1336"/>
                  <a:pt x="1603" y="1336"/>
                </a:cubicBezTo>
                <a:cubicBezTo>
                  <a:pt x="1603" y="1336"/>
                  <a:pt x="1580" y="1321"/>
                  <a:pt x="1582" y="1336"/>
                </a:cubicBezTo>
                <a:close/>
                <a:moveTo>
                  <a:pt x="1573" y="1224"/>
                </a:moveTo>
                <a:cubicBezTo>
                  <a:pt x="1569" y="1226"/>
                  <a:pt x="1563" y="1237"/>
                  <a:pt x="1568" y="1246"/>
                </a:cubicBezTo>
                <a:cubicBezTo>
                  <a:pt x="1573" y="1255"/>
                  <a:pt x="1572" y="1273"/>
                  <a:pt x="1572" y="1273"/>
                </a:cubicBezTo>
                <a:cubicBezTo>
                  <a:pt x="1572" y="1273"/>
                  <a:pt x="1586" y="1265"/>
                  <a:pt x="1594" y="1256"/>
                </a:cubicBezTo>
                <a:cubicBezTo>
                  <a:pt x="1602" y="1247"/>
                  <a:pt x="1590" y="1235"/>
                  <a:pt x="1590" y="1235"/>
                </a:cubicBezTo>
                <a:cubicBezTo>
                  <a:pt x="1590" y="1235"/>
                  <a:pt x="1600" y="1234"/>
                  <a:pt x="1609" y="1224"/>
                </a:cubicBezTo>
                <a:cubicBezTo>
                  <a:pt x="1618" y="1214"/>
                  <a:pt x="1594" y="1196"/>
                  <a:pt x="1594" y="1196"/>
                </a:cubicBezTo>
                <a:cubicBezTo>
                  <a:pt x="1581" y="1205"/>
                  <a:pt x="1581" y="1205"/>
                  <a:pt x="1581" y="1205"/>
                </a:cubicBezTo>
                <a:cubicBezTo>
                  <a:pt x="1581" y="1205"/>
                  <a:pt x="1587" y="1211"/>
                  <a:pt x="1591" y="1212"/>
                </a:cubicBezTo>
                <a:cubicBezTo>
                  <a:pt x="1595" y="1213"/>
                  <a:pt x="1577" y="1222"/>
                  <a:pt x="1573" y="1224"/>
                </a:cubicBezTo>
                <a:close/>
                <a:moveTo>
                  <a:pt x="1636" y="1101"/>
                </a:moveTo>
                <a:cubicBezTo>
                  <a:pt x="1628" y="1108"/>
                  <a:pt x="1614" y="1124"/>
                  <a:pt x="1614" y="1124"/>
                </a:cubicBezTo>
                <a:cubicBezTo>
                  <a:pt x="1602" y="1148"/>
                  <a:pt x="1602" y="1148"/>
                  <a:pt x="1602" y="1148"/>
                </a:cubicBezTo>
                <a:cubicBezTo>
                  <a:pt x="1602" y="1148"/>
                  <a:pt x="1623" y="1144"/>
                  <a:pt x="1633" y="1135"/>
                </a:cubicBezTo>
                <a:cubicBezTo>
                  <a:pt x="1643" y="1126"/>
                  <a:pt x="1640" y="1117"/>
                  <a:pt x="1640" y="1117"/>
                </a:cubicBezTo>
                <a:cubicBezTo>
                  <a:pt x="1650" y="1107"/>
                  <a:pt x="1650" y="1107"/>
                  <a:pt x="1650" y="1107"/>
                </a:cubicBezTo>
                <a:cubicBezTo>
                  <a:pt x="1650" y="1107"/>
                  <a:pt x="1644" y="1094"/>
                  <a:pt x="1636" y="1101"/>
                </a:cubicBezTo>
                <a:close/>
                <a:moveTo>
                  <a:pt x="1614" y="1326"/>
                </a:moveTo>
                <a:cubicBezTo>
                  <a:pt x="1607" y="1344"/>
                  <a:pt x="1607" y="1344"/>
                  <a:pt x="1607" y="1344"/>
                </a:cubicBezTo>
                <a:cubicBezTo>
                  <a:pt x="1609" y="1356"/>
                  <a:pt x="1609" y="1356"/>
                  <a:pt x="1609" y="1356"/>
                </a:cubicBezTo>
                <a:cubicBezTo>
                  <a:pt x="1625" y="1346"/>
                  <a:pt x="1625" y="1346"/>
                  <a:pt x="1625" y="1346"/>
                </a:cubicBezTo>
                <a:lnTo>
                  <a:pt x="1614" y="1326"/>
                </a:lnTo>
                <a:close/>
                <a:moveTo>
                  <a:pt x="4282" y="982"/>
                </a:moveTo>
                <a:cubicBezTo>
                  <a:pt x="4259" y="984"/>
                  <a:pt x="4259" y="984"/>
                  <a:pt x="4259" y="984"/>
                </a:cubicBezTo>
                <a:cubicBezTo>
                  <a:pt x="4283" y="1000"/>
                  <a:pt x="4283" y="1000"/>
                  <a:pt x="4283" y="1000"/>
                </a:cubicBezTo>
                <a:cubicBezTo>
                  <a:pt x="4302" y="991"/>
                  <a:pt x="4282" y="982"/>
                  <a:pt x="4282" y="982"/>
                </a:cubicBezTo>
                <a:close/>
                <a:moveTo>
                  <a:pt x="4428" y="931"/>
                </a:moveTo>
                <a:cubicBezTo>
                  <a:pt x="4428" y="931"/>
                  <a:pt x="4406" y="926"/>
                  <a:pt x="4403" y="935"/>
                </a:cubicBezTo>
                <a:cubicBezTo>
                  <a:pt x="4403" y="935"/>
                  <a:pt x="4414" y="949"/>
                  <a:pt x="4425" y="942"/>
                </a:cubicBezTo>
                <a:cubicBezTo>
                  <a:pt x="4435" y="934"/>
                  <a:pt x="4428" y="931"/>
                  <a:pt x="4428" y="931"/>
                </a:cubicBezTo>
                <a:close/>
                <a:moveTo>
                  <a:pt x="1487" y="1399"/>
                </a:moveTo>
                <a:cubicBezTo>
                  <a:pt x="1487" y="1399"/>
                  <a:pt x="1482" y="1411"/>
                  <a:pt x="1498" y="1410"/>
                </a:cubicBezTo>
                <a:cubicBezTo>
                  <a:pt x="1509" y="1409"/>
                  <a:pt x="1498" y="1392"/>
                  <a:pt x="1495" y="1385"/>
                </a:cubicBezTo>
                <a:cubicBezTo>
                  <a:pt x="1492" y="1378"/>
                  <a:pt x="1500" y="1372"/>
                  <a:pt x="1505" y="1369"/>
                </a:cubicBezTo>
                <a:cubicBezTo>
                  <a:pt x="1510" y="1366"/>
                  <a:pt x="1518" y="1357"/>
                  <a:pt x="1516" y="1353"/>
                </a:cubicBezTo>
                <a:cubicBezTo>
                  <a:pt x="1516" y="1353"/>
                  <a:pt x="1514" y="1342"/>
                  <a:pt x="1520" y="1337"/>
                </a:cubicBezTo>
                <a:cubicBezTo>
                  <a:pt x="1526" y="1332"/>
                  <a:pt x="1537" y="1321"/>
                  <a:pt x="1546" y="1316"/>
                </a:cubicBezTo>
                <a:cubicBezTo>
                  <a:pt x="1555" y="1311"/>
                  <a:pt x="1568" y="1305"/>
                  <a:pt x="1564" y="1304"/>
                </a:cubicBezTo>
                <a:cubicBezTo>
                  <a:pt x="1560" y="1303"/>
                  <a:pt x="1544" y="1307"/>
                  <a:pt x="1538" y="1310"/>
                </a:cubicBezTo>
                <a:cubicBezTo>
                  <a:pt x="1532" y="1313"/>
                  <a:pt x="1527" y="1328"/>
                  <a:pt x="1517" y="1328"/>
                </a:cubicBezTo>
                <a:cubicBezTo>
                  <a:pt x="1507" y="1328"/>
                  <a:pt x="1506" y="1320"/>
                  <a:pt x="1516" y="1320"/>
                </a:cubicBezTo>
                <a:cubicBezTo>
                  <a:pt x="1526" y="1320"/>
                  <a:pt x="1544" y="1307"/>
                  <a:pt x="1530" y="1308"/>
                </a:cubicBezTo>
                <a:cubicBezTo>
                  <a:pt x="1516" y="1309"/>
                  <a:pt x="1514" y="1312"/>
                  <a:pt x="1514" y="1312"/>
                </a:cubicBezTo>
                <a:cubicBezTo>
                  <a:pt x="1514" y="1312"/>
                  <a:pt x="1517" y="1298"/>
                  <a:pt x="1506" y="1302"/>
                </a:cubicBezTo>
                <a:cubicBezTo>
                  <a:pt x="1495" y="1306"/>
                  <a:pt x="1493" y="1319"/>
                  <a:pt x="1493" y="1319"/>
                </a:cubicBezTo>
                <a:cubicBezTo>
                  <a:pt x="1485" y="1337"/>
                  <a:pt x="1485" y="1337"/>
                  <a:pt x="1485" y="1337"/>
                </a:cubicBezTo>
                <a:cubicBezTo>
                  <a:pt x="1485" y="1337"/>
                  <a:pt x="1482" y="1349"/>
                  <a:pt x="1485" y="1350"/>
                </a:cubicBezTo>
                <a:cubicBezTo>
                  <a:pt x="1488" y="1351"/>
                  <a:pt x="1491" y="1360"/>
                  <a:pt x="1491" y="1360"/>
                </a:cubicBezTo>
                <a:cubicBezTo>
                  <a:pt x="1482" y="1364"/>
                  <a:pt x="1482" y="1364"/>
                  <a:pt x="1482" y="1364"/>
                </a:cubicBezTo>
                <a:lnTo>
                  <a:pt x="1487" y="1399"/>
                </a:lnTo>
                <a:close/>
                <a:moveTo>
                  <a:pt x="3982" y="842"/>
                </a:moveTo>
                <a:cubicBezTo>
                  <a:pt x="3959" y="854"/>
                  <a:pt x="3991" y="862"/>
                  <a:pt x="3991" y="862"/>
                </a:cubicBezTo>
                <a:cubicBezTo>
                  <a:pt x="4014" y="849"/>
                  <a:pt x="4006" y="829"/>
                  <a:pt x="3982" y="842"/>
                </a:cubicBezTo>
                <a:close/>
                <a:moveTo>
                  <a:pt x="3698" y="1210"/>
                </a:moveTo>
                <a:cubicBezTo>
                  <a:pt x="3730" y="1209"/>
                  <a:pt x="3741" y="1183"/>
                  <a:pt x="3710" y="1183"/>
                </a:cubicBezTo>
                <a:cubicBezTo>
                  <a:pt x="3678" y="1184"/>
                  <a:pt x="3698" y="1210"/>
                  <a:pt x="3698" y="1210"/>
                </a:cubicBezTo>
                <a:close/>
                <a:moveTo>
                  <a:pt x="3875" y="899"/>
                </a:moveTo>
                <a:cubicBezTo>
                  <a:pt x="3834" y="912"/>
                  <a:pt x="3875" y="926"/>
                  <a:pt x="3875" y="926"/>
                </a:cubicBezTo>
                <a:cubicBezTo>
                  <a:pt x="3897" y="910"/>
                  <a:pt x="3916" y="885"/>
                  <a:pt x="3875" y="899"/>
                </a:cubicBezTo>
                <a:close/>
                <a:moveTo>
                  <a:pt x="3938" y="838"/>
                </a:moveTo>
                <a:cubicBezTo>
                  <a:pt x="3938" y="838"/>
                  <a:pt x="3915" y="835"/>
                  <a:pt x="3905" y="827"/>
                </a:cubicBezTo>
                <a:cubicBezTo>
                  <a:pt x="3895" y="819"/>
                  <a:pt x="3900" y="798"/>
                  <a:pt x="3900" y="798"/>
                </a:cubicBezTo>
                <a:cubicBezTo>
                  <a:pt x="3879" y="782"/>
                  <a:pt x="3879" y="782"/>
                  <a:pt x="3879" y="782"/>
                </a:cubicBezTo>
                <a:cubicBezTo>
                  <a:pt x="3852" y="785"/>
                  <a:pt x="3852" y="785"/>
                  <a:pt x="3852" y="785"/>
                </a:cubicBezTo>
                <a:cubicBezTo>
                  <a:pt x="3848" y="776"/>
                  <a:pt x="3848" y="776"/>
                  <a:pt x="3848" y="776"/>
                </a:cubicBezTo>
                <a:cubicBezTo>
                  <a:pt x="3835" y="754"/>
                  <a:pt x="3835" y="754"/>
                  <a:pt x="3835" y="754"/>
                </a:cubicBezTo>
                <a:cubicBezTo>
                  <a:pt x="3812" y="758"/>
                  <a:pt x="3812" y="758"/>
                  <a:pt x="3812" y="758"/>
                </a:cubicBezTo>
                <a:cubicBezTo>
                  <a:pt x="3799" y="751"/>
                  <a:pt x="3799" y="751"/>
                  <a:pt x="3799" y="751"/>
                </a:cubicBezTo>
                <a:cubicBezTo>
                  <a:pt x="3811" y="740"/>
                  <a:pt x="3811" y="740"/>
                  <a:pt x="3811" y="740"/>
                </a:cubicBezTo>
                <a:cubicBezTo>
                  <a:pt x="3809" y="723"/>
                  <a:pt x="3809" y="723"/>
                  <a:pt x="3809" y="723"/>
                </a:cubicBezTo>
                <a:cubicBezTo>
                  <a:pt x="3775" y="741"/>
                  <a:pt x="3775" y="741"/>
                  <a:pt x="3775" y="741"/>
                </a:cubicBezTo>
                <a:cubicBezTo>
                  <a:pt x="3758" y="749"/>
                  <a:pt x="3758" y="749"/>
                  <a:pt x="3758" y="749"/>
                </a:cubicBezTo>
                <a:cubicBezTo>
                  <a:pt x="3739" y="777"/>
                  <a:pt x="3739" y="777"/>
                  <a:pt x="3739" y="777"/>
                </a:cubicBezTo>
                <a:cubicBezTo>
                  <a:pt x="3739" y="777"/>
                  <a:pt x="3708" y="784"/>
                  <a:pt x="3706" y="790"/>
                </a:cubicBezTo>
                <a:cubicBezTo>
                  <a:pt x="3704" y="796"/>
                  <a:pt x="3716" y="803"/>
                  <a:pt x="3706" y="806"/>
                </a:cubicBezTo>
                <a:cubicBezTo>
                  <a:pt x="3697" y="810"/>
                  <a:pt x="3668" y="820"/>
                  <a:pt x="3668" y="820"/>
                </a:cubicBezTo>
                <a:cubicBezTo>
                  <a:pt x="3685" y="828"/>
                  <a:pt x="3685" y="828"/>
                  <a:pt x="3685" y="828"/>
                </a:cubicBezTo>
                <a:cubicBezTo>
                  <a:pt x="3685" y="828"/>
                  <a:pt x="3712" y="824"/>
                  <a:pt x="3713" y="827"/>
                </a:cubicBezTo>
                <a:cubicBezTo>
                  <a:pt x="3713" y="830"/>
                  <a:pt x="3707" y="835"/>
                  <a:pt x="3707" y="846"/>
                </a:cubicBezTo>
                <a:cubicBezTo>
                  <a:pt x="3707" y="857"/>
                  <a:pt x="3750" y="858"/>
                  <a:pt x="3769" y="848"/>
                </a:cubicBezTo>
                <a:cubicBezTo>
                  <a:pt x="3788" y="839"/>
                  <a:pt x="3778" y="821"/>
                  <a:pt x="3806" y="822"/>
                </a:cubicBezTo>
                <a:cubicBezTo>
                  <a:pt x="3833" y="822"/>
                  <a:pt x="3837" y="831"/>
                  <a:pt x="3837" y="831"/>
                </a:cubicBezTo>
                <a:cubicBezTo>
                  <a:pt x="3868" y="836"/>
                  <a:pt x="3868" y="836"/>
                  <a:pt x="3868" y="836"/>
                </a:cubicBezTo>
                <a:cubicBezTo>
                  <a:pt x="3872" y="847"/>
                  <a:pt x="3872" y="847"/>
                  <a:pt x="3872" y="847"/>
                </a:cubicBezTo>
                <a:cubicBezTo>
                  <a:pt x="3934" y="851"/>
                  <a:pt x="3934" y="851"/>
                  <a:pt x="3934" y="851"/>
                </a:cubicBezTo>
                <a:lnTo>
                  <a:pt x="3938" y="838"/>
                </a:lnTo>
                <a:close/>
                <a:moveTo>
                  <a:pt x="3767" y="885"/>
                </a:moveTo>
                <a:cubicBezTo>
                  <a:pt x="3712" y="935"/>
                  <a:pt x="3802" y="899"/>
                  <a:pt x="3802" y="899"/>
                </a:cubicBezTo>
                <a:cubicBezTo>
                  <a:pt x="3848" y="856"/>
                  <a:pt x="3821" y="834"/>
                  <a:pt x="3767" y="885"/>
                </a:cubicBezTo>
                <a:close/>
                <a:moveTo>
                  <a:pt x="4240" y="874"/>
                </a:moveTo>
                <a:cubicBezTo>
                  <a:pt x="4228" y="875"/>
                  <a:pt x="4229" y="891"/>
                  <a:pt x="4243" y="891"/>
                </a:cubicBezTo>
                <a:cubicBezTo>
                  <a:pt x="4267" y="891"/>
                  <a:pt x="4253" y="872"/>
                  <a:pt x="4240" y="874"/>
                </a:cubicBezTo>
                <a:close/>
                <a:moveTo>
                  <a:pt x="1646" y="1241"/>
                </a:moveTo>
                <a:cubicBezTo>
                  <a:pt x="1652" y="1228"/>
                  <a:pt x="1637" y="1213"/>
                  <a:pt x="1627" y="1223"/>
                </a:cubicBezTo>
                <a:cubicBezTo>
                  <a:pt x="1617" y="1233"/>
                  <a:pt x="1611" y="1263"/>
                  <a:pt x="1611" y="1263"/>
                </a:cubicBezTo>
                <a:cubicBezTo>
                  <a:pt x="1611" y="1263"/>
                  <a:pt x="1624" y="1252"/>
                  <a:pt x="1629" y="1252"/>
                </a:cubicBezTo>
                <a:cubicBezTo>
                  <a:pt x="1634" y="1252"/>
                  <a:pt x="1640" y="1254"/>
                  <a:pt x="1646" y="1241"/>
                </a:cubicBezTo>
                <a:close/>
                <a:moveTo>
                  <a:pt x="1638" y="1161"/>
                </a:moveTo>
                <a:cubicBezTo>
                  <a:pt x="1620" y="1158"/>
                  <a:pt x="1620" y="1158"/>
                  <a:pt x="1620" y="1158"/>
                </a:cubicBezTo>
                <a:cubicBezTo>
                  <a:pt x="1620" y="1158"/>
                  <a:pt x="1595" y="1176"/>
                  <a:pt x="1598" y="1183"/>
                </a:cubicBezTo>
                <a:cubicBezTo>
                  <a:pt x="1604" y="1197"/>
                  <a:pt x="1624" y="1175"/>
                  <a:pt x="1624" y="1175"/>
                </a:cubicBezTo>
                <a:cubicBezTo>
                  <a:pt x="1639" y="1171"/>
                  <a:pt x="1639" y="1171"/>
                  <a:pt x="1639" y="1171"/>
                </a:cubicBezTo>
                <a:lnTo>
                  <a:pt x="1638" y="1161"/>
                </a:lnTo>
                <a:close/>
                <a:moveTo>
                  <a:pt x="1553" y="1272"/>
                </a:moveTo>
                <a:cubicBezTo>
                  <a:pt x="1559" y="1247"/>
                  <a:pt x="1559" y="1247"/>
                  <a:pt x="1559" y="1247"/>
                </a:cubicBezTo>
                <a:cubicBezTo>
                  <a:pt x="1548" y="1252"/>
                  <a:pt x="1548" y="1252"/>
                  <a:pt x="1548" y="1252"/>
                </a:cubicBezTo>
                <a:cubicBezTo>
                  <a:pt x="1544" y="1271"/>
                  <a:pt x="1544" y="1271"/>
                  <a:pt x="1544" y="1271"/>
                </a:cubicBezTo>
                <a:lnTo>
                  <a:pt x="1553" y="1272"/>
                </a:lnTo>
                <a:close/>
                <a:moveTo>
                  <a:pt x="1558" y="1149"/>
                </a:moveTo>
                <a:cubicBezTo>
                  <a:pt x="1557" y="1155"/>
                  <a:pt x="1550" y="1168"/>
                  <a:pt x="1550" y="1168"/>
                </a:cubicBezTo>
                <a:cubicBezTo>
                  <a:pt x="1549" y="1177"/>
                  <a:pt x="1549" y="1177"/>
                  <a:pt x="1549" y="1177"/>
                </a:cubicBezTo>
                <a:cubicBezTo>
                  <a:pt x="1549" y="1177"/>
                  <a:pt x="1541" y="1181"/>
                  <a:pt x="1540" y="1188"/>
                </a:cubicBezTo>
                <a:cubicBezTo>
                  <a:pt x="1539" y="1195"/>
                  <a:pt x="1546" y="1199"/>
                  <a:pt x="1546" y="1199"/>
                </a:cubicBezTo>
                <a:cubicBezTo>
                  <a:pt x="1546" y="1199"/>
                  <a:pt x="1559" y="1179"/>
                  <a:pt x="1576" y="1166"/>
                </a:cubicBezTo>
                <a:cubicBezTo>
                  <a:pt x="1593" y="1153"/>
                  <a:pt x="1590" y="1138"/>
                  <a:pt x="1583" y="1135"/>
                </a:cubicBezTo>
                <a:cubicBezTo>
                  <a:pt x="1576" y="1132"/>
                  <a:pt x="1559" y="1143"/>
                  <a:pt x="1558" y="1149"/>
                </a:cubicBezTo>
                <a:close/>
                <a:moveTo>
                  <a:pt x="4429" y="4263"/>
                </a:moveTo>
                <a:cubicBezTo>
                  <a:pt x="4438" y="4234"/>
                  <a:pt x="4438" y="4234"/>
                  <a:pt x="4438" y="4234"/>
                </a:cubicBezTo>
                <a:cubicBezTo>
                  <a:pt x="4438" y="4234"/>
                  <a:pt x="4445" y="4220"/>
                  <a:pt x="4444" y="4207"/>
                </a:cubicBezTo>
                <a:cubicBezTo>
                  <a:pt x="4443" y="4194"/>
                  <a:pt x="4423" y="4199"/>
                  <a:pt x="4412" y="4199"/>
                </a:cubicBezTo>
                <a:cubicBezTo>
                  <a:pt x="4412" y="4199"/>
                  <a:pt x="4396" y="4208"/>
                  <a:pt x="4389" y="4207"/>
                </a:cubicBezTo>
                <a:cubicBezTo>
                  <a:pt x="4383" y="4206"/>
                  <a:pt x="4355" y="4199"/>
                  <a:pt x="4345" y="4201"/>
                </a:cubicBezTo>
                <a:cubicBezTo>
                  <a:pt x="4335" y="4203"/>
                  <a:pt x="4346" y="4226"/>
                  <a:pt x="4346" y="4226"/>
                </a:cubicBezTo>
                <a:cubicBezTo>
                  <a:pt x="4335" y="4228"/>
                  <a:pt x="4335" y="4228"/>
                  <a:pt x="4335" y="4228"/>
                </a:cubicBezTo>
                <a:cubicBezTo>
                  <a:pt x="4335" y="4244"/>
                  <a:pt x="4335" y="4244"/>
                  <a:pt x="4335" y="4244"/>
                </a:cubicBezTo>
                <a:cubicBezTo>
                  <a:pt x="4349" y="4250"/>
                  <a:pt x="4349" y="4250"/>
                  <a:pt x="4349" y="4250"/>
                </a:cubicBezTo>
                <a:cubicBezTo>
                  <a:pt x="4339" y="4258"/>
                  <a:pt x="4339" y="4258"/>
                  <a:pt x="4339" y="4258"/>
                </a:cubicBezTo>
                <a:cubicBezTo>
                  <a:pt x="4339" y="4258"/>
                  <a:pt x="4342" y="4274"/>
                  <a:pt x="4348" y="4284"/>
                </a:cubicBezTo>
                <a:cubicBezTo>
                  <a:pt x="4355" y="4294"/>
                  <a:pt x="4375" y="4288"/>
                  <a:pt x="4382" y="4288"/>
                </a:cubicBezTo>
                <a:cubicBezTo>
                  <a:pt x="4388" y="4288"/>
                  <a:pt x="4387" y="4280"/>
                  <a:pt x="4387" y="4280"/>
                </a:cubicBezTo>
                <a:cubicBezTo>
                  <a:pt x="4387" y="4280"/>
                  <a:pt x="4400" y="4276"/>
                  <a:pt x="4411" y="4276"/>
                </a:cubicBezTo>
                <a:cubicBezTo>
                  <a:pt x="4422" y="4276"/>
                  <a:pt x="4429" y="4263"/>
                  <a:pt x="4429" y="4263"/>
                </a:cubicBezTo>
                <a:close/>
                <a:moveTo>
                  <a:pt x="4330" y="4191"/>
                </a:moveTo>
                <a:cubicBezTo>
                  <a:pt x="4317" y="4207"/>
                  <a:pt x="4317" y="4207"/>
                  <a:pt x="4317" y="4207"/>
                </a:cubicBezTo>
                <a:cubicBezTo>
                  <a:pt x="4328" y="4212"/>
                  <a:pt x="4328" y="4212"/>
                  <a:pt x="4328" y="4212"/>
                </a:cubicBezTo>
                <a:cubicBezTo>
                  <a:pt x="4339" y="4195"/>
                  <a:pt x="4339" y="4195"/>
                  <a:pt x="4339" y="4195"/>
                </a:cubicBezTo>
                <a:lnTo>
                  <a:pt x="4330" y="4191"/>
                </a:lnTo>
                <a:close/>
                <a:moveTo>
                  <a:pt x="4367" y="4178"/>
                </a:moveTo>
                <a:cubicBezTo>
                  <a:pt x="4353" y="4179"/>
                  <a:pt x="4353" y="4179"/>
                  <a:pt x="4353" y="4179"/>
                </a:cubicBezTo>
                <a:cubicBezTo>
                  <a:pt x="4352" y="4190"/>
                  <a:pt x="4352" y="4190"/>
                  <a:pt x="4352" y="4190"/>
                </a:cubicBezTo>
                <a:cubicBezTo>
                  <a:pt x="4374" y="4191"/>
                  <a:pt x="4374" y="4191"/>
                  <a:pt x="4374" y="4191"/>
                </a:cubicBezTo>
                <a:cubicBezTo>
                  <a:pt x="4386" y="4174"/>
                  <a:pt x="4386" y="4174"/>
                  <a:pt x="4386" y="4174"/>
                </a:cubicBezTo>
                <a:cubicBezTo>
                  <a:pt x="4377" y="4163"/>
                  <a:pt x="4377" y="4163"/>
                  <a:pt x="4377" y="4163"/>
                </a:cubicBezTo>
                <a:lnTo>
                  <a:pt x="4367" y="4178"/>
                </a:lnTo>
                <a:close/>
                <a:moveTo>
                  <a:pt x="4402" y="4194"/>
                </a:moveTo>
                <a:cubicBezTo>
                  <a:pt x="4390" y="4183"/>
                  <a:pt x="4390" y="4183"/>
                  <a:pt x="4390" y="4183"/>
                </a:cubicBezTo>
                <a:cubicBezTo>
                  <a:pt x="4375" y="4200"/>
                  <a:pt x="4375" y="4200"/>
                  <a:pt x="4375" y="4200"/>
                </a:cubicBezTo>
                <a:cubicBezTo>
                  <a:pt x="4387" y="4199"/>
                  <a:pt x="4387" y="4199"/>
                  <a:pt x="4387" y="4199"/>
                </a:cubicBezTo>
                <a:lnTo>
                  <a:pt x="4402" y="4194"/>
                </a:lnTo>
                <a:close/>
                <a:moveTo>
                  <a:pt x="3763" y="6942"/>
                </a:moveTo>
                <a:cubicBezTo>
                  <a:pt x="3766" y="6925"/>
                  <a:pt x="3766" y="6925"/>
                  <a:pt x="3766" y="6925"/>
                </a:cubicBezTo>
                <a:cubicBezTo>
                  <a:pt x="3763" y="6900"/>
                  <a:pt x="3763" y="6900"/>
                  <a:pt x="3763" y="6900"/>
                </a:cubicBezTo>
                <a:cubicBezTo>
                  <a:pt x="3752" y="6896"/>
                  <a:pt x="3752" y="6896"/>
                  <a:pt x="3752" y="6896"/>
                </a:cubicBezTo>
                <a:cubicBezTo>
                  <a:pt x="3752" y="6907"/>
                  <a:pt x="3752" y="6907"/>
                  <a:pt x="3752" y="6907"/>
                </a:cubicBezTo>
                <a:cubicBezTo>
                  <a:pt x="3730" y="6903"/>
                  <a:pt x="3730" y="6903"/>
                  <a:pt x="3730" y="6903"/>
                </a:cubicBezTo>
                <a:cubicBezTo>
                  <a:pt x="3747" y="6926"/>
                  <a:pt x="3747" y="6926"/>
                  <a:pt x="3747" y="6926"/>
                </a:cubicBezTo>
                <a:cubicBezTo>
                  <a:pt x="3743" y="6955"/>
                  <a:pt x="3743" y="6955"/>
                  <a:pt x="3743" y="6955"/>
                </a:cubicBezTo>
                <a:lnTo>
                  <a:pt x="3763" y="6942"/>
                </a:lnTo>
                <a:close/>
                <a:moveTo>
                  <a:pt x="4098" y="7134"/>
                </a:moveTo>
                <a:cubicBezTo>
                  <a:pt x="4104" y="7128"/>
                  <a:pt x="4104" y="7128"/>
                  <a:pt x="4104" y="7128"/>
                </a:cubicBezTo>
                <a:cubicBezTo>
                  <a:pt x="4077" y="7125"/>
                  <a:pt x="4077" y="7125"/>
                  <a:pt x="4077" y="7125"/>
                </a:cubicBezTo>
                <a:cubicBezTo>
                  <a:pt x="4053" y="7125"/>
                  <a:pt x="4053" y="7125"/>
                  <a:pt x="4053" y="7125"/>
                </a:cubicBezTo>
                <a:cubicBezTo>
                  <a:pt x="4062" y="7149"/>
                  <a:pt x="4062" y="7149"/>
                  <a:pt x="4062" y="7149"/>
                </a:cubicBezTo>
                <a:cubicBezTo>
                  <a:pt x="4085" y="7151"/>
                  <a:pt x="4085" y="7151"/>
                  <a:pt x="4085" y="7151"/>
                </a:cubicBezTo>
                <a:cubicBezTo>
                  <a:pt x="4079" y="7141"/>
                  <a:pt x="4079" y="7141"/>
                  <a:pt x="4079" y="7141"/>
                </a:cubicBezTo>
                <a:cubicBezTo>
                  <a:pt x="4085" y="7137"/>
                  <a:pt x="4085" y="7137"/>
                  <a:pt x="4085" y="7137"/>
                </a:cubicBezTo>
                <a:cubicBezTo>
                  <a:pt x="4092" y="7147"/>
                  <a:pt x="4092" y="7147"/>
                  <a:pt x="4092" y="7147"/>
                </a:cubicBezTo>
                <a:cubicBezTo>
                  <a:pt x="4123" y="7147"/>
                  <a:pt x="4123" y="7147"/>
                  <a:pt x="4123" y="7147"/>
                </a:cubicBezTo>
                <a:cubicBezTo>
                  <a:pt x="4133" y="7159"/>
                  <a:pt x="4133" y="7159"/>
                  <a:pt x="4133" y="7159"/>
                </a:cubicBezTo>
                <a:cubicBezTo>
                  <a:pt x="4146" y="7159"/>
                  <a:pt x="4146" y="7159"/>
                  <a:pt x="4146" y="7159"/>
                </a:cubicBezTo>
                <a:cubicBezTo>
                  <a:pt x="4126" y="7138"/>
                  <a:pt x="4126" y="7138"/>
                  <a:pt x="4126" y="7138"/>
                </a:cubicBezTo>
                <a:lnTo>
                  <a:pt x="4098" y="7134"/>
                </a:lnTo>
                <a:close/>
                <a:moveTo>
                  <a:pt x="3867" y="6985"/>
                </a:moveTo>
                <a:cubicBezTo>
                  <a:pt x="3867" y="6985"/>
                  <a:pt x="3841" y="6972"/>
                  <a:pt x="3838" y="6984"/>
                </a:cubicBezTo>
                <a:cubicBezTo>
                  <a:pt x="3835" y="6996"/>
                  <a:pt x="3831" y="7011"/>
                  <a:pt x="3835" y="7011"/>
                </a:cubicBezTo>
                <a:cubicBezTo>
                  <a:pt x="3840" y="7011"/>
                  <a:pt x="3857" y="7004"/>
                  <a:pt x="3857" y="7004"/>
                </a:cubicBezTo>
                <a:cubicBezTo>
                  <a:pt x="3859" y="7020"/>
                  <a:pt x="3859" y="7020"/>
                  <a:pt x="3859" y="7020"/>
                </a:cubicBezTo>
                <a:cubicBezTo>
                  <a:pt x="3880" y="7010"/>
                  <a:pt x="3880" y="7010"/>
                  <a:pt x="3880" y="7010"/>
                </a:cubicBezTo>
                <a:cubicBezTo>
                  <a:pt x="3869" y="7000"/>
                  <a:pt x="3869" y="7000"/>
                  <a:pt x="3869" y="7000"/>
                </a:cubicBezTo>
                <a:cubicBezTo>
                  <a:pt x="3873" y="6988"/>
                  <a:pt x="3873" y="6988"/>
                  <a:pt x="3873" y="6988"/>
                </a:cubicBezTo>
                <a:lnTo>
                  <a:pt x="3867" y="6985"/>
                </a:lnTo>
                <a:close/>
                <a:moveTo>
                  <a:pt x="3994" y="7061"/>
                </a:moveTo>
                <a:cubicBezTo>
                  <a:pt x="3986" y="7072"/>
                  <a:pt x="3986" y="7072"/>
                  <a:pt x="3986" y="7072"/>
                </a:cubicBezTo>
                <a:cubicBezTo>
                  <a:pt x="3990" y="7092"/>
                  <a:pt x="3990" y="7092"/>
                  <a:pt x="3990" y="7092"/>
                </a:cubicBezTo>
                <a:cubicBezTo>
                  <a:pt x="4006" y="7086"/>
                  <a:pt x="4006" y="7086"/>
                  <a:pt x="4006" y="7086"/>
                </a:cubicBezTo>
                <a:lnTo>
                  <a:pt x="3994" y="7061"/>
                </a:lnTo>
                <a:close/>
                <a:moveTo>
                  <a:pt x="3997" y="7104"/>
                </a:moveTo>
                <a:cubicBezTo>
                  <a:pt x="3955" y="7099"/>
                  <a:pt x="3955" y="7099"/>
                  <a:pt x="3955" y="7099"/>
                </a:cubicBezTo>
                <a:cubicBezTo>
                  <a:pt x="3960" y="7111"/>
                  <a:pt x="3960" y="7111"/>
                  <a:pt x="3960" y="7111"/>
                </a:cubicBezTo>
                <a:cubicBezTo>
                  <a:pt x="3987" y="7110"/>
                  <a:pt x="3987" y="7110"/>
                  <a:pt x="3987" y="7110"/>
                </a:cubicBezTo>
                <a:cubicBezTo>
                  <a:pt x="3997" y="7124"/>
                  <a:pt x="3997" y="7124"/>
                  <a:pt x="3997" y="7124"/>
                </a:cubicBezTo>
                <a:cubicBezTo>
                  <a:pt x="4035" y="7140"/>
                  <a:pt x="4035" y="7140"/>
                  <a:pt x="4035" y="7140"/>
                </a:cubicBezTo>
                <a:cubicBezTo>
                  <a:pt x="4012" y="7120"/>
                  <a:pt x="4012" y="7120"/>
                  <a:pt x="4012" y="7120"/>
                </a:cubicBezTo>
                <a:lnTo>
                  <a:pt x="3997" y="7104"/>
                </a:lnTo>
                <a:close/>
                <a:moveTo>
                  <a:pt x="3975" y="7091"/>
                </a:moveTo>
                <a:cubicBezTo>
                  <a:pt x="3973" y="7079"/>
                  <a:pt x="3973" y="7079"/>
                  <a:pt x="3973" y="7079"/>
                </a:cubicBezTo>
                <a:cubicBezTo>
                  <a:pt x="3939" y="7071"/>
                  <a:pt x="3939" y="7071"/>
                  <a:pt x="3939" y="7071"/>
                </a:cubicBezTo>
                <a:cubicBezTo>
                  <a:pt x="3931" y="7082"/>
                  <a:pt x="3931" y="7082"/>
                  <a:pt x="3931" y="7082"/>
                </a:cubicBezTo>
                <a:cubicBezTo>
                  <a:pt x="3932" y="7095"/>
                  <a:pt x="3932" y="7095"/>
                  <a:pt x="3932" y="7095"/>
                </a:cubicBezTo>
                <a:cubicBezTo>
                  <a:pt x="3955" y="7086"/>
                  <a:pt x="3955" y="7086"/>
                  <a:pt x="3955" y="7086"/>
                </a:cubicBezTo>
                <a:lnTo>
                  <a:pt x="3975" y="7091"/>
                </a:lnTo>
                <a:close/>
                <a:moveTo>
                  <a:pt x="4085" y="7040"/>
                </a:moveTo>
                <a:cubicBezTo>
                  <a:pt x="4062" y="7040"/>
                  <a:pt x="4062" y="7040"/>
                  <a:pt x="4062" y="7040"/>
                </a:cubicBezTo>
                <a:cubicBezTo>
                  <a:pt x="4066" y="7029"/>
                  <a:pt x="4066" y="7029"/>
                  <a:pt x="4066" y="7029"/>
                </a:cubicBezTo>
                <a:cubicBezTo>
                  <a:pt x="4040" y="7003"/>
                  <a:pt x="4040" y="7003"/>
                  <a:pt x="4040" y="7003"/>
                </a:cubicBezTo>
                <a:cubicBezTo>
                  <a:pt x="4019" y="7009"/>
                  <a:pt x="4019" y="7009"/>
                  <a:pt x="4019" y="7009"/>
                </a:cubicBezTo>
                <a:cubicBezTo>
                  <a:pt x="4010" y="7001"/>
                  <a:pt x="4010" y="7001"/>
                  <a:pt x="4010" y="7001"/>
                </a:cubicBezTo>
                <a:cubicBezTo>
                  <a:pt x="4003" y="7013"/>
                  <a:pt x="4003" y="7013"/>
                  <a:pt x="4003" y="7013"/>
                </a:cubicBezTo>
                <a:cubicBezTo>
                  <a:pt x="3990" y="7016"/>
                  <a:pt x="3990" y="7016"/>
                  <a:pt x="3990" y="7016"/>
                </a:cubicBezTo>
                <a:cubicBezTo>
                  <a:pt x="3991" y="7027"/>
                  <a:pt x="3991" y="7027"/>
                  <a:pt x="3991" y="7027"/>
                </a:cubicBezTo>
                <a:cubicBezTo>
                  <a:pt x="3980" y="7029"/>
                  <a:pt x="3980" y="7029"/>
                  <a:pt x="3980" y="7029"/>
                </a:cubicBezTo>
                <a:cubicBezTo>
                  <a:pt x="3981" y="7047"/>
                  <a:pt x="3981" y="7047"/>
                  <a:pt x="3981" y="7047"/>
                </a:cubicBezTo>
                <a:cubicBezTo>
                  <a:pt x="3994" y="7060"/>
                  <a:pt x="4017" y="7037"/>
                  <a:pt x="4017" y="7037"/>
                </a:cubicBezTo>
                <a:cubicBezTo>
                  <a:pt x="4032" y="7043"/>
                  <a:pt x="4032" y="7043"/>
                  <a:pt x="4032" y="7043"/>
                </a:cubicBezTo>
                <a:cubicBezTo>
                  <a:pt x="4032" y="7056"/>
                  <a:pt x="4032" y="7056"/>
                  <a:pt x="4032" y="7056"/>
                </a:cubicBezTo>
                <a:cubicBezTo>
                  <a:pt x="4032" y="7056"/>
                  <a:pt x="4001" y="7071"/>
                  <a:pt x="4012" y="7075"/>
                </a:cubicBezTo>
                <a:cubicBezTo>
                  <a:pt x="4022" y="7079"/>
                  <a:pt x="4075" y="7097"/>
                  <a:pt x="4075" y="7097"/>
                </a:cubicBezTo>
                <a:cubicBezTo>
                  <a:pt x="4065" y="7111"/>
                  <a:pt x="4065" y="7111"/>
                  <a:pt x="4065" y="7111"/>
                </a:cubicBezTo>
                <a:cubicBezTo>
                  <a:pt x="4065" y="7111"/>
                  <a:pt x="4062" y="7098"/>
                  <a:pt x="4052" y="7098"/>
                </a:cubicBezTo>
                <a:cubicBezTo>
                  <a:pt x="4042" y="7098"/>
                  <a:pt x="4039" y="7105"/>
                  <a:pt x="4039" y="7105"/>
                </a:cubicBezTo>
                <a:cubicBezTo>
                  <a:pt x="4027" y="7091"/>
                  <a:pt x="4027" y="7091"/>
                  <a:pt x="4027" y="7091"/>
                </a:cubicBezTo>
                <a:cubicBezTo>
                  <a:pt x="4016" y="7095"/>
                  <a:pt x="4016" y="7095"/>
                  <a:pt x="4016" y="7095"/>
                </a:cubicBezTo>
                <a:cubicBezTo>
                  <a:pt x="4025" y="7102"/>
                  <a:pt x="4025" y="7102"/>
                  <a:pt x="4025" y="7102"/>
                </a:cubicBezTo>
                <a:cubicBezTo>
                  <a:pt x="4004" y="7099"/>
                  <a:pt x="4004" y="7099"/>
                  <a:pt x="4004" y="7099"/>
                </a:cubicBezTo>
                <a:cubicBezTo>
                  <a:pt x="4004" y="7099"/>
                  <a:pt x="4010" y="7115"/>
                  <a:pt x="4026" y="7115"/>
                </a:cubicBezTo>
                <a:cubicBezTo>
                  <a:pt x="4042" y="7115"/>
                  <a:pt x="4055" y="7115"/>
                  <a:pt x="4055" y="7115"/>
                </a:cubicBezTo>
                <a:cubicBezTo>
                  <a:pt x="4055" y="7115"/>
                  <a:pt x="4071" y="7121"/>
                  <a:pt x="4081" y="7120"/>
                </a:cubicBezTo>
                <a:cubicBezTo>
                  <a:pt x="4091" y="7118"/>
                  <a:pt x="4136" y="7118"/>
                  <a:pt x="4150" y="7118"/>
                </a:cubicBezTo>
                <a:cubicBezTo>
                  <a:pt x="4165" y="7118"/>
                  <a:pt x="4185" y="7131"/>
                  <a:pt x="4185" y="7131"/>
                </a:cubicBezTo>
                <a:cubicBezTo>
                  <a:pt x="4206" y="7120"/>
                  <a:pt x="4206" y="7120"/>
                  <a:pt x="4206" y="7120"/>
                </a:cubicBezTo>
                <a:cubicBezTo>
                  <a:pt x="4218" y="7124"/>
                  <a:pt x="4218" y="7124"/>
                  <a:pt x="4218" y="7124"/>
                </a:cubicBezTo>
                <a:cubicBezTo>
                  <a:pt x="4230" y="7123"/>
                  <a:pt x="4230" y="7123"/>
                  <a:pt x="4230" y="7123"/>
                </a:cubicBezTo>
                <a:cubicBezTo>
                  <a:pt x="4231" y="7107"/>
                  <a:pt x="4231" y="7107"/>
                  <a:pt x="4231" y="7107"/>
                </a:cubicBezTo>
                <a:cubicBezTo>
                  <a:pt x="4231" y="7107"/>
                  <a:pt x="4189" y="7105"/>
                  <a:pt x="4137" y="7079"/>
                </a:cubicBezTo>
                <a:cubicBezTo>
                  <a:pt x="4085" y="7053"/>
                  <a:pt x="4085" y="7040"/>
                  <a:pt x="4085" y="7040"/>
                </a:cubicBezTo>
                <a:close/>
                <a:moveTo>
                  <a:pt x="4118" y="7130"/>
                </a:moveTo>
                <a:cubicBezTo>
                  <a:pt x="4136" y="7140"/>
                  <a:pt x="4136" y="7140"/>
                  <a:pt x="4136" y="7140"/>
                </a:cubicBezTo>
                <a:cubicBezTo>
                  <a:pt x="4172" y="7143"/>
                  <a:pt x="4172" y="7143"/>
                  <a:pt x="4172" y="7143"/>
                </a:cubicBezTo>
                <a:cubicBezTo>
                  <a:pt x="4153" y="7125"/>
                  <a:pt x="4153" y="7125"/>
                  <a:pt x="4153" y="7125"/>
                </a:cubicBezTo>
                <a:lnTo>
                  <a:pt x="4118" y="7130"/>
                </a:lnTo>
                <a:close/>
                <a:moveTo>
                  <a:pt x="4293" y="4234"/>
                </a:moveTo>
                <a:cubicBezTo>
                  <a:pt x="4290" y="4248"/>
                  <a:pt x="4290" y="4248"/>
                  <a:pt x="4290" y="4248"/>
                </a:cubicBezTo>
                <a:cubicBezTo>
                  <a:pt x="4280" y="4271"/>
                  <a:pt x="4280" y="4271"/>
                  <a:pt x="4280" y="4271"/>
                </a:cubicBezTo>
                <a:cubicBezTo>
                  <a:pt x="4300" y="4259"/>
                  <a:pt x="4300" y="4259"/>
                  <a:pt x="4300" y="4259"/>
                </a:cubicBezTo>
                <a:cubicBezTo>
                  <a:pt x="4300" y="4259"/>
                  <a:pt x="4322" y="4229"/>
                  <a:pt x="4314" y="4224"/>
                </a:cubicBezTo>
                <a:cubicBezTo>
                  <a:pt x="4305" y="4218"/>
                  <a:pt x="4293" y="4234"/>
                  <a:pt x="4293" y="4234"/>
                </a:cubicBezTo>
                <a:close/>
                <a:moveTo>
                  <a:pt x="3623" y="6528"/>
                </a:moveTo>
                <a:cubicBezTo>
                  <a:pt x="3625" y="6496"/>
                  <a:pt x="3625" y="6496"/>
                  <a:pt x="3625" y="6496"/>
                </a:cubicBezTo>
                <a:cubicBezTo>
                  <a:pt x="3604" y="6476"/>
                  <a:pt x="3604" y="6476"/>
                  <a:pt x="3604" y="6476"/>
                </a:cubicBezTo>
                <a:cubicBezTo>
                  <a:pt x="3614" y="6466"/>
                  <a:pt x="3614" y="6466"/>
                  <a:pt x="3614" y="6466"/>
                </a:cubicBezTo>
                <a:cubicBezTo>
                  <a:pt x="3600" y="6450"/>
                  <a:pt x="3600" y="6450"/>
                  <a:pt x="3600" y="6450"/>
                </a:cubicBezTo>
                <a:cubicBezTo>
                  <a:pt x="3577" y="6441"/>
                  <a:pt x="3577" y="6441"/>
                  <a:pt x="3577" y="6441"/>
                </a:cubicBezTo>
                <a:cubicBezTo>
                  <a:pt x="3577" y="6441"/>
                  <a:pt x="3574" y="6477"/>
                  <a:pt x="3583" y="6480"/>
                </a:cubicBezTo>
                <a:cubicBezTo>
                  <a:pt x="3591" y="6483"/>
                  <a:pt x="3597" y="6503"/>
                  <a:pt x="3597" y="6503"/>
                </a:cubicBezTo>
                <a:cubicBezTo>
                  <a:pt x="3593" y="6516"/>
                  <a:pt x="3593" y="6516"/>
                  <a:pt x="3593" y="6516"/>
                </a:cubicBezTo>
                <a:lnTo>
                  <a:pt x="3623" y="6528"/>
                </a:lnTo>
                <a:close/>
                <a:moveTo>
                  <a:pt x="3672" y="6600"/>
                </a:moveTo>
                <a:cubicBezTo>
                  <a:pt x="3672" y="6600"/>
                  <a:pt x="3704" y="6581"/>
                  <a:pt x="3682" y="6577"/>
                </a:cubicBezTo>
                <a:cubicBezTo>
                  <a:pt x="3661" y="6572"/>
                  <a:pt x="3659" y="6600"/>
                  <a:pt x="3672" y="6600"/>
                </a:cubicBezTo>
                <a:close/>
                <a:moveTo>
                  <a:pt x="5098" y="4575"/>
                </a:moveTo>
                <a:cubicBezTo>
                  <a:pt x="5098" y="4558"/>
                  <a:pt x="5082" y="4534"/>
                  <a:pt x="5081" y="4523"/>
                </a:cubicBezTo>
                <a:cubicBezTo>
                  <a:pt x="5080" y="4512"/>
                  <a:pt x="5080" y="4500"/>
                  <a:pt x="5080" y="4491"/>
                </a:cubicBezTo>
                <a:cubicBezTo>
                  <a:pt x="5080" y="4482"/>
                  <a:pt x="5062" y="4466"/>
                  <a:pt x="5062" y="4466"/>
                </a:cubicBezTo>
                <a:cubicBezTo>
                  <a:pt x="5041" y="4462"/>
                  <a:pt x="5041" y="4462"/>
                  <a:pt x="5041" y="4462"/>
                </a:cubicBezTo>
                <a:cubicBezTo>
                  <a:pt x="5007" y="4467"/>
                  <a:pt x="5007" y="4467"/>
                  <a:pt x="5007" y="4467"/>
                </a:cubicBezTo>
                <a:cubicBezTo>
                  <a:pt x="4996" y="4457"/>
                  <a:pt x="4996" y="4457"/>
                  <a:pt x="4996" y="4457"/>
                </a:cubicBezTo>
                <a:cubicBezTo>
                  <a:pt x="4983" y="4456"/>
                  <a:pt x="4983" y="4456"/>
                  <a:pt x="4983" y="4456"/>
                </a:cubicBezTo>
                <a:cubicBezTo>
                  <a:pt x="4971" y="4441"/>
                  <a:pt x="4971" y="4441"/>
                  <a:pt x="4971" y="4441"/>
                </a:cubicBezTo>
                <a:cubicBezTo>
                  <a:pt x="4956" y="4440"/>
                  <a:pt x="4956" y="4440"/>
                  <a:pt x="4956" y="4440"/>
                </a:cubicBezTo>
                <a:cubicBezTo>
                  <a:pt x="4956" y="4440"/>
                  <a:pt x="4938" y="4420"/>
                  <a:pt x="4921" y="4399"/>
                </a:cubicBezTo>
                <a:cubicBezTo>
                  <a:pt x="4904" y="4378"/>
                  <a:pt x="4855" y="4347"/>
                  <a:pt x="4839" y="4346"/>
                </a:cubicBezTo>
                <a:cubicBezTo>
                  <a:pt x="4823" y="4345"/>
                  <a:pt x="4790" y="4347"/>
                  <a:pt x="4790" y="4347"/>
                </a:cubicBezTo>
                <a:cubicBezTo>
                  <a:pt x="4790" y="4357"/>
                  <a:pt x="4790" y="4357"/>
                  <a:pt x="4790" y="4357"/>
                </a:cubicBezTo>
                <a:cubicBezTo>
                  <a:pt x="4790" y="4357"/>
                  <a:pt x="4775" y="4347"/>
                  <a:pt x="4768" y="4344"/>
                </a:cubicBezTo>
                <a:cubicBezTo>
                  <a:pt x="4761" y="4341"/>
                  <a:pt x="4735" y="4340"/>
                  <a:pt x="4735" y="4340"/>
                </a:cubicBezTo>
                <a:cubicBezTo>
                  <a:pt x="4735" y="4340"/>
                  <a:pt x="4707" y="4323"/>
                  <a:pt x="4688" y="4320"/>
                </a:cubicBezTo>
                <a:cubicBezTo>
                  <a:pt x="4669" y="4317"/>
                  <a:pt x="4649" y="4350"/>
                  <a:pt x="4649" y="4350"/>
                </a:cubicBezTo>
                <a:cubicBezTo>
                  <a:pt x="4638" y="4337"/>
                  <a:pt x="4638" y="4337"/>
                  <a:pt x="4638" y="4337"/>
                </a:cubicBezTo>
                <a:cubicBezTo>
                  <a:pt x="4638" y="4359"/>
                  <a:pt x="4638" y="4359"/>
                  <a:pt x="4638" y="4359"/>
                </a:cubicBezTo>
                <a:cubicBezTo>
                  <a:pt x="4618" y="4374"/>
                  <a:pt x="4618" y="4374"/>
                  <a:pt x="4618" y="4374"/>
                </a:cubicBezTo>
                <a:cubicBezTo>
                  <a:pt x="4629" y="4330"/>
                  <a:pt x="4629" y="4330"/>
                  <a:pt x="4629" y="4330"/>
                </a:cubicBezTo>
                <a:cubicBezTo>
                  <a:pt x="4629" y="4330"/>
                  <a:pt x="4647" y="4320"/>
                  <a:pt x="4640" y="4310"/>
                </a:cubicBezTo>
                <a:cubicBezTo>
                  <a:pt x="4633" y="4300"/>
                  <a:pt x="4620" y="4319"/>
                  <a:pt x="4620" y="4319"/>
                </a:cubicBezTo>
                <a:cubicBezTo>
                  <a:pt x="4629" y="4297"/>
                  <a:pt x="4629" y="4297"/>
                  <a:pt x="4629" y="4297"/>
                </a:cubicBezTo>
                <a:cubicBezTo>
                  <a:pt x="4629" y="4297"/>
                  <a:pt x="4620" y="4296"/>
                  <a:pt x="4621" y="4289"/>
                </a:cubicBezTo>
                <a:cubicBezTo>
                  <a:pt x="4622" y="4282"/>
                  <a:pt x="4601" y="4273"/>
                  <a:pt x="4601" y="4273"/>
                </a:cubicBezTo>
                <a:cubicBezTo>
                  <a:pt x="4593" y="4285"/>
                  <a:pt x="4593" y="4285"/>
                  <a:pt x="4593" y="4285"/>
                </a:cubicBezTo>
                <a:cubicBezTo>
                  <a:pt x="4593" y="4285"/>
                  <a:pt x="4580" y="4268"/>
                  <a:pt x="4570" y="4258"/>
                </a:cubicBezTo>
                <a:cubicBezTo>
                  <a:pt x="4560" y="4248"/>
                  <a:pt x="4533" y="4250"/>
                  <a:pt x="4529" y="4246"/>
                </a:cubicBezTo>
                <a:cubicBezTo>
                  <a:pt x="4525" y="4242"/>
                  <a:pt x="4501" y="4224"/>
                  <a:pt x="4501" y="4224"/>
                </a:cubicBezTo>
                <a:cubicBezTo>
                  <a:pt x="4495" y="4232"/>
                  <a:pt x="4495" y="4232"/>
                  <a:pt x="4495" y="4232"/>
                </a:cubicBezTo>
                <a:cubicBezTo>
                  <a:pt x="4495" y="4232"/>
                  <a:pt x="4474" y="4231"/>
                  <a:pt x="4464" y="4230"/>
                </a:cubicBezTo>
                <a:cubicBezTo>
                  <a:pt x="4454" y="4229"/>
                  <a:pt x="4446" y="4264"/>
                  <a:pt x="4446" y="4264"/>
                </a:cubicBezTo>
                <a:cubicBezTo>
                  <a:pt x="4453" y="4276"/>
                  <a:pt x="4453" y="4276"/>
                  <a:pt x="4453" y="4276"/>
                </a:cubicBezTo>
                <a:cubicBezTo>
                  <a:pt x="4453" y="4276"/>
                  <a:pt x="4439" y="4277"/>
                  <a:pt x="4431" y="4277"/>
                </a:cubicBezTo>
                <a:cubicBezTo>
                  <a:pt x="4423" y="4277"/>
                  <a:pt x="4411" y="4299"/>
                  <a:pt x="4411" y="4299"/>
                </a:cubicBezTo>
                <a:cubicBezTo>
                  <a:pt x="4411" y="4299"/>
                  <a:pt x="4404" y="4332"/>
                  <a:pt x="4397" y="4331"/>
                </a:cubicBezTo>
                <a:cubicBezTo>
                  <a:pt x="4390" y="4330"/>
                  <a:pt x="4406" y="4305"/>
                  <a:pt x="4403" y="4294"/>
                </a:cubicBezTo>
                <a:cubicBezTo>
                  <a:pt x="4400" y="4283"/>
                  <a:pt x="4380" y="4304"/>
                  <a:pt x="4380" y="4304"/>
                </a:cubicBezTo>
                <a:cubicBezTo>
                  <a:pt x="4373" y="4298"/>
                  <a:pt x="4373" y="4298"/>
                  <a:pt x="4373" y="4298"/>
                </a:cubicBezTo>
                <a:cubicBezTo>
                  <a:pt x="4373" y="4298"/>
                  <a:pt x="4352" y="4303"/>
                  <a:pt x="4341" y="4296"/>
                </a:cubicBezTo>
                <a:cubicBezTo>
                  <a:pt x="4330" y="4289"/>
                  <a:pt x="4332" y="4279"/>
                  <a:pt x="4332" y="4266"/>
                </a:cubicBezTo>
                <a:cubicBezTo>
                  <a:pt x="4332" y="4253"/>
                  <a:pt x="4327" y="4245"/>
                  <a:pt x="4327" y="4245"/>
                </a:cubicBezTo>
                <a:cubicBezTo>
                  <a:pt x="4320" y="4238"/>
                  <a:pt x="4305" y="4264"/>
                  <a:pt x="4305" y="4264"/>
                </a:cubicBezTo>
                <a:cubicBezTo>
                  <a:pt x="4305" y="4264"/>
                  <a:pt x="4284" y="4279"/>
                  <a:pt x="4272" y="4281"/>
                </a:cubicBezTo>
                <a:cubicBezTo>
                  <a:pt x="4260" y="4283"/>
                  <a:pt x="4246" y="4276"/>
                  <a:pt x="4246" y="4276"/>
                </a:cubicBezTo>
                <a:cubicBezTo>
                  <a:pt x="4272" y="4268"/>
                  <a:pt x="4272" y="4268"/>
                  <a:pt x="4272" y="4268"/>
                </a:cubicBezTo>
                <a:cubicBezTo>
                  <a:pt x="4272" y="4268"/>
                  <a:pt x="4282" y="4256"/>
                  <a:pt x="4285" y="4251"/>
                </a:cubicBezTo>
                <a:cubicBezTo>
                  <a:pt x="4288" y="4246"/>
                  <a:pt x="4287" y="4234"/>
                  <a:pt x="4287" y="4234"/>
                </a:cubicBezTo>
                <a:cubicBezTo>
                  <a:pt x="4287" y="4234"/>
                  <a:pt x="4296" y="4228"/>
                  <a:pt x="4300" y="4216"/>
                </a:cubicBezTo>
                <a:cubicBezTo>
                  <a:pt x="4304" y="4204"/>
                  <a:pt x="4328" y="4185"/>
                  <a:pt x="4338" y="4178"/>
                </a:cubicBezTo>
                <a:cubicBezTo>
                  <a:pt x="4348" y="4171"/>
                  <a:pt x="4350" y="4162"/>
                  <a:pt x="4354" y="4153"/>
                </a:cubicBezTo>
                <a:cubicBezTo>
                  <a:pt x="4358" y="4144"/>
                  <a:pt x="4379" y="4131"/>
                  <a:pt x="4379" y="4131"/>
                </a:cubicBezTo>
                <a:cubicBezTo>
                  <a:pt x="4366" y="4129"/>
                  <a:pt x="4366" y="4129"/>
                  <a:pt x="4366" y="4129"/>
                </a:cubicBezTo>
                <a:cubicBezTo>
                  <a:pt x="4366" y="4129"/>
                  <a:pt x="4378" y="4123"/>
                  <a:pt x="4378" y="4107"/>
                </a:cubicBezTo>
                <a:cubicBezTo>
                  <a:pt x="4378" y="4091"/>
                  <a:pt x="4351" y="4100"/>
                  <a:pt x="4341" y="4089"/>
                </a:cubicBezTo>
                <a:cubicBezTo>
                  <a:pt x="4331" y="4078"/>
                  <a:pt x="4331" y="4055"/>
                  <a:pt x="4327" y="4018"/>
                </a:cubicBezTo>
                <a:cubicBezTo>
                  <a:pt x="4323" y="3981"/>
                  <a:pt x="4315" y="3963"/>
                  <a:pt x="4306" y="3960"/>
                </a:cubicBezTo>
                <a:cubicBezTo>
                  <a:pt x="4297" y="3957"/>
                  <a:pt x="4303" y="3976"/>
                  <a:pt x="4303" y="3980"/>
                </a:cubicBezTo>
                <a:cubicBezTo>
                  <a:pt x="4303" y="3984"/>
                  <a:pt x="4293" y="3979"/>
                  <a:pt x="4291" y="3974"/>
                </a:cubicBezTo>
                <a:cubicBezTo>
                  <a:pt x="4289" y="3969"/>
                  <a:pt x="4277" y="3937"/>
                  <a:pt x="4277" y="3937"/>
                </a:cubicBezTo>
                <a:cubicBezTo>
                  <a:pt x="4258" y="3930"/>
                  <a:pt x="4258" y="3930"/>
                  <a:pt x="4258" y="3930"/>
                </a:cubicBezTo>
                <a:cubicBezTo>
                  <a:pt x="4242" y="3897"/>
                  <a:pt x="4242" y="3897"/>
                  <a:pt x="4242" y="3897"/>
                </a:cubicBezTo>
                <a:cubicBezTo>
                  <a:pt x="4219" y="3897"/>
                  <a:pt x="4219" y="3897"/>
                  <a:pt x="4219" y="3897"/>
                </a:cubicBezTo>
                <a:cubicBezTo>
                  <a:pt x="4219" y="3897"/>
                  <a:pt x="4196" y="3889"/>
                  <a:pt x="4188" y="3881"/>
                </a:cubicBezTo>
                <a:cubicBezTo>
                  <a:pt x="4187" y="3880"/>
                  <a:pt x="4186" y="3880"/>
                  <a:pt x="4186" y="3879"/>
                </a:cubicBezTo>
                <a:cubicBezTo>
                  <a:pt x="4179" y="3870"/>
                  <a:pt x="4132" y="3870"/>
                  <a:pt x="4132" y="3870"/>
                </a:cubicBezTo>
                <a:cubicBezTo>
                  <a:pt x="4128" y="3879"/>
                  <a:pt x="4128" y="3879"/>
                  <a:pt x="4128" y="3879"/>
                </a:cubicBezTo>
                <a:cubicBezTo>
                  <a:pt x="4098" y="3874"/>
                  <a:pt x="4098" y="3874"/>
                  <a:pt x="4098" y="3874"/>
                </a:cubicBezTo>
                <a:cubicBezTo>
                  <a:pt x="4097" y="3885"/>
                  <a:pt x="4097" y="3885"/>
                  <a:pt x="4097" y="3885"/>
                </a:cubicBezTo>
                <a:cubicBezTo>
                  <a:pt x="4058" y="3871"/>
                  <a:pt x="4058" y="3871"/>
                  <a:pt x="4058" y="3871"/>
                </a:cubicBezTo>
                <a:cubicBezTo>
                  <a:pt x="4039" y="3877"/>
                  <a:pt x="4039" y="3877"/>
                  <a:pt x="4039" y="3877"/>
                </a:cubicBezTo>
                <a:cubicBezTo>
                  <a:pt x="4039" y="3877"/>
                  <a:pt x="4039" y="3866"/>
                  <a:pt x="4036" y="3858"/>
                </a:cubicBezTo>
                <a:cubicBezTo>
                  <a:pt x="4033" y="3850"/>
                  <a:pt x="4018" y="3858"/>
                  <a:pt x="4018" y="3858"/>
                </a:cubicBezTo>
                <a:cubicBezTo>
                  <a:pt x="4016" y="3843"/>
                  <a:pt x="4016" y="3843"/>
                  <a:pt x="4016" y="3843"/>
                </a:cubicBezTo>
                <a:cubicBezTo>
                  <a:pt x="4016" y="3843"/>
                  <a:pt x="3999" y="3828"/>
                  <a:pt x="3986" y="3826"/>
                </a:cubicBezTo>
                <a:cubicBezTo>
                  <a:pt x="3973" y="3824"/>
                  <a:pt x="3966" y="3850"/>
                  <a:pt x="3966" y="3850"/>
                </a:cubicBezTo>
                <a:cubicBezTo>
                  <a:pt x="3966" y="3850"/>
                  <a:pt x="3975" y="3810"/>
                  <a:pt x="3977" y="3802"/>
                </a:cubicBezTo>
                <a:cubicBezTo>
                  <a:pt x="3979" y="3794"/>
                  <a:pt x="3965" y="3771"/>
                  <a:pt x="3959" y="3763"/>
                </a:cubicBezTo>
                <a:cubicBezTo>
                  <a:pt x="3953" y="3755"/>
                  <a:pt x="3916" y="3741"/>
                  <a:pt x="3916" y="3741"/>
                </a:cubicBezTo>
                <a:cubicBezTo>
                  <a:pt x="3916" y="3741"/>
                  <a:pt x="3908" y="3731"/>
                  <a:pt x="3904" y="3725"/>
                </a:cubicBezTo>
                <a:cubicBezTo>
                  <a:pt x="3900" y="3719"/>
                  <a:pt x="3885" y="3736"/>
                  <a:pt x="3885" y="3736"/>
                </a:cubicBezTo>
                <a:cubicBezTo>
                  <a:pt x="3885" y="3736"/>
                  <a:pt x="3875" y="3732"/>
                  <a:pt x="3869" y="3729"/>
                </a:cubicBezTo>
                <a:cubicBezTo>
                  <a:pt x="3863" y="3726"/>
                  <a:pt x="3849" y="3743"/>
                  <a:pt x="3849" y="3743"/>
                </a:cubicBezTo>
                <a:cubicBezTo>
                  <a:pt x="3827" y="3729"/>
                  <a:pt x="3827" y="3729"/>
                  <a:pt x="3827" y="3729"/>
                </a:cubicBezTo>
                <a:cubicBezTo>
                  <a:pt x="3827" y="3729"/>
                  <a:pt x="3853" y="3729"/>
                  <a:pt x="3857" y="3722"/>
                </a:cubicBezTo>
                <a:cubicBezTo>
                  <a:pt x="3861" y="3715"/>
                  <a:pt x="3860" y="3702"/>
                  <a:pt x="3860" y="3702"/>
                </a:cubicBezTo>
                <a:cubicBezTo>
                  <a:pt x="3860" y="3702"/>
                  <a:pt x="3870" y="3701"/>
                  <a:pt x="3872" y="3688"/>
                </a:cubicBezTo>
                <a:cubicBezTo>
                  <a:pt x="3874" y="3675"/>
                  <a:pt x="3846" y="3678"/>
                  <a:pt x="3846" y="3678"/>
                </a:cubicBezTo>
                <a:cubicBezTo>
                  <a:pt x="3846" y="3678"/>
                  <a:pt x="3842" y="3664"/>
                  <a:pt x="3835" y="3663"/>
                </a:cubicBezTo>
                <a:cubicBezTo>
                  <a:pt x="3828" y="3662"/>
                  <a:pt x="3830" y="3678"/>
                  <a:pt x="3830" y="3678"/>
                </a:cubicBezTo>
                <a:cubicBezTo>
                  <a:pt x="3830" y="3678"/>
                  <a:pt x="3824" y="3669"/>
                  <a:pt x="3824" y="3663"/>
                </a:cubicBezTo>
                <a:cubicBezTo>
                  <a:pt x="3824" y="3657"/>
                  <a:pt x="3810" y="3658"/>
                  <a:pt x="3810" y="3658"/>
                </a:cubicBezTo>
                <a:cubicBezTo>
                  <a:pt x="3806" y="3678"/>
                  <a:pt x="3806" y="3678"/>
                  <a:pt x="3806" y="3678"/>
                </a:cubicBezTo>
                <a:cubicBezTo>
                  <a:pt x="3806" y="3678"/>
                  <a:pt x="3798" y="3670"/>
                  <a:pt x="3796" y="3664"/>
                </a:cubicBezTo>
                <a:cubicBezTo>
                  <a:pt x="3794" y="3658"/>
                  <a:pt x="3793" y="3644"/>
                  <a:pt x="3793" y="3644"/>
                </a:cubicBezTo>
                <a:cubicBezTo>
                  <a:pt x="3772" y="3652"/>
                  <a:pt x="3772" y="3652"/>
                  <a:pt x="3772" y="3652"/>
                </a:cubicBezTo>
                <a:cubicBezTo>
                  <a:pt x="3772" y="3652"/>
                  <a:pt x="3788" y="3643"/>
                  <a:pt x="3788" y="3638"/>
                </a:cubicBezTo>
                <a:cubicBezTo>
                  <a:pt x="3788" y="3633"/>
                  <a:pt x="3775" y="3633"/>
                  <a:pt x="3775" y="3628"/>
                </a:cubicBezTo>
                <a:cubicBezTo>
                  <a:pt x="3775" y="3623"/>
                  <a:pt x="3817" y="3623"/>
                  <a:pt x="3821" y="3617"/>
                </a:cubicBezTo>
                <a:cubicBezTo>
                  <a:pt x="3825" y="3611"/>
                  <a:pt x="3731" y="3619"/>
                  <a:pt x="3731" y="3619"/>
                </a:cubicBezTo>
                <a:cubicBezTo>
                  <a:pt x="3740" y="3629"/>
                  <a:pt x="3740" y="3629"/>
                  <a:pt x="3740" y="3629"/>
                </a:cubicBezTo>
                <a:cubicBezTo>
                  <a:pt x="3740" y="3629"/>
                  <a:pt x="3718" y="3631"/>
                  <a:pt x="3709" y="3634"/>
                </a:cubicBezTo>
                <a:cubicBezTo>
                  <a:pt x="3700" y="3637"/>
                  <a:pt x="3676" y="3654"/>
                  <a:pt x="3676" y="3654"/>
                </a:cubicBezTo>
                <a:cubicBezTo>
                  <a:pt x="3652" y="3655"/>
                  <a:pt x="3620" y="3623"/>
                  <a:pt x="3620" y="3623"/>
                </a:cubicBezTo>
                <a:cubicBezTo>
                  <a:pt x="3620" y="3623"/>
                  <a:pt x="3539" y="3628"/>
                  <a:pt x="3529" y="3627"/>
                </a:cubicBezTo>
                <a:cubicBezTo>
                  <a:pt x="3519" y="3626"/>
                  <a:pt x="3516" y="3617"/>
                  <a:pt x="3516" y="3603"/>
                </a:cubicBezTo>
                <a:cubicBezTo>
                  <a:pt x="3516" y="3589"/>
                  <a:pt x="3510" y="3579"/>
                  <a:pt x="3484" y="3574"/>
                </a:cubicBezTo>
                <a:cubicBezTo>
                  <a:pt x="3458" y="3569"/>
                  <a:pt x="3421" y="3591"/>
                  <a:pt x="3421" y="3591"/>
                </a:cubicBezTo>
                <a:cubicBezTo>
                  <a:pt x="3421" y="3591"/>
                  <a:pt x="3394" y="3597"/>
                  <a:pt x="3378" y="3611"/>
                </a:cubicBezTo>
                <a:cubicBezTo>
                  <a:pt x="3362" y="3625"/>
                  <a:pt x="3385" y="3651"/>
                  <a:pt x="3387" y="3671"/>
                </a:cubicBezTo>
                <a:cubicBezTo>
                  <a:pt x="3389" y="3691"/>
                  <a:pt x="3362" y="3707"/>
                  <a:pt x="3362" y="3707"/>
                </a:cubicBezTo>
                <a:cubicBezTo>
                  <a:pt x="3363" y="3689"/>
                  <a:pt x="3363" y="3689"/>
                  <a:pt x="3363" y="3689"/>
                </a:cubicBezTo>
                <a:cubicBezTo>
                  <a:pt x="3363" y="3689"/>
                  <a:pt x="3345" y="3684"/>
                  <a:pt x="3339" y="3674"/>
                </a:cubicBezTo>
                <a:cubicBezTo>
                  <a:pt x="3333" y="3664"/>
                  <a:pt x="3349" y="3646"/>
                  <a:pt x="3356" y="3637"/>
                </a:cubicBezTo>
                <a:cubicBezTo>
                  <a:pt x="3363" y="3628"/>
                  <a:pt x="3362" y="3612"/>
                  <a:pt x="3362" y="3600"/>
                </a:cubicBezTo>
                <a:cubicBezTo>
                  <a:pt x="3362" y="3588"/>
                  <a:pt x="3351" y="3573"/>
                  <a:pt x="3351" y="3573"/>
                </a:cubicBezTo>
                <a:cubicBezTo>
                  <a:pt x="3351" y="3573"/>
                  <a:pt x="3368" y="3563"/>
                  <a:pt x="3373" y="3562"/>
                </a:cubicBezTo>
                <a:cubicBezTo>
                  <a:pt x="3378" y="3561"/>
                  <a:pt x="3393" y="3557"/>
                  <a:pt x="3394" y="3536"/>
                </a:cubicBezTo>
                <a:cubicBezTo>
                  <a:pt x="3395" y="3515"/>
                  <a:pt x="3353" y="3531"/>
                  <a:pt x="3347" y="3532"/>
                </a:cubicBezTo>
                <a:cubicBezTo>
                  <a:pt x="3341" y="3533"/>
                  <a:pt x="3341" y="3553"/>
                  <a:pt x="3334" y="3560"/>
                </a:cubicBezTo>
                <a:cubicBezTo>
                  <a:pt x="3327" y="3567"/>
                  <a:pt x="3316" y="3560"/>
                  <a:pt x="3309" y="3561"/>
                </a:cubicBezTo>
                <a:cubicBezTo>
                  <a:pt x="3302" y="3562"/>
                  <a:pt x="3288" y="3585"/>
                  <a:pt x="3288" y="3585"/>
                </a:cubicBezTo>
                <a:cubicBezTo>
                  <a:pt x="3263" y="3589"/>
                  <a:pt x="3263" y="3589"/>
                  <a:pt x="3263" y="3589"/>
                </a:cubicBezTo>
                <a:cubicBezTo>
                  <a:pt x="3263" y="3589"/>
                  <a:pt x="3257" y="3580"/>
                  <a:pt x="3250" y="3584"/>
                </a:cubicBezTo>
                <a:cubicBezTo>
                  <a:pt x="3243" y="3589"/>
                  <a:pt x="3243" y="3601"/>
                  <a:pt x="3243" y="3601"/>
                </a:cubicBezTo>
                <a:cubicBezTo>
                  <a:pt x="3243" y="3601"/>
                  <a:pt x="3238" y="3615"/>
                  <a:pt x="3231" y="3616"/>
                </a:cubicBezTo>
                <a:cubicBezTo>
                  <a:pt x="3224" y="3618"/>
                  <a:pt x="3232" y="3607"/>
                  <a:pt x="3232" y="3607"/>
                </a:cubicBezTo>
                <a:cubicBezTo>
                  <a:pt x="3232" y="3607"/>
                  <a:pt x="3226" y="3602"/>
                  <a:pt x="3222" y="3602"/>
                </a:cubicBezTo>
                <a:cubicBezTo>
                  <a:pt x="3219" y="3602"/>
                  <a:pt x="3204" y="3606"/>
                  <a:pt x="3199" y="3609"/>
                </a:cubicBezTo>
                <a:cubicBezTo>
                  <a:pt x="3194" y="3613"/>
                  <a:pt x="3179" y="3627"/>
                  <a:pt x="3175" y="3634"/>
                </a:cubicBezTo>
                <a:cubicBezTo>
                  <a:pt x="3172" y="3641"/>
                  <a:pt x="3180" y="3650"/>
                  <a:pt x="3180" y="3650"/>
                </a:cubicBezTo>
                <a:cubicBezTo>
                  <a:pt x="3169" y="3670"/>
                  <a:pt x="3169" y="3670"/>
                  <a:pt x="3169" y="3670"/>
                </a:cubicBezTo>
                <a:cubicBezTo>
                  <a:pt x="3176" y="3686"/>
                  <a:pt x="3176" y="3686"/>
                  <a:pt x="3176" y="3686"/>
                </a:cubicBezTo>
                <a:cubicBezTo>
                  <a:pt x="3176" y="3686"/>
                  <a:pt x="3160" y="3687"/>
                  <a:pt x="3154" y="3690"/>
                </a:cubicBezTo>
                <a:cubicBezTo>
                  <a:pt x="3148" y="3692"/>
                  <a:pt x="3142" y="3706"/>
                  <a:pt x="3139" y="3713"/>
                </a:cubicBezTo>
                <a:cubicBezTo>
                  <a:pt x="3135" y="3720"/>
                  <a:pt x="3121" y="3722"/>
                  <a:pt x="3121" y="3722"/>
                </a:cubicBezTo>
                <a:cubicBezTo>
                  <a:pt x="3107" y="3728"/>
                  <a:pt x="3107" y="3728"/>
                  <a:pt x="3107" y="3728"/>
                </a:cubicBezTo>
                <a:cubicBezTo>
                  <a:pt x="3115" y="3744"/>
                  <a:pt x="3115" y="3744"/>
                  <a:pt x="3115" y="3744"/>
                </a:cubicBezTo>
                <a:cubicBezTo>
                  <a:pt x="3115" y="3744"/>
                  <a:pt x="3118" y="3767"/>
                  <a:pt x="3110" y="3769"/>
                </a:cubicBezTo>
                <a:cubicBezTo>
                  <a:pt x="3102" y="3771"/>
                  <a:pt x="3108" y="3761"/>
                  <a:pt x="3107" y="3751"/>
                </a:cubicBezTo>
                <a:cubicBezTo>
                  <a:pt x="3105" y="3742"/>
                  <a:pt x="3085" y="3730"/>
                  <a:pt x="3085" y="3730"/>
                </a:cubicBezTo>
                <a:cubicBezTo>
                  <a:pt x="3085" y="3730"/>
                  <a:pt x="3085" y="3730"/>
                  <a:pt x="3085" y="3731"/>
                </a:cubicBezTo>
                <a:cubicBezTo>
                  <a:pt x="3085" y="3731"/>
                  <a:pt x="3085" y="3731"/>
                  <a:pt x="3085" y="3731"/>
                </a:cubicBezTo>
                <a:cubicBezTo>
                  <a:pt x="3070" y="3719"/>
                  <a:pt x="3070" y="3719"/>
                  <a:pt x="3070" y="3719"/>
                </a:cubicBezTo>
                <a:cubicBezTo>
                  <a:pt x="3070" y="3719"/>
                  <a:pt x="3066" y="3697"/>
                  <a:pt x="3051" y="3691"/>
                </a:cubicBezTo>
                <a:cubicBezTo>
                  <a:pt x="3036" y="3685"/>
                  <a:pt x="3011" y="3686"/>
                  <a:pt x="3011" y="3686"/>
                </a:cubicBezTo>
                <a:cubicBezTo>
                  <a:pt x="3010" y="3677"/>
                  <a:pt x="3010" y="3677"/>
                  <a:pt x="3010" y="3677"/>
                </a:cubicBezTo>
                <a:cubicBezTo>
                  <a:pt x="3010" y="3677"/>
                  <a:pt x="2984" y="3673"/>
                  <a:pt x="2978" y="3680"/>
                </a:cubicBezTo>
                <a:cubicBezTo>
                  <a:pt x="2972" y="3687"/>
                  <a:pt x="2959" y="3700"/>
                  <a:pt x="2959" y="3700"/>
                </a:cubicBezTo>
                <a:cubicBezTo>
                  <a:pt x="2959" y="3700"/>
                  <a:pt x="2949" y="3691"/>
                  <a:pt x="2941" y="3698"/>
                </a:cubicBezTo>
                <a:cubicBezTo>
                  <a:pt x="2933" y="3705"/>
                  <a:pt x="2919" y="3723"/>
                  <a:pt x="2909" y="3723"/>
                </a:cubicBezTo>
                <a:cubicBezTo>
                  <a:pt x="2899" y="3723"/>
                  <a:pt x="2890" y="3716"/>
                  <a:pt x="2890" y="3716"/>
                </a:cubicBezTo>
                <a:cubicBezTo>
                  <a:pt x="2880" y="3705"/>
                  <a:pt x="2880" y="3705"/>
                  <a:pt x="2880" y="3705"/>
                </a:cubicBezTo>
                <a:cubicBezTo>
                  <a:pt x="2874" y="3712"/>
                  <a:pt x="2874" y="3712"/>
                  <a:pt x="2874" y="3712"/>
                </a:cubicBezTo>
                <a:cubicBezTo>
                  <a:pt x="2874" y="3712"/>
                  <a:pt x="2860" y="3717"/>
                  <a:pt x="2855" y="3708"/>
                </a:cubicBezTo>
                <a:cubicBezTo>
                  <a:pt x="2850" y="3699"/>
                  <a:pt x="2857" y="3689"/>
                  <a:pt x="2850" y="3683"/>
                </a:cubicBezTo>
                <a:cubicBezTo>
                  <a:pt x="2848" y="3681"/>
                  <a:pt x="2845" y="3680"/>
                  <a:pt x="2842" y="3678"/>
                </a:cubicBezTo>
                <a:cubicBezTo>
                  <a:pt x="2834" y="3673"/>
                  <a:pt x="2823" y="3666"/>
                  <a:pt x="2820" y="3657"/>
                </a:cubicBezTo>
                <a:cubicBezTo>
                  <a:pt x="2816" y="3644"/>
                  <a:pt x="2804" y="3630"/>
                  <a:pt x="2804" y="3630"/>
                </a:cubicBezTo>
                <a:cubicBezTo>
                  <a:pt x="2802" y="3615"/>
                  <a:pt x="2802" y="3615"/>
                  <a:pt x="2802" y="3615"/>
                </a:cubicBezTo>
                <a:cubicBezTo>
                  <a:pt x="2802" y="3615"/>
                  <a:pt x="2802" y="3615"/>
                  <a:pt x="2802" y="3614"/>
                </a:cubicBezTo>
                <a:cubicBezTo>
                  <a:pt x="2802" y="3614"/>
                  <a:pt x="2802" y="3614"/>
                  <a:pt x="2802" y="3614"/>
                </a:cubicBezTo>
                <a:cubicBezTo>
                  <a:pt x="2799" y="3612"/>
                  <a:pt x="2789" y="3599"/>
                  <a:pt x="2789" y="3586"/>
                </a:cubicBezTo>
                <a:cubicBezTo>
                  <a:pt x="2789" y="3571"/>
                  <a:pt x="2801" y="3575"/>
                  <a:pt x="2801" y="3566"/>
                </a:cubicBezTo>
                <a:cubicBezTo>
                  <a:pt x="2801" y="3557"/>
                  <a:pt x="2796" y="3545"/>
                  <a:pt x="2796" y="3545"/>
                </a:cubicBezTo>
                <a:cubicBezTo>
                  <a:pt x="2800" y="3513"/>
                  <a:pt x="2800" y="3513"/>
                  <a:pt x="2800" y="3513"/>
                </a:cubicBezTo>
                <a:cubicBezTo>
                  <a:pt x="2810" y="3525"/>
                  <a:pt x="2810" y="3525"/>
                  <a:pt x="2810" y="3525"/>
                </a:cubicBezTo>
                <a:cubicBezTo>
                  <a:pt x="2813" y="3468"/>
                  <a:pt x="2813" y="3468"/>
                  <a:pt x="2813" y="3468"/>
                </a:cubicBezTo>
                <a:cubicBezTo>
                  <a:pt x="2813" y="3468"/>
                  <a:pt x="2819" y="3447"/>
                  <a:pt x="2828" y="3438"/>
                </a:cubicBezTo>
                <a:cubicBezTo>
                  <a:pt x="2837" y="3429"/>
                  <a:pt x="2839" y="3414"/>
                  <a:pt x="2837" y="3409"/>
                </a:cubicBezTo>
                <a:cubicBezTo>
                  <a:pt x="2835" y="3404"/>
                  <a:pt x="2829" y="3399"/>
                  <a:pt x="2830" y="3395"/>
                </a:cubicBezTo>
                <a:cubicBezTo>
                  <a:pt x="2831" y="3391"/>
                  <a:pt x="2845" y="3392"/>
                  <a:pt x="2843" y="3385"/>
                </a:cubicBezTo>
                <a:cubicBezTo>
                  <a:pt x="2841" y="3378"/>
                  <a:pt x="2832" y="3371"/>
                  <a:pt x="2832" y="3371"/>
                </a:cubicBezTo>
                <a:cubicBezTo>
                  <a:pt x="2817" y="3365"/>
                  <a:pt x="2817" y="3365"/>
                  <a:pt x="2817" y="3365"/>
                </a:cubicBezTo>
                <a:cubicBezTo>
                  <a:pt x="2817" y="3365"/>
                  <a:pt x="2806" y="3357"/>
                  <a:pt x="2797" y="3348"/>
                </a:cubicBezTo>
                <a:cubicBezTo>
                  <a:pt x="2788" y="3339"/>
                  <a:pt x="2779" y="3343"/>
                  <a:pt x="2779" y="3343"/>
                </a:cubicBezTo>
                <a:cubicBezTo>
                  <a:pt x="2779" y="3343"/>
                  <a:pt x="2775" y="3331"/>
                  <a:pt x="2763" y="3331"/>
                </a:cubicBezTo>
                <a:cubicBezTo>
                  <a:pt x="2751" y="3331"/>
                  <a:pt x="2741" y="3339"/>
                  <a:pt x="2741" y="3339"/>
                </a:cubicBezTo>
                <a:cubicBezTo>
                  <a:pt x="2741" y="3339"/>
                  <a:pt x="2727" y="3330"/>
                  <a:pt x="2720" y="3330"/>
                </a:cubicBezTo>
                <a:cubicBezTo>
                  <a:pt x="2713" y="3330"/>
                  <a:pt x="2697" y="3348"/>
                  <a:pt x="2697" y="3348"/>
                </a:cubicBezTo>
                <a:cubicBezTo>
                  <a:pt x="2674" y="3347"/>
                  <a:pt x="2674" y="3347"/>
                  <a:pt x="2674" y="3347"/>
                </a:cubicBezTo>
                <a:cubicBezTo>
                  <a:pt x="2674" y="3347"/>
                  <a:pt x="2661" y="3341"/>
                  <a:pt x="2658" y="3341"/>
                </a:cubicBezTo>
                <a:cubicBezTo>
                  <a:pt x="2655" y="3341"/>
                  <a:pt x="2638" y="3346"/>
                  <a:pt x="2638" y="3346"/>
                </a:cubicBezTo>
                <a:cubicBezTo>
                  <a:pt x="2638" y="3346"/>
                  <a:pt x="2633" y="3332"/>
                  <a:pt x="2630" y="3332"/>
                </a:cubicBezTo>
                <a:cubicBezTo>
                  <a:pt x="2627" y="3332"/>
                  <a:pt x="2608" y="3345"/>
                  <a:pt x="2608" y="3345"/>
                </a:cubicBezTo>
                <a:cubicBezTo>
                  <a:pt x="2599" y="3336"/>
                  <a:pt x="2599" y="3336"/>
                  <a:pt x="2599" y="3336"/>
                </a:cubicBezTo>
                <a:cubicBezTo>
                  <a:pt x="2588" y="3343"/>
                  <a:pt x="2588" y="3343"/>
                  <a:pt x="2588" y="3343"/>
                </a:cubicBezTo>
                <a:cubicBezTo>
                  <a:pt x="2579" y="3338"/>
                  <a:pt x="2579" y="3338"/>
                  <a:pt x="2579" y="3338"/>
                </a:cubicBezTo>
                <a:cubicBezTo>
                  <a:pt x="2589" y="3312"/>
                  <a:pt x="2589" y="3312"/>
                  <a:pt x="2589" y="3312"/>
                </a:cubicBezTo>
                <a:cubicBezTo>
                  <a:pt x="2600" y="3316"/>
                  <a:pt x="2600" y="3316"/>
                  <a:pt x="2600" y="3316"/>
                </a:cubicBezTo>
                <a:cubicBezTo>
                  <a:pt x="2600" y="3316"/>
                  <a:pt x="2616" y="3302"/>
                  <a:pt x="2616" y="3291"/>
                </a:cubicBezTo>
                <a:cubicBezTo>
                  <a:pt x="2616" y="3280"/>
                  <a:pt x="2612" y="3268"/>
                  <a:pt x="2616" y="3258"/>
                </a:cubicBezTo>
                <a:cubicBezTo>
                  <a:pt x="2620" y="3248"/>
                  <a:pt x="2633" y="3225"/>
                  <a:pt x="2633" y="3220"/>
                </a:cubicBezTo>
                <a:cubicBezTo>
                  <a:pt x="2633" y="3215"/>
                  <a:pt x="2615" y="3209"/>
                  <a:pt x="2615" y="3209"/>
                </a:cubicBezTo>
                <a:cubicBezTo>
                  <a:pt x="2626" y="3199"/>
                  <a:pt x="2626" y="3199"/>
                  <a:pt x="2626" y="3199"/>
                </a:cubicBezTo>
                <a:cubicBezTo>
                  <a:pt x="2640" y="3183"/>
                  <a:pt x="2640" y="3183"/>
                  <a:pt x="2640" y="3183"/>
                </a:cubicBezTo>
                <a:cubicBezTo>
                  <a:pt x="2640" y="3183"/>
                  <a:pt x="2634" y="3202"/>
                  <a:pt x="2638" y="3205"/>
                </a:cubicBezTo>
                <a:cubicBezTo>
                  <a:pt x="2642" y="3208"/>
                  <a:pt x="2649" y="3208"/>
                  <a:pt x="2649" y="3208"/>
                </a:cubicBezTo>
                <a:cubicBezTo>
                  <a:pt x="2664" y="3163"/>
                  <a:pt x="2664" y="3163"/>
                  <a:pt x="2664" y="3163"/>
                </a:cubicBezTo>
                <a:cubicBezTo>
                  <a:pt x="2658" y="3155"/>
                  <a:pt x="2658" y="3155"/>
                  <a:pt x="2658" y="3155"/>
                </a:cubicBezTo>
                <a:cubicBezTo>
                  <a:pt x="2671" y="3151"/>
                  <a:pt x="2671" y="3151"/>
                  <a:pt x="2671" y="3151"/>
                </a:cubicBezTo>
                <a:cubicBezTo>
                  <a:pt x="2672" y="3143"/>
                  <a:pt x="2672" y="3143"/>
                  <a:pt x="2672" y="3143"/>
                </a:cubicBezTo>
                <a:cubicBezTo>
                  <a:pt x="2660" y="3139"/>
                  <a:pt x="2660" y="3139"/>
                  <a:pt x="2660" y="3139"/>
                </a:cubicBezTo>
                <a:cubicBezTo>
                  <a:pt x="2672" y="3126"/>
                  <a:pt x="2672" y="3126"/>
                  <a:pt x="2672" y="3126"/>
                </a:cubicBezTo>
                <a:cubicBezTo>
                  <a:pt x="2676" y="3110"/>
                  <a:pt x="2676" y="3110"/>
                  <a:pt x="2676" y="3110"/>
                </a:cubicBezTo>
                <a:cubicBezTo>
                  <a:pt x="2676" y="3110"/>
                  <a:pt x="2706" y="3079"/>
                  <a:pt x="2710" y="3070"/>
                </a:cubicBezTo>
                <a:cubicBezTo>
                  <a:pt x="2714" y="3061"/>
                  <a:pt x="2723" y="3038"/>
                  <a:pt x="2712" y="3035"/>
                </a:cubicBezTo>
                <a:cubicBezTo>
                  <a:pt x="2701" y="3032"/>
                  <a:pt x="2679" y="3039"/>
                  <a:pt x="2679" y="3039"/>
                </a:cubicBezTo>
                <a:cubicBezTo>
                  <a:pt x="2679" y="3039"/>
                  <a:pt x="2655" y="3032"/>
                  <a:pt x="2648" y="3032"/>
                </a:cubicBezTo>
                <a:cubicBezTo>
                  <a:pt x="2641" y="3032"/>
                  <a:pt x="2613" y="3040"/>
                  <a:pt x="2599" y="3044"/>
                </a:cubicBezTo>
                <a:cubicBezTo>
                  <a:pt x="2585" y="3048"/>
                  <a:pt x="2560" y="3044"/>
                  <a:pt x="2554" y="3050"/>
                </a:cubicBezTo>
                <a:cubicBezTo>
                  <a:pt x="2548" y="3056"/>
                  <a:pt x="2537" y="3077"/>
                  <a:pt x="2536" y="3093"/>
                </a:cubicBezTo>
                <a:cubicBezTo>
                  <a:pt x="2535" y="3109"/>
                  <a:pt x="2535" y="3124"/>
                  <a:pt x="2535" y="3124"/>
                </a:cubicBezTo>
                <a:cubicBezTo>
                  <a:pt x="2525" y="3128"/>
                  <a:pt x="2525" y="3128"/>
                  <a:pt x="2525" y="3128"/>
                </a:cubicBezTo>
                <a:cubicBezTo>
                  <a:pt x="2525" y="3128"/>
                  <a:pt x="2525" y="3148"/>
                  <a:pt x="2519" y="3154"/>
                </a:cubicBezTo>
                <a:cubicBezTo>
                  <a:pt x="2513" y="3160"/>
                  <a:pt x="2492" y="3166"/>
                  <a:pt x="2487" y="3175"/>
                </a:cubicBezTo>
                <a:cubicBezTo>
                  <a:pt x="2482" y="3184"/>
                  <a:pt x="2485" y="3203"/>
                  <a:pt x="2472" y="3204"/>
                </a:cubicBezTo>
                <a:cubicBezTo>
                  <a:pt x="2459" y="3205"/>
                  <a:pt x="2466" y="3187"/>
                  <a:pt x="2450" y="3187"/>
                </a:cubicBezTo>
                <a:cubicBezTo>
                  <a:pt x="2434" y="3187"/>
                  <a:pt x="2408" y="3199"/>
                  <a:pt x="2388" y="3199"/>
                </a:cubicBezTo>
                <a:cubicBezTo>
                  <a:pt x="2368" y="3199"/>
                  <a:pt x="2340" y="3222"/>
                  <a:pt x="2331" y="3218"/>
                </a:cubicBezTo>
                <a:cubicBezTo>
                  <a:pt x="2322" y="3214"/>
                  <a:pt x="2323" y="3193"/>
                  <a:pt x="2312" y="3191"/>
                </a:cubicBezTo>
                <a:cubicBezTo>
                  <a:pt x="2301" y="3189"/>
                  <a:pt x="2273" y="3186"/>
                  <a:pt x="2273" y="3186"/>
                </a:cubicBezTo>
                <a:cubicBezTo>
                  <a:pt x="2273" y="3186"/>
                  <a:pt x="2271" y="3169"/>
                  <a:pt x="2266" y="3162"/>
                </a:cubicBezTo>
                <a:cubicBezTo>
                  <a:pt x="2261" y="3155"/>
                  <a:pt x="2253" y="3146"/>
                  <a:pt x="2253" y="3146"/>
                </a:cubicBezTo>
                <a:cubicBezTo>
                  <a:pt x="2253" y="3123"/>
                  <a:pt x="2253" y="3123"/>
                  <a:pt x="2253" y="3123"/>
                </a:cubicBezTo>
                <a:cubicBezTo>
                  <a:pt x="2227" y="3082"/>
                  <a:pt x="2227" y="3082"/>
                  <a:pt x="2227" y="3082"/>
                </a:cubicBezTo>
                <a:cubicBezTo>
                  <a:pt x="2226" y="3054"/>
                  <a:pt x="2226" y="3054"/>
                  <a:pt x="2226" y="3054"/>
                </a:cubicBezTo>
                <a:cubicBezTo>
                  <a:pt x="2215" y="3034"/>
                  <a:pt x="2215" y="3034"/>
                  <a:pt x="2215" y="3034"/>
                </a:cubicBezTo>
                <a:cubicBezTo>
                  <a:pt x="2212" y="2977"/>
                  <a:pt x="2212" y="2977"/>
                  <a:pt x="2212" y="2977"/>
                </a:cubicBezTo>
                <a:cubicBezTo>
                  <a:pt x="2212" y="2977"/>
                  <a:pt x="2228" y="2956"/>
                  <a:pt x="2228" y="2945"/>
                </a:cubicBezTo>
                <a:cubicBezTo>
                  <a:pt x="2228" y="2934"/>
                  <a:pt x="2230" y="2904"/>
                  <a:pt x="2230" y="2904"/>
                </a:cubicBezTo>
                <a:cubicBezTo>
                  <a:pt x="2228" y="2877"/>
                  <a:pt x="2228" y="2877"/>
                  <a:pt x="2228" y="2877"/>
                </a:cubicBezTo>
                <a:cubicBezTo>
                  <a:pt x="2244" y="2872"/>
                  <a:pt x="2244" y="2872"/>
                  <a:pt x="2244" y="2872"/>
                </a:cubicBezTo>
                <a:cubicBezTo>
                  <a:pt x="2244" y="2872"/>
                  <a:pt x="2243" y="2832"/>
                  <a:pt x="2251" y="2830"/>
                </a:cubicBezTo>
                <a:cubicBezTo>
                  <a:pt x="2259" y="2828"/>
                  <a:pt x="2267" y="2839"/>
                  <a:pt x="2269" y="2830"/>
                </a:cubicBezTo>
                <a:cubicBezTo>
                  <a:pt x="2271" y="2821"/>
                  <a:pt x="2282" y="2802"/>
                  <a:pt x="2282" y="2802"/>
                </a:cubicBezTo>
                <a:cubicBezTo>
                  <a:pt x="2272" y="2752"/>
                  <a:pt x="2272" y="2752"/>
                  <a:pt x="2272" y="2752"/>
                </a:cubicBezTo>
                <a:cubicBezTo>
                  <a:pt x="2284" y="2741"/>
                  <a:pt x="2284" y="2741"/>
                  <a:pt x="2284" y="2741"/>
                </a:cubicBezTo>
                <a:cubicBezTo>
                  <a:pt x="2271" y="2732"/>
                  <a:pt x="2271" y="2732"/>
                  <a:pt x="2271" y="2732"/>
                </a:cubicBezTo>
                <a:cubicBezTo>
                  <a:pt x="2271" y="2719"/>
                  <a:pt x="2271" y="2719"/>
                  <a:pt x="2271" y="2719"/>
                </a:cubicBezTo>
                <a:cubicBezTo>
                  <a:pt x="2271" y="2719"/>
                  <a:pt x="2289" y="2731"/>
                  <a:pt x="2292" y="2719"/>
                </a:cubicBezTo>
                <a:cubicBezTo>
                  <a:pt x="2295" y="2707"/>
                  <a:pt x="2292" y="2698"/>
                  <a:pt x="2292" y="2698"/>
                </a:cubicBezTo>
                <a:cubicBezTo>
                  <a:pt x="2308" y="2696"/>
                  <a:pt x="2308" y="2696"/>
                  <a:pt x="2308" y="2696"/>
                </a:cubicBezTo>
                <a:cubicBezTo>
                  <a:pt x="2313" y="2678"/>
                  <a:pt x="2313" y="2678"/>
                  <a:pt x="2313" y="2678"/>
                </a:cubicBezTo>
                <a:cubicBezTo>
                  <a:pt x="2323" y="2683"/>
                  <a:pt x="2323" y="2683"/>
                  <a:pt x="2323" y="2683"/>
                </a:cubicBezTo>
                <a:cubicBezTo>
                  <a:pt x="2336" y="2676"/>
                  <a:pt x="2336" y="2676"/>
                  <a:pt x="2336" y="2676"/>
                </a:cubicBezTo>
                <a:cubicBezTo>
                  <a:pt x="2331" y="2660"/>
                  <a:pt x="2331" y="2660"/>
                  <a:pt x="2331" y="2660"/>
                </a:cubicBezTo>
                <a:cubicBezTo>
                  <a:pt x="2341" y="2667"/>
                  <a:pt x="2341" y="2667"/>
                  <a:pt x="2341" y="2667"/>
                </a:cubicBezTo>
                <a:cubicBezTo>
                  <a:pt x="2341" y="2667"/>
                  <a:pt x="2345" y="2645"/>
                  <a:pt x="2351" y="2649"/>
                </a:cubicBezTo>
                <a:cubicBezTo>
                  <a:pt x="2357" y="2653"/>
                  <a:pt x="2358" y="2664"/>
                  <a:pt x="2364" y="2661"/>
                </a:cubicBezTo>
                <a:cubicBezTo>
                  <a:pt x="2370" y="2658"/>
                  <a:pt x="2398" y="2650"/>
                  <a:pt x="2406" y="2642"/>
                </a:cubicBezTo>
                <a:cubicBezTo>
                  <a:pt x="2414" y="2634"/>
                  <a:pt x="2428" y="2615"/>
                  <a:pt x="2428" y="2615"/>
                </a:cubicBezTo>
                <a:cubicBezTo>
                  <a:pt x="2428" y="2615"/>
                  <a:pt x="2420" y="2592"/>
                  <a:pt x="2430" y="2591"/>
                </a:cubicBezTo>
                <a:cubicBezTo>
                  <a:pt x="2440" y="2590"/>
                  <a:pt x="2451" y="2614"/>
                  <a:pt x="2463" y="2607"/>
                </a:cubicBezTo>
                <a:cubicBezTo>
                  <a:pt x="2475" y="2600"/>
                  <a:pt x="2479" y="2572"/>
                  <a:pt x="2485" y="2579"/>
                </a:cubicBezTo>
                <a:cubicBezTo>
                  <a:pt x="2491" y="2586"/>
                  <a:pt x="2494" y="2592"/>
                  <a:pt x="2499" y="2592"/>
                </a:cubicBezTo>
                <a:cubicBezTo>
                  <a:pt x="2504" y="2592"/>
                  <a:pt x="2515" y="2576"/>
                  <a:pt x="2515" y="2576"/>
                </a:cubicBezTo>
                <a:cubicBezTo>
                  <a:pt x="2515" y="2576"/>
                  <a:pt x="2534" y="2607"/>
                  <a:pt x="2548" y="2605"/>
                </a:cubicBezTo>
                <a:cubicBezTo>
                  <a:pt x="2562" y="2603"/>
                  <a:pt x="2564" y="2572"/>
                  <a:pt x="2580" y="2588"/>
                </a:cubicBezTo>
                <a:cubicBezTo>
                  <a:pt x="2596" y="2604"/>
                  <a:pt x="2588" y="2622"/>
                  <a:pt x="2598" y="2622"/>
                </a:cubicBezTo>
                <a:cubicBezTo>
                  <a:pt x="2608" y="2622"/>
                  <a:pt x="2624" y="2629"/>
                  <a:pt x="2624" y="2629"/>
                </a:cubicBezTo>
                <a:cubicBezTo>
                  <a:pt x="2624" y="2629"/>
                  <a:pt x="2623" y="2613"/>
                  <a:pt x="2630" y="2618"/>
                </a:cubicBezTo>
                <a:cubicBezTo>
                  <a:pt x="2637" y="2623"/>
                  <a:pt x="2645" y="2642"/>
                  <a:pt x="2650" y="2630"/>
                </a:cubicBezTo>
                <a:cubicBezTo>
                  <a:pt x="2655" y="2618"/>
                  <a:pt x="2648" y="2603"/>
                  <a:pt x="2648" y="2603"/>
                </a:cubicBezTo>
                <a:cubicBezTo>
                  <a:pt x="2662" y="2608"/>
                  <a:pt x="2662" y="2608"/>
                  <a:pt x="2662" y="2608"/>
                </a:cubicBezTo>
                <a:cubicBezTo>
                  <a:pt x="2667" y="2619"/>
                  <a:pt x="2667" y="2619"/>
                  <a:pt x="2667" y="2619"/>
                </a:cubicBezTo>
                <a:cubicBezTo>
                  <a:pt x="2677" y="2622"/>
                  <a:pt x="2677" y="2622"/>
                  <a:pt x="2677" y="2622"/>
                </a:cubicBezTo>
                <a:cubicBezTo>
                  <a:pt x="2677" y="2631"/>
                  <a:pt x="2677" y="2631"/>
                  <a:pt x="2677" y="2631"/>
                </a:cubicBezTo>
                <a:cubicBezTo>
                  <a:pt x="2677" y="2631"/>
                  <a:pt x="2701" y="2638"/>
                  <a:pt x="2696" y="2626"/>
                </a:cubicBezTo>
                <a:cubicBezTo>
                  <a:pt x="2691" y="2614"/>
                  <a:pt x="2677" y="2609"/>
                  <a:pt x="2677" y="2609"/>
                </a:cubicBezTo>
                <a:cubicBezTo>
                  <a:pt x="2671" y="2599"/>
                  <a:pt x="2671" y="2599"/>
                  <a:pt x="2671" y="2599"/>
                </a:cubicBezTo>
                <a:cubicBezTo>
                  <a:pt x="2671" y="2599"/>
                  <a:pt x="2691" y="2596"/>
                  <a:pt x="2689" y="2588"/>
                </a:cubicBezTo>
                <a:cubicBezTo>
                  <a:pt x="2687" y="2580"/>
                  <a:pt x="2685" y="2578"/>
                  <a:pt x="2676" y="2579"/>
                </a:cubicBezTo>
                <a:cubicBezTo>
                  <a:pt x="2667" y="2580"/>
                  <a:pt x="2640" y="2583"/>
                  <a:pt x="2649" y="2569"/>
                </a:cubicBezTo>
                <a:cubicBezTo>
                  <a:pt x="2658" y="2555"/>
                  <a:pt x="2667" y="2566"/>
                  <a:pt x="2678" y="2569"/>
                </a:cubicBezTo>
                <a:cubicBezTo>
                  <a:pt x="2689" y="2572"/>
                  <a:pt x="2697" y="2570"/>
                  <a:pt x="2707" y="2563"/>
                </a:cubicBezTo>
                <a:cubicBezTo>
                  <a:pt x="2717" y="2556"/>
                  <a:pt x="2728" y="2556"/>
                  <a:pt x="2728" y="2556"/>
                </a:cubicBezTo>
                <a:cubicBezTo>
                  <a:pt x="2729" y="2560"/>
                  <a:pt x="2729" y="2560"/>
                  <a:pt x="2729" y="2560"/>
                </a:cubicBezTo>
                <a:cubicBezTo>
                  <a:pt x="2729" y="2560"/>
                  <a:pt x="2759" y="2560"/>
                  <a:pt x="2759" y="2553"/>
                </a:cubicBezTo>
                <a:cubicBezTo>
                  <a:pt x="2759" y="2546"/>
                  <a:pt x="2765" y="2531"/>
                  <a:pt x="2768" y="2536"/>
                </a:cubicBezTo>
                <a:cubicBezTo>
                  <a:pt x="2771" y="2541"/>
                  <a:pt x="2771" y="2563"/>
                  <a:pt x="2771" y="2563"/>
                </a:cubicBezTo>
                <a:cubicBezTo>
                  <a:pt x="2771" y="2563"/>
                  <a:pt x="2804" y="2551"/>
                  <a:pt x="2813" y="2552"/>
                </a:cubicBezTo>
                <a:cubicBezTo>
                  <a:pt x="2822" y="2553"/>
                  <a:pt x="2829" y="2563"/>
                  <a:pt x="2829" y="2563"/>
                </a:cubicBezTo>
                <a:cubicBezTo>
                  <a:pt x="2829" y="2563"/>
                  <a:pt x="2826" y="2547"/>
                  <a:pt x="2836" y="2551"/>
                </a:cubicBezTo>
                <a:cubicBezTo>
                  <a:pt x="2846" y="2555"/>
                  <a:pt x="2846" y="2569"/>
                  <a:pt x="2846" y="2569"/>
                </a:cubicBezTo>
                <a:cubicBezTo>
                  <a:pt x="2866" y="2564"/>
                  <a:pt x="2866" y="2564"/>
                  <a:pt x="2866" y="2564"/>
                </a:cubicBezTo>
                <a:cubicBezTo>
                  <a:pt x="2862" y="2572"/>
                  <a:pt x="2862" y="2572"/>
                  <a:pt x="2862" y="2572"/>
                </a:cubicBezTo>
                <a:cubicBezTo>
                  <a:pt x="2862" y="2572"/>
                  <a:pt x="2863" y="2604"/>
                  <a:pt x="2881" y="2600"/>
                </a:cubicBezTo>
                <a:cubicBezTo>
                  <a:pt x="2899" y="2596"/>
                  <a:pt x="2912" y="2570"/>
                  <a:pt x="2930" y="2574"/>
                </a:cubicBezTo>
                <a:cubicBezTo>
                  <a:pt x="2948" y="2578"/>
                  <a:pt x="2949" y="2612"/>
                  <a:pt x="2958" y="2618"/>
                </a:cubicBezTo>
                <a:cubicBezTo>
                  <a:pt x="2967" y="2624"/>
                  <a:pt x="2985" y="2624"/>
                  <a:pt x="2985" y="2624"/>
                </a:cubicBezTo>
                <a:cubicBezTo>
                  <a:pt x="2982" y="2650"/>
                  <a:pt x="2982" y="2650"/>
                  <a:pt x="2982" y="2650"/>
                </a:cubicBezTo>
                <a:cubicBezTo>
                  <a:pt x="2982" y="2650"/>
                  <a:pt x="2963" y="2678"/>
                  <a:pt x="2965" y="2686"/>
                </a:cubicBezTo>
                <a:cubicBezTo>
                  <a:pt x="2967" y="2694"/>
                  <a:pt x="2977" y="2695"/>
                  <a:pt x="2977" y="2695"/>
                </a:cubicBezTo>
                <a:cubicBezTo>
                  <a:pt x="2982" y="2705"/>
                  <a:pt x="2982" y="2705"/>
                  <a:pt x="2982" y="2705"/>
                </a:cubicBezTo>
                <a:cubicBezTo>
                  <a:pt x="2963" y="2718"/>
                  <a:pt x="2963" y="2718"/>
                  <a:pt x="2963" y="2718"/>
                </a:cubicBezTo>
                <a:cubicBezTo>
                  <a:pt x="2976" y="2751"/>
                  <a:pt x="2976" y="2751"/>
                  <a:pt x="2976" y="2751"/>
                </a:cubicBezTo>
                <a:cubicBezTo>
                  <a:pt x="2976" y="2751"/>
                  <a:pt x="2991" y="2732"/>
                  <a:pt x="2992" y="2738"/>
                </a:cubicBezTo>
                <a:cubicBezTo>
                  <a:pt x="2993" y="2744"/>
                  <a:pt x="2981" y="2769"/>
                  <a:pt x="2981" y="2769"/>
                </a:cubicBezTo>
                <a:cubicBezTo>
                  <a:pt x="2991" y="2766"/>
                  <a:pt x="2991" y="2766"/>
                  <a:pt x="2991" y="2766"/>
                </a:cubicBezTo>
                <a:cubicBezTo>
                  <a:pt x="2994" y="2798"/>
                  <a:pt x="2994" y="2798"/>
                  <a:pt x="2994" y="2798"/>
                </a:cubicBezTo>
                <a:cubicBezTo>
                  <a:pt x="2994" y="2798"/>
                  <a:pt x="3011" y="2798"/>
                  <a:pt x="3011" y="2804"/>
                </a:cubicBezTo>
                <a:cubicBezTo>
                  <a:pt x="3011" y="2810"/>
                  <a:pt x="3008" y="2826"/>
                  <a:pt x="3008" y="2826"/>
                </a:cubicBezTo>
                <a:cubicBezTo>
                  <a:pt x="3023" y="2843"/>
                  <a:pt x="3023" y="2843"/>
                  <a:pt x="3023" y="2843"/>
                </a:cubicBezTo>
                <a:cubicBezTo>
                  <a:pt x="3023" y="2843"/>
                  <a:pt x="3047" y="2837"/>
                  <a:pt x="3049" y="2830"/>
                </a:cubicBezTo>
                <a:cubicBezTo>
                  <a:pt x="3051" y="2823"/>
                  <a:pt x="3053" y="2810"/>
                  <a:pt x="3053" y="2810"/>
                </a:cubicBezTo>
                <a:cubicBezTo>
                  <a:pt x="3065" y="2810"/>
                  <a:pt x="3065" y="2810"/>
                  <a:pt x="3065" y="2810"/>
                </a:cubicBezTo>
                <a:cubicBezTo>
                  <a:pt x="3065" y="2810"/>
                  <a:pt x="3064" y="2789"/>
                  <a:pt x="3071" y="2779"/>
                </a:cubicBezTo>
                <a:cubicBezTo>
                  <a:pt x="3078" y="2769"/>
                  <a:pt x="3082" y="2752"/>
                  <a:pt x="3079" y="2742"/>
                </a:cubicBezTo>
                <a:cubicBezTo>
                  <a:pt x="3076" y="2732"/>
                  <a:pt x="3066" y="2699"/>
                  <a:pt x="3066" y="2690"/>
                </a:cubicBezTo>
                <a:cubicBezTo>
                  <a:pt x="3066" y="2681"/>
                  <a:pt x="3072" y="2667"/>
                  <a:pt x="3072" y="2651"/>
                </a:cubicBezTo>
                <a:cubicBezTo>
                  <a:pt x="3072" y="2635"/>
                  <a:pt x="3052" y="2609"/>
                  <a:pt x="3056" y="2595"/>
                </a:cubicBezTo>
                <a:cubicBezTo>
                  <a:pt x="3060" y="2581"/>
                  <a:pt x="3052" y="2541"/>
                  <a:pt x="3064" y="2526"/>
                </a:cubicBezTo>
                <a:cubicBezTo>
                  <a:pt x="3076" y="2511"/>
                  <a:pt x="3084" y="2487"/>
                  <a:pt x="3084" y="2487"/>
                </a:cubicBezTo>
                <a:cubicBezTo>
                  <a:pt x="3094" y="2481"/>
                  <a:pt x="3094" y="2481"/>
                  <a:pt x="3094" y="2481"/>
                </a:cubicBezTo>
                <a:cubicBezTo>
                  <a:pt x="3107" y="2468"/>
                  <a:pt x="3107" y="2468"/>
                  <a:pt x="3107" y="2468"/>
                </a:cubicBezTo>
                <a:cubicBezTo>
                  <a:pt x="3113" y="2452"/>
                  <a:pt x="3113" y="2452"/>
                  <a:pt x="3113" y="2452"/>
                </a:cubicBezTo>
                <a:cubicBezTo>
                  <a:pt x="3122" y="2458"/>
                  <a:pt x="3122" y="2458"/>
                  <a:pt x="3122" y="2458"/>
                </a:cubicBezTo>
                <a:cubicBezTo>
                  <a:pt x="3125" y="2444"/>
                  <a:pt x="3125" y="2444"/>
                  <a:pt x="3125" y="2444"/>
                </a:cubicBezTo>
                <a:cubicBezTo>
                  <a:pt x="3125" y="2444"/>
                  <a:pt x="3155" y="2448"/>
                  <a:pt x="3160" y="2442"/>
                </a:cubicBezTo>
                <a:cubicBezTo>
                  <a:pt x="3165" y="2436"/>
                  <a:pt x="3161" y="2425"/>
                  <a:pt x="3161" y="2425"/>
                </a:cubicBezTo>
                <a:cubicBezTo>
                  <a:pt x="3174" y="2426"/>
                  <a:pt x="3174" y="2426"/>
                  <a:pt x="3174" y="2426"/>
                </a:cubicBezTo>
                <a:cubicBezTo>
                  <a:pt x="3178" y="2420"/>
                  <a:pt x="3178" y="2420"/>
                  <a:pt x="3178" y="2420"/>
                </a:cubicBezTo>
                <a:cubicBezTo>
                  <a:pt x="3189" y="2419"/>
                  <a:pt x="3189" y="2419"/>
                  <a:pt x="3189" y="2419"/>
                </a:cubicBezTo>
                <a:cubicBezTo>
                  <a:pt x="3206" y="2398"/>
                  <a:pt x="3206" y="2398"/>
                  <a:pt x="3206" y="2398"/>
                </a:cubicBezTo>
                <a:cubicBezTo>
                  <a:pt x="3206" y="2398"/>
                  <a:pt x="3210" y="2378"/>
                  <a:pt x="3229" y="2373"/>
                </a:cubicBezTo>
                <a:cubicBezTo>
                  <a:pt x="3248" y="2368"/>
                  <a:pt x="3259" y="2379"/>
                  <a:pt x="3268" y="2370"/>
                </a:cubicBezTo>
                <a:cubicBezTo>
                  <a:pt x="3277" y="2361"/>
                  <a:pt x="3283" y="2344"/>
                  <a:pt x="3283" y="2344"/>
                </a:cubicBezTo>
                <a:cubicBezTo>
                  <a:pt x="3293" y="2346"/>
                  <a:pt x="3293" y="2346"/>
                  <a:pt x="3293" y="2346"/>
                </a:cubicBezTo>
                <a:cubicBezTo>
                  <a:pt x="3298" y="2331"/>
                  <a:pt x="3298" y="2331"/>
                  <a:pt x="3298" y="2331"/>
                </a:cubicBezTo>
                <a:cubicBezTo>
                  <a:pt x="3352" y="2328"/>
                  <a:pt x="3352" y="2328"/>
                  <a:pt x="3352" y="2328"/>
                </a:cubicBezTo>
                <a:cubicBezTo>
                  <a:pt x="3355" y="2312"/>
                  <a:pt x="3355" y="2312"/>
                  <a:pt x="3355" y="2312"/>
                </a:cubicBezTo>
                <a:cubicBezTo>
                  <a:pt x="3330" y="2314"/>
                  <a:pt x="3330" y="2314"/>
                  <a:pt x="3330" y="2314"/>
                </a:cubicBezTo>
                <a:cubicBezTo>
                  <a:pt x="3330" y="2314"/>
                  <a:pt x="3344" y="2309"/>
                  <a:pt x="3343" y="2302"/>
                </a:cubicBezTo>
                <a:cubicBezTo>
                  <a:pt x="3342" y="2295"/>
                  <a:pt x="3332" y="2288"/>
                  <a:pt x="3332" y="2288"/>
                </a:cubicBezTo>
                <a:cubicBezTo>
                  <a:pt x="3355" y="2284"/>
                  <a:pt x="3355" y="2284"/>
                  <a:pt x="3355" y="2284"/>
                </a:cubicBezTo>
                <a:cubicBezTo>
                  <a:pt x="3371" y="2290"/>
                  <a:pt x="3371" y="2290"/>
                  <a:pt x="3371" y="2290"/>
                </a:cubicBezTo>
                <a:cubicBezTo>
                  <a:pt x="3394" y="2266"/>
                  <a:pt x="3394" y="2266"/>
                  <a:pt x="3394" y="2266"/>
                </a:cubicBezTo>
                <a:cubicBezTo>
                  <a:pt x="3357" y="2265"/>
                  <a:pt x="3357" y="2265"/>
                  <a:pt x="3357" y="2265"/>
                </a:cubicBezTo>
                <a:cubicBezTo>
                  <a:pt x="3355" y="2248"/>
                  <a:pt x="3355" y="2248"/>
                  <a:pt x="3355" y="2248"/>
                </a:cubicBezTo>
                <a:cubicBezTo>
                  <a:pt x="3364" y="2257"/>
                  <a:pt x="3364" y="2257"/>
                  <a:pt x="3364" y="2257"/>
                </a:cubicBezTo>
                <a:cubicBezTo>
                  <a:pt x="3394" y="2246"/>
                  <a:pt x="3394" y="2246"/>
                  <a:pt x="3394" y="2246"/>
                </a:cubicBezTo>
                <a:cubicBezTo>
                  <a:pt x="3397" y="2207"/>
                  <a:pt x="3397" y="2207"/>
                  <a:pt x="3397" y="2207"/>
                </a:cubicBezTo>
                <a:cubicBezTo>
                  <a:pt x="3378" y="2215"/>
                  <a:pt x="3378" y="2215"/>
                  <a:pt x="3378" y="2215"/>
                </a:cubicBezTo>
                <a:cubicBezTo>
                  <a:pt x="3374" y="2197"/>
                  <a:pt x="3374" y="2197"/>
                  <a:pt x="3374" y="2197"/>
                </a:cubicBezTo>
                <a:cubicBezTo>
                  <a:pt x="3358" y="2186"/>
                  <a:pt x="3358" y="2186"/>
                  <a:pt x="3358" y="2186"/>
                </a:cubicBezTo>
                <a:cubicBezTo>
                  <a:pt x="3387" y="2201"/>
                  <a:pt x="3387" y="2201"/>
                  <a:pt x="3387" y="2201"/>
                </a:cubicBezTo>
                <a:cubicBezTo>
                  <a:pt x="3394" y="2195"/>
                  <a:pt x="3394" y="2195"/>
                  <a:pt x="3394" y="2195"/>
                </a:cubicBezTo>
                <a:cubicBezTo>
                  <a:pt x="3381" y="2185"/>
                  <a:pt x="3381" y="2185"/>
                  <a:pt x="3381" y="2185"/>
                </a:cubicBezTo>
                <a:cubicBezTo>
                  <a:pt x="3399" y="2185"/>
                  <a:pt x="3399" y="2185"/>
                  <a:pt x="3399" y="2185"/>
                </a:cubicBezTo>
                <a:cubicBezTo>
                  <a:pt x="3399" y="2185"/>
                  <a:pt x="3377" y="2156"/>
                  <a:pt x="3377" y="2149"/>
                </a:cubicBezTo>
                <a:cubicBezTo>
                  <a:pt x="3377" y="2142"/>
                  <a:pt x="3382" y="2139"/>
                  <a:pt x="3382" y="2139"/>
                </a:cubicBezTo>
                <a:cubicBezTo>
                  <a:pt x="3382" y="2139"/>
                  <a:pt x="3365" y="2128"/>
                  <a:pt x="3367" y="2125"/>
                </a:cubicBezTo>
                <a:cubicBezTo>
                  <a:pt x="3369" y="2122"/>
                  <a:pt x="3388" y="2110"/>
                  <a:pt x="3388" y="2110"/>
                </a:cubicBezTo>
                <a:cubicBezTo>
                  <a:pt x="3383" y="2128"/>
                  <a:pt x="3383" y="2128"/>
                  <a:pt x="3383" y="2128"/>
                </a:cubicBezTo>
                <a:cubicBezTo>
                  <a:pt x="3404" y="2145"/>
                  <a:pt x="3404" y="2145"/>
                  <a:pt x="3404" y="2145"/>
                </a:cubicBezTo>
                <a:cubicBezTo>
                  <a:pt x="3404" y="2145"/>
                  <a:pt x="3412" y="2121"/>
                  <a:pt x="3412" y="2108"/>
                </a:cubicBezTo>
                <a:cubicBezTo>
                  <a:pt x="3412" y="2095"/>
                  <a:pt x="3450" y="2064"/>
                  <a:pt x="3449" y="2072"/>
                </a:cubicBezTo>
                <a:cubicBezTo>
                  <a:pt x="3448" y="2080"/>
                  <a:pt x="3425" y="2113"/>
                  <a:pt x="3425" y="2113"/>
                </a:cubicBezTo>
                <a:cubicBezTo>
                  <a:pt x="3419" y="2135"/>
                  <a:pt x="3419" y="2135"/>
                  <a:pt x="3419" y="2135"/>
                </a:cubicBezTo>
                <a:cubicBezTo>
                  <a:pt x="3432" y="2136"/>
                  <a:pt x="3432" y="2136"/>
                  <a:pt x="3432" y="2136"/>
                </a:cubicBezTo>
                <a:cubicBezTo>
                  <a:pt x="3432" y="2136"/>
                  <a:pt x="3429" y="2158"/>
                  <a:pt x="3424" y="2162"/>
                </a:cubicBezTo>
                <a:cubicBezTo>
                  <a:pt x="3419" y="2166"/>
                  <a:pt x="3401" y="2200"/>
                  <a:pt x="3408" y="2200"/>
                </a:cubicBezTo>
                <a:cubicBezTo>
                  <a:pt x="3415" y="2200"/>
                  <a:pt x="3425" y="2176"/>
                  <a:pt x="3431" y="2171"/>
                </a:cubicBezTo>
                <a:cubicBezTo>
                  <a:pt x="3437" y="2166"/>
                  <a:pt x="3467" y="2150"/>
                  <a:pt x="3469" y="2137"/>
                </a:cubicBezTo>
                <a:cubicBezTo>
                  <a:pt x="3471" y="2124"/>
                  <a:pt x="3467" y="2103"/>
                  <a:pt x="3467" y="2092"/>
                </a:cubicBezTo>
                <a:cubicBezTo>
                  <a:pt x="3467" y="2081"/>
                  <a:pt x="3471" y="2055"/>
                  <a:pt x="3478" y="2052"/>
                </a:cubicBezTo>
                <a:cubicBezTo>
                  <a:pt x="3485" y="2049"/>
                  <a:pt x="3480" y="2054"/>
                  <a:pt x="3477" y="2067"/>
                </a:cubicBezTo>
                <a:cubicBezTo>
                  <a:pt x="3474" y="2080"/>
                  <a:pt x="3486" y="2084"/>
                  <a:pt x="3486" y="2084"/>
                </a:cubicBezTo>
                <a:cubicBezTo>
                  <a:pt x="3486" y="2084"/>
                  <a:pt x="3480" y="2109"/>
                  <a:pt x="3483" y="2109"/>
                </a:cubicBezTo>
                <a:cubicBezTo>
                  <a:pt x="3486" y="2109"/>
                  <a:pt x="3517" y="2070"/>
                  <a:pt x="3527" y="2060"/>
                </a:cubicBezTo>
                <a:cubicBezTo>
                  <a:pt x="3537" y="2050"/>
                  <a:pt x="3559" y="2034"/>
                  <a:pt x="3556" y="2030"/>
                </a:cubicBezTo>
                <a:cubicBezTo>
                  <a:pt x="3553" y="2026"/>
                  <a:pt x="3544" y="2029"/>
                  <a:pt x="3544" y="2019"/>
                </a:cubicBezTo>
                <a:cubicBezTo>
                  <a:pt x="3544" y="2009"/>
                  <a:pt x="3562" y="2014"/>
                  <a:pt x="3582" y="2014"/>
                </a:cubicBezTo>
                <a:cubicBezTo>
                  <a:pt x="3602" y="2014"/>
                  <a:pt x="3648" y="1992"/>
                  <a:pt x="3648" y="1992"/>
                </a:cubicBezTo>
                <a:cubicBezTo>
                  <a:pt x="3635" y="1986"/>
                  <a:pt x="3635" y="1986"/>
                  <a:pt x="3635" y="1986"/>
                </a:cubicBezTo>
                <a:cubicBezTo>
                  <a:pt x="3635" y="1986"/>
                  <a:pt x="3611" y="1997"/>
                  <a:pt x="3599" y="1998"/>
                </a:cubicBezTo>
                <a:cubicBezTo>
                  <a:pt x="3587" y="1999"/>
                  <a:pt x="3567" y="2007"/>
                  <a:pt x="3570" y="1994"/>
                </a:cubicBezTo>
                <a:cubicBezTo>
                  <a:pt x="3573" y="1981"/>
                  <a:pt x="3608" y="1978"/>
                  <a:pt x="3608" y="1978"/>
                </a:cubicBezTo>
                <a:cubicBezTo>
                  <a:pt x="3668" y="1977"/>
                  <a:pt x="3668" y="1977"/>
                  <a:pt x="3668" y="1977"/>
                </a:cubicBezTo>
                <a:cubicBezTo>
                  <a:pt x="3697" y="1950"/>
                  <a:pt x="3697" y="1950"/>
                  <a:pt x="3697" y="1950"/>
                </a:cubicBezTo>
                <a:cubicBezTo>
                  <a:pt x="3703" y="1960"/>
                  <a:pt x="3703" y="1960"/>
                  <a:pt x="3703" y="1960"/>
                </a:cubicBezTo>
                <a:cubicBezTo>
                  <a:pt x="3721" y="1951"/>
                  <a:pt x="3721" y="1951"/>
                  <a:pt x="3721" y="1951"/>
                </a:cubicBezTo>
                <a:cubicBezTo>
                  <a:pt x="3719" y="1974"/>
                  <a:pt x="3719" y="1974"/>
                  <a:pt x="3719" y="1974"/>
                </a:cubicBezTo>
                <a:cubicBezTo>
                  <a:pt x="3739" y="1961"/>
                  <a:pt x="3739" y="1961"/>
                  <a:pt x="3739" y="1961"/>
                </a:cubicBezTo>
                <a:cubicBezTo>
                  <a:pt x="3755" y="1957"/>
                  <a:pt x="3755" y="1957"/>
                  <a:pt x="3755" y="1957"/>
                </a:cubicBezTo>
                <a:cubicBezTo>
                  <a:pt x="3760" y="1935"/>
                  <a:pt x="3760" y="1935"/>
                  <a:pt x="3760" y="1935"/>
                </a:cubicBezTo>
                <a:cubicBezTo>
                  <a:pt x="3751" y="1927"/>
                  <a:pt x="3751" y="1927"/>
                  <a:pt x="3751" y="1927"/>
                </a:cubicBezTo>
                <a:cubicBezTo>
                  <a:pt x="3749" y="1946"/>
                  <a:pt x="3749" y="1946"/>
                  <a:pt x="3749" y="1946"/>
                </a:cubicBezTo>
                <a:cubicBezTo>
                  <a:pt x="3733" y="1949"/>
                  <a:pt x="3733" y="1949"/>
                  <a:pt x="3733" y="1949"/>
                </a:cubicBezTo>
                <a:cubicBezTo>
                  <a:pt x="3733" y="1930"/>
                  <a:pt x="3733" y="1930"/>
                  <a:pt x="3733" y="1930"/>
                </a:cubicBezTo>
                <a:cubicBezTo>
                  <a:pt x="3720" y="1916"/>
                  <a:pt x="3720" y="1916"/>
                  <a:pt x="3720" y="1916"/>
                </a:cubicBezTo>
                <a:cubicBezTo>
                  <a:pt x="3736" y="1908"/>
                  <a:pt x="3736" y="1908"/>
                  <a:pt x="3736" y="1908"/>
                </a:cubicBezTo>
                <a:cubicBezTo>
                  <a:pt x="3740" y="1885"/>
                  <a:pt x="3740" y="1885"/>
                  <a:pt x="3740" y="1885"/>
                </a:cubicBezTo>
                <a:cubicBezTo>
                  <a:pt x="3740" y="1885"/>
                  <a:pt x="3755" y="1868"/>
                  <a:pt x="3765" y="1863"/>
                </a:cubicBezTo>
                <a:cubicBezTo>
                  <a:pt x="3775" y="1858"/>
                  <a:pt x="3780" y="1840"/>
                  <a:pt x="3780" y="1840"/>
                </a:cubicBezTo>
                <a:cubicBezTo>
                  <a:pt x="3799" y="1845"/>
                  <a:pt x="3799" y="1845"/>
                  <a:pt x="3799" y="1845"/>
                </a:cubicBezTo>
                <a:cubicBezTo>
                  <a:pt x="3809" y="1830"/>
                  <a:pt x="3809" y="1830"/>
                  <a:pt x="3809" y="1830"/>
                </a:cubicBezTo>
                <a:cubicBezTo>
                  <a:pt x="3809" y="1830"/>
                  <a:pt x="3812" y="1841"/>
                  <a:pt x="3821" y="1835"/>
                </a:cubicBezTo>
                <a:cubicBezTo>
                  <a:pt x="3830" y="1829"/>
                  <a:pt x="3857" y="1805"/>
                  <a:pt x="3857" y="1805"/>
                </a:cubicBezTo>
                <a:cubicBezTo>
                  <a:pt x="3858" y="1823"/>
                  <a:pt x="3858" y="1823"/>
                  <a:pt x="3858" y="1823"/>
                </a:cubicBezTo>
                <a:cubicBezTo>
                  <a:pt x="3858" y="1823"/>
                  <a:pt x="3889" y="1804"/>
                  <a:pt x="3898" y="1799"/>
                </a:cubicBezTo>
                <a:cubicBezTo>
                  <a:pt x="3907" y="1794"/>
                  <a:pt x="3939" y="1793"/>
                  <a:pt x="3939" y="1793"/>
                </a:cubicBezTo>
                <a:cubicBezTo>
                  <a:pt x="3939" y="1771"/>
                  <a:pt x="3939" y="1771"/>
                  <a:pt x="3939" y="1771"/>
                </a:cubicBezTo>
                <a:cubicBezTo>
                  <a:pt x="3939" y="1771"/>
                  <a:pt x="3940" y="1771"/>
                  <a:pt x="3940" y="1772"/>
                </a:cubicBezTo>
                <a:cubicBezTo>
                  <a:pt x="3944" y="1774"/>
                  <a:pt x="3954" y="1778"/>
                  <a:pt x="3966" y="1773"/>
                </a:cubicBezTo>
                <a:cubicBezTo>
                  <a:pt x="3981" y="1767"/>
                  <a:pt x="3993" y="1751"/>
                  <a:pt x="3993" y="1751"/>
                </a:cubicBezTo>
                <a:cubicBezTo>
                  <a:pt x="3999" y="1765"/>
                  <a:pt x="3999" y="1765"/>
                  <a:pt x="3999" y="1765"/>
                </a:cubicBezTo>
                <a:cubicBezTo>
                  <a:pt x="3999" y="1765"/>
                  <a:pt x="4031" y="1751"/>
                  <a:pt x="4036" y="1747"/>
                </a:cubicBezTo>
                <a:cubicBezTo>
                  <a:pt x="4041" y="1743"/>
                  <a:pt x="4062" y="1737"/>
                  <a:pt x="4062" y="1737"/>
                </a:cubicBezTo>
                <a:cubicBezTo>
                  <a:pt x="4072" y="1738"/>
                  <a:pt x="4072" y="1738"/>
                  <a:pt x="4072" y="1738"/>
                </a:cubicBezTo>
                <a:cubicBezTo>
                  <a:pt x="4043" y="1761"/>
                  <a:pt x="4043" y="1761"/>
                  <a:pt x="4043" y="1761"/>
                </a:cubicBezTo>
                <a:cubicBezTo>
                  <a:pt x="4104" y="1755"/>
                  <a:pt x="4104" y="1755"/>
                  <a:pt x="4104" y="1755"/>
                </a:cubicBezTo>
                <a:cubicBezTo>
                  <a:pt x="4104" y="1755"/>
                  <a:pt x="4075" y="1758"/>
                  <a:pt x="4074" y="1764"/>
                </a:cubicBezTo>
                <a:cubicBezTo>
                  <a:pt x="4073" y="1770"/>
                  <a:pt x="4069" y="1777"/>
                  <a:pt x="4069" y="1777"/>
                </a:cubicBezTo>
                <a:cubicBezTo>
                  <a:pt x="4069" y="1777"/>
                  <a:pt x="4050" y="1766"/>
                  <a:pt x="4043" y="1769"/>
                </a:cubicBezTo>
                <a:cubicBezTo>
                  <a:pt x="4036" y="1772"/>
                  <a:pt x="3968" y="1806"/>
                  <a:pt x="3965" y="1814"/>
                </a:cubicBezTo>
                <a:cubicBezTo>
                  <a:pt x="3962" y="1822"/>
                  <a:pt x="3956" y="1846"/>
                  <a:pt x="3961" y="1847"/>
                </a:cubicBezTo>
                <a:cubicBezTo>
                  <a:pt x="3966" y="1848"/>
                  <a:pt x="3973" y="1842"/>
                  <a:pt x="3973" y="1842"/>
                </a:cubicBezTo>
                <a:cubicBezTo>
                  <a:pt x="3973" y="1842"/>
                  <a:pt x="3971" y="1858"/>
                  <a:pt x="3980" y="1856"/>
                </a:cubicBezTo>
                <a:cubicBezTo>
                  <a:pt x="3989" y="1854"/>
                  <a:pt x="3995" y="1841"/>
                  <a:pt x="3995" y="1841"/>
                </a:cubicBezTo>
                <a:cubicBezTo>
                  <a:pt x="3995" y="1841"/>
                  <a:pt x="4021" y="1838"/>
                  <a:pt x="4035" y="1826"/>
                </a:cubicBezTo>
                <a:cubicBezTo>
                  <a:pt x="4049" y="1814"/>
                  <a:pt x="4064" y="1793"/>
                  <a:pt x="4064" y="1793"/>
                </a:cubicBezTo>
                <a:cubicBezTo>
                  <a:pt x="4064" y="1793"/>
                  <a:pt x="4064" y="1809"/>
                  <a:pt x="4078" y="1806"/>
                </a:cubicBezTo>
                <a:cubicBezTo>
                  <a:pt x="4092" y="1803"/>
                  <a:pt x="4126" y="1788"/>
                  <a:pt x="4137" y="1785"/>
                </a:cubicBezTo>
                <a:cubicBezTo>
                  <a:pt x="4148" y="1782"/>
                  <a:pt x="4200" y="1769"/>
                  <a:pt x="4200" y="1769"/>
                </a:cubicBezTo>
                <a:cubicBezTo>
                  <a:pt x="4191" y="1759"/>
                  <a:pt x="4191" y="1759"/>
                  <a:pt x="4191" y="1759"/>
                </a:cubicBezTo>
                <a:cubicBezTo>
                  <a:pt x="4195" y="1746"/>
                  <a:pt x="4195" y="1746"/>
                  <a:pt x="4195" y="1746"/>
                </a:cubicBezTo>
                <a:cubicBezTo>
                  <a:pt x="4174" y="1750"/>
                  <a:pt x="4174" y="1750"/>
                  <a:pt x="4174" y="1750"/>
                </a:cubicBezTo>
                <a:cubicBezTo>
                  <a:pt x="4173" y="1734"/>
                  <a:pt x="4173" y="1734"/>
                  <a:pt x="4173" y="1734"/>
                </a:cubicBezTo>
                <a:cubicBezTo>
                  <a:pt x="4173" y="1734"/>
                  <a:pt x="4149" y="1748"/>
                  <a:pt x="4143" y="1747"/>
                </a:cubicBezTo>
                <a:cubicBezTo>
                  <a:pt x="4137" y="1746"/>
                  <a:pt x="4139" y="1737"/>
                  <a:pt x="4139" y="1737"/>
                </a:cubicBezTo>
                <a:cubicBezTo>
                  <a:pt x="4139" y="1737"/>
                  <a:pt x="4107" y="1740"/>
                  <a:pt x="4101" y="1735"/>
                </a:cubicBezTo>
                <a:cubicBezTo>
                  <a:pt x="4095" y="1730"/>
                  <a:pt x="4087" y="1720"/>
                  <a:pt x="4096" y="1720"/>
                </a:cubicBezTo>
                <a:cubicBezTo>
                  <a:pt x="4105" y="1720"/>
                  <a:pt x="4092" y="1707"/>
                  <a:pt x="4081" y="1710"/>
                </a:cubicBezTo>
                <a:cubicBezTo>
                  <a:pt x="4070" y="1713"/>
                  <a:pt x="4066" y="1694"/>
                  <a:pt x="4066" y="1689"/>
                </a:cubicBezTo>
                <a:cubicBezTo>
                  <a:pt x="4066" y="1684"/>
                  <a:pt x="4078" y="1671"/>
                  <a:pt x="4078" y="1671"/>
                </a:cubicBezTo>
                <a:cubicBezTo>
                  <a:pt x="4062" y="1670"/>
                  <a:pt x="4062" y="1670"/>
                  <a:pt x="4062" y="1670"/>
                </a:cubicBezTo>
                <a:cubicBezTo>
                  <a:pt x="4062" y="1670"/>
                  <a:pt x="4081" y="1655"/>
                  <a:pt x="4088" y="1647"/>
                </a:cubicBezTo>
                <a:cubicBezTo>
                  <a:pt x="4095" y="1639"/>
                  <a:pt x="4114" y="1620"/>
                  <a:pt x="4114" y="1620"/>
                </a:cubicBezTo>
                <a:cubicBezTo>
                  <a:pt x="4104" y="1617"/>
                  <a:pt x="4104" y="1617"/>
                  <a:pt x="4104" y="1617"/>
                </a:cubicBezTo>
                <a:cubicBezTo>
                  <a:pt x="4090" y="1635"/>
                  <a:pt x="4090" y="1635"/>
                  <a:pt x="4090" y="1635"/>
                </a:cubicBezTo>
                <a:cubicBezTo>
                  <a:pt x="4075" y="1627"/>
                  <a:pt x="4075" y="1627"/>
                  <a:pt x="4075" y="1627"/>
                </a:cubicBezTo>
                <a:cubicBezTo>
                  <a:pt x="4056" y="1641"/>
                  <a:pt x="4056" y="1641"/>
                  <a:pt x="4056" y="1641"/>
                </a:cubicBezTo>
                <a:cubicBezTo>
                  <a:pt x="4053" y="1628"/>
                  <a:pt x="4053" y="1628"/>
                  <a:pt x="4053" y="1628"/>
                </a:cubicBezTo>
                <a:cubicBezTo>
                  <a:pt x="4034" y="1621"/>
                  <a:pt x="4034" y="1621"/>
                  <a:pt x="4034" y="1621"/>
                </a:cubicBezTo>
                <a:cubicBezTo>
                  <a:pt x="4019" y="1623"/>
                  <a:pt x="4019" y="1623"/>
                  <a:pt x="4019" y="1623"/>
                </a:cubicBezTo>
                <a:cubicBezTo>
                  <a:pt x="4056" y="1610"/>
                  <a:pt x="4056" y="1610"/>
                  <a:pt x="4056" y="1610"/>
                </a:cubicBezTo>
                <a:cubicBezTo>
                  <a:pt x="4056" y="1610"/>
                  <a:pt x="4063" y="1620"/>
                  <a:pt x="4073" y="1619"/>
                </a:cubicBezTo>
                <a:cubicBezTo>
                  <a:pt x="4083" y="1618"/>
                  <a:pt x="4106" y="1600"/>
                  <a:pt x="4106" y="1600"/>
                </a:cubicBezTo>
                <a:cubicBezTo>
                  <a:pt x="4106" y="1600"/>
                  <a:pt x="4132" y="1605"/>
                  <a:pt x="4133" y="1598"/>
                </a:cubicBezTo>
                <a:cubicBezTo>
                  <a:pt x="4134" y="1591"/>
                  <a:pt x="4126" y="1580"/>
                  <a:pt x="4126" y="1580"/>
                </a:cubicBezTo>
                <a:cubicBezTo>
                  <a:pt x="4142" y="1579"/>
                  <a:pt x="4142" y="1579"/>
                  <a:pt x="4142" y="1579"/>
                </a:cubicBezTo>
                <a:cubicBezTo>
                  <a:pt x="4142" y="1579"/>
                  <a:pt x="4133" y="1556"/>
                  <a:pt x="4091" y="1556"/>
                </a:cubicBezTo>
                <a:cubicBezTo>
                  <a:pt x="4049" y="1556"/>
                  <a:pt x="3999" y="1577"/>
                  <a:pt x="3976" y="1582"/>
                </a:cubicBezTo>
                <a:cubicBezTo>
                  <a:pt x="3953" y="1587"/>
                  <a:pt x="3916" y="1610"/>
                  <a:pt x="3909" y="1616"/>
                </a:cubicBezTo>
                <a:cubicBezTo>
                  <a:pt x="3902" y="1622"/>
                  <a:pt x="3860" y="1655"/>
                  <a:pt x="3850" y="1663"/>
                </a:cubicBezTo>
                <a:cubicBezTo>
                  <a:pt x="3840" y="1671"/>
                  <a:pt x="3804" y="1676"/>
                  <a:pt x="3804" y="1676"/>
                </a:cubicBezTo>
                <a:cubicBezTo>
                  <a:pt x="3804" y="1676"/>
                  <a:pt x="3854" y="1648"/>
                  <a:pt x="3863" y="1639"/>
                </a:cubicBezTo>
                <a:cubicBezTo>
                  <a:pt x="3872" y="1630"/>
                  <a:pt x="3885" y="1616"/>
                  <a:pt x="3885" y="1616"/>
                </a:cubicBezTo>
                <a:cubicBezTo>
                  <a:pt x="3870" y="1607"/>
                  <a:pt x="3870" y="1607"/>
                  <a:pt x="3870" y="1607"/>
                </a:cubicBezTo>
                <a:cubicBezTo>
                  <a:pt x="3870" y="1607"/>
                  <a:pt x="3891" y="1615"/>
                  <a:pt x="3896" y="1610"/>
                </a:cubicBezTo>
                <a:cubicBezTo>
                  <a:pt x="3901" y="1605"/>
                  <a:pt x="3951" y="1572"/>
                  <a:pt x="3963" y="1563"/>
                </a:cubicBezTo>
                <a:cubicBezTo>
                  <a:pt x="3975" y="1554"/>
                  <a:pt x="4013" y="1548"/>
                  <a:pt x="4017" y="1550"/>
                </a:cubicBezTo>
                <a:cubicBezTo>
                  <a:pt x="4021" y="1552"/>
                  <a:pt x="4043" y="1514"/>
                  <a:pt x="4073" y="1509"/>
                </a:cubicBezTo>
                <a:cubicBezTo>
                  <a:pt x="4103" y="1504"/>
                  <a:pt x="4179" y="1500"/>
                  <a:pt x="4195" y="1500"/>
                </a:cubicBezTo>
                <a:cubicBezTo>
                  <a:pt x="4211" y="1500"/>
                  <a:pt x="4270" y="1517"/>
                  <a:pt x="4280" y="1515"/>
                </a:cubicBezTo>
                <a:cubicBezTo>
                  <a:pt x="4290" y="1513"/>
                  <a:pt x="4311" y="1502"/>
                  <a:pt x="4321" y="1501"/>
                </a:cubicBezTo>
                <a:cubicBezTo>
                  <a:pt x="4331" y="1500"/>
                  <a:pt x="4362" y="1495"/>
                  <a:pt x="4374" y="1486"/>
                </a:cubicBezTo>
                <a:cubicBezTo>
                  <a:pt x="4386" y="1477"/>
                  <a:pt x="4412" y="1452"/>
                  <a:pt x="4422" y="1450"/>
                </a:cubicBezTo>
                <a:cubicBezTo>
                  <a:pt x="4432" y="1448"/>
                  <a:pt x="4449" y="1449"/>
                  <a:pt x="4449" y="1449"/>
                </a:cubicBezTo>
                <a:cubicBezTo>
                  <a:pt x="4449" y="1449"/>
                  <a:pt x="4462" y="1437"/>
                  <a:pt x="4472" y="1437"/>
                </a:cubicBezTo>
                <a:cubicBezTo>
                  <a:pt x="4482" y="1437"/>
                  <a:pt x="4483" y="1442"/>
                  <a:pt x="4500" y="1434"/>
                </a:cubicBezTo>
                <a:cubicBezTo>
                  <a:pt x="4500" y="1434"/>
                  <a:pt x="4565" y="1417"/>
                  <a:pt x="4559" y="1407"/>
                </a:cubicBezTo>
                <a:cubicBezTo>
                  <a:pt x="4553" y="1397"/>
                  <a:pt x="4534" y="1384"/>
                  <a:pt x="4534" y="1384"/>
                </a:cubicBezTo>
                <a:cubicBezTo>
                  <a:pt x="4534" y="1384"/>
                  <a:pt x="4558" y="1386"/>
                  <a:pt x="4558" y="1377"/>
                </a:cubicBezTo>
                <a:cubicBezTo>
                  <a:pt x="4558" y="1368"/>
                  <a:pt x="4554" y="1356"/>
                  <a:pt x="4554" y="1356"/>
                </a:cubicBezTo>
                <a:cubicBezTo>
                  <a:pt x="4554" y="1356"/>
                  <a:pt x="4582" y="1360"/>
                  <a:pt x="4576" y="1344"/>
                </a:cubicBezTo>
                <a:cubicBezTo>
                  <a:pt x="4570" y="1328"/>
                  <a:pt x="4547" y="1317"/>
                  <a:pt x="4540" y="1325"/>
                </a:cubicBezTo>
                <a:cubicBezTo>
                  <a:pt x="4533" y="1333"/>
                  <a:pt x="4534" y="1348"/>
                  <a:pt x="4519" y="1337"/>
                </a:cubicBezTo>
                <a:cubicBezTo>
                  <a:pt x="4504" y="1326"/>
                  <a:pt x="4528" y="1319"/>
                  <a:pt x="4528" y="1319"/>
                </a:cubicBezTo>
                <a:cubicBezTo>
                  <a:pt x="4525" y="1302"/>
                  <a:pt x="4525" y="1302"/>
                  <a:pt x="4525" y="1302"/>
                </a:cubicBezTo>
                <a:cubicBezTo>
                  <a:pt x="4505" y="1301"/>
                  <a:pt x="4505" y="1301"/>
                  <a:pt x="4505" y="1301"/>
                </a:cubicBezTo>
                <a:cubicBezTo>
                  <a:pt x="4505" y="1301"/>
                  <a:pt x="4459" y="1321"/>
                  <a:pt x="4456" y="1325"/>
                </a:cubicBezTo>
                <a:cubicBezTo>
                  <a:pt x="4453" y="1329"/>
                  <a:pt x="4417" y="1333"/>
                  <a:pt x="4417" y="1333"/>
                </a:cubicBezTo>
                <a:cubicBezTo>
                  <a:pt x="4396" y="1347"/>
                  <a:pt x="4396" y="1347"/>
                  <a:pt x="4396" y="1347"/>
                </a:cubicBezTo>
                <a:cubicBezTo>
                  <a:pt x="4404" y="1332"/>
                  <a:pt x="4404" y="1332"/>
                  <a:pt x="4404" y="1332"/>
                </a:cubicBezTo>
                <a:cubicBezTo>
                  <a:pt x="4389" y="1321"/>
                  <a:pt x="4389" y="1321"/>
                  <a:pt x="4389" y="1321"/>
                </a:cubicBezTo>
                <a:cubicBezTo>
                  <a:pt x="4412" y="1326"/>
                  <a:pt x="4412" y="1326"/>
                  <a:pt x="4412" y="1326"/>
                </a:cubicBezTo>
                <a:cubicBezTo>
                  <a:pt x="4422" y="1318"/>
                  <a:pt x="4422" y="1318"/>
                  <a:pt x="4422" y="1318"/>
                </a:cubicBezTo>
                <a:cubicBezTo>
                  <a:pt x="4440" y="1317"/>
                  <a:pt x="4440" y="1317"/>
                  <a:pt x="4440" y="1317"/>
                </a:cubicBezTo>
                <a:cubicBezTo>
                  <a:pt x="4442" y="1304"/>
                  <a:pt x="4442" y="1304"/>
                  <a:pt x="4442" y="1304"/>
                </a:cubicBezTo>
                <a:cubicBezTo>
                  <a:pt x="4442" y="1304"/>
                  <a:pt x="4463" y="1307"/>
                  <a:pt x="4475" y="1302"/>
                </a:cubicBezTo>
                <a:cubicBezTo>
                  <a:pt x="4487" y="1297"/>
                  <a:pt x="4504" y="1288"/>
                  <a:pt x="4504" y="1288"/>
                </a:cubicBezTo>
                <a:cubicBezTo>
                  <a:pt x="4504" y="1288"/>
                  <a:pt x="4552" y="1293"/>
                  <a:pt x="4551" y="1288"/>
                </a:cubicBezTo>
                <a:cubicBezTo>
                  <a:pt x="4550" y="1283"/>
                  <a:pt x="4532" y="1275"/>
                  <a:pt x="4532" y="1275"/>
                </a:cubicBezTo>
                <a:cubicBezTo>
                  <a:pt x="4531" y="1259"/>
                  <a:pt x="4531" y="1259"/>
                  <a:pt x="4531" y="1259"/>
                </a:cubicBezTo>
                <a:cubicBezTo>
                  <a:pt x="4531" y="1259"/>
                  <a:pt x="4503" y="1268"/>
                  <a:pt x="4497" y="1267"/>
                </a:cubicBezTo>
                <a:cubicBezTo>
                  <a:pt x="4491" y="1266"/>
                  <a:pt x="4489" y="1254"/>
                  <a:pt x="4489" y="1254"/>
                </a:cubicBezTo>
                <a:cubicBezTo>
                  <a:pt x="4449" y="1266"/>
                  <a:pt x="4449" y="1266"/>
                  <a:pt x="4449" y="1266"/>
                </a:cubicBezTo>
                <a:cubicBezTo>
                  <a:pt x="4451" y="1246"/>
                  <a:pt x="4451" y="1246"/>
                  <a:pt x="4451" y="1246"/>
                </a:cubicBezTo>
                <a:cubicBezTo>
                  <a:pt x="4422" y="1256"/>
                  <a:pt x="4422" y="1256"/>
                  <a:pt x="4422" y="1256"/>
                </a:cubicBezTo>
                <a:cubicBezTo>
                  <a:pt x="4422" y="1256"/>
                  <a:pt x="4453" y="1221"/>
                  <a:pt x="4445" y="1217"/>
                </a:cubicBezTo>
                <a:cubicBezTo>
                  <a:pt x="4437" y="1213"/>
                  <a:pt x="4412" y="1213"/>
                  <a:pt x="4412" y="1213"/>
                </a:cubicBezTo>
                <a:cubicBezTo>
                  <a:pt x="4415" y="1197"/>
                  <a:pt x="4415" y="1197"/>
                  <a:pt x="4415" y="1197"/>
                </a:cubicBezTo>
                <a:cubicBezTo>
                  <a:pt x="4393" y="1197"/>
                  <a:pt x="4393" y="1197"/>
                  <a:pt x="4393" y="1197"/>
                </a:cubicBezTo>
                <a:cubicBezTo>
                  <a:pt x="4402" y="1183"/>
                  <a:pt x="4402" y="1183"/>
                  <a:pt x="4402" y="1183"/>
                </a:cubicBezTo>
                <a:cubicBezTo>
                  <a:pt x="4384" y="1167"/>
                  <a:pt x="4384" y="1167"/>
                  <a:pt x="4384" y="1167"/>
                </a:cubicBezTo>
                <a:cubicBezTo>
                  <a:pt x="4384" y="1167"/>
                  <a:pt x="4414" y="1174"/>
                  <a:pt x="4422" y="1168"/>
                </a:cubicBezTo>
                <a:cubicBezTo>
                  <a:pt x="4430" y="1162"/>
                  <a:pt x="4441" y="1157"/>
                  <a:pt x="4441" y="1157"/>
                </a:cubicBezTo>
                <a:cubicBezTo>
                  <a:pt x="4411" y="1139"/>
                  <a:pt x="4411" y="1139"/>
                  <a:pt x="4411" y="1139"/>
                </a:cubicBezTo>
                <a:cubicBezTo>
                  <a:pt x="4444" y="1120"/>
                  <a:pt x="4444" y="1120"/>
                  <a:pt x="4444" y="1120"/>
                </a:cubicBezTo>
                <a:cubicBezTo>
                  <a:pt x="4411" y="1105"/>
                  <a:pt x="4411" y="1105"/>
                  <a:pt x="4411" y="1105"/>
                </a:cubicBezTo>
                <a:cubicBezTo>
                  <a:pt x="4381" y="1106"/>
                  <a:pt x="4381" y="1106"/>
                  <a:pt x="4381" y="1106"/>
                </a:cubicBezTo>
                <a:cubicBezTo>
                  <a:pt x="4417" y="1093"/>
                  <a:pt x="4417" y="1093"/>
                  <a:pt x="4417" y="1093"/>
                </a:cubicBezTo>
                <a:cubicBezTo>
                  <a:pt x="4392" y="1087"/>
                  <a:pt x="4392" y="1087"/>
                  <a:pt x="4392" y="1087"/>
                </a:cubicBezTo>
                <a:cubicBezTo>
                  <a:pt x="4422" y="1073"/>
                  <a:pt x="4422" y="1073"/>
                  <a:pt x="4422" y="1073"/>
                </a:cubicBezTo>
                <a:cubicBezTo>
                  <a:pt x="4417" y="1057"/>
                  <a:pt x="4417" y="1057"/>
                  <a:pt x="4417" y="1057"/>
                </a:cubicBezTo>
                <a:cubicBezTo>
                  <a:pt x="4395" y="1055"/>
                  <a:pt x="4395" y="1055"/>
                  <a:pt x="4395" y="1055"/>
                </a:cubicBezTo>
                <a:cubicBezTo>
                  <a:pt x="4395" y="1055"/>
                  <a:pt x="4413" y="1045"/>
                  <a:pt x="4405" y="1026"/>
                </a:cubicBezTo>
                <a:cubicBezTo>
                  <a:pt x="4397" y="1007"/>
                  <a:pt x="4389" y="1010"/>
                  <a:pt x="4389" y="1010"/>
                </a:cubicBezTo>
                <a:cubicBezTo>
                  <a:pt x="4398" y="996"/>
                  <a:pt x="4398" y="996"/>
                  <a:pt x="4398" y="996"/>
                </a:cubicBezTo>
                <a:cubicBezTo>
                  <a:pt x="4398" y="996"/>
                  <a:pt x="4374" y="1007"/>
                  <a:pt x="4369" y="1014"/>
                </a:cubicBezTo>
                <a:cubicBezTo>
                  <a:pt x="4364" y="1021"/>
                  <a:pt x="4368" y="1027"/>
                  <a:pt x="4368" y="1027"/>
                </a:cubicBezTo>
                <a:cubicBezTo>
                  <a:pt x="4349" y="1021"/>
                  <a:pt x="4349" y="1021"/>
                  <a:pt x="4349" y="1021"/>
                </a:cubicBezTo>
                <a:cubicBezTo>
                  <a:pt x="4353" y="1043"/>
                  <a:pt x="4353" y="1043"/>
                  <a:pt x="4353" y="1043"/>
                </a:cubicBezTo>
                <a:cubicBezTo>
                  <a:pt x="4335" y="1042"/>
                  <a:pt x="4335" y="1042"/>
                  <a:pt x="4335" y="1042"/>
                </a:cubicBezTo>
                <a:cubicBezTo>
                  <a:pt x="4327" y="1056"/>
                  <a:pt x="4327" y="1056"/>
                  <a:pt x="4327" y="1056"/>
                </a:cubicBezTo>
                <a:cubicBezTo>
                  <a:pt x="4332" y="1062"/>
                  <a:pt x="4332" y="1062"/>
                  <a:pt x="4332" y="1062"/>
                </a:cubicBezTo>
                <a:cubicBezTo>
                  <a:pt x="4316" y="1063"/>
                  <a:pt x="4316" y="1063"/>
                  <a:pt x="4316" y="1063"/>
                </a:cubicBezTo>
                <a:cubicBezTo>
                  <a:pt x="4301" y="1093"/>
                  <a:pt x="4301" y="1093"/>
                  <a:pt x="4301" y="1093"/>
                </a:cubicBezTo>
                <a:cubicBezTo>
                  <a:pt x="4293" y="1093"/>
                  <a:pt x="4293" y="1093"/>
                  <a:pt x="4293" y="1093"/>
                </a:cubicBezTo>
                <a:cubicBezTo>
                  <a:pt x="4303" y="1068"/>
                  <a:pt x="4303" y="1068"/>
                  <a:pt x="4303" y="1068"/>
                </a:cubicBezTo>
                <a:cubicBezTo>
                  <a:pt x="4303" y="1068"/>
                  <a:pt x="4293" y="1053"/>
                  <a:pt x="4284" y="1062"/>
                </a:cubicBezTo>
                <a:cubicBezTo>
                  <a:pt x="4275" y="1071"/>
                  <a:pt x="4263" y="1084"/>
                  <a:pt x="4256" y="1085"/>
                </a:cubicBezTo>
                <a:cubicBezTo>
                  <a:pt x="4249" y="1086"/>
                  <a:pt x="4221" y="1107"/>
                  <a:pt x="4221" y="1107"/>
                </a:cubicBezTo>
                <a:cubicBezTo>
                  <a:pt x="4226" y="1092"/>
                  <a:pt x="4226" y="1092"/>
                  <a:pt x="4226" y="1092"/>
                </a:cubicBezTo>
                <a:cubicBezTo>
                  <a:pt x="4225" y="1081"/>
                  <a:pt x="4225" y="1081"/>
                  <a:pt x="4225" y="1081"/>
                </a:cubicBezTo>
                <a:cubicBezTo>
                  <a:pt x="4200" y="1102"/>
                  <a:pt x="4200" y="1102"/>
                  <a:pt x="4200" y="1102"/>
                </a:cubicBezTo>
                <a:cubicBezTo>
                  <a:pt x="4156" y="1112"/>
                  <a:pt x="4156" y="1112"/>
                  <a:pt x="4156" y="1112"/>
                </a:cubicBezTo>
                <a:cubicBezTo>
                  <a:pt x="4197" y="1098"/>
                  <a:pt x="4197" y="1098"/>
                  <a:pt x="4197" y="1098"/>
                </a:cubicBezTo>
                <a:cubicBezTo>
                  <a:pt x="4197" y="1098"/>
                  <a:pt x="4221" y="1071"/>
                  <a:pt x="4208" y="1065"/>
                </a:cubicBezTo>
                <a:cubicBezTo>
                  <a:pt x="4195" y="1059"/>
                  <a:pt x="4180" y="1065"/>
                  <a:pt x="4180" y="1065"/>
                </a:cubicBezTo>
                <a:cubicBezTo>
                  <a:pt x="4180" y="1065"/>
                  <a:pt x="4147" y="1080"/>
                  <a:pt x="4149" y="1069"/>
                </a:cubicBezTo>
                <a:cubicBezTo>
                  <a:pt x="4151" y="1058"/>
                  <a:pt x="4168" y="1055"/>
                  <a:pt x="4168" y="1055"/>
                </a:cubicBezTo>
                <a:cubicBezTo>
                  <a:pt x="4167" y="1062"/>
                  <a:pt x="4167" y="1062"/>
                  <a:pt x="4167" y="1062"/>
                </a:cubicBezTo>
                <a:cubicBezTo>
                  <a:pt x="4181" y="1057"/>
                  <a:pt x="4181" y="1057"/>
                  <a:pt x="4181" y="1057"/>
                </a:cubicBezTo>
                <a:cubicBezTo>
                  <a:pt x="4178" y="1038"/>
                  <a:pt x="4178" y="1038"/>
                  <a:pt x="4178" y="1038"/>
                </a:cubicBezTo>
                <a:cubicBezTo>
                  <a:pt x="4178" y="1038"/>
                  <a:pt x="4203" y="1024"/>
                  <a:pt x="4194" y="1017"/>
                </a:cubicBezTo>
                <a:cubicBezTo>
                  <a:pt x="4185" y="1010"/>
                  <a:pt x="4158" y="1006"/>
                  <a:pt x="4158" y="1006"/>
                </a:cubicBezTo>
                <a:cubicBezTo>
                  <a:pt x="4158" y="1006"/>
                  <a:pt x="4203" y="1008"/>
                  <a:pt x="4206" y="996"/>
                </a:cubicBezTo>
                <a:cubicBezTo>
                  <a:pt x="4209" y="984"/>
                  <a:pt x="4212" y="981"/>
                  <a:pt x="4218" y="977"/>
                </a:cubicBezTo>
                <a:cubicBezTo>
                  <a:pt x="4224" y="973"/>
                  <a:pt x="4244" y="972"/>
                  <a:pt x="4234" y="963"/>
                </a:cubicBezTo>
                <a:cubicBezTo>
                  <a:pt x="4224" y="954"/>
                  <a:pt x="4214" y="970"/>
                  <a:pt x="4214" y="970"/>
                </a:cubicBezTo>
                <a:cubicBezTo>
                  <a:pt x="4208" y="953"/>
                  <a:pt x="4208" y="953"/>
                  <a:pt x="4208" y="953"/>
                </a:cubicBezTo>
                <a:cubicBezTo>
                  <a:pt x="4208" y="953"/>
                  <a:pt x="4177" y="954"/>
                  <a:pt x="4168" y="954"/>
                </a:cubicBezTo>
                <a:cubicBezTo>
                  <a:pt x="4159" y="954"/>
                  <a:pt x="4157" y="939"/>
                  <a:pt x="4165" y="936"/>
                </a:cubicBezTo>
                <a:cubicBezTo>
                  <a:pt x="4173" y="933"/>
                  <a:pt x="4174" y="926"/>
                  <a:pt x="4167" y="924"/>
                </a:cubicBezTo>
                <a:cubicBezTo>
                  <a:pt x="4160" y="922"/>
                  <a:pt x="4154" y="929"/>
                  <a:pt x="4154" y="929"/>
                </a:cubicBezTo>
                <a:cubicBezTo>
                  <a:pt x="4159" y="913"/>
                  <a:pt x="4159" y="913"/>
                  <a:pt x="4159" y="913"/>
                </a:cubicBezTo>
                <a:cubicBezTo>
                  <a:pt x="4135" y="917"/>
                  <a:pt x="4135" y="917"/>
                  <a:pt x="4135" y="917"/>
                </a:cubicBezTo>
                <a:cubicBezTo>
                  <a:pt x="4135" y="917"/>
                  <a:pt x="4139" y="888"/>
                  <a:pt x="4122" y="888"/>
                </a:cubicBezTo>
                <a:cubicBezTo>
                  <a:pt x="4105" y="888"/>
                  <a:pt x="4077" y="905"/>
                  <a:pt x="4077" y="905"/>
                </a:cubicBezTo>
                <a:cubicBezTo>
                  <a:pt x="4077" y="905"/>
                  <a:pt x="4069" y="894"/>
                  <a:pt x="4061" y="894"/>
                </a:cubicBezTo>
                <a:cubicBezTo>
                  <a:pt x="4053" y="894"/>
                  <a:pt x="4036" y="903"/>
                  <a:pt x="4036" y="903"/>
                </a:cubicBezTo>
                <a:cubicBezTo>
                  <a:pt x="4036" y="903"/>
                  <a:pt x="3990" y="881"/>
                  <a:pt x="3974" y="884"/>
                </a:cubicBezTo>
                <a:cubicBezTo>
                  <a:pt x="3958" y="887"/>
                  <a:pt x="3952" y="899"/>
                  <a:pt x="3952" y="899"/>
                </a:cubicBezTo>
                <a:cubicBezTo>
                  <a:pt x="3952" y="899"/>
                  <a:pt x="3931" y="909"/>
                  <a:pt x="3938" y="917"/>
                </a:cubicBezTo>
                <a:cubicBezTo>
                  <a:pt x="3945" y="925"/>
                  <a:pt x="3958" y="926"/>
                  <a:pt x="3952" y="934"/>
                </a:cubicBezTo>
                <a:cubicBezTo>
                  <a:pt x="3946" y="942"/>
                  <a:pt x="3921" y="958"/>
                  <a:pt x="3921" y="958"/>
                </a:cubicBezTo>
                <a:cubicBezTo>
                  <a:pt x="3903" y="965"/>
                  <a:pt x="3903" y="965"/>
                  <a:pt x="3903" y="965"/>
                </a:cubicBezTo>
                <a:cubicBezTo>
                  <a:pt x="3920" y="974"/>
                  <a:pt x="3920" y="974"/>
                  <a:pt x="3920" y="974"/>
                </a:cubicBezTo>
                <a:cubicBezTo>
                  <a:pt x="3920" y="974"/>
                  <a:pt x="3905" y="981"/>
                  <a:pt x="3904" y="990"/>
                </a:cubicBezTo>
                <a:cubicBezTo>
                  <a:pt x="3903" y="999"/>
                  <a:pt x="3911" y="1006"/>
                  <a:pt x="3903" y="1016"/>
                </a:cubicBezTo>
                <a:cubicBezTo>
                  <a:pt x="3895" y="1026"/>
                  <a:pt x="3888" y="1018"/>
                  <a:pt x="3875" y="1026"/>
                </a:cubicBezTo>
                <a:cubicBezTo>
                  <a:pt x="3862" y="1034"/>
                  <a:pt x="3864" y="1047"/>
                  <a:pt x="3864" y="1047"/>
                </a:cubicBezTo>
                <a:cubicBezTo>
                  <a:pt x="3864" y="1047"/>
                  <a:pt x="3848" y="1050"/>
                  <a:pt x="3842" y="1056"/>
                </a:cubicBezTo>
                <a:cubicBezTo>
                  <a:pt x="3836" y="1062"/>
                  <a:pt x="3816" y="1067"/>
                  <a:pt x="3818" y="1075"/>
                </a:cubicBezTo>
                <a:cubicBezTo>
                  <a:pt x="3820" y="1083"/>
                  <a:pt x="3857" y="1097"/>
                  <a:pt x="3857" y="1106"/>
                </a:cubicBezTo>
                <a:cubicBezTo>
                  <a:pt x="3857" y="1115"/>
                  <a:pt x="3856" y="1180"/>
                  <a:pt x="3821" y="1200"/>
                </a:cubicBezTo>
                <a:cubicBezTo>
                  <a:pt x="3786" y="1220"/>
                  <a:pt x="3741" y="1255"/>
                  <a:pt x="3723" y="1256"/>
                </a:cubicBezTo>
                <a:cubicBezTo>
                  <a:pt x="3705" y="1257"/>
                  <a:pt x="3656" y="1260"/>
                  <a:pt x="3653" y="1269"/>
                </a:cubicBezTo>
                <a:cubicBezTo>
                  <a:pt x="3650" y="1278"/>
                  <a:pt x="3662" y="1306"/>
                  <a:pt x="3662" y="1311"/>
                </a:cubicBezTo>
                <a:cubicBezTo>
                  <a:pt x="3662" y="1316"/>
                  <a:pt x="3641" y="1337"/>
                  <a:pt x="3637" y="1352"/>
                </a:cubicBezTo>
                <a:cubicBezTo>
                  <a:pt x="3633" y="1367"/>
                  <a:pt x="3636" y="1400"/>
                  <a:pt x="3636" y="1400"/>
                </a:cubicBezTo>
                <a:cubicBezTo>
                  <a:pt x="3636" y="1400"/>
                  <a:pt x="3602" y="1417"/>
                  <a:pt x="3601" y="1422"/>
                </a:cubicBezTo>
                <a:cubicBezTo>
                  <a:pt x="3600" y="1427"/>
                  <a:pt x="3599" y="1444"/>
                  <a:pt x="3599" y="1444"/>
                </a:cubicBezTo>
                <a:cubicBezTo>
                  <a:pt x="3586" y="1460"/>
                  <a:pt x="3586" y="1460"/>
                  <a:pt x="3586" y="1460"/>
                </a:cubicBezTo>
                <a:cubicBezTo>
                  <a:pt x="3586" y="1460"/>
                  <a:pt x="3593" y="1436"/>
                  <a:pt x="3582" y="1435"/>
                </a:cubicBezTo>
                <a:cubicBezTo>
                  <a:pt x="3571" y="1434"/>
                  <a:pt x="3549" y="1448"/>
                  <a:pt x="3554" y="1459"/>
                </a:cubicBezTo>
                <a:cubicBezTo>
                  <a:pt x="3559" y="1470"/>
                  <a:pt x="3553" y="1479"/>
                  <a:pt x="3553" y="1479"/>
                </a:cubicBezTo>
                <a:cubicBezTo>
                  <a:pt x="3553" y="1479"/>
                  <a:pt x="3551" y="1459"/>
                  <a:pt x="3545" y="1454"/>
                </a:cubicBezTo>
                <a:cubicBezTo>
                  <a:pt x="3539" y="1449"/>
                  <a:pt x="3501" y="1460"/>
                  <a:pt x="3501" y="1460"/>
                </a:cubicBezTo>
                <a:cubicBezTo>
                  <a:pt x="3501" y="1460"/>
                  <a:pt x="3537" y="1439"/>
                  <a:pt x="3533" y="1426"/>
                </a:cubicBezTo>
                <a:cubicBezTo>
                  <a:pt x="3529" y="1413"/>
                  <a:pt x="3493" y="1402"/>
                  <a:pt x="3493" y="1402"/>
                </a:cubicBezTo>
                <a:cubicBezTo>
                  <a:pt x="3493" y="1402"/>
                  <a:pt x="3510" y="1399"/>
                  <a:pt x="3510" y="1392"/>
                </a:cubicBezTo>
                <a:cubicBezTo>
                  <a:pt x="3510" y="1385"/>
                  <a:pt x="3498" y="1359"/>
                  <a:pt x="3498" y="1359"/>
                </a:cubicBezTo>
                <a:cubicBezTo>
                  <a:pt x="3520" y="1344"/>
                  <a:pt x="3520" y="1344"/>
                  <a:pt x="3520" y="1344"/>
                </a:cubicBezTo>
                <a:cubicBezTo>
                  <a:pt x="3519" y="1329"/>
                  <a:pt x="3519" y="1329"/>
                  <a:pt x="3519" y="1329"/>
                </a:cubicBezTo>
                <a:cubicBezTo>
                  <a:pt x="3536" y="1318"/>
                  <a:pt x="3536" y="1318"/>
                  <a:pt x="3536" y="1318"/>
                </a:cubicBezTo>
                <a:cubicBezTo>
                  <a:pt x="3535" y="1293"/>
                  <a:pt x="3535" y="1293"/>
                  <a:pt x="3535" y="1293"/>
                </a:cubicBezTo>
                <a:cubicBezTo>
                  <a:pt x="3535" y="1293"/>
                  <a:pt x="3584" y="1266"/>
                  <a:pt x="3560" y="1254"/>
                </a:cubicBezTo>
                <a:cubicBezTo>
                  <a:pt x="3536" y="1242"/>
                  <a:pt x="3464" y="1246"/>
                  <a:pt x="3464" y="1246"/>
                </a:cubicBezTo>
                <a:cubicBezTo>
                  <a:pt x="3440" y="1254"/>
                  <a:pt x="3440" y="1254"/>
                  <a:pt x="3440" y="1254"/>
                </a:cubicBezTo>
                <a:cubicBezTo>
                  <a:pt x="3440" y="1254"/>
                  <a:pt x="3458" y="1233"/>
                  <a:pt x="3448" y="1228"/>
                </a:cubicBezTo>
                <a:cubicBezTo>
                  <a:pt x="3438" y="1223"/>
                  <a:pt x="3390" y="1213"/>
                  <a:pt x="3390" y="1213"/>
                </a:cubicBezTo>
                <a:cubicBezTo>
                  <a:pt x="3390" y="1213"/>
                  <a:pt x="3395" y="1191"/>
                  <a:pt x="3376" y="1177"/>
                </a:cubicBezTo>
                <a:cubicBezTo>
                  <a:pt x="3357" y="1163"/>
                  <a:pt x="3332" y="1162"/>
                  <a:pt x="3332" y="1162"/>
                </a:cubicBezTo>
                <a:cubicBezTo>
                  <a:pt x="3332" y="1162"/>
                  <a:pt x="3333" y="1150"/>
                  <a:pt x="3305" y="1149"/>
                </a:cubicBezTo>
                <a:cubicBezTo>
                  <a:pt x="3277" y="1148"/>
                  <a:pt x="3208" y="1160"/>
                  <a:pt x="3208" y="1160"/>
                </a:cubicBezTo>
                <a:cubicBezTo>
                  <a:pt x="3208" y="1160"/>
                  <a:pt x="3241" y="1150"/>
                  <a:pt x="3242" y="1138"/>
                </a:cubicBezTo>
                <a:cubicBezTo>
                  <a:pt x="3243" y="1126"/>
                  <a:pt x="3261" y="1074"/>
                  <a:pt x="3261" y="1074"/>
                </a:cubicBezTo>
                <a:cubicBezTo>
                  <a:pt x="3261" y="1074"/>
                  <a:pt x="3231" y="1068"/>
                  <a:pt x="3228" y="1070"/>
                </a:cubicBezTo>
                <a:cubicBezTo>
                  <a:pt x="3225" y="1072"/>
                  <a:pt x="3202" y="1088"/>
                  <a:pt x="3202" y="1088"/>
                </a:cubicBezTo>
                <a:cubicBezTo>
                  <a:pt x="3212" y="1069"/>
                  <a:pt x="3212" y="1069"/>
                  <a:pt x="3212" y="1069"/>
                </a:cubicBezTo>
                <a:cubicBezTo>
                  <a:pt x="3208" y="1054"/>
                  <a:pt x="3208" y="1054"/>
                  <a:pt x="3208" y="1054"/>
                </a:cubicBezTo>
                <a:cubicBezTo>
                  <a:pt x="3208" y="1054"/>
                  <a:pt x="3234" y="1032"/>
                  <a:pt x="3246" y="1011"/>
                </a:cubicBezTo>
                <a:cubicBezTo>
                  <a:pt x="3258" y="990"/>
                  <a:pt x="3326" y="953"/>
                  <a:pt x="3326" y="953"/>
                </a:cubicBezTo>
                <a:cubicBezTo>
                  <a:pt x="3320" y="942"/>
                  <a:pt x="3320" y="942"/>
                  <a:pt x="3320" y="942"/>
                </a:cubicBezTo>
                <a:cubicBezTo>
                  <a:pt x="3363" y="928"/>
                  <a:pt x="3363" y="928"/>
                  <a:pt x="3363" y="928"/>
                </a:cubicBezTo>
                <a:cubicBezTo>
                  <a:pt x="3364" y="917"/>
                  <a:pt x="3364" y="917"/>
                  <a:pt x="3364" y="917"/>
                </a:cubicBezTo>
                <a:cubicBezTo>
                  <a:pt x="3391" y="913"/>
                  <a:pt x="3391" y="913"/>
                  <a:pt x="3391" y="913"/>
                </a:cubicBezTo>
                <a:cubicBezTo>
                  <a:pt x="3393" y="900"/>
                  <a:pt x="3393" y="900"/>
                  <a:pt x="3393" y="900"/>
                </a:cubicBezTo>
                <a:cubicBezTo>
                  <a:pt x="3414" y="897"/>
                  <a:pt x="3414" y="897"/>
                  <a:pt x="3414" y="897"/>
                </a:cubicBezTo>
                <a:cubicBezTo>
                  <a:pt x="3448" y="870"/>
                  <a:pt x="3448" y="870"/>
                  <a:pt x="3448" y="870"/>
                </a:cubicBezTo>
                <a:cubicBezTo>
                  <a:pt x="3448" y="870"/>
                  <a:pt x="3522" y="873"/>
                  <a:pt x="3522" y="860"/>
                </a:cubicBezTo>
                <a:cubicBezTo>
                  <a:pt x="3522" y="847"/>
                  <a:pt x="3502" y="832"/>
                  <a:pt x="3502" y="832"/>
                </a:cubicBezTo>
                <a:cubicBezTo>
                  <a:pt x="3462" y="837"/>
                  <a:pt x="3462" y="837"/>
                  <a:pt x="3462" y="837"/>
                </a:cubicBezTo>
                <a:cubicBezTo>
                  <a:pt x="3468" y="827"/>
                  <a:pt x="3468" y="827"/>
                  <a:pt x="3468" y="827"/>
                </a:cubicBezTo>
                <a:cubicBezTo>
                  <a:pt x="3432" y="813"/>
                  <a:pt x="3432" y="813"/>
                  <a:pt x="3432" y="813"/>
                </a:cubicBezTo>
                <a:cubicBezTo>
                  <a:pt x="3448" y="808"/>
                  <a:pt x="3448" y="808"/>
                  <a:pt x="3448" y="808"/>
                </a:cubicBezTo>
                <a:cubicBezTo>
                  <a:pt x="3503" y="824"/>
                  <a:pt x="3503" y="824"/>
                  <a:pt x="3503" y="824"/>
                </a:cubicBezTo>
                <a:cubicBezTo>
                  <a:pt x="3503" y="824"/>
                  <a:pt x="3524" y="846"/>
                  <a:pt x="3543" y="838"/>
                </a:cubicBezTo>
                <a:cubicBezTo>
                  <a:pt x="3562" y="830"/>
                  <a:pt x="3578" y="797"/>
                  <a:pt x="3585" y="802"/>
                </a:cubicBezTo>
                <a:cubicBezTo>
                  <a:pt x="3592" y="807"/>
                  <a:pt x="3613" y="817"/>
                  <a:pt x="3622" y="815"/>
                </a:cubicBezTo>
                <a:cubicBezTo>
                  <a:pt x="3622" y="815"/>
                  <a:pt x="3667" y="796"/>
                  <a:pt x="3685" y="789"/>
                </a:cubicBezTo>
                <a:cubicBezTo>
                  <a:pt x="3703" y="782"/>
                  <a:pt x="3737" y="763"/>
                  <a:pt x="3725" y="760"/>
                </a:cubicBezTo>
                <a:cubicBezTo>
                  <a:pt x="3713" y="757"/>
                  <a:pt x="3657" y="757"/>
                  <a:pt x="3657" y="757"/>
                </a:cubicBezTo>
                <a:cubicBezTo>
                  <a:pt x="3653" y="741"/>
                  <a:pt x="3653" y="741"/>
                  <a:pt x="3653" y="741"/>
                </a:cubicBezTo>
                <a:cubicBezTo>
                  <a:pt x="3597" y="721"/>
                  <a:pt x="3597" y="721"/>
                  <a:pt x="3597" y="721"/>
                </a:cubicBezTo>
                <a:cubicBezTo>
                  <a:pt x="3597" y="721"/>
                  <a:pt x="3653" y="713"/>
                  <a:pt x="3668" y="719"/>
                </a:cubicBezTo>
                <a:cubicBezTo>
                  <a:pt x="3683" y="725"/>
                  <a:pt x="3697" y="751"/>
                  <a:pt x="3712" y="751"/>
                </a:cubicBezTo>
                <a:cubicBezTo>
                  <a:pt x="3727" y="751"/>
                  <a:pt x="3806" y="713"/>
                  <a:pt x="3806" y="713"/>
                </a:cubicBezTo>
                <a:cubicBezTo>
                  <a:pt x="3787" y="705"/>
                  <a:pt x="3787" y="705"/>
                  <a:pt x="3787" y="705"/>
                </a:cubicBezTo>
                <a:cubicBezTo>
                  <a:pt x="3787" y="705"/>
                  <a:pt x="3801" y="693"/>
                  <a:pt x="3819" y="693"/>
                </a:cubicBezTo>
                <a:cubicBezTo>
                  <a:pt x="3837" y="693"/>
                  <a:pt x="3842" y="707"/>
                  <a:pt x="3842" y="707"/>
                </a:cubicBezTo>
                <a:cubicBezTo>
                  <a:pt x="3862" y="714"/>
                  <a:pt x="3862" y="714"/>
                  <a:pt x="3862" y="714"/>
                </a:cubicBezTo>
                <a:cubicBezTo>
                  <a:pt x="3863" y="701"/>
                  <a:pt x="3863" y="701"/>
                  <a:pt x="3863" y="701"/>
                </a:cubicBezTo>
                <a:cubicBezTo>
                  <a:pt x="3863" y="701"/>
                  <a:pt x="3877" y="718"/>
                  <a:pt x="3882" y="709"/>
                </a:cubicBezTo>
                <a:cubicBezTo>
                  <a:pt x="3887" y="700"/>
                  <a:pt x="3870" y="682"/>
                  <a:pt x="3870" y="682"/>
                </a:cubicBezTo>
                <a:cubicBezTo>
                  <a:pt x="3856" y="676"/>
                  <a:pt x="3856" y="676"/>
                  <a:pt x="3856" y="676"/>
                </a:cubicBezTo>
                <a:cubicBezTo>
                  <a:pt x="3883" y="671"/>
                  <a:pt x="3883" y="671"/>
                  <a:pt x="3883" y="671"/>
                </a:cubicBezTo>
                <a:cubicBezTo>
                  <a:pt x="3883" y="671"/>
                  <a:pt x="3897" y="710"/>
                  <a:pt x="3906" y="708"/>
                </a:cubicBezTo>
                <a:cubicBezTo>
                  <a:pt x="3915" y="706"/>
                  <a:pt x="4028" y="673"/>
                  <a:pt x="4014" y="654"/>
                </a:cubicBezTo>
                <a:cubicBezTo>
                  <a:pt x="4000" y="635"/>
                  <a:pt x="3989" y="620"/>
                  <a:pt x="4000" y="613"/>
                </a:cubicBezTo>
                <a:cubicBezTo>
                  <a:pt x="4011" y="606"/>
                  <a:pt x="4061" y="604"/>
                  <a:pt x="4062" y="598"/>
                </a:cubicBezTo>
                <a:cubicBezTo>
                  <a:pt x="4063" y="592"/>
                  <a:pt x="4052" y="566"/>
                  <a:pt x="4052" y="566"/>
                </a:cubicBezTo>
                <a:cubicBezTo>
                  <a:pt x="4040" y="551"/>
                  <a:pt x="4040" y="551"/>
                  <a:pt x="4040" y="551"/>
                </a:cubicBezTo>
                <a:cubicBezTo>
                  <a:pt x="4040" y="551"/>
                  <a:pt x="3978" y="533"/>
                  <a:pt x="3952" y="551"/>
                </a:cubicBezTo>
                <a:cubicBezTo>
                  <a:pt x="3926" y="569"/>
                  <a:pt x="3948" y="581"/>
                  <a:pt x="3948" y="581"/>
                </a:cubicBezTo>
                <a:cubicBezTo>
                  <a:pt x="3924" y="596"/>
                  <a:pt x="3924" y="596"/>
                  <a:pt x="3924" y="596"/>
                </a:cubicBezTo>
                <a:cubicBezTo>
                  <a:pt x="3910" y="596"/>
                  <a:pt x="3910" y="596"/>
                  <a:pt x="3910" y="596"/>
                </a:cubicBezTo>
                <a:cubicBezTo>
                  <a:pt x="3865" y="627"/>
                  <a:pt x="3865" y="627"/>
                  <a:pt x="3865" y="627"/>
                </a:cubicBezTo>
                <a:cubicBezTo>
                  <a:pt x="3848" y="634"/>
                  <a:pt x="3848" y="634"/>
                  <a:pt x="3848" y="634"/>
                </a:cubicBezTo>
                <a:cubicBezTo>
                  <a:pt x="3848" y="634"/>
                  <a:pt x="3836" y="652"/>
                  <a:pt x="3832" y="655"/>
                </a:cubicBezTo>
                <a:cubicBezTo>
                  <a:pt x="3828" y="658"/>
                  <a:pt x="3809" y="659"/>
                  <a:pt x="3809" y="659"/>
                </a:cubicBezTo>
                <a:cubicBezTo>
                  <a:pt x="3786" y="671"/>
                  <a:pt x="3786" y="671"/>
                  <a:pt x="3786" y="671"/>
                </a:cubicBezTo>
                <a:cubicBezTo>
                  <a:pt x="3786" y="671"/>
                  <a:pt x="3775" y="637"/>
                  <a:pt x="3781" y="626"/>
                </a:cubicBezTo>
                <a:cubicBezTo>
                  <a:pt x="3787" y="615"/>
                  <a:pt x="3818" y="620"/>
                  <a:pt x="3823" y="604"/>
                </a:cubicBezTo>
                <a:cubicBezTo>
                  <a:pt x="3828" y="588"/>
                  <a:pt x="3812" y="571"/>
                  <a:pt x="3809" y="571"/>
                </a:cubicBezTo>
                <a:cubicBezTo>
                  <a:pt x="3806" y="571"/>
                  <a:pt x="3753" y="595"/>
                  <a:pt x="3753" y="595"/>
                </a:cubicBezTo>
                <a:cubicBezTo>
                  <a:pt x="3734" y="616"/>
                  <a:pt x="3734" y="616"/>
                  <a:pt x="3734" y="616"/>
                </a:cubicBezTo>
                <a:cubicBezTo>
                  <a:pt x="3728" y="607"/>
                  <a:pt x="3728" y="607"/>
                  <a:pt x="3728" y="607"/>
                </a:cubicBezTo>
                <a:cubicBezTo>
                  <a:pt x="3746" y="589"/>
                  <a:pt x="3746" y="589"/>
                  <a:pt x="3746" y="589"/>
                </a:cubicBezTo>
                <a:cubicBezTo>
                  <a:pt x="3744" y="576"/>
                  <a:pt x="3744" y="576"/>
                  <a:pt x="3744" y="576"/>
                </a:cubicBezTo>
                <a:cubicBezTo>
                  <a:pt x="3774" y="565"/>
                  <a:pt x="3774" y="565"/>
                  <a:pt x="3774" y="565"/>
                </a:cubicBezTo>
                <a:cubicBezTo>
                  <a:pt x="3747" y="560"/>
                  <a:pt x="3747" y="560"/>
                  <a:pt x="3747" y="560"/>
                </a:cubicBezTo>
                <a:cubicBezTo>
                  <a:pt x="3752" y="550"/>
                  <a:pt x="3752" y="550"/>
                  <a:pt x="3752" y="550"/>
                </a:cubicBezTo>
                <a:cubicBezTo>
                  <a:pt x="3720" y="560"/>
                  <a:pt x="3720" y="560"/>
                  <a:pt x="3720" y="560"/>
                </a:cubicBezTo>
                <a:cubicBezTo>
                  <a:pt x="3706" y="552"/>
                  <a:pt x="3706" y="552"/>
                  <a:pt x="3706" y="552"/>
                </a:cubicBezTo>
                <a:cubicBezTo>
                  <a:pt x="3731" y="543"/>
                  <a:pt x="3731" y="543"/>
                  <a:pt x="3731" y="543"/>
                </a:cubicBezTo>
                <a:cubicBezTo>
                  <a:pt x="3732" y="533"/>
                  <a:pt x="3732" y="533"/>
                  <a:pt x="3732" y="533"/>
                </a:cubicBezTo>
                <a:cubicBezTo>
                  <a:pt x="3732" y="533"/>
                  <a:pt x="3768" y="541"/>
                  <a:pt x="3766" y="528"/>
                </a:cubicBezTo>
                <a:cubicBezTo>
                  <a:pt x="3764" y="515"/>
                  <a:pt x="3736" y="518"/>
                  <a:pt x="3748" y="501"/>
                </a:cubicBezTo>
                <a:cubicBezTo>
                  <a:pt x="3760" y="484"/>
                  <a:pt x="3771" y="459"/>
                  <a:pt x="3755" y="458"/>
                </a:cubicBezTo>
                <a:cubicBezTo>
                  <a:pt x="3730" y="448"/>
                  <a:pt x="3730" y="448"/>
                  <a:pt x="3730" y="448"/>
                </a:cubicBezTo>
                <a:cubicBezTo>
                  <a:pt x="3711" y="456"/>
                  <a:pt x="3711" y="456"/>
                  <a:pt x="3711" y="456"/>
                </a:cubicBezTo>
                <a:cubicBezTo>
                  <a:pt x="3711" y="456"/>
                  <a:pt x="3684" y="458"/>
                  <a:pt x="3683" y="462"/>
                </a:cubicBezTo>
                <a:cubicBezTo>
                  <a:pt x="3682" y="466"/>
                  <a:pt x="3690" y="475"/>
                  <a:pt x="3684" y="476"/>
                </a:cubicBezTo>
                <a:cubicBezTo>
                  <a:pt x="3678" y="477"/>
                  <a:pt x="3642" y="470"/>
                  <a:pt x="3634" y="479"/>
                </a:cubicBezTo>
                <a:cubicBezTo>
                  <a:pt x="3626" y="488"/>
                  <a:pt x="3609" y="497"/>
                  <a:pt x="3618" y="501"/>
                </a:cubicBezTo>
                <a:cubicBezTo>
                  <a:pt x="3627" y="505"/>
                  <a:pt x="3638" y="507"/>
                  <a:pt x="3638" y="507"/>
                </a:cubicBezTo>
                <a:cubicBezTo>
                  <a:pt x="3638" y="507"/>
                  <a:pt x="3589" y="520"/>
                  <a:pt x="3591" y="533"/>
                </a:cubicBezTo>
                <a:cubicBezTo>
                  <a:pt x="3593" y="546"/>
                  <a:pt x="3620" y="556"/>
                  <a:pt x="3620" y="556"/>
                </a:cubicBezTo>
                <a:cubicBezTo>
                  <a:pt x="3636" y="549"/>
                  <a:pt x="3636" y="549"/>
                  <a:pt x="3636" y="549"/>
                </a:cubicBezTo>
                <a:cubicBezTo>
                  <a:pt x="3636" y="549"/>
                  <a:pt x="3635" y="570"/>
                  <a:pt x="3641" y="567"/>
                </a:cubicBezTo>
                <a:cubicBezTo>
                  <a:pt x="3647" y="564"/>
                  <a:pt x="3676" y="559"/>
                  <a:pt x="3665" y="567"/>
                </a:cubicBezTo>
                <a:cubicBezTo>
                  <a:pt x="3654" y="575"/>
                  <a:pt x="3645" y="574"/>
                  <a:pt x="3645" y="574"/>
                </a:cubicBezTo>
                <a:cubicBezTo>
                  <a:pt x="3632" y="569"/>
                  <a:pt x="3632" y="569"/>
                  <a:pt x="3632" y="569"/>
                </a:cubicBezTo>
                <a:cubicBezTo>
                  <a:pt x="3630" y="578"/>
                  <a:pt x="3630" y="578"/>
                  <a:pt x="3630" y="578"/>
                </a:cubicBezTo>
                <a:cubicBezTo>
                  <a:pt x="3630" y="578"/>
                  <a:pt x="3594" y="584"/>
                  <a:pt x="3606" y="588"/>
                </a:cubicBezTo>
                <a:cubicBezTo>
                  <a:pt x="3618" y="592"/>
                  <a:pt x="3645" y="572"/>
                  <a:pt x="3639" y="585"/>
                </a:cubicBezTo>
                <a:cubicBezTo>
                  <a:pt x="3633" y="598"/>
                  <a:pt x="3614" y="607"/>
                  <a:pt x="3601" y="611"/>
                </a:cubicBezTo>
                <a:cubicBezTo>
                  <a:pt x="3588" y="615"/>
                  <a:pt x="3568" y="630"/>
                  <a:pt x="3568" y="630"/>
                </a:cubicBezTo>
                <a:cubicBezTo>
                  <a:pt x="3568" y="630"/>
                  <a:pt x="3546" y="618"/>
                  <a:pt x="3542" y="625"/>
                </a:cubicBezTo>
                <a:cubicBezTo>
                  <a:pt x="3538" y="632"/>
                  <a:pt x="3517" y="638"/>
                  <a:pt x="3518" y="648"/>
                </a:cubicBezTo>
                <a:cubicBezTo>
                  <a:pt x="3519" y="658"/>
                  <a:pt x="3512" y="667"/>
                  <a:pt x="3512" y="667"/>
                </a:cubicBezTo>
                <a:cubicBezTo>
                  <a:pt x="3508" y="658"/>
                  <a:pt x="3508" y="658"/>
                  <a:pt x="3508" y="658"/>
                </a:cubicBezTo>
                <a:cubicBezTo>
                  <a:pt x="3508" y="658"/>
                  <a:pt x="3483" y="657"/>
                  <a:pt x="3485" y="651"/>
                </a:cubicBezTo>
                <a:cubicBezTo>
                  <a:pt x="3487" y="645"/>
                  <a:pt x="3529" y="617"/>
                  <a:pt x="3529" y="617"/>
                </a:cubicBezTo>
                <a:cubicBezTo>
                  <a:pt x="3504" y="617"/>
                  <a:pt x="3504" y="617"/>
                  <a:pt x="3504" y="617"/>
                </a:cubicBezTo>
                <a:cubicBezTo>
                  <a:pt x="3504" y="617"/>
                  <a:pt x="3497" y="603"/>
                  <a:pt x="3490" y="603"/>
                </a:cubicBezTo>
                <a:cubicBezTo>
                  <a:pt x="3483" y="603"/>
                  <a:pt x="3467" y="609"/>
                  <a:pt x="3467" y="609"/>
                </a:cubicBezTo>
                <a:cubicBezTo>
                  <a:pt x="3467" y="609"/>
                  <a:pt x="3446" y="602"/>
                  <a:pt x="3443" y="610"/>
                </a:cubicBezTo>
                <a:cubicBezTo>
                  <a:pt x="3440" y="618"/>
                  <a:pt x="3438" y="625"/>
                  <a:pt x="3442" y="626"/>
                </a:cubicBezTo>
                <a:cubicBezTo>
                  <a:pt x="3446" y="627"/>
                  <a:pt x="3475" y="640"/>
                  <a:pt x="3465" y="643"/>
                </a:cubicBezTo>
                <a:cubicBezTo>
                  <a:pt x="3455" y="646"/>
                  <a:pt x="3437" y="631"/>
                  <a:pt x="3437" y="631"/>
                </a:cubicBezTo>
                <a:cubicBezTo>
                  <a:pt x="3423" y="622"/>
                  <a:pt x="3423" y="622"/>
                  <a:pt x="3423" y="622"/>
                </a:cubicBezTo>
                <a:cubicBezTo>
                  <a:pt x="3422" y="642"/>
                  <a:pt x="3422" y="642"/>
                  <a:pt x="3422" y="642"/>
                </a:cubicBezTo>
                <a:cubicBezTo>
                  <a:pt x="3422" y="642"/>
                  <a:pt x="3407" y="651"/>
                  <a:pt x="3398" y="649"/>
                </a:cubicBezTo>
                <a:cubicBezTo>
                  <a:pt x="3389" y="647"/>
                  <a:pt x="3356" y="638"/>
                  <a:pt x="3345" y="638"/>
                </a:cubicBezTo>
                <a:cubicBezTo>
                  <a:pt x="3334" y="638"/>
                  <a:pt x="3312" y="642"/>
                  <a:pt x="3301" y="641"/>
                </a:cubicBezTo>
                <a:cubicBezTo>
                  <a:pt x="3290" y="640"/>
                  <a:pt x="3273" y="623"/>
                  <a:pt x="3273" y="623"/>
                </a:cubicBezTo>
                <a:cubicBezTo>
                  <a:pt x="3234" y="626"/>
                  <a:pt x="3234" y="626"/>
                  <a:pt x="3234" y="626"/>
                </a:cubicBezTo>
                <a:cubicBezTo>
                  <a:pt x="3234" y="626"/>
                  <a:pt x="3219" y="612"/>
                  <a:pt x="3211" y="610"/>
                </a:cubicBezTo>
                <a:cubicBezTo>
                  <a:pt x="3203" y="608"/>
                  <a:pt x="3186" y="608"/>
                  <a:pt x="3174" y="614"/>
                </a:cubicBezTo>
                <a:cubicBezTo>
                  <a:pt x="3162" y="620"/>
                  <a:pt x="3167" y="622"/>
                  <a:pt x="3154" y="622"/>
                </a:cubicBezTo>
                <a:cubicBezTo>
                  <a:pt x="3141" y="622"/>
                  <a:pt x="3113" y="615"/>
                  <a:pt x="3106" y="624"/>
                </a:cubicBezTo>
                <a:cubicBezTo>
                  <a:pt x="3099" y="633"/>
                  <a:pt x="3087" y="659"/>
                  <a:pt x="3087" y="659"/>
                </a:cubicBezTo>
                <a:cubicBezTo>
                  <a:pt x="3079" y="679"/>
                  <a:pt x="3079" y="679"/>
                  <a:pt x="3079" y="679"/>
                </a:cubicBezTo>
                <a:cubicBezTo>
                  <a:pt x="3058" y="681"/>
                  <a:pt x="3058" y="681"/>
                  <a:pt x="3058" y="681"/>
                </a:cubicBezTo>
                <a:cubicBezTo>
                  <a:pt x="3053" y="700"/>
                  <a:pt x="3053" y="700"/>
                  <a:pt x="3053" y="700"/>
                </a:cubicBezTo>
                <a:cubicBezTo>
                  <a:pt x="3038" y="667"/>
                  <a:pt x="3038" y="667"/>
                  <a:pt x="3038" y="667"/>
                </a:cubicBezTo>
                <a:cubicBezTo>
                  <a:pt x="3038" y="667"/>
                  <a:pt x="3080" y="678"/>
                  <a:pt x="3069" y="659"/>
                </a:cubicBezTo>
                <a:cubicBezTo>
                  <a:pt x="3058" y="640"/>
                  <a:pt x="3026" y="638"/>
                  <a:pt x="3026" y="638"/>
                </a:cubicBezTo>
                <a:cubicBezTo>
                  <a:pt x="3028" y="629"/>
                  <a:pt x="3028" y="629"/>
                  <a:pt x="3028" y="629"/>
                </a:cubicBezTo>
                <a:cubicBezTo>
                  <a:pt x="3028" y="629"/>
                  <a:pt x="2959" y="642"/>
                  <a:pt x="2922" y="642"/>
                </a:cubicBezTo>
                <a:cubicBezTo>
                  <a:pt x="2885" y="642"/>
                  <a:pt x="2819" y="638"/>
                  <a:pt x="2832" y="632"/>
                </a:cubicBezTo>
                <a:cubicBezTo>
                  <a:pt x="2845" y="626"/>
                  <a:pt x="2929" y="629"/>
                  <a:pt x="2909" y="607"/>
                </a:cubicBezTo>
                <a:cubicBezTo>
                  <a:pt x="2889" y="585"/>
                  <a:pt x="2870" y="583"/>
                  <a:pt x="2846" y="585"/>
                </a:cubicBezTo>
                <a:cubicBezTo>
                  <a:pt x="2822" y="587"/>
                  <a:pt x="2783" y="573"/>
                  <a:pt x="2777" y="570"/>
                </a:cubicBezTo>
                <a:cubicBezTo>
                  <a:pt x="2771" y="567"/>
                  <a:pt x="2753" y="567"/>
                  <a:pt x="2753" y="567"/>
                </a:cubicBezTo>
                <a:cubicBezTo>
                  <a:pt x="2753" y="567"/>
                  <a:pt x="2705" y="540"/>
                  <a:pt x="2687" y="541"/>
                </a:cubicBezTo>
                <a:cubicBezTo>
                  <a:pt x="2669" y="542"/>
                  <a:pt x="2637" y="567"/>
                  <a:pt x="2637" y="567"/>
                </a:cubicBezTo>
                <a:cubicBezTo>
                  <a:pt x="2601" y="567"/>
                  <a:pt x="2601" y="567"/>
                  <a:pt x="2601" y="567"/>
                </a:cubicBezTo>
                <a:cubicBezTo>
                  <a:pt x="2621" y="555"/>
                  <a:pt x="2621" y="555"/>
                  <a:pt x="2621" y="555"/>
                </a:cubicBezTo>
                <a:cubicBezTo>
                  <a:pt x="2621" y="547"/>
                  <a:pt x="2621" y="547"/>
                  <a:pt x="2621" y="547"/>
                </a:cubicBezTo>
                <a:cubicBezTo>
                  <a:pt x="2638" y="527"/>
                  <a:pt x="2638" y="527"/>
                  <a:pt x="2638" y="527"/>
                </a:cubicBezTo>
                <a:cubicBezTo>
                  <a:pt x="2638" y="527"/>
                  <a:pt x="2599" y="545"/>
                  <a:pt x="2592" y="552"/>
                </a:cubicBezTo>
                <a:cubicBezTo>
                  <a:pt x="2585" y="559"/>
                  <a:pt x="2569" y="581"/>
                  <a:pt x="2554" y="566"/>
                </a:cubicBezTo>
                <a:cubicBezTo>
                  <a:pt x="2539" y="551"/>
                  <a:pt x="2560" y="535"/>
                  <a:pt x="2557" y="524"/>
                </a:cubicBezTo>
                <a:cubicBezTo>
                  <a:pt x="2554" y="513"/>
                  <a:pt x="2531" y="502"/>
                  <a:pt x="2528" y="511"/>
                </a:cubicBezTo>
                <a:cubicBezTo>
                  <a:pt x="2525" y="520"/>
                  <a:pt x="2538" y="526"/>
                  <a:pt x="2538" y="526"/>
                </a:cubicBezTo>
                <a:cubicBezTo>
                  <a:pt x="2538" y="526"/>
                  <a:pt x="2518" y="524"/>
                  <a:pt x="2507" y="528"/>
                </a:cubicBezTo>
                <a:cubicBezTo>
                  <a:pt x="2496" y="532"/>
                  <a:pt x="2480" y="543"/>
                  <a:pt x="2475" y="547"/>
                </a:cubicBezTo>
                <a:cubicBezTo>
                  <a:pt x="2470" y="551"/>
                  <a:pt x="2452" y="546"/>
                  <a:pt x="2452" y="546"/>
                </a:cubicBezTo>
                <a:cubicBezTo>
                  <a:pt x="2452" y="546"/>
                  <a:pt x="2405" y="556"/>
                  <a:pt x="2401" y="557"/>
                </a:cubicBezTo>
                <a:cubicBezTo>
                  <a:pt x="2397" y="558"/>
                  <a:pt x="2372" y="573"/>
                  <a:pt x="2372" y="573"/>
                </a:cubicBezTo>
                <a:cubicBezTo>
                  <a:pt x="2358" y="560"/>
                  <a:pt x="2358" y="560"/>
                  <a:pt x="2358" y="560"/>
                </a:cubicBezTo>
                <a:cubicBezTo>
                  <a:pt x="2358" y="560"/>
                  <a:pt x="2325" y="577"/>
                  <a:pt x="2315" y="578"/>
                </a:cubicBezTo>
                <a:cubicBezTo>
                  <a:pt x="2305" y="579"/>
                  <a:pt x="2287" y="591"/>
                  <a:pt x="2287" y="591"/>
                </a:cubicBezTo>
                <a:cubicBezTo>
                  <a:pt x="2265" y="593"/>
                  <a:pt x="2265" y="593"/>
                  <a:pt x="2265" y="593"/>
                </a:cubicBezTo>
                <a:cubicBezTo>
                  <a:pt x="2265" y="593"/>
                  <a:pt x="2282" y="575"/>
                  <a:pt x="2297" y="572"/>
                </a:cubicBezTo>
                <a:cubicBezTo>
                  <a:pt x="2312" y="569"/>
                  <a:pt x="2346" y="556"/>
                  <a:pt x="2346" y="556"/>
                </a:cubicBezTo>
                <a:cubicBezTo>
                  <a:pt x="2346" y="556"/>
                  <a:pt x="2377" y="559"/>
                  <a:pt x="2388" y="554"/>
                </a:cubicBezTo>
                <a:cubicBezTo>
                  <a:pt x="2399" y="549"/>
                  <a:pt x="2460" y="535"/>
                  <a:pt x="2460" y="535"/>
                </a:cubicBezTo>
                <a:cubicBezTo>
                  <a:pt x="2460" y="535"/>
                  <a:pt x="2472" y="532"/>
                  <a:pt x="2465" y="527"/>
                </a:cubicBezTo>
                <a:cubicBezTo>
                  <a:pt x="2458" y="522"/>
                  <a:pt x="2437" y="529"/>
                  <a:pt x="2437" y="529"/>
                </a:cubicBezTo>
                <a:cubicBezTo>
                  <a:pt x="2437" y="529"/>
                  <a:pt x="2419" y="528"/>
                  <a:pt x="2412" y="530"/>
                </a:cubicBezTo>
                <a:cubicBezTo>
                  <a:pt x="2405" y="532"/>
                  <a:pt x="2398" y="540"/>
                  <a:pt x="2393" y="541"/>
                </a:cubicBezTo>
                <a:cubicBezTo>
                  <a:pt x="2388" y="542"/>
                  <a:pt x="2369" y="542"/>
                  <a:pt x="2369" y="542"/>
                </a:cubicBezTo>
                <a:cubicBezTo>
                  <a:pt x="2354" y="545"/>
                  <a:pt x="2354" y="545"/>
                  <a:pt x="2354" y="545"/>
                </a:cubicBezTo>
                <a:cubicBezTo>
                  <a:pt x="2354" y="545"/>
                  <a:pt x="2337" y="545"/>
                  <a:pt x="2325" y="548"/>
                </a:cubicBezTo>
                <a:cubicBezTo>
                  <a:pt x="2313" y="551"/>
                  <a:pt x="2302" y="563"/>
                  <a:pt x="2302" y="563"/>
                </a:cubicBezTo>
                <a:cubicBezTo>
                  <a:pt x="2288" y="565"/>
                  <a:pt x="2288" y="565"/>
                  <a:pt x="2288" y="565"/>
                </a:cubicBezTo>
                <a:cubicBezTo>
                  <a:pt x="2253" y="578"/>
                  <a:pt x="2253" y="578"/>
                  <a:pt x="2253" y="578"/>
                </a:cubicBezTo>
                <a:cubicBezTo>
                  <a:pt x="2253" y="578"/>
                  <a:pt x="2238" y="581"/>
                  <a:pt x="2235" y="584"/>
                </a:cubicBezTo>
                <a:cubicBezTo>
                  <a:pt x="2232" y="587"/>
                  <a:pt x="2230" y="603"/>
                  <a:pt x="2223" y="599"/>
                </a:cubicBezTo>
                <a:cubicBezTo>
                  <a:pt x="2216" y="595"/>
                  <a:pt x="2215" y="580"/>
                  <a:pt x="2226" y="578"/>
                </a:cubicBezTo>
                <a:cubicBezTo>
                  <a:pt x="2237" y="576"/>
                  <a:pt x="2266" y="566"/>
                  <a:pt x="2275" y="560"/>
                </a:cubicBezTo>
                <a:cubicBezTo>
                  <a:pt x="2284" y="554"/>
                  <a:pt x="2242" y="548"/>
                  <a:pt x="2235" y="557"/>
                </a:cubicBezTo>
                <a:cubicBezTo>
                  <a:pt x="2228" y="566"/>
                  <a:pt x="2201" y="571"/>
                  <a:pt x="2194" y="571"/>
                </a:cubicBezTo>
                <a:cubicBezTo>
                  <a:pt x="2187" y="571"/>
                  <a:pt x="2187" y="598"/>
                  <a:pt x="2187" y="598"/>
                </a:cubicBezTo>
                <a:cubicBezTo>
                  <a:pt x="2171" y="589"/>
                  <a:pt x="2171" y="589"/>
                  <a:pt x="2171" y="589"/>
                </a:cubicBezTo>
                <a:cubicBezTo>
                  <a:pt x="2129" y="583"/>
                  <a:pt x="2129" y="583"/>
                  <a:pt x="2129" y="583"/>
                </a:cubicBezTo>
                <a:cubicBezTo>
                  <a:pt x="2129" y="583"/>
                  <a:pt x="2103" y="571"/>
                  <a:pt x="2105" y="566"/>
                </a:cubicBezTo>
                <a:cubicBezTo>
                  <a:pt x="2107" y="561"/>
                  <a:pt x="2111" y="552"/>
                  <a:pt x="2111" y="552"/>
                </a:cubicBezTo>
                <a:cubicBezTo>
                  <a:pt x="2037" y="553"/>
                  <a:pt x="2037" y="553"/>
                  <a:pt x="2037" y="553"/>
                </a:cubicBezTo>
                <a:cubicBezTo>
                  <a:pt x="2037" y="553"/>
                  <a:pt x="2034" y="530"/>
                  <a:pt x="2008" y="532"/>
                </a:cubicBezTo>
                <a:cubicBezTo>
                  <a:pt x="1982" y="534"/>
                  <a:pt x="1951" y="543"/>
                  <a:pt x="1947" y="543"/>
                </a:cubicBezTo>
                <a:cubicBezTo>
                  <a:pt x="1943" y="543"/>
                  <a:pt x="1916" y="529"/>
                  <a:pt x="1912" y="527"/>
                </a:cubicBezTo>
                <a:cubicBezTo>
                  <a:pt x="1908" y="525"/>
                  <a:pt x="1858" y="526"/>
                  <a:pt x="1858" y="526"/>
                </a:cubicBezTo>
                <a:cubicBezTo>
                  <a:pt x="1858" y="526"/>
                  <a:pt x="1842" y="518"/>
                  <a:pt x="1824" y="516"/>
                </a:cubicBezTo>
                <a:cubicBezTo>
                  <a:pt x="1806" y="514"/>
                  <a:pt x="1735" y="517"/>
                  <a:pt x="1732" y="517"/>
                </a:cubicBezTo>
                <a:cubicBezTo>
                  <a:pt x="1729" y="517"/>
                  <a:pt x="1735" y="503"/>
                  <a:pt x="1735" y="503"/>
                </a:cubicBezTo>
                <a:cubicBezTo>
                  <a:pt x="1735" y="503"/>
                  <a:pt x="1699" y="498"/>
                  <a:pt x="1694" y="497"/>
                </a:cubicBezTo>
                <a:cubicBezTo>
                  <a:pt x="1689" y="496"/>
                  <a:pt x="1656" y="503"/>
                  <a:pt x="1656" y="503"/>
                </a:cubicBezTo>
                <a:cubicBezTo>
                  <a:pt x="1676" y="481"/>
                  <a:pt x="1676" y="481"/>
                  <a:pt x="1676" y="481"/>
                </a:cubicBezTo>
                <a:cubicBezTo>
                  <a:pt x="1621" y="503"/>
                  <a:pt x="1621" y="503"/>
                  <a:pt x="1621" y="503"/>
                </a:cubicBezTo>
                <a:cubicBezTo>
                  <a:pt x="1642" y="481"/>
                  <a:pt x="1642" y="481"/>
                  <a:pt x="1642" y="481"/>
                </a:cubicBezTo>
                <a:cubicBezTo>
                  <a:pt x="1622" y="479"/>
                  <a:pt x="1622" y="479"/>
                  <a:pt x="1622" y="479"/>
                </a:cubicBezTo>
                <a:cubicBezTo>
                  <a:pt x="1622" y="479"/>
                  <a:pt x="1591" y="501"/>
                  <a:pt x="1561" y="501"/>
                </a:cubicBezTo>
                <a:cubicBezTo>
                  <a:pt x="1531" y="501"/>
                  <a:pt x="1485" y="495"/>
                  <a:pt x="1477" y="503"/>
                </a:cubicBezTo>
                <a:cubicBezTo>
                  <a:pt x="1469" y="511"/>
                  <a:pt x="1439" y="518"/>
                  <a:pt x="1439" y="518"/>
                </a:cubicBezTo>
                <a:cubicBezTo>
                  <a:pt x="1439" y="518"/>
                  <a:pt x="1390" y="518"/>
                  <a:pt x="1364" y="521"/>
                </a:cubicBezTo>
                <a:cubicBezTo>
                  <a:pt x="1338" y="524"/>
                  <a:pt x="1277" y="570"/>
                  <a:pt x="1235" y="576"/>
                </a:cubicBezTo>
                <a:cubicBezTo>
                  <a:pt x="1193" y="582"/>
                  <a:pt x="1141" y="586"/>
                  <a:pt x="1141" y="586"/>
                </a:cubicBezTo>
                <a:cubicBezTo>
                  <a:pt x="1141" y="586"/>
                  <a:pt x="1078" y="607"/>
                  <a:pt x="1081" y="612"/>
                </a:cubicBezTo>
                <a:cubicBezTo>
                  <a:pt x="1084" y="617"/>
                  <a:pt x="1105" y="628"/>
                  <a:pt x="1105" y="628"/>
                </a:cubicBezTo>
                <a:cubicBezTo>
                  <a:pt x="1105" y="628"/>
                  <a:pt x="1118" y="651"/>
                  <a:pt x="1112" y="654"/>
                </a:cubicBezTo>
                <a:cubicBezTo>
                  <a:pt x="1106" y="657"/>
                  <a:pt x="1097" y="666"/>
                  <a:pt x="1097" y="666"/>
                </a:cubicBezTo>
                <a:cubicBezTo>
                  <a:pt x="1157" y="667"/>
                  <a:pt x="1157" y="667"/>
                  <a:pt x="1157" y="667"/>
                </a:cubicBezTo>
                <a:cubicBezTo>
                  <a:pt x="1138" y="690"/>
                  <a:pt x="1138" y="690"/>
                  <a:pt x="1138" y="690"/>
                </a:cubicBezTo>
                <a:cubicBezTo>
                  <a:pt x="1182" y="692"/>
                  <a:pt x="1182" y="692"/>
                  <a:pt x="1182" y="692"/>
                </a:cubicBezTo>
                <a:cubicBezTo>
                  <a:pt x="1175" y="704"/>
                  <a:pt x="1175" y="704"/>
                  <a:pt x="1175" y="704"/>
                </a:cubicBezTo>
                <a:cubicBezTo>
                  <a:pt x="1139" y="703"/>
                  <a:pt x="1139" y="703"/>
                  <a:pt x="1139" y="703"/>
                </a:cubicBezTo>
                <a:cubicBezTo>
                  <a:pt x="1132" y="711"/>
                  <a:pt x="1132" y="711"/>
                  <a:pt x="1132" y="711"/>
                </a:cubicBezTo>
                <a:cubicBezTo>
                  <a:pt x="1110" y="711"/>
                  <a:pt x="1110" y="711"/>
                  <a:pt x="1110" y="711"/>
                </a:cubicBezTo>
                <a:cubicBezTo>
                  <a:pt x="1110" y="711"/>
                  <a:pt x="1076" y="717"/>
                  <a:pt x="1051" y="717"/>
                </a:cubicBezTo>
                <a:cubicBezTo>
                  <a:pt x="1026" y="717"/>
                  <a:pt x="1031" y="707"/>
                  <a:pt x="1045" y="702"/>
                </a:cubicBezTo>
                <a:cubicBezTo>
                  <a:pt x="1059" y="697"/>
                  <a:pt x="1017" y="694"/>
                  <a:pt x="1017" y="694"/>
                </a:cubicBezTo>
                <a:cubicBezTo>
                  <a:pt x="1017" y="694"/>
                  <a:pt x="969" y="692"/>
                  <a:pt x="967" y="700"/>
                </a:cubicBezTo>
                <a:cubicBezTo>
                  <a:pt x="965" y="708"/>
                  <a:pt x="969" y="713"/>
                  <a:pt x="969" y="713"/>
                </a:cubicBezTo>
                <a:cubicBezTo>
                  <a:pt x="969" y="713"/>
                  <a:pt x="934" y="715"/>
                  <a:pt x="911" y="718"/>
                </a:cubicBezTo>
                <a:cubicBezTo>
                  <a:pt x="888" y="721"/>
                  <a:pt x="820" y="734"/>
                  <a:pt x="837" y="740"/>
                </a:cubicBezTo>
                <a:cubicBezTo>
                  <a:pt x="854" y="746"/>
                  <a:pt x="877" y="749"/>
                  <a:pt x="877" y="749"/>
                </a:cubicBezTo>
                <a:cubicBezTo>
                  <a:pt x="848" y="759"/>
                  <a:pt x="848" y="759"/>
                  <a:pt x="848" y="759"/>
                </a:cubicBezTo>
                <a:cubicBezTo>
                  <a:pt x="840" y="786"/>
                  <a:pt x="840" y="786"/>
                  <a:pt x="840" y="786"/>
                </a:cubicBezTo>
                <a:cubicBezTo>
                  <a:pt x="840" y="786"/>
                  <a:pt x="864" y="790"/>
                  <a:pt x="880" y="790"/>
                </a:cubicBezTo>
                <a:cubicBezTo>
                  <a:pt x="896" y="790"/>
                  <a:pt x="910" y="787"/>
                  <a:pt x="910" y="787"/>
                </a:cubicBezTo>
                <a:cubicBezTo>
                  <a:pt x="939" y="795"/>
                  <a:pt x="939" y="795"/>
                  <a:pt x="939" y="795"/>
                </a:cubicBezTo>
                <a:cubicBezTo>
                  <a:pt x="948" y="783"/>
                  <a:pt x="948" y="783"/>
                  <a:pt x="948" y="783"/>
                </a:cubicBezTo>
                <a:cubicBezTo>
                  <a:pt x="957" y="794"/>
                  <a:pt x="957" y="794"/>
                  <a:pt x="957" y="794"/>
                </a:cubicBezTo>
                <a:cubicBezTo>
                  <a:pt x="957" y="794"/>
                  <a:pt x="989" y="776"/>
                  <a:pt x="994" y="776"/>
                </a:cubicBezTo>
                <a:cubicBezTo>
                  <a:pt x="999" y="776"/>
                  <a:pt x="1007" y="782"/>
                  <a:pt x="1017" y="778"/>
                </a:cubicBezTo>
                <a:cubicBezTo>
                  <a:pt x="1027" y="774"/>
                  <a:pt x="1045" y="760"/>
                  <a:pt x="1046" y="769"/>
                </a:cubicBezTo>
                <a:cubicBezTo>
                  <a:pt x="1047" y="778"/>
                  <a:pt x="1037" y="790"/>
                  <a:pt x="1037" y="790"/>
                </a:cubicBezTo>
                <a:cubicBezTo>
                  <a:pt x="999" y="791"/>
                  <a:pt x="999" y="791"/>
                  <a:pt x="999" y="791"/>
                </a:cubicBezTo>
                <a:cubicBezTo>
                  <a:pt x="1004" y="812"/>
                  <a:pt x="1004" y="812"/>
                  <a:pt x="1004" y="812"/>
                </a:cubicBezTo>
                <a:cubicBezTo>
                  <a:pt x="1004" y="812"/>
                  <a:pt x="976" y="839"/>
                  <a:pt x="958" y="840"/>
                </a:cubicBezTo>
                <a:cubicBezTo>
                  <a:pt x="940" y="841"/>
                  <a:pt x="920" y="841"/>
                  <a:pt x="920" y="841"/>
                </a:cubicBezTo>
                <a:cubicBezTo>
                  <a:pt x="910" y="829"/>
                  <a:pt x="910" y="829"/>
                  <a:pt x="910" y="829"/>
                </a:cubicBezTo>
                <a:cubicBezTo>
                  <a:pt x="898" y="836"/>
                  <a:pt x="898" y="836"/>
                  <a:pt x="898" y="836"/>
                </a:cubicBezTo>
                <a:cubicBezTo>
                  <a:pt x="898" y="844"/>
                  <a:pt x="898" y="844"/>
                  <a:pt x="898" y="844"/>
                </a:cubicBezTo>
                <a:cubicBezTo>
                  <a:pt x="898" y="844"/>
                  <a:pt x="857" y="868"/>
                  <a:pt x="844" y="860"/>
                </a:cubicBezTo>
                <a:cubicBezTo>
                  <a:pt x="831" y="852"/>
                  <a:pt x="824" y="850"/>
                  <a:pt x="824" y="850"/>
                </a:cubicBezTo>
                <a:cubicBezTo>
                  <a:pt x="762" y="885"/>
                  <a:pt x="762" y="885"/>
                  <a:pt x="762" y="885"/>
                </a:cubicBezTo>
                <a:cubicBezTo>
                  <a:pt x="748" y="897"/>
                  <a:pt x="748" y="897"/>
                  <a:pt x="748" y="897"/>
                </a:cubicBezTo>
                <a:cubicBezTo>
                  <a:pt x="745" y="883"/>
                  <a:pt x="745" y="883"/>
                  <a:pt x="745" y="883"/>
                </a:cubicBezTo>
                <a:cubicBezTo>
                  <a:pt x="745" y="883"/>
                  <a:pt x="720" y="894"/>
                  <a:pt x="706" y="899"/>
                </a:cubicBezTo>
                <a:cubicBezTo>
                  <a:pt x="692" y="904"/>
                  <a:pt x="682" y="919"/>
                  <a:pt x="682" y="919"/>
                </a:cubicBezTo>
                <a:cubicBezTo>
                  <a:pt x="662" y="913"/>
                  <a:pt x="662" y="913"/>
                  <a:pt x="662" y="913"/>
                </a:cubicBezTo>
                <a:cubicBezTo>
                  <a:pt x="662" y="926"/>
                  <a:pt x="662" y="926"/>
                  <a:pt x="662" y="926"/>
                </a:cubicBezTo>
                <a:cubicBezTo>
                  <a:pt x="662" y="926"/>
                  <a:pt x="649" y="920"/>
                  <a:pt x="646" y="926"/>
                </a:cubicBezTo>
                <a:cubicBezTo>
                  <a:pt x="643" y="932"/>
                  <a:pt x="643" y="941"/>
                  <a:pt x="643" y="941"/>
                </a:cubicBezTo>
                <a:cubicBezTo>
                  <a:pt x="636" y="950"/>
                  <a:pt x="636" y="950"/>
                  <a:pt x="636" y="950"/>
                </a:cubicBezTo>
                <a:cubicBezTo>
                  <a:pt x="676" y="936"/>
                  <a:pt x="676" y="936"/>
                  <a:pt x="676" y="936"/>
                </a:cubicBezTo>
                <a:cubicBezTo>
                  <a:pt x="661" y="948"/>
                  <a:pt x="661" y="948"/>
                  <a:pt x="661" y="948"/>
                </a:cubicBezTo>
                <a:cubicBezTo>
                  <a:pt x="661" y="954"/>
                  <a:pt x="661" y="954"/>
                  <a:pt x="661" y="954"/>
                </a:cubicBezTo>
                <a:cubicBezTo>
                  <a:pt x="648" y="962"/>
                  <a:pt x="648" y="962"/>
                  <a:pt x="648" y="962"/>
                </a:cubicBezTo>
                <a:cubicBezTo>
                  <a:pt x="648" y="962"/>
                  <a:pt x="698" y="961"/>
                  <a:pt x="689" y="970"/>
                </a:cubicBezTo>
                <a:cubicBezTo>
                  <a:pt x="680" y="979"/>
                  <a:pt x="658" y="977"/>
                  <a:pt x="658" y="977"/>
                </a:cubicBezTo>
                <a:cubicBezTo>
                  <a:pt x="641" y="981"/>
                  <a:pt x="641" y="981"/>
                  <a:pt x="641" y="981"/>
                </a:cubicBezTo>
                <a:cubicBezTo>
                  <a:pt x="649" y="973"/>
                  <a:pt x="649" y="973"/>
                  <a:pt x="649" y="973"/>
                </a:cubicBezTo>
                <a:cubicBezTo>
                  <a:pt x="640" y="968"/>
                  <a:pt x="640" y="968"/>
                  <a:pt x="640" y="968"/>
                </a:cubicBezTo>
                <a:cubicBezTo>
                  <a:pt x="640" y="968"/>
                  <a:pt x="611" y="979"/>
                  <a:pt x="612" y="982"/>
                </a:cubicBezTo>
                <a:cubicBezTo>
                  <a:pt x="613" y="985"/>
                  <a:pt x="619" y="989"/>
                  <a:pt x="619" y="989"/>
                </a:cubicBezTo>
                <a:cubicBezTo>
                  <a:pt x="619" y="989"/>
                  <a:pt x="608" y="1016"/>
                  <a:pt x="612" y="1017"/>
                </a:cubicBezTo>
                <a:cubicBezTo>
                  <a:pt x="616" y="1018"/>
                  <a:pt x="659" y="1015"/>
                  <a:pt x="659" y="1015"/>
                </a:cubicBezTo>
                <a:cubicBezTo>
                  <a:pt x="691" y="997"/>
                  <a:pt x="691" y="997"/>
                  <a:pt x="691" y="997"/>
                </a:cubicBezTo>
                <a:cubicBezTo>
                  <a:pt x="738" y="978"/>
                  <a:pt x="738" y="978"/>
                  <a:pt x="738" y="978"/>
                </a:cubicBezTo>
                <a:cubicBezTo>
                  <a:pt x="738" y="978"/>
                  <a:pt x="694" y="999"/>
                  <a:pt x="689" y="1007"/>
                </a:cubicBezTo>
                <a:cubicBezTo>
                  <a:pt x="684" y="1015"/>
                  <a:pt x="685" y="1031"/>
                  <a:pt x="678" y="1033"/>
                </a:cubicBezTo>
                <a:cubicBezTo>
                  <a:pt x="671" y="1035"/>
                  <a:pt x="659" y="1028"/>
                  <a:pt x="653" y="1037"/>
                </a:cubicBezTo>
                <a:cubicBezTo>
                  <a:pt x="647" y="1046"/>
                  <a:pt x="643" y="1056"/>
                  <a:pt x="638" y="1061"/>
                </a:cubicBezTo>
                <a:cubicBezTo>
                  <a:pt x="633" y="1066"/>
                  <a:pt x="618" y="1075"/>
                  <a:pt x="618" y="1075"/>
                </a:cubicBezTo>
                <a:cubicBezTo>
                  <a:pt x="654" y="1071"/>
                  <a:pt x="654" y="1071"/>
                  <a:pt x="654" y="1071"/>
                </a:cubicBezTo>
                <a:cubicBezTo>
                  <a:pt x="647" y="1083"/>
                  <a:pt x="647" y="1083"/>
                  <a:pt x="647" y="1083"/>
                </a:cubicBezTo>
                <a:cubicBezTo>
                  <a:pt x="647" y="1083"/>
                  <a:pt x="677" y="1052"/>
                  <a:pt x="694" y="1055"/>
                </a:cubicBezTo>
                <a:cubicBezTo>
                  <a:pt x="711" y="1058"/>
                  <a:pt x="702" y="1063"/>
                  <a:pt x="702" y="1063"/>
                </a:cubicBezTo>
                <a:cubicBezTo>
                  <a:pt x="718" y="1061"/>
                  <a:pt x="718" y="1061"/>
                  <a:pt x="718" y="1061"/>
                </a:cubicBezTo>
                <a:cubicBezTo>
                  <a:pt x="718" y="1061"/>
                  <a:pt x="705" y="1086"/>
                  <a:pt x="719" y="1086"/>
                </a:cubicBezTo>
                <a:cubicBezTo>
                  <a:pt x="733" y="1086"/>
                  <a:pt x="750" y="1064"/>
                  <a:pt x="750" y="1064"/>
                </a:cubicBezTo>
                <a:cubicBezTo>
                  <a:pt x="778" y="1051"/>
                  <a:pt x="778" y="1051"/>
                  <a:pt x="778" y="1051"/>
                </a:cubicBezTo>
                <a:cubicBezTo>
                  <a:pt x="785" y="1059"/>
                  <a:pt x="785" y="1059"/>
                  <a:pt x="785" y="1059"/>
                </a:cubicBezTo>
                <a:cubicBezTo>
                  <a:pt x="765" y="1061"/>
                  <a:pt x="765" y="1061"/>
                  <a:pt x="765" y="1061"/>
                </a:cubicBezTo>
                <a:cubicBezTo>
                  <a:pt x="765" y="1061"/>
                  <a:pt x="751" y="1075"/>
                  <a:pt x="762" y="1075"/>
                </a:cubicBezTo>
                <a:cubicBezTo>
                  <a:pt x="773" y="1075"/>
                  <a:pt x="819" y="1062"/>
                  <a:pt x="819" y="1062"/>
                </a:cubicBezTo>
                <a:cubicBezTo>
                  <a:pt x="847" y="1050"/>
                  <a:pt x="847" y="1050"/>
                  <a:pt x="847" y="1050"/>
                </a:cubicBezTo>
                <a:cubicBezTo>
                  <a:pt x="815" y="1067"/>
                  <a:pt x="815" y="1067"/>
                  <a:pt x="815" y="1067"/>
                </a:cubicBezTo>
                <a:cubicBezTo>
                  <a:pt x="815" y="1077"/>
                  <a:pt x="815" y="1077"/>
                  <a:pt x="815" y="1077"/>
                </a:cubicBezTo>
                <a:cubicBezTo>
                  <a:pt x="815" y="1077"/>
                  <a:pt x="797" y="1078"/>
                  <a:pt x="786" y="1082"/>
                </a:cubicBezTo>
                <a:cubicBezTo>
                  <a:pt x="775" y="1086"/>
                  <a:pt x="767" y="1099"/>
                  <a:pt x="767" y="1099"/>
                </a:cubicBezTo>
                <a:cubicBezTo>
                  <a:pt x="747" y="1101"/>
                  <a:pt x="747" y="1101"/>
                  <a:pt x="747" y="1101"/>
                </a:cubicBezTo>
                <a:cubicBezTo>
                  <a:pt x="723" y="1121"/>
                  <a:pt x="723" y="1121"/>
                  <a:pt x="723" y="1121"/>
                </a:cubicBezTo>
                <a:cubicBezTo>
                  <a:pt x="724" y="1130"/>
                  <a:pt x="724" y="1130"/>
                  <a:pt x="724" y="1130"/>
                </a:cubicBezTo>
                <a:cubicBezTo>
                  <a:pt x="697" y="1133"/>
                  <a:pt x="697" y="1133"/>
                  <a:pt x="697" y="1133"/>
                </a:cubicBezTo>
                <a:cubicBezTo>
                  <a:pt x="697" y="1133"/>
                  <a:pt x="652" y="1142"/>
                  <a:pt x="647" y="1149"/>
                </a:cubicBezTo>
                <a:cubicBezTo>
                  <a:pt x="642" y="1156"/>
                  <a:pt x="645" y="1170"/>
                  <a:pt x="636" y="1170"/>
                </a:cubicBezTo>
                <a:cubicBezTo>
                  <a:pt x="627" y="1170"/>
                  <a:pt x="600" y="1170"/>
                  <a:pt x="584" y="1172"/>
                </a:cubicBezTo>
                <a:cubicBezTo>
                  <a:pt x="568" y="1174"/>
                  <a:pt x="515" y="1213"/>
                  <a:pt x="515" y="1213"/>
                </a:cubicBezTo>
                <a:cubicBezTo>
                  <a:pt x="500" y="1216"/>
                  <a:pt x="500" y="1216"/>
                  <a:pt x="500" y="1216"/>
                </a:cubicBezTo>
                <a:cubicBezTo>
                  <a:pt x="491" y="1226"/>
                  <a:pt x="491" y="1226"/>
                  <a:pt x="491" y="1226"/>
                </a:cubicBezTo>
                <a:cubicBezTo>
                  <a:pt x="490" y="1215"/>
                  <a:pt x="490" y="1215"/>
                  <a:pt x="490" y="1215"/>
                </a:cubicBezTo>
                <a:cubicBezTo>
                  <a:pt x="490" y="1215"/>
                  <a:pt x="458" y="1211"/>
                  <a:pt x="447" y="1217"/>
                </a:cubicBezTo>
                <a:cubicBezTo>
                  <a:pt x="436" y="1223"/>
                  <a:pt x="412" y="1233"/>
                  <a:pt x="412" y="1233"/>
                </a:cubicBezTo>
                <a:cubicBezTo>
                  <a:pt x="403" y="1231"/>
                  <a:pt x="403" y="1231"/>
                  <a:pt x="403" y="1231"/>
                </a:cubicBezTo>
                <a:cubicBezTo>
                  <a:pt x="404" y="1239"/>
                  <a:pt x="404" y="1239"/>
                  <a:pt x="404" y="1239"/>
                </a:cubicBezTo>
                <a:cubicBezTo>
                  <a:pt x="385" y="1242"/>
                  <a:pt x="385" y="1242"/>
                  <a:pt x="385" y="1242"/>
                </a:cubicBezTo>
                <a:cubicBezTo>
                  <a:pt x="378" y="1248"/>
                  <a:pt x="378" y="1248"/>
                  <a:pt x="378" y="1248"/>
                </a:cubicBezTo>
                <a:cubicBezTo>
                  <a:pt x="362" y="1246"/>
                  <a:pt x="362" y="1246"/>
                  <a:pt x="362" y="1246"/>
                </a:cubicBezTo>
                <a:cubicBezTo>
                  <a:pt x="345" y="1261"/>
                  <a:pt x="345" y="1261"/>
                  <a:pt x="345" y="1261"/>
                </a:cubicBezTo>
                <a:cubicBezTo>
                  <a:pt x="350" y="1267"/>
                  <a:pt x="350" y="1267"/>
                  <a:pt x="350" y="1267"/>
                </a:cubicBezTo>
                <a:cubicBezTo>
                  <a:pt x="360" y="1255"/>
                  <a:pt x="360" y="1255"/>
                  <a:pt x="360" y="1255"/>
                </a:cubicBezTo>
                <a:cubicBezTo>
                  <a:pt x="373" y="1262"/>
                  <a:pt x="373" y="1262"/>
                  <a:pt x="373" y="1262"/>
                </a:cubicBezTo>
                <a:cubicBezTo>
                  <a:pt x="387" y="1250"/>
                  <a:pt x="387" y="1250"/>
                  <a:pt x="387" y="1250"/>
                </a:cubicBezTo>
                <a:cubicBezTo>
                  <a:pt x="388" y="1258"/>
                  <a:pt x="388" y="1258"/>
                  <a:pt x="388" y="1258"/>
                </a:cubicBezTo>
                <a:cubicBezTo>
                  <a:pt x="388" y="1258"/>
                  <a:pt x="409" y="1257"/>
                  <a:pt x="417" y="1250"/>
                </a:cubicBezTo>
                <a:cubicBezTo>
                  <a:pt x="425" y="1243"/>
                  <a:pt x="441" y="1229"/>
                  <a:pt x="450" y="1227"/>
                </a:cubicBezTo>
                <a:cubicBezTo>
                  <a:pt x="459" y="1225"/>
                  <a:pt x="451" y="1241"/>
                  <a:pt x="464" y="1241"/>
                </a:cubicBezTo>
                <a:cubicBezTo>
                  <a:pt x="477" y="1241"/>
                  <a:pt x="514" y="1225"/>
                  <a:pt x="514" y="1225"/>
                </a:cubicBezTo>
                <a:cubicBezTo>
                  <a:pt x="536" y="1231"/>
                  <a:pt x="536" y="1231"/>
                  <a:pt x="536" y="1231"/>
                </a:cubicBezTo>
                <a:cubicBezTo>
                  <a:pt x="548" y="1219"/>
                  <a:pt x="548" y="1219"/>
                  <a:pt x="548" y="1219"/>
                </a:cubicBezTo>
                <a:cubicBezTo>
                  <a:pt x="548" y="1219"/>
                  <a:pt x="585" y="1217"/>
                  <a:pt x="596" y="1208"/>
                </a:cubicBezTo>
                <a:cubicBezTo>
                  <a:pt x="607" y="1199"/>
                  <a:pt x="619" y="1185"/>
                  <a:pt x="628" y="1184"/>
                </a:cubicBezTo>
                <a:cubicBezTo>
                  <a:pt x="637" y="1183"/>
                  <a:pt x="649" y="1183"/>
                  <a:pt x="649" y="1183"/>
                </a:cubicBezTo>
                <a:cubicBezTo>
                  <a:pt x="653" y="1176"/>
                  <a:pt x="653" y="1176"/>
                  <a:pt x="653" y="1176"/>
                </a:cubicBezTo>
                <a:cubicBezTo>
                  <a:pt x="677" y="1176"/>
                  <a:pt x="677" y="1176"/>
                  <a:pt x="677" y="1176"/>
                </a:cubicBezTo>
                <a:cubicBezTo>
                  <a:pt x="684" y="1170"/>
                  <a:pt x="684" y="1170"/>
                  <a:pt x="684" y="1170"/>
                </a:cubicBezTo>
                <a:cubicBezTo>
                  <a:pt x="684" y="1170"/>
                  <a:pt x="717" y="1163"/>
                  <a:pt x="732" y="1156"/>
                </a:cubicBezTo>
                <a:cubicBezTo>
                  <a:pt x="747" y="1149"/>
                  <a:pt x="762" y="1135"/>
                  <a:pt x="762" y="1135"/>
                </a:cubicBezTo>
                <a:cubicBezTo>
                  <a:pt x="803" y="1129"/>
                  <a:pt x="803" y="1129"/>
                  <a:pt x="803" y="1129"/>
                </a:cubicBezTo>
                <a:cubicBezTo>
                  <a:pt x="841" y="1107"/>
                  <a:pt x="841" y="1107"/>
                  <a:pt x="841" y="1107"/>
                </a:cubicBezTo>
                <a:cubicBezTo>
                  <a:pt x="841" y="1107"/>
                  <a:pt x="885" y="1106"/>
                  <a:pt x="892" y="1099"/>
                </a:cubicBezTo>
                <a:cubicBezTo>
                  <a:pt x="899" y="1092"/>
                  <a:pt x="912" y="1080"/>
                  <a:pt x="912" y="1080"/>
                </a:cubicBezTo>
                <a:cubicBezTo>
                  <a:pt x="912" y="1080"/>
                  <a:pt x="954" y="1073"/>
                  <a:pt x="958" y="1065"/>
                </a:cubicBezTo>
                <a:cubicBezTo>
                  <a:pt x="962" y="1057"/>
                  <a:pt x="947" y="1057"/>
                  <a:pt x="947" y="1057"/>
                </a:cubicBezTo>
                <a:cubicBezTo>
                  <a:pt x="947" y="1057"/>
                  <a:pt x="970" y="1041"/>
                  <a:pt x="979" y="1036"/>
                </a:cubicBezTo>
                <a:cubicBezTo>
                  <a:pt x="988" y="1031"/>
                  <a:pt x="1015" y="1024"/>
                  <a:pt x="1015" y="1024"/>
                </a:cubicBezTo>
                <a:cubicBezTo>
                  <a:pt x="1066" y="1005"/>
                  <a:pt x="1066" y="1005"/>
                  <a:pt x="1066" y="1005"/>
                </a:cubicBezTo>
                <a:cubicBezTo>
                  <a:pt x="1060" y="992"/>
                  <a:pt x="1060" y="992"/>
                  <a:pt x="1060" y="992"/>
                </a:cubicBezTo>
                <a:cubicBezTo>
                  <a:pt x="1060" y="992"/>
                  <a:pt x="1083" y="998"/>
                  <a:pt x="1090" y="993"/>
                </a:cubicBezTo>
                <a:cubicBezTo>
                  <a:pt x="1097" y="988"/>
                  <a:pt x="1130" y="973"/>
                  <a:pt x="1130" y="973"/>
                </a:cubicBezTo>
                <a:cubicBezTo>
                  <a:pt x="1130" y="973"/>
                  <a:pt x="1188" y="949"/>
                  <a:pt x="1196" y="946"/>
                </a:cubicBezTo>
                <a:cubicBezTo>
                  <a:pt x="1204" y="943"/>
                  <a:pt x="1234" y="964"/>
                  <a:pt x="1234" y="964"/>
                </a:cubicBezTo>
                <a:cubicBezTo>
                  <a:pt x="1210" y="964"/>
                  <a:pt x="1210" y="964"/>
                  <a:pt x="1210" y="964"/>
                </a:cubicBezTo>
                <a:cubicBezTo>
                  <a:pt x="1197" y="956"/>
                  <a:pt x="1197" y="956"/>
                  <a:pt x="1197" y="956"/>
                </a:cubicBezTo>
                <a:cubicBezTo>
                  <a:pt x="1174" y="972"/>
                  <a:pt x="1174" y="972"/>
                  <a:pt x="1174" y="972"/>
                </a:cubicBezTo>
                <a:cubicBezTo>
                  <a:pt x="1151" y="972"/>
                  <a:pt x="1151" y="972"/>
                  <a:pt x="1151" y="972"/>
                </a:cubicBezTo>
                <a:cubicBezTo>
                  <a:pt x="1151" y="972"/>
                  <a:pt x="1128" y="994"/>
                  <a:pt x="1119" y="997"/>
                </a:cubicBezTo>
                <a:cubicBezTo>
                  <a:pt x="1110" y="1000"/>
                  <a:pt x="1071" y="1006"/>
                  <a:pt x="1075" y="1015"/>
                </a:cubicBezTo>
                <a:cubicBezTo>
                  <a:pt x="1079" y="1024"/>
                  <a:pt x="1099" y="1023"/>
                  <a:pt x="1099" y="1023"/>
                </a:cubicBezTo>
                <a:cubicBezTo>
                  <a:pt x="1099" y="1023"/>
                  <a:pt x="1079" y="1031"/>
                  <a:pt x="1075" y="1031"/>
                </a:cubicBezTo>
                <a:cubicBezTo>
                  <a:pt x="1071" y="1031"/>
                  <a:pt x="1042" y="1030"/>
                  <a:pt x="1042" y="1036"/>
                </a:cubicBezTo>
                <a:cubicBezTo>
                  <a:pt x="1042" y="1042"/>
                  <a:pt x="1045" y="1055"/>
                  <a:pt x="1065" y="1047"/>
                </a:cubicBezTo>
                <a:cubicBezTo>
                  <a:pt x="1085" y="1039"/>
                  <a:pt x="1129" y="1015"/>
                  <a:pt x="1147" y="1011"/>
                </a:cubicBezTo>
                <a:cubicBezTo>
                  <a:pt x="1165" y="1007"/>
                  <a:pt x="1197" y="1016"/>
                  <a:pt x="1211" y="1009"/>
                </a:cubicBezTo>
                <a:cubicBezTo>
                  <a:pt x="1225" y="1002"/>
                  <a:pt x="1247" y="981"/>
                  <a:pt x="1247" y="981"/>
                </a:cubicBezTo>
                <a:cubicBezTo>
                  <a:pt x="1245" y="971"/>
                  <a:pt x="1245" y="971"/>
                  <a:pt x="1245" y="971"/>
                </a:cubicBezTo>
                <a:cubicBezTo>
                  <a:pt x="1245" y="971"/>
                  <a:pt x="1299" y="950"/>
                  <a:pt x="1309" y="951"/>
                </a:cubicBezTo>
                <a:cubicBezTo>
                  <a:pt x="1319" y="952"/>
                  <a:pt x="1322" y="962"/>
                  <a:pt x="1322" y="962"/>
                </a:cubicBezTo>
                <a:cubicBezTo>
                  <a:pt x="1364" y="949"/>
                  <a:pt x="1364" y="949"/>
                  <a:pt x="1364" y="949"/>
                </a:cubicBezTo>
                <a:cubicBezTo>
                  <a:pt x="1336" y="971"/>
                  <a:pt x="1336" y="971"/>
                  <a:pt x="1336" y="971"/>
                </a:cubicBezTo>
                <a:cubicBezTo>
                  <a:pt x="1350" y="977"/>
                  <a:pt x="1350" y="977"/>
                  <a:pt x="1350" y="977"/>
                </a:cubicBezTo>
                <a:cubicBezTo>
                  <a:pt x="1350" y="977"/>
                  <a:pt x="1346" y="989"/>
                  <a:pt x="1350" y="989"/>
                </a:cubicBezTo>
                <a:cubicBezTo>
                  <a:pt x="1354" y="989"/>
                  <a:pt x="1395" y="964"/>
                  <a:pt x="1395" y="964"/>
                </a:cubicBezTo>
                <a:cubicBezTo>
                  <a:pt x="1395" y="964"/>
                  <a:pt x="1356" y="994"/>
                  <a:pt x="1367" y="999"/>
                </a:cubicBezTo>
                <a:cubicBezTo>
                  <a:pt x="1378" y="1004"/>
                  <a:pt x="1406" y="1005"/>
                  <a:pt x="1406" y="1005"/>
                </a:cubicBezTo>
                <a:cubicBezTo>
                  <a:pt x="1472" y="1011"/>
                  <a:pt x="1472" y="1011"/>
                  <a:pt x="1472" y="1011"/>
                </a:cubicBezTo>
                <a:cubicBezTo>
                  <a:pt x="1493" y="998"/>
                  <a:pt x="1493" y="998"/>
                  <a:pt x="1493" y="998"/>
                </a:cubicBezTo>
                <a:cubicBezTo>
                  <a:pt x="1493" y="998"/>
                  <a:pt x="1480" y="1020"/>
                  <a:pt x="1491" y="1021"/>
                </a:cubicBezTo>
                <a:cubicBezTo>
                  <a:pt x="1502" y="1022"/>
                  <a:pt x="1534" y="1020"/>
                  <a:pt x="1534" y="1020"/>
                </a:cubicBezTo>
                <a:cubicBezTo>
                  <a:pt x="1556" y="1014"/>
                  <a:pt x="1556" y="1014"/>
                  <a:pt x="1556" y="1014"/>
                </a:cubicBezTo>
                <a:cubicBezTo>
                  <a:pt x="1556" y="1014"/>
                  <a:pt x="1517" y="1028"/>
                  <a:pt x="1520" y="1036"/>
                </a:cubicBezTo>
                <a:cubicBezTo>
                  <a:pt x="1523" y="1044"/>
                  <a:pt x="1541" y="1052"/>
                  <a:pt x="1541" y="1052"/>
                </a:cubicBezTo>
                <a:cubicBezTo>
                  <a:pt x="1541" y="1052"/>
                  <a:pt x="1539" y="1088"/>
                  <a:pt x="1551" y="1088"/>
                </a:cubicBezTo>
                <a:cubicBezTo>
                  <a:pt x="1563" y="1088"/>
                  <a:pt x="1594" y="1085"/>
                  <a:pt x="1594" y="1085"/>
                </a:cubicBezTo>
                <a:cubicBezTo>
                  <a:pt x="1587" y="1064"/>
                  <a:pt x="1587" y="1064"/>
                  <a:pt x="1587" y="1064"/>
                </a:cubicBezTo>
                <a:cubicBezTo>
                  <a:pt x="1601" y="1059"/>
                  <a:pt x="1601" y="1059"/>
                  <a:pt x="1601" y="1059"/>
                </a:cubicBezTo>
                <a:cubicBezTo>
                  <a:pt x="1610" y="1070"/>
                  <a:pt x="1610" y="1070"/>
                  <a:pt x="1610" y="1070"/>
                </a:cubicBezTo>
                <a:cubicBezTo>
                  <a:pt x="1630" y="1064"/>
                  <a:pt x="1630" y="1064"/>
                  <a:pt x="1630" y="1064"/>
                </a:cubicBezTo>
                <a:cubicBezTo>
                  <a:pt x="1630" y="1064"/>
                  <a:pt x="1610" y="1087"/>
                  <a:pt x="1621" y="1091"/>
                </a:cubicBezTo>
                <a:cubicBezTo>
                  <a:pt x="1632" y="1095"/>
                  <a:pt x="1650" y="1065"/>
                  <a:pt x="1650" y="1065"/>
                </a:cubicBezTo>
                <a:cubicBezTo>
                  <a:pt x="1670" y="1036"/>
                  <a:pt x="1670" y="1036"/>
                  <a:pt x="1670" y="1036"/>
                </a:cubicBezTo>
                <a:cubicBezTo>
                  <a:pt x="1652" y="1078"/>
                  <a:pt x="1652" y="1078"/>
                  <a:pt x="1652" y="1078"/>
                </a:cubicBezTo>
                <a:cubicBezTo>
                  <a:pt x="1656" y="1094"/>
                  <a:pt x="1656" y="1094"/>
                  <a:pt x="1656" y="1094"/>
                </a:cubicBezTo>
                <a:cubicBezTo>
                  <a:pt x="1679" y="1086"/>
                  <a:pt x="1679" y="1086"/>
                  <a:pt x="1679" y="1086"/>
                </a:cubicBezTo>
                <a:cubicBezTo>
                  <a:pt x="1664" y="1102"/>
                  <a:pt x="1664" y="1102"/>
                  <a:pt x="1664" y="1102"/>
                </a:cubicBezTo>
                <a:cubicBezTo>
                  <a:pt x="1681" y="1117"/>
                  <a:pt x="1681" y="1117"/>
                  <a:pt x="1681" y="1117"/>
                </a:cubicBezTo>
                <a:cubicBezTo>
                  <a:pt x="1669" y="1114"/>
                  <a:pt x="1669" y="1114"/>
                  <a:pt x="1669" y="1114"/>
                </a:cubicBezTo>
                <a:cubicBezTo>
                  <a:pt x="1667" y="1126"/>
                  <a:pt x="1667" y="1126"/>
                  <a:pt x="1667" y="1126"/>
                </a:cubicBezTo>
                <a:cubicBezTo>
                  <a:pt x="1648" y="1139"/>
                  <a:pt x="1648" y="1139"/>
                  <a:pt x="1648" y="1139"/>
                </a:cubicBezTo>
                <a:cubicBezTo>
                  <a:pt x="1636" y="1149"/>
                  <a:pt x="1636" y="1149"/>
                  <a:pt x="1636" y="1149"/>
                </a:cubicBezTo>
                <a:cubicBezTo>
                  <a:pt x="1657" y="1160"/>
                  <a:pt x="1657" y="1160"/>
                  <a:pt x="1657" y="1160"/>
                </a:cubicBezTo>
                <a:cubicBezTo>
                  <a:pt x="1654" y="1181"/>
                  <a:pt x="1654" y="1181"/>
                  <a:pt x="1654" y="1181"/>
                </a:cubicBezTo>
                <a:cubicBezTo>
                  <a:pt x="1642" y="1193"/>
                  <a:pt x="1642" y="1193"/>
                  <a:pt x="1642" y="1193"/>
                </a:cubicBezTo>
                <a:cubicBezTo>
                  <a:pt x="1654" y="1198"/>
                  <a:pt x="1654" y="1198"/>
                  <a:pt x="1654" y="1198"/>
                </a:cubicBezTo>
                <a:cubicBezTo>
                  <a:pt x="1639" y="1212"/>
                  <a:pt x="1639" y="1212"/>
                  <a:pt x="1639" y="1212"/>
                </a:cubicBezTo>
                <a:cubicBezTo>
                  <a:pt x="1660" y="1212"/>
                  <a:pt x="1660" y="1212"/>
                  <a:pt x="1660" y="1212"/>
                </a:cubicBezTo>
                <a:cubicBezTo>
                  <a:pt x="1685" y="1203"/>
                  <a:pt x="1685" y="1203"/>
                  <a:pt x="1685" y="1203"/>
                </a:cubicBezTo>
                <a:cubicBezTo>
                  <a:pt x="1663" y="1229"/>
                  <a:pt x="1663" y="1229"/>
                  <a:pt x="1663" y="1229"/>
                </a:cubicBezTo>
                <a:cubicBezTo>
                  <a:pt x="1652" y="1239"/>
                  <a:pt x="1652" y="1239"/>
                  <a:pt x="1652" y="1239"/>
                </a:cubicBezTo>
                <a:cubicBezTo>
                  <a:pt x="1667" y="1244"/>
                  <a:pt x="1667" y="1244"/>
                  <a:pt x="1667" y="1244"/>
                </a:cubicBezTo>
                <a:cubicBezTo>
                  <a:pt x="1637" y="1256"/>
                  <a:pt x="1637" y="1256"/>
                  <a:pt x="1637" y="1256"/>
                </a:cubicBezTo>
                <a:cubicBezTo>
                  <a:pt x="1623" y="1264"/>
                  <a:pt x="1623" y="1264"/>
                  <a:pt x="1623" y="1264"/>
                </a:cubicBezTo>
                <a:cubicBezTo>
                  <a:pt x="1637" y="1270"/>
                  <a:pt x="1637" y="1270"/>
                  <a:pt x="1637" y="1270"/>
                </a:cubicBezTo>
                <a:cubicBezTo>
                  <a:pt x="1637" y="1270"/>
                  <a:pt x="1636" y="1273"/>
                  <a:pt x="1634" y="1277"/>
                </a:cubicBezTo>
                <a:cubicBezTo>
                  <a:pt x="1632" y="1282"/>
                  <a:pt x="1631" y="1287"/>
                  <a:pt x="1630" y="1291"/>
                </a:cubicBezTo>
                <a:cubicBezTo>
                  <a:pt x="1629" y="1298"/>
                  <a:pt x="1624" y="1312"/>
                  <a:pt x="1624" y="1312"/>
                </a:cubicBezTo>
                <a:cubicBezTo>
                  <a:pt x="1615" y="1318"/>
                  <a:pt x="1615" y="1318"/>
                  <a:pt x="1615" y="1318"/>
                </a:cubicBezTo>
                <a:cubicBezTo>
                  <a:pt x="1615" y="1318"/>
                  <a:pt x="1624" y="1322"/>
                  <a:pt x="1625" y="1329"/>
                </a:cubicBezTo>
                <a:cubicBezTo>
                  <a:pt x="1626" y="1336"/>
                  <a:pt x="1633" y="1339"/>
                  <a:pt x="1633" y="1339"/>
                </a:cubicBezTo>
                <a:cubicBezTo>
                  <a:pt x="1633" y="1339"/>
                  <a:pt x="1683" y="1300"/>
                  <a:pt x="1683" y="1309"/>
                </a:cubicBezTo>
                <a:cubicBezTo>
                  <a:pt x="1683" y="1318"/>
                  <a:pt x="1667" y="1319"/>
                  <a:pt x="1665" y="1324"/>
                </a:cubicBezTo>
                <a:cubicBezTo>
                  <a:pt x="1663" y="1329"/>
                  <a:pt x="1667" y="1339"/>
                  <a:pt x="1667" y="1339"/>
                </a:cubicBezTo>
                <a:cubicBezTo>
                  <a:pt x="1676" y="1346"/>
                  <a:pt x="1676" y="1346"/>
                  <a:pt x="1676" y="1346"/>
                </a:cubicBezTo>
                <a:cubicBezTo>
                  <a:pt x="1647" y="1345"/>
                  <a:pt x="1647" y="1345"/>
                  <a:pt x="1647" y="1345"/>
                </a:cubicBezTo>
                <a:cubicBezTo>
                  <a:pt x="1647" y="1345"/>
                  <a:pt x="1625" y="1372"/>
                  <a:pt x="1635" y="1373"/>
                </a:cubicBezTo>
                <a:cubicBezTo>
                  <a:pt x="1645" y="1374"/>
                  <a:pt x="1651" y="1380"/>
                  <a:pt x="1651" y="1380"/>
                </a:cubicBezTo>
                <a:cubicBezTo>
                  <a:pt x="1651" y="1380"/>
                  <a:pt x="1639" y="1401"/>
                  <a:pt x="1646" y="1398"/>
                </a:cubicBezTo>
                <a:cubicBezTo>
                  <a:pt x="1653" y="1395"/>
                  <a:pt x="1694" y="1367"/>
                  <a:pt x="1694" y="1367"/>
                </a:cubicBezTo>
                <a:cubicBezTo>
                  <a:pt x="1693" y="1376"/>
                  <a:pt x="1693" y="1376"/>
                  <a:pt x="1693" y="1376"/>
                </a:cubicBezTo>
                <a:cubicBezTo>
                  <a:pt x="1674" y="1387"/>
                  <a:pt x="1674" y="1387"/>
                  <a:pt x="1674" y="1387"/>
                </a:cubicBezTo>
                <a:cubicBezTo>
                  <a:pt x="1689" y="1393"/>
                  <a:pt x="1689" y="1393"/>
                  <a:pt x="1689" y="1393"/>
                </a:cubicBezTo>
                <a:cubicBezTo>
                  <a:pt x="1689" y="1393"/>
                  <a:pt x="1684" y="1413"/>
                  <a:pt x="1676" y="1411"/>
                </a:cubicBezTo>
                <a:cubicBezTo>
                  <a:pt x="1668" y="1409"/>
                  <a:pt x="1666" y="1400"/>
                  <a:pt x="1666" y="1400"/>
                </a:cubicBezTo>
                <a:cubicBezTo>
                  <a:pt x="1666" y="1400"/>
                  <a:pt x="1633" y="1410"/>
                  <a:pt x="1627" y="1416"/>
                </a:cubicBezTo>
                <a:cubicBezTo>
                  <a:pt x="1621" y="1422"/>
                  <a:pt x="1615" y="1430"/>
                  <a:pt x="1615" y="1430"/>
                </a:cubicBezTo>
                <a:cubicBezTo>
                  <a:pt x="1615" y="1430"/>
                  <a:pt x="1633" y="1425"/>
                  <a:pt x="1638" y="1425"/>
                </a:cubicBezTo>
                <a:cubicBezTo>
                  <a:pt x="1643" y="1425"/>
                  <a:pt x="1664" y="1425"/>
                  <a:pt x="1664" y="1425"/>
                </a:cubicBezTo>
                <a:cubicBezTo>
                  <a:pt x="1664" y="1425"/>
                  <a:pt x="1628" y="1434"/>
                  <a:pt x="1622" y="1437"/>
                </a:cubicBezTo>
                <a:cubicBezTo>
                  <a:pt x="1616" y="1440"/>
                  <a:pt x="1620" y="1448"/>
                  <a:pt x="1620" y="1448"/>
                </a:cubicBezTo>
                <a:cubicBezTo>
                  <a:pt x="1620" y="1448"/>
                  <a:pt x="1587" y="1436"/>
                  <a:pt x="1596" y="1450"/>
                </a:cubicBezTo>
                <a:cubicBezTo>
                  <a:pt x="1605" y="1464"/>
                  <a:pt x="1614" y="1468"/>
                  <a:pt x="1614" y="1468"/>
                </a:cubicBezTo>
                <a:cubicBezTo>
                  <a:pt x="1646" y="1457"/>
                  <a:pt x="1646" y="1457"/>
                  <a:pt x="1646" y="1457"/>
                </a:cubicBezTo>
                <a:cubicBezTo>
                  <a:pt x="1655" y="1472"/>
                  <a:pt x="1655" y="1472"/>
                  <a:pt x="1655" y="1472"/>
                </a:cubicBezTo>
                <a:cubicBezTo>
                  <a:pt x="1680" y="1458"/>
                  <a:pt x="1680" y="1458"/>
                  <a:pt x="1680" y="1458"/>
                </a:cubicBezTo>
                <a:cubicBezTo>
                  <a:pt x="1680" y="1458"/>
                  <a:pt x="1647" y="1492"/>
                  <a:pt x="1658" y="1491"/>
                </a:cubicBezTo>
                <a:cubicBezTo>
                  <a:pt x="1669" y="1490"/>
                  <a:pt x="1699" y="1467"/>
                  <a:pt x="1699" y="1467"/>
                </a:cubicBezTo>
                <a:cubicBezTo>
                  <a:pt x="1699" y="1467"/>
                  <a:pt x="1672" y="1497"/>
                  <a:pt x="1676" y="1497"/>
                </a:cubicBezTo>
                <a:cubicBezTo>
                  <a:pt x="1680" y="1497"/>
                  <a:pt x="1698" y="1492"/>
                  <a:pt x="1698" y="1492"/>
                </a:cubicBezTo>
                <a:cubicBezTo>
                  <a:pt x="1698" y="1492"/>
                  <a:pt x="1660" y="1521"/>
                  <a:pt x="1672" y="1522"/>
                </a:cubicBezTo>
                <a:cubicBezTo>
                  <a:pt x="1684" y="1523"/>
                  <a:pt x="1711" y="1503"/>
                  <a:pt x="1711" y="1503"/>
                </a:cubicBezTo>
                <a:cubicBezTo>
                  <a:pt x="1711" y="1503"/>
                  <a:pt x="1685" y="1531"/>
                  <a:pt x="1692" y="1533"/>
                </a:cubicBezTo>
                <a:cubicBezTo>
                  <a:pt x="1699" y="1535"/>
                  <a:pt x="1715" y="1539"/>
                  <a:pt x="1715" y="1542"/>
                </a:cubicBezTo>
                <a:cubicBezTo>
                  <a:pt x="1715" y="1544"/>
                  <a:pt x="1713" y="1561"/>
                  <a:pt x="1710" y="1574"/>
                </a:cubicBezTo>
                <a:cubicBezTo>
                  <a:pt x="1710" y="1574"/>
                  <a:pt x="1710" y="1574"/>
                  <a:pt x="1710" y="1574"/>
                </a:cubicBezTo>
                <a:cubicBezTo>
                  <a:pt x="1709" y="1581"/>
                  <a:pt x="1707" y="1587"/>
                  <a:pt x="1706" y="1589"/>
                </a:cubicBezTo>
                <a:cubicBezTo>
                  <a:pt x="1702" y="1595"/>
                  <a:pt x="1701" y="1619"/>
                  <a:pt x="1701" y="1619"/>
                </a:cubicBezTo>
                <a:cubicBezTo>
                  <a:pt x="1679" y="1631"/>
                  <a:pt x="1679" y="1631"/>
                  <a:pt x="1679" y="1631"/>
                </a:cubicBezTo>
                <a:cubicBezTo>
                  <a:pt x="1677" y="1643"/>
                  <a:pt x="1677" y="1643"/>
                  <a:pt x="1677" y="1643"/>
                </a:cubicBezTo>
                <a:cubicBezTo>
                  <a:pt x="1666" y="1658"/>
                  <a:pt x="1666" y="1658"/>
                  <a:pt x="1666" y="1658"/>
                </a:cubicBezTo>
                <a:cubicBezTo>
                  <a:pt x="1634" y="1669"/>
                  <a:pt x="1634" y="1669"/>
                  <a:pt x="1634" y="1669"/>
                </a:cubicBezTo>
                <a:cubicBezTo>
                  <a:pt x="1657" y="1656"/>
                  <a:pt x="1657" y="1656"/>
                  <a:pt x="1657" y="1656"/>
                </a:cubicBezTo>
                <a:cubicBezTo>
                  <a:pt x="1642" y="1654"/>
                  <a:pt x="1642" y="1654"/>
                  <a:pt x="1642" y="1654"/>
                </a:cubicBezTo>
                <a:cubicBezTo>
                  <a:pt x="1642" y="1654"/>
                  <a:pt x="1656" y="1634"/>
                  <a:pt x="1660" y="1631"/>
                </a:cubicBezTo>
                <a:cubicBezTo>
                  <a:pt x="1664" y="1628"/>
                  <a:pt x="1684" y="1614"/>
                  <a:pt x="1674" y="1614"/>
                </a:cubicBezTo>
                <a:cubicBezTo>
                  <a:pt x="1664" y="1614"/>
                  <a:pt x="1655" y="1616"/>
                  <a:pt x="1645" y="1615"/>
                </a:cubicBezTo>
                <a:cubicBezTo>
                  <a:pt x="1635" y="1614"/>
                  <a:pt x="1626" y="1596"/>
                  <a:pt x="1617" y="1600"/>
                </a:cubicBezTo>
                <a:cubicBezTo>
                  <a:pt x="1608" y="1604"/>
                  <a:pt x="1599" y="1596"/>
                  <a:pt x="1597" y="1617"/>
                </a:cubicBezTo>
                <a:cubicBezTo>
                  <a:pt x="1595" y="1638"/>
                  <a:pt x="1597" y="1650"/>
                  <a:pt x="1594" y="1652"/>
                </a:cubicBezTo>
                <a:cubicBezTo>
                  <a:pt x="1591" y="1654"/>
                  <a:pt x="1581" y="1669"/>
                  <a:pt x="1581" y="1669"/>
                </a:cubicBezTo>
                <a:cubicBezTo>
                  <a:pt x="1599" y="1673"/>
                  <a:pt x="1599" y="1673"/>
                  <a:pt x="1599" y="1673"/>
                </a:cubicBezTo>
                <a:cubicBezTo>
                  <a:pt x="1580" y="1676"/>
                  <a:pt x="1580" y="1676"/>
                  <a:pt x="1580" y="1676"/>
                </a:cubicBezTo>
                <a:cubicBezTo>
                  <a:pt x="1583" y="1687"/>
                  <a:pt x="1583" y="1687"/>
                  <a:pt x="1583" y="1687"/>
                </a:cubicBezTo>
                <a:cubicBezTo>
                  <a:pt x="1572" y="1704"/>
                  <a:pt x="1572" y="1704"/>
                  <a:pt x="1572" y="1704"/>
                </a:cubicBezTo>
                <a:cubicBezTo>
                  <a:pt x="1572" y="1704"/>
                  <a:pt x="1593" y="1712"/>
                  <a:pt x="1592" y="1716"/>
                </a:cubicBezTo>
                <a:cubicBezTo>
                  <a:pt x="1591" y="1720"/>
                  <a:pt x="1560" y="1714"/>
                  <a:pt x="1560" y="1714"/>
                </a:cubicBezTo>
                <a:cubicBezTo>
                  <a:pt x="1560" y="1714"/>
                  <a:pt x="1521" y="1774"/>
                  <a:pt x="1511" y="1786"/>
                </a:cubicBezTo>
                <a:cubicBezTo>
                  <a:pt x="1501" y="1798"/>
                  <a:pt x="1454" y="1854"/>
                  <a:pt x="1454" y="1854"/>
                </a:cubicBezTo>
                <a:cubicBezTo>
                  <a:pt x="1456" y="1869"/>
                  <a:pt x="1456" y="1869"/>
                  <a:pt x="1456" y="1869"/>
                </a:cubicBezTo>
                <a:cubicBezTo>
                  <a:pt x="1456" y="1869"/>
                  <a:pt x="1443" y="1871"/>
                  <a:pt x="1432" y="1883"/>
                </a:cubicBezTo>
                <a:cubicBezTo>
                  <a:pt x="1421" y="1895"/>
                  <a:pt x="1421" y="1913"/>
                  <a:pt x="1421" y="1913"/>
                </a:cubicBezTo>
                <a:cubicBezTo>
                  <a:pt x="1408" y="1926"/>
                  <a:pt x="1408" y="1926"/>
                  <a:pt x="1408" y="1926"/>
                </a:cubicBezTo>
                <a:cubicBezTo>
                  <a:pt x="1405" y="1960"/>
                  <a:pt x="1405" y="1960"/>
                  <a:pt x="1405" y="1960"/>
                </a:cubicBezTo>
                <a:cubicBezTo>
                  <a:pt x="1405" y="1960"/>
                  <a:pt x="1381" y="1992"/>
                  <a:pt x="1375" y="1998"/>
                </a:cubicBezTo>
                <a:cubicBezTo>
                  <a:pt x="1369" y="2004"/>
                  <a:pt x="1348" y="2016"/>
                  <a:pt x="1350" y="2027"/>
                </a:cubicBezTo>
                <a:cubicBezTo>
                  <a:pt x="1352" y="2038"/>
                  <a:pt x="1368" y="2045"/>
                  <a:pt x="1365" y="2055"/>
                </a:cubicBezTo>
                <a:cubicBezTo>
                  <a:pt x="1362" y="2065"/>
                  <a:pt x="1342" y="2089"/>
                  <a:pt x="1342" y="2101"/>
                </a:cubicBezTo>
                <a:cubicBezTo>
                  <a:pt x="1342" y="2113"/>
                  <a:pt x="1355" y="2154"/>
                  <a:pt x="1355" y="2154"/>
                </a:cubicBezTo>
                <a:cubicBezTo>
                  <a:pt x="1371" y="2144"/>
                  <a:pt x="1371" y="2144"/>
                  <a:pt x="1371" y="2144"/>
                </a:cubicBezTo>
                <a:cubicBezTo>
                  <a:pt x="1416" y="2148"/>
                  <a:pt x="1416" y="2148"/>
                  <a:pt x="1416" y="2148"/>
                </a:cubicBezTo>
                <a:cubicBezTo>
                  <a:pt x="1416" y="2148"/>
                  <a:pt x="1378" y="2148"/>
                  <a:pt x="1375" y="2154"/>
                </a:cubicBezTo>
                <a:cubicBezTo>
                  <a:pt x="1372" y="2160"/>
                  <a:pt x="1373" y="2174"/>
                  <a:pt x="1373" y="2174"/>
                </a:cubicBezTo>
                <a:cubicBezTo>
                  <a:pt x="1373" y="2174"/>
                  <a:pt x="1362" y="2159"/>
                  <a:pt x="1358" y="2165"/>
                </a:cubicBezTo>
                <a:cubicBezTo>
                  <a:pt x="1354" y="2171"/>
                  <a:pt x="1344" y="2190"/>
                  <a:pt x="1349" y="2198"/>
                </a:cubicBezTo>
                <a:cubicBezTo>
                  <a:pt x="1354" y="2206"/>
                  <a:pt x="1367" y="2206"/>
                  <a:pt x="1367" y="2206"/>
                </a:cubicBezTo>
                <a:cubicBezTo>
                  <a:pt x="1367" y="2206"/>
                  <a:pt x="1365" y="2227"/>
                  <a:pt x="1362" y="2227"/>
                </a:cubicBezTo>
                <a:cubicBezTo>
                  <a:pt x="1359" y="2227"/>
                  <a:pt x="1349" y="2239"/>
                  <a:pt x="1349" y="2248"/>
                </a:cubicBezTo>
                <a:cubicBezTo>
                  <a:pt x="1349" y="2257"/>
                  <a:pt x="1362" y="2272"/>
                  <a:pt x="1362" y="2272"/>
                </a:cubicBezTo>
                <a:cubicBezTo>
                  <a:pt x="1362" y="2272"/>
                  <a:pt x="1382" y="2302"/>
                  <a:pt x="1381" y="2309"/>
                </a:cubicBezTo>
                <a:cubicBezTo>
                  <a:pt x="1380" y="2316"/>
                  <a:pt x="1358" y="2338"/>
                  <a:pt x="1370" y="2342"/>
                </a:cubicBezTo>
                <a:cubicBezTo>
                  <a:pt x="1382" y="2346"/>
                  <a:pt x="1407" y="2346"/>
                  <a:pt x="1407" y="2346"/>
                </a:cubicBezTo>
                <a:cubicBezTo>
                  <a:pt x="1407" y="2346"/>
                  <a:pt x="1409" y="2367"/>
                  <a:pt x="1421" y="2367"/>
                </a:cubicBezTo>
                <a:cubicBezTo>
                  <a:pt x="1433" y="2367"/>
                  <a:pt x="1450" y="2361"/>
                  <a:pt x="1450" y="2361"/>
                </a:cubicBezTo>
                <a:cubicBezTo>
                  <a:pt x="1453" y="2380"/>
                  <a:pt x="1453" y="2380"/>
                  <a:pt x="1453" y="2380"/>
                </a:cubicBezTo>
                <a:cubicBezTo>
                  <a:pt x="1453" y="2380"/>
                  <a:pt x="1485" y="2391"/>
                  <a:pt x="1485" y="2406"/>
                </a:cubicBezTo>
                <a:cubicBezTo>
                  <a:pt x="1485" y="2414"/>
                  <a:pt x="1482" y="2428"/>
                  <a:pt x="1480" y="2440"/>
                </a:cubicBezTo>
                <a:cubicBezTo>
                  <a:pt x="1478" y="2450"/>
                  <a:pt x="1476" y="2458"/>
                  <a:pt x="1476" y="2463"/>
                </a:cubicBezTo>
                <a:cubicBezTo>
                  <a:pt x="1476" y="2474"/>
                  <a:pt x="1489" y="2492"/>
                  <a:pt x="1489" y="2492"/>
                </a:cubicBezTo>
                <a:cubicBezTo>
                  <a:pt x="1478" y="2499"/>
                  <a:pt x="1478" y="2499"/>
                  <a:pt x="1478" y="2499"/>
                </a:cubicBezTo>
                <a:cubicBezTo>
                  <a:pt x="1486" y="2514"/>
                  <a:pt x="1486" y="2514"/>
                  <a:pt x="1486" y="2514"/>
                </a:cubicBezTo>
                <a:cubicBezTo>
                  <a:pt x="1479" y="2524"/>
                  <a:pt x="1479" y="2524"/>
                  <a:pt x="1479" y="2524"/>
                </a:cubicBezTo>
                <a:cubicBezTo>
                  <a:pt x="1492" y="2535"/>
                  <a:pt x="1492" y="2535"/>
                  <a:pt x="1492" y="2535"/>
                </a:cubicBezTo>
                <a:cubicBezTo>
                  <a:pt x="1481" y="2555"/>
                  <a:pt x="1481" y="2555"/>
                  <a:pt x="1481" y="2555"/>
                </a:cubicBezTo>
                <a:cubicBezTo>
                  <a:pt x="1490" y="2559"/>
                  <a:pt x="1490" y="2559"/>
                  <a:pt x="1490" y="2559"/>
                </a:cubicBezTo>
                <a:cubicBezTo>
                  <a:pt x="1490" y="2559"/>
                  <a:pt x="1487" y="2600"/>
                  <a:pt x="1496" y="2609"/>
                </a:cubicBezTo>
                <a:cubicBezTo>
                  <a:pt x="1505" y="2618"/>
                  <a:pt x="1518" y="2614"/>
                  <a:pt x="1518" y="2614"/>
                </a:cubicBezTo>
                <a:cubicBezTo>
                  <a:pt x="1518" y="2614"/>
                  <a:pt x="1542" y="2657"/>
                  <a:pt x="1542" y="2665"/>
                </a:cubicBezTo>
                <a:cubicBezTo>
                  <a:pt x="1542" y="2673"/>
                  <a:pt x="1523" y="2698"/>
                  <a:pt x="1523" y="2698"/>
                </a:cubicBezTo>
                <a:cubicBezTo>
                  <a:pt x="1534" y="2705"/>
                  <a:pt x="1534" y="2705"/>
                  <a:pt x="1534" y="2705"/>
                </a:cubicBezTo>
                <a:cubicBezTo>
                  <a:pt x="1526" y="2714"/>
                  <a:pt x="1526" y="2714"/>
                  <a:pt x="1526" y="2714"/>
                </a:cubicBezTo>
                <a:cubicBezTo>
                  <a:pt x="1517" y="2702"/>
                  <a:pt x="1517" y="2702"/>
                  <a:pt x="1517" y="2702"/>
                </a:cubicBezTo>
                <a:cubicBezTo>
                  <a:pt x="1483" y="2699"/>
                  <a:pt x="1483" y="2699"/>
                  <a:pt x="1483" y="2699"/>
                </a:cubicBezTo>
                <a:cubicBezTo>
                  <a:pt x="1499" y="2717"/>
                  <a:pt x="1499" y="2717"/>
                  <a:pt x="1499" y="2717"/>
                </a:cubicBezTo>
                <a:cubicBezTo>
                  <a:pt x="1505" y="2733"/>
                  <a:pt x="1505" y="2733"/>
                  <a:pt x="1505" y="2733"/>
                </a:cubicBezTo>
                <a:cubicBezTo>
                  <a:pt x="1519" y="2734"/>
                  <a:pt x="1519" y="2734"/>
                  <a:pt x="1519" y="2734"/>
                </a:cubicBezTo>
                <a:cubicBezTo>
                  <a:pt x="1519" y="2734"/>
                  <a:pt x="1536" y="2757"/>
                  <a:pt x="1541" y="2755"/>
                </a:cubicBezTo>
                <a:cubicBezTo>
                  <a:pt x="1546" y="2753"/>
                  <a:pt x="1561" y="2743"/>
                  <a:pt x="1561" y="2743"/>
                </a:cubicBezTo>
                <a:cubicBezTo>
                  <a:pt x="1561" y="2743"/>
                  <a:pt x="1560" y="2766"/>
                  <a:pt x="1567" y="2775"/>
                </a:cubicBezTo>
                <a:cubicBezTo>
                  <a:pt x="1574" y="2784"/>
                  <a:pt x="1589" y="2796"/>
                  <a:pt x="1589" y="2806"/>
                </a:cubicBezTo>
                <a:cubicBezTo>
                  <a:pt x="1589" y="2816"/>
                  <a:pt x="1572" y="2836"/>
                  <a:pt x="1578" y="2850"/>
                </a:cubicBezTo>
                <a:cubicBezTo>
                  <a:pt x="1584" y="2864"/>
                  <a:pt x="1604" y="2880"/>
                  <a:pt x="1618" y="2897"/>
                </a:cubicBezTo>
                <a:cubicBezTo>
                  <a:pt x="1632" y="2914"/>
                  <a:pt x="1651" y="2935"/>
                  <a:pt x="1651" y="2935"/>
                </a:cubicBezTo>
                <a:cubicBezTo>
                  <a:pt x="1651" y="2935"/>
                  <a:pt x="1638" y="2962"/>
                  <a:pt x="1654" y="2963"/>
                </a:cubicBezTo>
                <a:cubicBezTo>
                  <a:pt x="1670" y="2964"/>
                  <a:pt x="1686" y="2944"/>
                  <a:pt x="1686" y="2944"/>
                </a:cubicBezTo>
                <a:cubicBezTo>
                  <a:pt x="1682" y="2931"/>
                  <a:pt x="1682" y="2931"/>
                  <a:pt x="1682" y="2931"/>
                </a:cubicBezTo>
                <a:cubicBezTo>
                  <a:pt x="1682" y="2931"/>
                  <a:pt x="1674" y="2895"/>
                  <a:pt x="1666" y="2891"/>
                </a:cubicBezTo>
                <a:cubicBezTo>
                  <a:pt x="1658" y="2887"/>
                  <a:pt x="1648" y="2890"/>
                  <a:pt x="1648" y="2890"/>
                </a:cubicBezTo>
                <a:cubicBezTo>
                  <a:pt x="1636" y="2873"/>
                  <a:pt x="1636" y="2873"/>
                  <a:pt x="1636" y="2873"/>
                </a:cubicBezTo>
                <a:cubicBezTo>
                  <a:pt x="1636" y="2873"/>
                  <a:pt x="1640" y="2860"/>
                  <a:pt x="1638" y="2852"/>
                </a:cubicBezTo>
                <a:cubicBezTo>
                  <a:pt x="1636" y="2844"/>
                  <a:pt x="1638" y="2825"/>
                  <a:pt x="1638" y="2825"/>
                </a:cubicBezTo>
                <a:cubicBezTo>
                  <a:pt x="1626" y="2803"/>
                  <a:pt x="1626" y="2803"/>
                  <a:pt x="1626" y="2803"/>
                </a:cubicBezTo>
                <a:cubicBezTo>
                  <a:pt x="1626" y="2803"/>
                  <a:pt x="1636" y="2779"/>
                  <a:pt x="1632" y="2767"/>
                </a:cubicBezTo>
                <a:cubicBezTo>
                  <a:pt x="1628" y="2755"/>
                  <a:pt x="1607" y="2757"/>
                  <a:pt x="1607" y="2757"/>
                </a:cubicBezTo>
                <a:cubicBezTo>
                  <a:pt x="1607" y="2726"/>
                  <a:pt x="1607" y="2726"/>
                  <a:pt x="1607" y="2726"/>
                </a:cubicBezTo>
                <a:cubicBezTo>
                  <a:pt x="1590" y="2705"/>
                  <a:pt x="1590" y="2705"/>
                  <a:pt x="1590" y="2705"/>
                </a:cubicBezTo>
                <a:cubicBezTo>
                  <a:pt x="1592" y="2665"/>
                  <a:pt x="1592" y="2665"/>
                  <a:pt x="1592" y="2665"/>
                </a:cubicBezTo>
                <a:cubicBezTo>
                  <a:pt x="1592" y="2665"/>
                  <a:pt x="1578" y="2645"/>
                  <a:pt x="1573" y="2639"/>
                </a:cubicBezTo>
                <a:cubicBezTo>
                  <a:pt x="1568" y="2633"/>
                  <a:pt x="1565" y="2608"/>
                  <a:pt x="1565" y="2608"/>
                </a:cubicBezTo>
                <a:cubicBezTo>
                  <a:pt x="1565" y="2608"/>
                  <a:pt x="1539" y="2570"/>
                  <a:pt x="1542" y="2566"/>
                </a:cubicBezTo>
                <a:cubicBezTo>
                  <a:pt x="1545" y="2562"/>
                  <a:pt x="1555" y="2545"/>
                  <a:pt x="1551" y="2533"/>
                </a:cubicBezTo>
                <a:cubicBezTo>
                  <a:pt x="1547" y="2521"/>
                  <a:pt x="1561" y="2505"/>
                  <a:pt x="1561" y="2505"/>
                </a:cubicBezTo>
                <a:cubicBezTo>
                  <a:pt x="1560" y="2480"/>
                  <a:pt x="1560" y="2480"/>
                  <a:pt x="1560" y="2480"/>
                </a:cubicBezTo>
                <a:cubicBezTo>
                  <a:pt x="1560" y="2480"/>
                  <a:pt x="1580" y="2500"/>
                  <a:pt x="1589" y="2500"/>
                </a:cubicBezTo>
                <a:cubicBezTo>
                  <a:pt x="1598" y="2500"/>
                  <a:pt x="1610" y="2496"/>
                  <a:pt x="1610" y="2496"/>
                </a:cubicBezTo>
                <a:cubicBezTo>
                  <a:pt x="1610" y="2496"/>
                  <a:pt x="1607" y="2507"/>
                  <a:pt x="1614" y="2511"/>
                </a:cubicBezTo>
                <a:cubicBezTo>
                  <a:pt x="1621" y="2515"/>
                  <a:pt x="1631" y="2515"/>
                  <a:pt x="1631" y="2515"/>
                </a:cubicBezTo>
                <a:cubicBezTo>
                  <a:pt x="1631" y="2515"/>
                  <a:pt x="1628" y="2526"/>
                  <a:pt x="1628" y="2544"/>
                </a:cubicBezTo>
                <a:cubicBezTo>
                  <a:pt x="1628" y="2562"/>
                  <a:pt x="1636" y="2618"/>
                  <a:pt x="1636" y="2618"/>
                </a:cubicBezTo>
                <a:cubicBezTo>
                  <a:pt x="1636" y="2618"/>
                  <a:pt x="1657" y="2693"/>
                  <a:pt x="1665" y="2695"/>
                </a:cubicBezTo>
                <a:cubicBezTo>
                  <a:pt x="1673" y="2697"/>
                  <a:pt x="1693" y="2695"/>
                  <a:pt x="1693" y="2695"/>
                </a:cubicBezTo>
                <a:cubicBezTo>
                  <a:pt x="1693" y="2695"/>
                  <a:pt x="1675" y="2706"/>
                  <a:pt x="1684" y="2722"/>
                </a:cubicBezTo>
                <a:cubicBezTo>
                  <a:pt x="1693" y="2738"/>
                  <a:pt x="1710" y="2740"/>
                  <a:pt x="1710" y="2740"/>
                </a:cubicBezTo>
                <a:cubicBezTo>
                  <a:pt x="1712" y="2755"/>
                  <a:pt x="1712" y="2755"/>
                  <a:pt x="1712" y="2755"/>
                </a:cubicBezTo>
                <a:cubicBezTo>
                  <a:pt x="1733" y="2756"/>
                  <a:pt x="1733" y="2756"/>
                  <a:pt x="1733" y="2756"/>
                </a:cubicBezTo>
                <a:cubicBezTo>
                  <a:pt x="1736" y="2784"/>
                  <a:pt x="1736" y="2784"/>
                  <a:pt x="1736" y="2784"/>
                </a:cubicBezTo>
                <a:cubicBezTo>
                  <a:pt x="1736" y="2784"/>
                  <a:pt x="1704" y="2797"/>
                  <a:pt x="1714" y="2812"/>
                </a:cubicBezTo>
                <a:cubicBezTo>
                  <a:pt x="1724" y="2827"/>
                  <a:pt x="1731" y="2813"/>
                  <a:pt x="1731" y="2813"/>
                </a:cubicBezTo>
                <a:cubicBezTo>
                  <a:pt x="1731" y="2813"/>
                  <a:pt x="1740" y="2833"/>
                  <a:pt x="1746" y="2835"/>
                </a:cubicBezTo>
                <a:cubicBezTo>
                  <a:pt x="1752" y="2837"/>
                  <a:pt x="1770" y="2839"/>
                  <a:pt x="1770" y="2842"/>
                </a:cubicBezTo>
                <a:cubicBezTo>
                  <a:pt x="1770" y="2845"/>
                  <a:pt x="1770" y="2856"/>
                  <a:pt x="1770" y="2856"/>
                </a:cubicBezTo>
                <a:cubicBezTo>
                  <a:pt x="1770" y="2856"/>
                  <a:pt x="1755" y="2875"/>
                  <a:pt x="1766" y="2876"/>
                </a:cubicBezTo>
                <a:cubicBezTo>
                  <a:pt x="1777" y="2877"/>
                  <a:pt x="1789" y="2875"/>
                  <a:pt x="1789" y="2875"/>
                </a:cubicBezTo>
                <a:cubicBezTo>
                  <a:pt x="1789" y="2894"/>
                  <a:pt x="1789" y="2894"/>
                  <a:pt x="1789" y="2894"/>
                </a:cubicBezTo>
                <a:cubicBezTo>
                  <a:pt x="1789" y="2894"/>
                  <a:pt x="1811" y="2919"/>
                  <a:pt x="1821" y="2933"/>
                </a:cubicBezTo>
                <a:cubicBezTo>
                  <a:pt x="1831" y="2947"/>
                  <a:pt x="1849" y="2976"/>
                  <a:pt x="1849" y="2985"/>
                </a:cubicBezTo>
                <a:cubicBezTo>
                  <a:pt x="1849" y="2994"/>
                  <a:pt x="1846" y="3000"/>
                  <a:pt x="1847" y="3013"/>
                </a:cubicBezTo>
                <a:cubicBezTo>
                  <a:pt x="1848" y="3026"/>
                  <a:pt x="1862" y="3033"/>
                  <a:pt x="1860" y="3044"/>
                </a:cubicBezTo>
                <a:cubicBezTo>
                  <a:pt x="1858" y="3055"/>
                  <a:pt x="1840" y="3063"/>
                  <a:pt x="1840" y="3070"/>
                </a:cubicBezTo>
                <a:cubicBezTo>
                  <a:pt x="1840" y="3077"/>
                  <a:pt x="1851" y="3083"/>
                  <a:pt x="1851" y="3083"/>
                </a:cubicBezTo>
                <a:cubicBezTo>
                  <a:pt x="1851" y="3083"/>
                  <a:pt x="1827" y="3080"/>
                  <a:pt x="1827" y="3097"/>
                </a:cubicBezTo>
                <a:cubicBezTo>
                  <a:pt x="1827" y="3114"/>
                  <a:pt x="1826" y="3155"/>
                  <a:pt x="1849" y="3157"/>
                </a:cubicBezTo>
                <a:cubicBezTo>
                  <a:pt x="1872" y="3159"/>
                  <a:pt x="1892" y="3165"/>
                  <a:pt x="1899" y="3178"/>
                </a:cubicBezTo>
                <a:cubicBezTo>
                  <a:pt x="1906" y="3191"/>
                  <a:pt x="1913" y="3217"/>
                  <a:pt x="1929" y="3219"/>
                </a:cubicBezTo>
                <a:cubicBezTo>
                  <a:pt x="1945" y="3221"/>
                  <a:pt x="1972" y="3215"/>
                  <a:pt x="1983" y="3226"/>
                </a:cubicBezTo>
                <a:cubicBezTo>
                  <a:pt x="1994" y="3237"/>
                  <a:pt x="2001" y="3263"/>
                  <a:pt x="2032" y="3276"/>
                </a:cubicBezTo>
                <a:cubicBezTo>
                  <a:pt x="2063" y="3289"/>
                  <a:pt x="2108" y="3289"/>
                  <a:pt x="2115" y="3299"/>
                </a:cubicBezTo>
                <a:cubicBezTo>
                  <a:pt x="2122" y="3309"/>
                  <a:pt x="2125" y="3319"/>
                  <a:pt x="2135" y="3319"/>
                </a:cubicBezTo>
                <a:cubicBezTo>
                  <a:pt x="2145" y="3319"/>
                  <a:pt x="2153" y="3337"/>
                  <a:pt x="2153" y="3337"/>
                </a:cubicBezTo>
                <a:cubicBezTo>
                  <a:pt x="2153" y="3337"/>
                  <a:pt x="2196" y="3332"/>
                  <a:pt x="2198" y="3335"/>
                </a:cubicBezTo>
                <a:cubicBezTo>
                  <a:pt x="2200" y="3338"/>
                  <a:pt x="2207" y="3359"/>
                  <a:pt x="2221" y="3355"/>
                </a:cubicBezTo>
                <a:cubicBezTo>
                  <a:pt x="2235" y="3351"/>
                  <a:pt x="2305" y="3313"/>
                  <a:pt x="2316" y="3316"/>
                </a:cubicBezTo>
                <a:cubicBezTo>
                  <a:pt x="2327" y="3319"/>
                  <a:pt x="2397" y="3376"/>
                  <a:pt x="2400" y="3384"/>
                </a:cubicBezTo>
                <a:cubicBezTo>
                  <a:pt x="2402" y="3389"/>
                  <a:pt x="2403" y="3402"/>
                  <a:pt x="2409" y="3412"/>
                </a:cubicBezTo>
                <a:cubicBezTo>
                  <a:pt x="2412" y="3418"/>
                  <a:pt x="2416" y="3422"/>
                  <a:pt x="2423" y="3425"/>
                </a:cubicBezTo>
                <a:cubicBezTo>
                  <a:pt x="2442" y="3432"/>
                  <a:pt x="2445" y="3442"/>
                  <a:pt x="2456" y="3446"/>
                </a:cubicBezTo>
                <a:cubicBezTo>
                  <a:pt x="2467" y="3450"/>
                  <a:pt x="2489" y="3446"/>
                  <a:pt x="2489" y="3446"/>
                </a:cubicBezTo>
                <a:cubicBezTo>
                  <a:pt x="2489" y="3446"/>
                  <a:pt x="2495" y="3450"/>
                  <a:pt x="2501" y="3455"/>
                </a:cubicBezTo>
                <a:cubicBezTo>
                  <a:pt x="2508" y="3460"/>
                  <a:pt x="2517" y="3466"/>
                  <a:pt x="2521" y="3468"/>
                </a:cubicBezTo>
                <a:cubicBezTo>
                  <a:pt x="2529" y="3471"/>
                  <a:pt x="2549" y="3469"/>
                  <a:pt x="2549" y="3469"/>
                </a:cubicBezTo>
                <a:cubicBezTo>
                  <a:pt x="2565" y="3482"/>
                  <a:pt x="2565" y="3482"/>
                  <a:pt x="2565" y="3482"/>
                </a:cubicBezTo>
                <a:cubicBezTo>
                  <a:pt x="2587" y="3480"/>
                  <a:pt x="2587" y="3480"/>
                  <a:pt x="2587" y="3480"/>
                </a:cubicBezTo>
                <a:cubicBezTo>
                  <a:pt x="2599" y="3490"/>
                  <a:pt x="2599" y="3490"/>
                  <a:pt x="2599" y="3490"/>
                </a:cubicBezTo>
                <a:cubicBezTo>
                  <a:pt x="2611" y="3471"/>
                  <a:pt x="2611" y="3471"/>
                  <a:pt x="2611" y="3471"/>
                </a:cubicBezTo>
                <a:cubicBezTo>
                  <a:pt x="2618" y="3473"/>
                  <a:pt x="2618" y="3473"/>
                  <a:pt x="2618" y="3473"/>
                </a:cubicBezTo>
                <a:cubicBezTo>
                  <a:pt x="2617" y="3473"/>
                  <a:pt x="2617" y="3473"/>
                  <a:pt x="2617" y="3473"/>
                </a:cubicBezTo>
                <a:cubicBezTo>
                  <a:pt x="2634" y="3478"/>
                  <a:pt x="2634" y="3478"/>
                  <a:pt x="2634" y="3478"/>
                </a:cubicBezTo>
                <a:cubicBezTo>
                  <a:pt x="2641" y="3488"/>
                  <a:pt x="2638" y="3496"/>
                  <a:pt x="2638" y="3496"/>
                </a:cubicBezTo>
                <a:cubicBezTo>
                  <a:pt x="2619" y="3496"/>
                  <a:pt x="2619" y="3496"/>
                  <a:pt x="2619" y="3496"/>
                </a:cubicBezTo>
                <a:cubicBezTo>
                  <a:pt x="2651" y="3530"/>
                  <a:pt x="2651" y="3530"/>
                  <a:pt x="2651" y="3530"/>
                </a:cubicBezTo>
                <a:cubicBezTo>
                  <a:pt x="2651" y="3530"/>
                  <a:pt x="2659" y="3561"/>
                  <a:pt x="2669" y="3569"/>
                </a:cubicBezTo>
                <a:cubicBezTo>
                  <a:pt x="2678" y="3576"/>
                  <a:pt x="2696" y="3590"/>
                  <a:pt x="2699" y="3593"/>
                </a:cubicBezTo>
                <a:cubicBezTo>
                  <a:pt x="2699" y="3593"/>
                  <a:pt x="2699" y="3593"/>
                  <a:pt x="2699" y="3593"/>
                </a:cubicBezTo>
                <a:cubicBezTo>
                  <a:pt x="2690" y="3610"/>
                  <a:pt x="2690" y="3610"/>
                  <a:pt x="2690" y="3610"/>
                </a:cubicBezTo>
                <a:cubicBezTo>
                  <a:pt x="2690" y="3610"/>
                  <a:pt x="2706" y="3619"/>
                  <a:pt x="2700" y="3623"/>
                </a:cubicBezTo>
                <a:cubicBezTo>
                  <a:pt x="2694" y="3627"/>
                  <a:pt x="2680" y="3637"/>
                  <a:pt x="2689" y="3651"/>
                </a:cubicBezTo>
                <a:cubicBezTo>
                  <a:pt x="2698" y="3665"/>
                  <a:pt x="2713" y="3663"/>
                  <a:pt x="2713" y="3663"/>
                </a:cubicBezTo>
                <a:cubicBezTo>
                  <a:pt x="2713" y="3663"/>
                  <a:pt x="2730" y="3683"/>
                  <a:pt x="2733" y="3676"/>
                </a:cubicBezTo>
                <a:cubicBezTo>
                  <a:pt x="2736" y="3669"/>
                  <a:pt x="2731" y="3658"/>
                  <a:pt x="2731" y="3658"/>
                </a:cubicBezTo>
                <a:cubicBezTo>
                  <a:pt x="2731" y="3658"/>
                  <a:pt x="2704" y="3640"/>
                  <a:pt x="2713" y="3640"/>
                </a:cubicBezTo>
                <a:cubicBezTo>
                  <a:pt x="2722" y="3640"/>
                  <a:pt x="2747" y="3661"/>
                  <a:pt x="2747" y="3661"/>
                </a:cubicBezTo>
                <a:cubicBezTo>
                  <a:pt x="2747" y="3661"/>
                  <a:pt x="2744" y="3680"/>
                  <a:pt x="2748" y="3680"/>
                </a:cubicBezTo>
                <a:cubicBezTo>
                  <a:pt x="2752" y="3680"/>
                  <a:pt x="2775" y="3685"/>
                  <a:pt x="2775" y="3685"/>
                </a:cubicBezTo>
                <a:cubicBezTo>
                  <a:pt x="2788" y="3712"/>
                  <a:pt x="2788" y="3712"/>
                  <a:pt x="2788" y="3712"/>
                </a:cubicBezTo>
                <a:cubicBezTo>
                  <a:pt x="2788" y="3712"/>
                  <a:pt x="2779" y="3720"/>
                  <a:pt x="2788" y="3729"/>
                </a:cubicBezTo>
                <a:cubicBezTo>
                  <a:pt x="2797" y="3738"/>
                  <a:pt x="2811" y="3741"/>
                  <a:pt x="2811" y="3741"/>
                </a:cubicBezTo>
                <a:cubicBezTo>
                  <a:pt x="2802" y="3724"/>
                  <a:pt x="2802" y="3724"/>
                  <a:pt x="2802" y="3724"/>
                </a:cubicBezTo>
                <a:cubicBezTo>
                  <a:pt x="2826" y="3748"/>
                  <a:pt x="2826" y="3748"/>
                  <a:pt x="2826" y="3748"/>
                </a:cubicBezTo>
                <a:cubicBezTo>
                  <a:pt x="2854" y="3742"/>
                  <a:pt x="2854" y="3742"/>
                  <a:pt x="2854" y="3742"/>
                </a:cubicBezTo>
                <a:cubicBezTo>
                  <a:pt x="2859" y="3754"/>
                  <a:pt x="2859" y="3754"/>
                  <a:pt x="2859" y="3754"/>
                </a:cubicBezTo>
                <a:cubicBezTo>
                  <a:pt x="2879" y="3753"/>
                  <a:pt x="2879" y="3753"/>
                  <a:pt x="2879" y="3753"/>
                </a:cubicBezTo>
                <a:cubicBezTo>
                  <a:pt x="2879" y="3753"/>
                  <a:pt x="2874" y="3775"/>
                  <a:pt x="2882" y="3780"/>
                </a:cubicBezTo>
                <a:cubicBezTo>
                  <a:pt x="2890" y="3785"/>
                  <a:pt x="2901" y="3775"/>
                  <a:pt x="2901" y="3775"/>
                </a:cubicBezTo>
                <a:cubicBezTo>
                  <a:pt x="2901" y="3762"/>
                  <a:pt x="2901" y="3762"/>
                  <a:pt x="2901" y="3762"/>
                </a:cubicBezTo>
                <a:cubicBezTo>
                  <a:pt x="2912" y="3761"/>
                  <a:pt x="2912" y="3761"/>
                  <a:pt x="2912" y="3761"/>
                </a:cubicBezTo>
                <a:cubicBezTo>
                  <a:pt x="2912" y="3761"/>
                  <a:pt x="2916" y="3814"/>
                  <a:pt x="2930" y="3807"/>
                </a:cubicBezTo>
                <a:cubicBezTo>
                  <a:pt x="2944" y="3800"/>
                  <a:pt x="2958" y="3791"/>
                  <a:pt x="2958" y="3791"/>
                </a:cubicBezTo>
                <a:cubicBezTo>
                  <a:pt x="2958" y="3791"/>
                  <a:pt x="2920" y="3764"/>
                  <a:pt x="2931" y="3754"/>
                </a:cubicBezTo>
                <a:cubicBezTo>
                  <a:pt x="2942" y="3744"/>
                  <a:pt x="2953" y="3743"/>
                  <a:pt x="2962" y="3735"/>
                </a:cubicBezTo>
                <a:cubicBezTo>
                  <a:pt x="2971" y="3727"/>
                  <a:pt x="2982" y="3707"/>
                  <a:pt x="2992" y="3709"/>
                </a:cubicBezTo>
                <a:cubicBezTo>
                  <a:pt x="3002" y="3711"/>
                  <a:pt x="3018" y="3716"/>
                  <a:pt x="3024" y="3720"/>
                </a:cubicBezTo>
                <a:cubicBezTo>
                  <a:pt x="3030" y="3724"/>
                  <a:pt x="3039" y="3739"/>
                  <a:pt x="3039" y="3739"/>
                </a:cubicBezTo>
                <a:cubicBezTo>
                  <a:pt x="3047" y="3736"/>
                  <a:pt x="3047" y="3736"/>
                  <a:pt x="3047" y="3736"/>
                </a:cubicBezTo>
                <a:cubicBezTo>
                  <a:pt x="3069" y="3754"/>
                  <a:pt x="3069" y="3754"/>
                  <a:pt x="3069" y="3754"/>
                </a:cubicBezTo>
                <a:cubicBezTo>
                  <a:pt x="3047" y="3744"/>
                  <a:pt x="3047" y="3744"/>
                  <a:pt x="3047" y="3744"/>
                </a:cubicBezTo>
                <a:cubicBezTo>
                  <a:pt x="3047" y="3744"/>
                  <a:pt x="3044" y="3773"/>
                  <a:pt x="3044" y="3779"/>
                </a:cubicBezTo>
                <a:cubicBezTo>
                  <a:pt x="3044" y="3784"/>
                  <a:pt x="3055" y="3797"/>
                  <a:pt x="3058" y="3801"/>
                </a:cubicBezTo>
                <a:cubicBezTo>
                  <a:pt x="3066" y="3816"/>
                  <a:pt x="3066" y="3816"/>
                  <a:pt x="3066" y="3816"/>
                </a:cubicBezTo>
                <a:cubicBezTo>
                  <a:pt x="3066" y="3823"/>
                  <a:pt x="3066" y="3823"/>
                  <a:pt x="3066" y="3823"/>
                </a:cubicBezTo>
                <a:cubicBezTo>
                  <a:pt x="3066" y="3823"/>
                  <a:pt x="3073" y="3828"/>
                  <a:pt x="3079" y="3840"/>
                </a:cubicBezTo>
                <a:cubicBezTo>
                  <a:pt x="3085" y="3852"/>
                  <a:pt x="3069" y="3853"/>
                  <a:pt x="3069" y="3853"/>
                </a:cubicBezTo>
                <a:cubicBezTo>
                  <a:pt x="3079" y="3868"/>
                  <a:pt x="3079" y="3868"/>
                  <a:pt x="3079" y="3868"/>
                </a:cubicBezTo>
                <a:cubicBezTo>
                  <a:pt x="3084" y="3890"/>
                  <a:pt x="3084" y="3890"/>
                  <a:pt x="3084" y="3890"/>
                </a:cubicBezTo>
                <a:cubicBezTo>
                  <a:pt x="3069" y="3893"/>
                  <a:pt x="3069" y="3893"/>
                  <a:pt x="3069" y="3893"/>
                </a:cubicBezTo>
                <a:cubicBezTo>
                  <a:pt x="3079" y="3906"/>
                  <a:pt x="3079" y="3906"/>
                  <a:pt x="3079" y="3906"/>
                </a:cubicBezTo>
                <a:cubicBezTo>
                  <a:pt x="3079" y="3946"/>
                  <a:pt x="3079" y="3946"/>
                  <a:pt x="3079" y="3946"/>
                </a:cubicBezTo>
                <a:cubicBezTo>
                  <a:pt x="3079" y="3946"/>
                  <a:pt x="3066" y="3956"/>
                  <a:pt x="3066" y="3969"/>
                </a:cubicBezTo>
                <a:cubicBezTo>
                  <a:pt x="3066" y="3982"/>
                  <a:pt x="3083" y="3982"/>
                  <a:pt x="3084" y="3997"/>
                </a:cubicBezTo>
                <a:cubicBezTo>
                  <a:pt x="3085" y="4012"/>
                  <a:pt x="3057" y="4029"/>
                  <a:pt x="3057" y="4029"/>
                </a:cubicBezTo>
                <a:cubicBezTo>
                  <a:pt x="3066" y="4037"/>
                  <a:pt x="3066" y="4037"/>
                  <a:pt x="3066" y="4037"/>
                </a:cubicBezTo>
                <a:cubicBezTo>
                  <a:pt x="3047" y="4054"/>
                  <a:pt x="3047" y="4054"/>
                  <a:pt x="3047" y="4054"/>
                </a:cubicBezTo>
                <a:cubicBezTo>
                  <a:pt x="3047" y="4054"/>
                  <a:pt x="3026" y="4054"/>
                  <a:pt x="3018" y="4063"/>
                </a:cubicBezTo>
                <a:cubicBezTo>
                  <a:pt x="3010" y="4073"/>
                  <a:pt x="3018" y="4095"/>
                  <a:pt x="3018" y="4095"/>
                </a:cubicBezTo>
                <a:cubicBezTo>
                  <a:pt x="3018" y="4095"/>
                  <a:pt x="2993" y="4087"/>
                  <a:pt x="2992" y="4101"/>
                </a:cubicBezTo>
                <a:cubicBezTo>
                  <a:pt x="2992" y="4103"/>
                  <a:pt x="2992" y="4105"/>
                  <a:pt x="2992" y="4107"/>
                </a:cubicBezTo>
                <a:cubicBezTo>
                  <a:pt x="2993" y="4117"/>
                  <a:pt x="2999" y="4121"/>
                  <a:pt x="2995" y="4130"/>
                </a:cubicBezTo>
                <a:cubicBezTo>
                  <a:pt x="2992" y="4139"/>
                  <a:pt x="2962" y="4144"/>
                  <a:pt x="2962" y="4144"/>
                </a:cubicBezTo>
                <a:cubicBezTo>
                  <a:pt x="2960" y="4134"/>
                  <a:pt x="2960" y="4134"/>
                  <a:pt x="2960" y="4134"/>
                </a:cubicBezTo>
                <a:cubicBezTo>
                  <a:pt x="2960" y="4134"/>
                  <a:pt x="2940" y="4145"/>
                  <a:pt x="2938" y="4153"/>
                </a:cubicBezTo>
                <a:cubicBezTo>
                  <a:pt x="2935" y="4161"/>
                  <a:pt x="2945" y="4171"/>
                  <a:pt x="2943" y="4184"/>
                </a:cubicBezTo>
                <a:cubicBezTo>
                  <a:pt x="2942" y="4197"/>
                  <a:pt x="2929" y="4196"/>
                  <a:pt x="2925" y="4204"/>
                </a:cubicBezTo>
                <a:cubicBezTo>
                  <a:pt x="2920" y="4212"/>
                  <a:pt x="2933" y="4226"/>
                  <a:pt x="2933" y="4226"/>
                </a:cubicBezTo>
                <a:cubicBezTo>
                  <a:pt x="2921" y="4226"/>
                  <a:pt x="2921" y="4226"/>
                  <a:pt x="2921" y="4226"/>
                </a:cubicBezTo>
                <a:cubicBezTo>
                  <a:pt x="2920" y="4237"/>
                  <a:pt x="2920" y="4237"/>
                  <a:pt x="2920" y="4237"/>
                </a:cubicBezTo>
                <a:cubicBezTo>
                  <a:pt x="2897" y="4251"/>
                  <a:pt x="2897" y="4251"/>
                  <a:pt x="2897" y="4251"/>
                </a:cubicBezTo>
                <a:cubicBezTo>
                  <a:pt x="2913" y="4261"/>
                  <a:pt x="2913" y="4261"/>
                  <a:pt x="2913" y="4261"/>
                </a:cubicBezTo>
                <a:cubicBezTo>
                  <a:pt x="2902" y="4280"/>
                  <a:pt x="2902" y="4280"/>
                  <a:pt x="2902" y="4280"/>
                </a:cubicBezTo>
                <a:cubicBezTo>
                  <a:pt x="2902" y="4280"/>
                  <a:pt x="2913" y="4283"/>
                  <a:pt x="2912" y="4294"/>
                </a:cubicBezTo>
                <a:cubicBezTo>
                  <a:pt x="2910" y="4305"/>
                  <a:pt x="2897" y="4308"/>
                  <a:pt x="2897" y="4308"/>
                </a:cubicBezTo>
                <a:cubicBezTo>
                  <a:pt x="2906" y="4314"/>
                  <a:pt x="2906" y="4314"/>
                  <a:pt x="2906" y="4314"/>
                </a:cubicBezTo>
                <a:cubicBezTo>
                  <a:pt x="2906" y="4314"/>
                  <a:pt x="2894" y="4328"/>
                  <a:pt x="2916" y="4335"/>
                </a:cubicBezTo>
                <a:cubicBezTo>
                  <a:pt x="2939" y="4342"/>
                  <a:pt x="2942" y="4321"/>
                  <a:pt x="2942" y="4321"/>
                </a:cubicBezTo>
                <a:cubicBezTo>
                  <a:pt x="2959" y="4326"/>
                  <a:pt x="2959" y="4326"/>
                  <a:pt x="2959" y="4326"/>
                </a:cubicBezTo>
                <a:cubicBezTo>
                  <a:pt x="2967" y="4334"/>
                  <a:pt x="2958" y="4353"/>
                  <a:pt x="2955" y="4365"/>
                </a:cubicBezTo>
                <a:cubicBezTo>
                  <a:pt x="2953" y="4377"/>
                  <a:pt x="2930" y="4378"/>
                  <a:pt x="2930" y="4378"/>
                </a:cubicBezTo>
                <a:cubicBezTo>
                  <a:pt x="2930" y="4378"/>
                  <a:pt x="2904" y="4406"/>
                  <a:pt x="2896" y="4413"/>
                </a:cubicBezTo>
                <a:cubicBezTo>
                  <a:pt x="2888" y="4420"/>
                  <a:pt x="2887" y="4431"/>
                  <a:pt x="2887" y="4444"/>
                </a:cubicBezTo>
                <a:cubicBezTo>
                  <a:pt x="2887" y="4457"/>
                  <a:pt x="2899" y="4454"/>
                  <a:pt x="2899" y="4454"/>
                </a:cubicBezTo>
                <a:cubicBezTo>
                  <a:pt x="2896" y="4472"/>
                  <a:pt x="2896" y="4472"/>
                  <a:pt x="2896" y="4472"/>
                </a:cubicBezTo>
                <a:cubicBezTo>
                  <a:pt x="2896" y="4472"/>
                  <a:pt x="2913" y="4482"/>
                  <a:pt x="2914" y="4494"/>
                </a:cubicBezTo>
                <a:cubicBezTo>
                  <a:pt x="2915" y="4506"/>
                  <a:pt x="2895" y="4507"/>
                  <a:pt x="2895" y="4521"/>
                </a:cubicBezTo>
                <a:cubicBezTo>
                  <a:pt x="2895" y="4535"/>
                  <a:pt x="2929" y="4537"/>
                  <a:pt x="2938" y="4542"/>
                </a:cubicBezTo>
                <a:cubicBezTo>
                  <a:pt x="2946" y="4547"/>
                  <a:pt x="2969" y="4579"/>
                  <a:pt x="2972" y="4584"/>
                </a:cubicBezTo>
                <a:cubicBezTo>
                  <a:pt x="2974" y="4588"/>
                  <a:pt x="2986" y="4608"/>
                  <a:pt x="2986" y="4614"/>
                </a:cubicBezTo>
                <a:cubicBezTo>
                  <a:pt x="2986" y="4620"/>
                  <a:pt x="3010" y="4646"/>
                  <a:pt x="3013" y="4652"/>
                </a:cubicBezTo>
                <a:cubicBezTo>
                  <a:pt x="3017" y="4658"/>
                  <a:pt x="3051" y="4712"/>
                  <a:pt x="3051" y="4712"/>
                </a:cubicBezTo>
                <a:cubicBezTo>
                  <a:pt x="3056" y="4737"/>
                  <a:pt x="3056" y="4737"/>
                  <a:pt x="3056" y="4737"/>
                </a:cubicBezTo>
                <a:cubicBezTo>
                  <a:pt x="3056" y="4737"/>
                  <a:pt x="3084" y="4792"/>
                  <a:pt x="3084" y="4799"/>
                </a:cubicBezTo>
                <a:cubicBezTo>
                  <a:pt x="3084" y="4806"/>
                  <a:pt x="3092" y="4806"/>
                  <a:pt x="3101" y="4812"/>
                </a:cubicBezTo>
                <a:cubicBezTo>
                  <a:pt x="3109" y="4818"/>
                  <a:pt x="3105" y="4825"/>
                  <a:pt x="3107" y="4837"/>
                </a:cubicBezTo>
                <a:cubicBezTo>
                  <a:pt x="3108" y="4848"/>
                  <a:pt x="3142" y="4889"/>
                  <a:pt x="3154" y="4905"/>
                </a:cubicBezTo>
                <a:cubicBezTo>
                  <a:pt x="3166" y="4922"/>
                  <a:pt x="3157" y="4944"/>
                  <a:pt x="3157" y="4952"/>
                </a:cubicBezTo>
                <a:cubicBezTo>
                  <a:pt x="3157" y="4961"/>
                  <a:pt x="3180" y="4986"/>
                  <a:pt x="3191" y="4993"/>
                </a:cubicBezTo>
                <a:cubicBezTo>
                  <a:pt x="3201" y="5000"/>
                  <a:pt x="3211" y="5016"/>
                  <a:pt x="3219" y="5025"/>
                </a:cubicBezTo>
                <a:cubicBezTo>
                  <a:pt x="3227" y="5033"/>
                  <a:pt x="3273" y="5051"/>
                  <a:pt x="3287" y="5059"/>
                </a:cubicBezTo>
                <a:cubicBezTo>
                  <a:pt x="3302" y="5067"/>
                  <a:pt x="3329" y="5073"/>
                  <a:pt x="3350" y="5091"/>
                </a:cubicBezTo>
                <a:cubicBezTo>
                  <a:pt x="3371" y="5109"/>
                  <a:pt x="3403" y="5129"/>
                  <a:pt x="3403" y="5129"/>
                </a:cubicBezTo>
                <a:cubicBezTo>
                  <a:pt x="3409" y="5144"/>
                  <a:pt x="3409" y="5144"/>
                  <a:pt x="3409" y="5144"/>
                </a:cubicBezTo>
                <a:cubicBezTo>
                  <a:pt x="3409" y="5144"/>
                  <a:pt x="3420" y="5152"/>
                  <a:pt x="3427" y="5158"/>
                </a:cubicBezTo>
                <a:cubicBezTo>
                  <a:pt x="3434" y="5164"/>
                  <a:pt x="3461" y="5182"/>
                  <a:pt x="3461" y="5182"/>
                </a:cubicBezTo>
                <a:cubicBezTo>
                  <a:pt x="3461" y="5183"/>
                  <a:pt x="3461" y="5183"/>
                  <a:pt x="3461" y="5183"/>
                </a:cubicBezTo>
                <a:cubicBezTo>
                  <a:pt x="3460" y="5209"/>
                  <a:pt x="3460" y="5209"/>
                  <a:pt x="3460" y="5209"/>
                </a:cubicBezTo>
                <a:cubicBezTo>
                  <a:pt x="3460" y="5209"/>
                  <a:pt x="3473" y="5236"/>
                  <a:pt x="3479" y="5256"/>
                </a:cubicBezTo>
                <a:cubicBezTo>
                  <a:pt x="3485" y="5276"/>
                  <a:pt x="3484" y="5306"/>
                  <a:pt x="3484" y="5319"/>
                </a:cubicBezTo>
                <a:cubicBezTo>
                  <a:pt x="3484" y="5332"/>
                  <a:pt x="3492" y="5343"/>
                  <a:pt x="3493" y="5366"/>
                </a:cubicBezTo>
                <a:cubicBezTo>
                  <a:pt x="3494" y="5390"/>
                  <a:pt x="3494" y="5427"/>
                  <a:pt x="3494" y="5427"/>
                </a:cubicBezTo>
                <a:cubicBezTo>
                  <a:pt x="3480" y="5435"/>
                  <a:pt x="3480" y="5435"/>
                  <a:pt x="3480" y="5435"/>
                </a:cubicBezTo>
                <a:cubicBezTo>
                  <a:pt x="3483" y="5455"/>
                  <a:pt x="3483" y="5455"/>
                  <a:pt x="3483" y="5455"/>
                </a:cubicBezTo>
                <a:cubicBezTo>
                  <a:pt x="3498" y="5464"/>
                  <a:pt x="3498" y="5464"/>
                  <a:pt x="3498" y="5464"/>
                </a:cubicBezTo>
                <a:cubicBezTo>
                  <a:pt x="3492" y="5526"/>
                  <a:pt x="3492" y="5526"/>
                  <a:pt x="3492" y="5526"/>
                </a:cubicBezTo>
                <a:cubicBezTo>
                  <a:pt x="3507" y="5554"/>
                  <a:pt x="3507" y="5554"/>
                  <a:pt x="3507" y="5554"/>
                </a:cubicBezTo>
                <a:cubicBezTo>
                  <a:pt x="3496" y="5567"/>
                  <a:pt x="3496" y="5567"/>
                  <a:pt x="3496" y="5567"/>
                </a:cubicBezTo>
                <a:cubicBezTo>
                  <a:pt x="3502" y="5609"/>
                  <a:pt x="3502" y="5609"/>
                  <a:pt x="3502" y="5609"/>
                </a:cubicBezTo>
                <a:cubicBezTo>
                  <a:pt x="3502" y="5609"/>
                  <a:pt x="3509" y="5612"/>
                  <a:pt x="3511" y="5629"/>
                </a:cubicBezTo>
                <a:cubicBezTo>
                  <a:pt x="3513" y="5645"/>
                  <a:pt x="3502" y="5646"/>
                  <a:pt x="3502" y="5646"/>
                </a:cubicBezTo>
                <a:cubicBezTo>
                  <a:pt x="3500" y="5668"/>
                  <a:pt x="3500" y="5668"/>
                  <a:pt x="3500" y="5668"/>
                </a:cubicBezTo>
                <a:cubicBezTo>
                  <a:pt x="3507" y="5677"/>
                  <a:pt x="3507" y="5677"/>
                  <a:pt x="3507" y="5677"/>
                </a:cubicBezTo>
                <a:cubicBezTo>
                  <a:pt x="3507" y="5677"/>
                  <a:pt x="3500" y="5682"/>
                  <a:pt x="3494" y="5696"/>
                </a:cubicBezTo>
                <a:cubicBezTo>
                  <a:pt x="3488" y="5710"/>
                  <a:pt x="3500" y="5708"/>
                  <a:pt x="3500" y="5708"/>
                </a:cubicBezTo>
                <a:cubicBezTo>
                  <a:pt x="3500" y="5708"/>
                  <a:pt x="3504" y="5717"/>
                  <a:pt x="3504" y="5728"/>
                </a:cubicBezTo>
                <a:cubicBezTo>
                  <a:pt x="3504" y="5739"/>
                  <a:pt x="3493" y="5736"/>
                  <a:pt x="3493" y="5756"/>
                </a:cubicBezTo>
                <a:cubicBezTo>
                  <a:pt x="3493" y="5777"/>
                  <a:pt x="3509" y="5775"/>
                  <a:pt x="3512" y="5785"/>
                </a:cubicBezTo>
                <a:cubicBezTo>
                  <a:pt x="3516" y="5794"/>
                  <a:pt x="3512" y="5818"/>
                  <a:pt x="3512" y="5818"/>
                </a:cubicBezTo>
                <a:cubicBezTo>
                  <a:pt x="3512" y="5818"/>
                  <a:pt x="3505" y="5816"/>
                  <a:pt x="3500" y="5818"/>
                </a:cubicBezTo>
                <a:cubicBezTo>
                  <a:pt x="3496" y="5820"/>
                  <a:pt x="3500" y="5837"/>
                  <a:pt x="3507" y="5857"/>
                </a:cubicBezTo>
                <a:cubicBezTo>
                  <a:pt x="3515" y="5877"/>
                  <a:pt x="3526" y="5907"/>
                  <a:pt x="3526" y="5907"/>
                </a:cubicBezTo>
                <a:cubicBezTo>
                  <a:pt x="3526" y="5907"/>
                  <a:pt x="3529" y="5921"/>
                  <a:pt x="3536" y="5927"/>
                </a:cubicBezTo>
                <a:cubicBezTo>
                  <a:pt x="3543" y="5933"/>
                  <a:pt x="3539" y="5963"/>
                  <a:pt x="3539" y="5963"/>
                </a:cubicBezTo>
                <a:cubicBezTo>
                  <a:pt x="3536" y="5982"/>
                  <a:pt x="3536" y="5982"/>
                  <a:pt x="3536" y="5982"/>
                </a:cubicBezTo>
                <a:cubicBezTo>
                  <a:pt x="3552" y="5999"/>
                  <a:pt x="3552" y="5999"/>
                  <a:pt x="3552" y="5999"/>
                </a:cubicBezTo>
                <a:cubicBezTo>
                  <a:pt x="3552" y="5999"/>
                  <a:pt x="3542" y="6026"/>
                  <a:pt x="3542" y="6040"/>
                </a:cubicBezTo>
                <a:cubicBezTo>
                  <a:pt x="3542" y="6054"/>
                  <a:pt x="3542" y="6084"/>
                  <a:pt x="3542" y="6084"/>
                </a:cubicBezTo>
                <a:cubicBezTo>
                  <a:pt x="3526" y="6109"/>
                  <a:pt x="3526" y="6109"/>
                  <a:pt x="3526" y="6109"/>
                </a:cubicBezTo>
                <a:cubicBezTo>
                  <a:pt x="3536" y="6116"/>
                  <a:pt x="3536" y="6116"/>
                  <a:pt x="3536" y="6116"/>
                </a:cubicBezTo>
                <a:cubicBezTo>
                  <a:pt x="3536" y="6116"/>
                  <a:pt x="3532" y="6132"/>
                  <a:pt x="3532" y="6141"/>
                </a:cubicBezTo>
                <a:cubicBezTo>
                  <a:pt x="3532" y="6149"/>
                  <a:pt x="3526" y="6193"/>
                  <a:pt x="3526" y="6193"/>
                </a:cubicBezTo>
                <a:cubicBezTo>
                  <a:pt x="3516" y="6195"/>
                  <a:pt x="3516" y="6195"/>
                  <a:pt x="3516" y="6195"/>
                </a:cubicBezTo>
                <a:cubicBezTo>
                  <a:pt x="3516" y="6209"/>
                  <a:pt x="3516" y="6209"/>
                  <a:pt x="3516" y="6209"/>
                </a:cubicBezTo>
                <a:cubicBezTo>
                  <a:pt x="3532" y="6239"/>
                  <a:pt x="3532" y="6239"/>
                  <a:pt x="3532" y="6239"/>
                </a:cubicBezTo>
                <a:cubicBezTo>
                  <a:pt x="3532" y="6239"/>
                  <a:pt x="3532" y="6258"/>
                  <a:pt x="3532" y="6268"/>
                </a:cubicBezTo>
                <a:cubicBezTo>
                  <a:pt x="3532" y="6279"/>
                  <a:pt x="3555" y="6286"/>
                  <a:pt x="3561" y="6302"/>
                </a:cubicBezTo>
                <a:cubicBezTo>
                  <a:pt x="3567" y="6317"/>
                  <a:pt x="3558" y="6355"/>
                  <a:pt x="3558" y="6355"/>
                </a:cubicBezTo>
                <a:cubicBezTo>
                  <a:pt x="3567" y="6362"/>
                  <a:pt x="3567" y="6362"/>
                  <a:pt x="3567" y="6362"/>
                </a:cubicBezTo>
                <a:cubicBezTo>
                  <a:pt x="3567" y="6362"/>
                  <a:pt x="3567" y="6391"/>
                  <a:pt x="3567" y="6403"/>
                </a:cubicBezTo>
                <a:cubicBezTo>
                  <a:pt x="3567" y="6415"/>
                  <a:pt x="3594" y="6423"/>
                  <a:pt x="3594" y="6423"/>
                </a:cubicBezTo>
                <a:cubicBezTo>
                  <a:pt x="3589" y="6436"/>
                  <a:pt x="3589" y="6436"/>
                  <a:pt x="3589" y="6436"/>
                </a:cubicBezTo>
                <a:cubicBezTo>
                  <a:pt x="3616" y="6436"/>
                  <a:pt x="3616" y="6436"/>
                  <a:pt x="3616" y="6436"/>
                </a:cubicBezTo>
                <a:cubicBezTo>
                  <a:pt x="3616" y="6416"/>
                  <a:pt x="3616" y="6416"/>
                  <a:pt x="3616" y="6416"/>
                </a:cubicBezTo>
                <a:cubicBezTo>
                  <a:pt x="3616" y="6416"/>
                  <a:pt x="3629" y="6426"/>
                  <a:pt x="3637" y="6427"/>
                </a:cubicBezTo>
                <a:cubicBezTo>
                  <a:pt x="3646" y="6428"/>
                  <a:pt x="3646" y="6414"/>
                  <a:pt x="3646" y="6414"/>
                </a:cubicBezTo>
                <a:cubicBezTo>
                  <a:pt x="3652" y="6427"/>
                  <a:pt x="3652" y="6427"/>
                  <a:pt x="3652" y="6427"/>
                </a:cubicBezTo>
                <a:cubicBezTo>
                  <a:pt x="3652" y="6427"/>
                  <a:pt x="3635" y="6437"/>
                  <a:pt x="3633" y="6448"/>
                </a:cubicBezTo>
                <a:cubicBezTo>
                  <a:pt x="3630" y="6459"/>
                  <a:pt x="3646" y="6447"/>
                  <a:pt x="3653" y="6450"/>
                </a:cubicBezTo>
                <a:cubicBezTo>
                  <a:pt x="3660" y="6454"/>
                  <a:pt x="3658" y="6467"/>
                  <a:pt x="3658" y="6467"/>
                </a:cubicBezTo>
                <a:cubicBezTo>
                  <a:pt x="3639" y="6465"/>
                  <a:pt x="3639" y="6465"/>
                  <a:pt x="3639" y="6465"/>
                </a:cubicBezTo>
                <a:cubicBezTo>
                  <a:pt x="3650" y="6478"/>
                  <a:pt x="3650" y="6478"/>
                  <a:pt x="3650" y="6478"/>
                </a:cubicBezTo>
                <a:cubicBezTo>
                  <a:pt x="3643" y="6486"/>
                  <a:pt x="3643" y="6486"/>
                  <a:pt x="3643" y="6486"/>
                </a:cubicBezTo>
                <a:cubicBezTo>
                  <a:pt x="3655" y="6504"/>
                  <a:pt x="3655" y="6504"/>
                  <a:pt x="3655" y="6504"/>
                </a:cubicBezTo>
                <a:cubicBezTo>
                  <a:pt x="3655" y="6504"/>
                  <a:pt x="3648" y="6512"/>
                  <a:pt x="3641" y="6521"/>
                </a:cubicBezTo>
                <a:cubicBezTo>
                  <a:pt x="3634" y="6531"/>
                  <a:pt x="3672" y="6540"/>
                  <a:pt x="3672" y="6540"/>
                </a:cubicBezTo>
                <a:cubicBezTo>
                  <a:pt x="3672" y="6540"/>
                  <a:pt x="3665" y="6546"/>
                  <a:pt x="3660" y="6550"/>
                </a:cubicBezTo>
                <a:cubicBezTo>
                  <a:pt x="3655" y="6553"/>
                  <a:pt x="3662" y="6564"/>
                  <a:pt x="3672" y="6569"/>
                </a:cubicBezTo>
                <a:cubicBezTo>
                  <a:pt x="3681" y="6573"/>
                  <a:pt x="3694" y="6570"/>
                  <a:pt x="3694" y="6570"/>
                </a:cubicBezTo>
                <a:cubicBezTo>
                  <a:pt x="3699" y="6594"/>
                  <a:pt x="3699" y="6594"/>
                  <a:pt x="3699" y="6594"/>
                </a:cubicBezTo>
                <a:cubicBezTo>
                  <a:pt x="3699" y="6594"/>
                  <a:pt x="3679" y="6607"/>
                  <a:pt x="3674" y="6614"/>
                </a:cubicBezTo>
                <a:cubicBezTo>
                  <a:pt x="3669" y="6621"/>
                  <a:pt x="3688" y="6622"/>
                  <a:pt x="3688" y="6622"/>
                </a:cubicBezTo>
                <a:cubicBezTo>
                  <a:pt x="3688" y="6622"/>
                  <a:pt x="3712" y="6627"/>
                  <a:pt x="3712" y="6634"/>
                </a:cubicBezTo>
                <a:cubicBezTo>
                  <a:pt x="3712" y="6641"/>
                  <a:pt x="3697" y="6635"/>
                  <a:pt x="3687" y="6630"/>
                </a:cubicBezTo>
                <a:cubicBezTo>
                  <a:pt x="3678" y="6625"/>
                  <a:pt x="3676" y="6640"/>
                  <a:pt x="3676" y="6640"/>
                </a:cubicBezTo>
                <a:cubicBezTo>
                  <a:pt x="3695" y="6644"/>
                  <a:pt x="3695" y="6644"/>
                  <a:pt x="3695" y="6644"/>
                </a:cubicBezTo>
                <a:cubicBezTo>
                  <a:pt x="3681" y="6651"/>
                  <a:pt x="3681" y="6651"/>
                  <a:pt x="3681" y="6651"/>
                </a:cubicBezTo>
                <a:cubicBezTo>
                  <a:pt x="3682" y="6668"/>
                  <a:pt x="3682" y="6668"/>
                  <a:pt x="3682" y="6668"/>
                </a:cubicBezTo>
                <a:cubicBezTo>
                  <a:pt x="3682" y="6668"/>
                  <a:pt x="3698" y="6660"/>
                  <a:pt x="3691" y="6681"/>
                </a:cubicBezTo>
                <a:cubicBezTo>
                  <a:pt x="3684" y="6702"/>
                  <a:pt x="3674" y="6672"/>
                  <a:pt x="3674" y="6672"/>
                </a:cubicBezTo>
                <a:cubicBezTo>
                  <a:pt x="3650" y="6673"/>
                  <a:pt x="3650" y="6673"/>
                  <a:pt x="3650" y="6673"/>
                </a:cubicBezTo>
                <a:cubicBezTo>
                  <a:pt x="3666" y="6666"/>
                  <a:pt x="3666" y="6666"/>
                  <a:pt x="3666" y="6666"/>
                </a:cubicBezTo>
                <a:cubicBezTo>
                  <a:pt x="3666" y="6666"/>
                  <a:pt x="3649" y="6648"/>
                  <a:pt x="3646" y="6649"/>
                </a:cubicBezTo>
                <a:cubicBezTo>
                  <a:pt x="3642" y="6650"/>
                  <a:pt x="3645" y="6659"/>
                  <a:pt x="3645" y="6659"/>
                </a:cubicBezTo>
                <a:cubicBezTo>
                  <a:pt x="3639" y="6653"/>
                  <a:pt x="3639" y="6653"/>
                  <a:pt x="3639" y="6653"/>
                </a:cubicBezTo>
                <a:cubicBezTo>
                  <a:pt x="3614" y="6660"/>
                  <a:pt x="3614" y="6660"/>
                  <a:pt x="3614" y="6660"/>
                </a:cubicBezTo>
                <a:cubicBezTo>
                  <a:pt x="3636" y="6665"/>
                  <a:pt x="3636" y="6665"/>
                  <a:pt x="3636" y="6665"/>
                </a:cubicBezTo>
                <a:cubicBezTo>
                  <a:pt x="3636" y="6665"/>
                  <a:pt x="3632" y="6668"/>
                  <a:pt x="3628" y="6674"/>
                </a:cubicBezTo>
                <a:cubicBezTo>
                  <a:pt x="3624" y="6680"/>
                  <a:pt x="3608" y="6686"/>
                  <a:pt x="3607" y="6695"/>
                </a:cubicBezTo>
                <a:cubicBezTo>
                  <a:pt x="3606" y="6705"/>
                  <a:pt x="3626" y="6709"/>
                  <a:pt x="3629" y="6707"/>
                </a:cubicBezTo>
                <a:cubicBezTo>
                  <a:pt x="3633" y="6705"/>
                  <a:pt x="3621" y="6696"/>
                  <a:pt x="3621" y="6696"/>
                </a:cubicBezTo>
                <a:cubicBezTo>
                  <a:pt x="3636" y="6693"/>
                  <a:pt x="3636" y="6693"/>
                  <a:pt x="3636" y="6693"/>
                </a:cubicBezTo>
                <a:cubicBezTo>
                  <a:pt x="3636" y="6693"/>
                  <a:pt x="3643" y="6698"/>
                  <a:pt x="3647" y="6702"/>
                </a:cubicBezTo>
                <a:cubicBezTo>
                  <a:pt x="3650" y="6707"/>
                  <a:pt x="3674" y="6704"/>
                  <a:pt x="3674" y="6704"/>
                </a:cubicBezTo>
                <a:cubicBezTo>
                  <a:pt x="3674" y="6704"/>
                  <a:pt x="3689" y="6711"/>
                  <a:pt x="3695" y="6719"/>
                </a:cubicBezTo>
                <a:cubicBezTo>
                  <a:pt x="3701" y="6727"/>
                  <a:pt x="3682" y="6735"/>
                  <a:pt x="3682" y="6735"/>
                </a:cubicBezTo>
                <a:cubicBezTo>
                  <a:pt x="3688" y="6745"/>
                  <a:pt x="3688" y="6745"/>
                  <a:pt x="3688" y="6745"/>
                </a:cubicBezTo>
                <a:cubicBezTo>
                  <a:pt x="3700" y="6741"/>
                  <a:pt x="3700" y="6741"/>
                  <a:pt x="3700" y="6741"/>
                </a:cubicBezTo>
                <a:cubicBezTo>
                  <a:pt x="3700" y="6752"/>
                  <a:pt x="3700" y="6752"/>
                  <a:pt x="3700" y="6752"/>
                </a:cubicBezTo>
                <a:cubicBezTo>
                  <a:pt x="3712" y="6757"/>
                  <a:pt x="3712" y="6757"/>
                  <a:pt x="3712" y="6757"/>
                </a:cubicBezTo>
                <a:cubicBezTo>
                  <a:pt x="3717" y="6741"/>
                  <a:pt x="3717" y="6741"/>
                  <a:pt x="3717" y="6741"/>
                </a:cubicBezTo>
                <a:cubicBezTo>
                  <a:pt x="3726" y="6757"/>
                  <a:pt x="3726" y="6757"/>
                  <a:pt x="3726" y="6757"/>
                </a:cubicBezTo>
                <a:cubicBezTo>
                  <a:pt x="3726" y="6757"/>
                  <a:pt x="3745" y="6757"/>
                  <a:pt x="3743" y="6771"/>
                </a:cubicBezTo>
                <a:cubicBezTo>
                  <a:pt x="3740" y="6785"/>
                  <a:pt x="3718" y="6769"/>
                  <a:pt x="3710" y="6767"/>
                </a:cubicBezTo>
                <a:cubicBezTo>
                  <a:pt x="3701" y="6766"/>
                  <a:pt x="3708" y="6780"/>
                  <a:pt x="3708" y="6780"/>
                </a:cubicBezTo>
                <a:cubicBezTo>
                  <a:pt x="3708" y="6780"/>
                  <a:pt x="3729" y="6787"/>
                  <a:pt x="3730" y="6802"/>
                </a:cubicBezTo>
                <a:cubicBezTo>
                  <a:pt x="3731" y="6816"/>
                  <a:pt x="3716" y="6811"/>
                  <a:pt x="3716" y="6811"/>
                </a:cubicBezTo>
                <a:cubicBezTo>
                  <a:pt x="3725" y="6823"/>
                  <a:pt x="3725" y="6823"/>
                  <a:pt x="3725" y="6823"/>
                </a:cubicBezTo>
                <a:cubicBezTo>
                  <a:pt x="3734" y="6847"/>
                  <a:pt x="3734" y="6847"/>
                  <a:pt x="3734" y="6847"/>
                </a:cubicBezTo>
                <a:cubicBezTo>
                  <a:pt x="3743" y="6818"/>
                  <a:pt x="3743" y="6818"/>
                  <a:pt x="3743" y="6818"/>
                </a:cubicBezTo>
                <a:cubicBezTo>
                  <a:pt x="3743" y="6838"/>
                  <a:pt x="3743" y="6838"/>
                  <a:pt x="3743" y="6838"/>
                </a:cubicBezTo>
                <a:cubicBezTo>
                  <a:pt x="3756" y="6854"/>
                  <a:pt x="3756" y="6854"/>
                  <a:pt x="3756" y="6854"/>
                </a:cubicBezTo>
                <a:cubicBezTo>
                  <a:pt x="3740" y="6854"/>
                  <a:pt x="3740" y="6854"/>
                  <a:pt x="3740" y="6854"/>
                </a:cubicBezTo>
                <a:cubicBezTo>
                  <a:pt x="3743" y="6867"/>
                  <a:pt x="3743" y="6867"/>
                  <a:pt x="3743" y="6867"/>
                </a:cubicBezTo>
                <a:cubicBezTo>
                  <a:pt x="3758" y="6868"/>
                  <a:pt x="3758" y="6868"/>
                  <a:pt x="3758" y="6868"/>
                </a:cubicBezTo>
                <a:cubicBezTo>
                  <a:pt x="3749" y="6876"/>
                  <a:pt x="3749" y="6876"/>
                  <a:pt x="3749" y="6876"/>
                </a:cubicBezTo>
                <a:cubicBezTo>
                  <a:pt x="3769" y="6882"/>
                  <a:pt x="3769" y="6882"/>
                  <a:pt x="3769" y="6882"/>
                </a:cubicBezTo>
                <a:cubicBezTo>
                  <a:pt x="3756" y="6890"/>
                  <a:pt x="3756" y="6890"/>
                  <a:pt x="3756" y="6890"/>
                </a:cubicBezTo>
                <a:cubicBezTo>
                  <a:pt x="3775" y="6897"/>
                  <a:pt x="3775" y="6897"/>
                  <a:pt x="3775" y="6897"/>
                </a:cubicBezTo>
                <a:cubicBezTo>
                  <a:pt x="3770" y="6907"/>
                  <a:pt x="3770" y="6907"/>
                  <a:pt x="3770" y="6907"/>
                </a:cubicBezTo>
                <a:cubicBezTo>
                  <a:pt x="3782" y="6910"/>
                  <a:pt x="3782" y="6910"/>
                  <a:pt x="3782" y="6910"/>
                </a:cubicBezTo>
                <a:cubicBezTo>
                  <a:pt x="3782" y="6910"/>
                  <a:pt x="3784" y="6887"/>
                  <a:pt x="3791" y="6899"/>
                </a:cubicBezTo>
                <a:cubicBezTo>
                  <a:pt x="3798" y="6910"/>
                  <a:pt x="3789" y="6916"/>
                  <a:pt x="3783" y="6920"/>
                </a:cubicBezTo>
                <a:cubicBezTo>
                  <a:pt x="3777" y="6923"/>
                  <a:pt x="3783" y="6931"/>
                  <a:pt x="3783" y="6931"/>
                </a:cubicBezTo>
                <a:cubicBezTo>
                  <a:pt x="3803" y="6932"/>
                  <a:pt x="3803" y="6932"/>
                  <a:pt x="3803" y="6932"/>
                </a:cubicBezTo>
                <a:cubicBezTo>
                  <a:pt x="3803" y="6932"/>
                  <a:pt x="3804" y="6942"/>
                  <a:pt x="3810" y="6947"/>
                </a:cubicBezTo>
                <a:cubicBezTo>
                  <a:pt x="3816" y="6952"/>
                  <a:pt x="3833" y="6961"/>
                  <a:pt x="3833" y="6961"/>
                </a:cubicBezTo>
                <a:cubicBezTo>
                  <a:pt x="3830" y="6939"/>
                  <a:pt x="3830" y="6939"/>
                  <a:pt x="3830" y="6939"/>
                </a:cubicBezTo>
                <a:cubicBezTo>
                  <a:pt x="3830" y="6939"/>
                  <a:pt x="3851" y="6947"/>
                  <a:pt x="3867" y="6958"/>
                </a:cubicBezTo>
                <a:cubicBezTo>
                  <a:pt x="3882" y="6968"/>
                  <a:pt x="3869" y="6978"/>
                  <a:pt x="3869" y="6978"/>
                </a:cubicBezTo>
                <a:cubicBezTo>
                  <a:pt x="3880" y="6985"/>
                  <a:pt x="3880" y="6985"/>
                  <a:pt x="3880" y="6985"/>
                </a:cubicBezTo>
                <a:cubicBezTo>
                  <a:pt x="3879" y="6998"/>
                  <a:pt x="3879" y="6998"/>
                  <a:pt x="3879" y="6998"/>
                </a:cubicBezTo>
                <a:cubicBezTo>
                  <a:pt x="3918" y="6998"/>
                  <a:pt x="3918" y="6998"/>
                  <a:pt x="3918" y="6998"/>
                </a:cubicBezTo>
                <a:cubicBezTo>
                  <a:pt x="3922" y="7005"/>
                  <a:pt x="3922" y="7005"/>
                  <a:pt x="3922" y="7005"/>
                </a:cubicBezTo>
                <a:cubicBezTo>
                  <a:pt x="3902" y="7005"/>
                  <a:pt x="3902" y="7005"/>
                  <a:pt x="3902" y="7005"/>
                </a:cubicBezTo>
                <a:cubicBezTo>
                  <a:pt x="3894" y="7013"/>
                  <a:pt x="3894" y="7013"/>
                  <a:pt x="3894" y="7013"/>
                </a:cubicBezTo>
                <a:cubicBezTo>
                  <a:pt x="3881" y="7014"/>
                  <a:pt x="3881" y="7014"/>
                  <a:pt x="3881" y="7014"/>
                </a:cubicBezTo>
                <a:cubicBezTo>
                  <a:pt x="3870" y="7026"/>
                  <a:pt x="3870" y="7026"/>
                  <a:pt x="3870" y="7026"/>
                </a:cubicBezTo>
                <a:cubicBezTo>
                  <a:pt x="3890" y="7029"/>
                  <a:pt x="3890" y="7029"/>
                  <a:pt x="3890" y="7029"/>
                </a:cubicBezTo>
                <a:cubicBezTo>
                  <a:pt x="3886" y="7039"/>
                  <a:pt x="3886" y="7039"/>
                  <a:pt x="3886" y="7039"/>
                </a:cubicBezTo>
                <a:cubicBezTo>
                  <a:pt x="3902" y="7037"/>
                  <a:pt x="3902" y="7037"/>
                  <a:pt x="3902" y="7037"/>
                </a:cubicBezTo>
                <a:cubicBezTo>
                  <a:pt x="3904" y="7024"/>
                  <a:pt x="3904" y="7024"/>
                  <a:pt x="3904" y="7024"/>
                </a:cubicBezTo>
                <a:cubicBezTo>
                  <a:pt x="3919" y="7030"/>
                  <a:pt x="3919" y="7030"/>
                  <a:pt x="3919" y="7030"/>
                </a:cubicBezTo>
                <a:cubicBezTo>
                  <a:pt x="3919" y="7030"/>
                  <a:pt x="3937" y="7005"/>
                  <a:pt x="3946" y="7012"/>
                </a:cubicBezTo>
                <a:cubicBezTo>
                  <a:pt x="3956" y="7019"/>
                  <a:pt x="3927" y="7044"/>
                  <a:pt x="3927" y="7044"/>
                </a:cubicBezTo>
                <a:cubicBezTo>
                  <a:pt x="3927" y="7044"/>
                  <a:pt x="3924" y="7037"/>
                  <a:pt x="3915" y="7038"/>
                </a:cubicBezTo>
                <a:cubicBezTo>
                  <a:pt x="3907" y="7039"/>
                  <a:pt x="3912" y="7050"/>
                  <a:pt x="3912" y="7050"/>
                </a:cubicBezTo>
                <a:cubicBezTo>
                  <a:pt x="3900" y="7050"/>
                  <a:pt x="3900" y="7050"/>
                  <a:pt x="3900" y="7050"/>
                </a:cubicBezTo>
                <a:cubicBezTo>
                  <a:pt x="3891" y="7047"/>
                  <a:pt x="3879" y="7058"/>
                  <a:pt x="3879" y="7058"/>
                </a:cubicBezTo>
                <a:cubicBezTo>
                  <a:pt x="3888" y="7064"/>
                  <a:pt x="3888" y="7064"/>
                  <a:pt x="3888" y="7064"/>
                </a:cubicBezTo>
                <a:cubicBezTo>
                  <a:pt x="3890" y="7082"/>
                  <a:pt x="3890" y="7082"/>
                  <a:pt x="3890" y="7082"/>
                </a:cubicBezTo>
                <a:cubicBezTo>
                  <a:pt x="3910" y="7072"/>
                  <a:pt x="3910" y="7072"/>
                  <a:pt x="3910" y="7072"/>
                </a:cubicBezTo>
                <a:cubicBezTo>
                  <a:pt x="3910" y="7072"/>
                  <a:pt x="3915" y="7083"/>
                  <a:pt x="3921" y="7082"/>
                </a:cubicBezTo>
                <a:cubicBezTo>
                  <a:pt x="3926" y="7081"/>
                  <a:pt x="3927" y="7061"/>
                  <a:pt x="3936" y="7056"/>
                </a:cubicBezTo>
                <a:cubicBezTo>
                  <a:pt x="3945" y="7052"/>
                  <a:pt x="3944" y="7062"/>
                  <a:pt x="3944" y="7062"/>
                </a:cubicBezTo>
                <a:cubicBezTo>
                  <a:pt x="3944" y="7062"/>
                  <a:pt x="3959" y="7065"/>
                  <a:pt x="3974" y="7062"/>
                </a:cubicBezTo>
                <a:cubicBezTo>
                  <a:pt x="3988" y="7058"/>
                  <a:pt x="3958" y="7036"/>
                  <a:pt x="3958" y="7036"/>
                </a:cubicBezTo>
                <a:cubicBezTo>
                  <a:pt x="3958" y="7011"/>
                  <a:pt x="3958" y="7011"/>
                  <a:pt x="3958" y="7011"/>
                </a:cubicBezTo>
                <a:cubicBezTo>
                  <a:pt x="3983" y="7009"/>
                  <a:pt x="3983" y="7009"/>
                  <a:pt x="3983" y="7009"/>
                </a:cubicBezTo>
                <a:cubicBezTo>
                  <a:pt x="3981" y="6997"/>
                  <a:pt x="3981" y="6997"/>
                  <a:pt x="3981" y="6997"/>
                </a:cubicBezTo>
                <a:cubicBezTo>
                  <a:pt x="3997" y="6999"/>
                  <a:pt x="3997" y="6999"/>
                  <a:pt x="3997" y="6999"/>
                </a:cubicBezTo>
                <a:cubicBezTo>
                  <a:pt x="4002" y="6987"/>
                  <a:pt x="4002" y="6987"/>
                  <a:pt x="4002" y="6987"/>
                </a:cubicBezTo>
                <a:cubicBezTo>
                  <a:pt x="3999" y="6995"/>
                  <a:pt x="3999" y="6995"/>
                  <a:pt x="3999" y="6995"/>
                </a:cubicBezTo>
                <a:cubicBezTo>
                  <a:pt x="4004" y="6983"/>
                  <a:pt x="4004" y="6983"/>
                  <a:pt x="4004" y="6983"/>
                </a:cubicBezTo>
                <a:cubicBezTo>
                  <a:pt x="4011" y="6973"/>
                  <a:pt x="4040" y="6992"/>
                  <a:pt x="4040" y="6992"/>
                </a:cubicBezTo>
                <a:cubicBezTo>
                  <a:pt x="4013" y="6955"/>
                  <a:pt x="4013" y="6955"/>
                  <a:pt x="4013" y="6955"/>
                </a:cubicBezTo>
                <a:cubicBezTo>
                  <a:pt x="4000" y="6956"/>
                  <a:pt x="4000" y="6956"/>
                  <a:pt x="4000" y="6956"/>
                </a:cubicBezTo>
                <a:cubicBezTo>
                  <a:pt x="4003" y="6946"/>
                  <a:pt x="4003" y="6946"/>
                  <a:pt x="4003" y="6946"/>
                </a:cubicBezTo>
                <a:cubicBezTo>
                  <a:pt x="3979" y="6929"/>
                  <a:pt x="3979" y="6929"/>
                  <a:pt x="3979" y="6929"/>
                </a:cubicBezTo>
                <a:cubicBezTo>
                  <a:pt x="3980" y="6905"/>
                  <a:pt x="3980" y="6905"/>
                  <a:pt x="3980" y="6905"/>
                </a:cubicBezTo>
                <a:cubicBezTo>
                  <a:pt x="3971" y="6901"/>
                  <a:pt x="3971" y="6901"/>
                  <a:pt x="3971" y="6901"/>
                </a:cubicBezTo>
                <a:cubicBezTo>
                  <a:pt x="3976" y="6889"/>
                  <a:pt x="3976" y="6889"/>
                  <a:pt x="3976" y="6889"/>
                </a:cubicBezTo>
                <a:cubicBezTo>
                  <a:pt x="3976" y="6889"/>
                  <a:pt x="3985" y="6889"/>
                  <a:pt x="3988" y="6881"/>
                </a:cubicBezTo>
                <a:cubicBezTo>
                  <a:pt x="3992" y="6873"/>
                  <a:pt x="3962" y="6873"/>
                  <a:pt x="3962" y="6873"/>
                </a:cubicBezTo>
                <a:cubicBezTo>
                  <a:pt x="3974" y="6868"/>
                  <a:pt x="3974" y="6868"/>
                  <a:pt x="3974" y="6868"/>
                </a:cubicBezTo>
                <a:cubicBezTo>
                  <a:pt x="3970" y="6855"/>
                  <a:pt x="3970" y="6855"/>
                  <a:pt x="3970" y="6855"/>
                </a:cubicBezTo>
                <a:cubicBezTo>
                  <a:pt x="3986" y="6872"/>
                  <a:pt x="3986" y="6872"/>
                  <a:pt x="3986" y="6872"/>
                </a:cubicBezTo>
                <a:cubicBezTo>
                  <a:pt x="3986" y="6872"/>
                  <a:pt x="4000" y="6882"/>
                  <a:pt x="4010" y="6870"/>
                </a:cubicBezTo>
                <a:cubicBezTo>
                  <a:pt x="4020" y="6858"/>
                  <a:pt x="4002" y="6832"/>
                  <a:pt x="4003" y="6818"/>
                </a:cubicBezTo>
                <a:cubicBezTo>
                  <a:pt x="4004" y="6805"/>
                  <a:pt x="4047" y="6776"/>
                  <a:pt x="4050" y="6767"/>
                </a:cubicBezTo>
                <a:cubicBezTo>
                  <a:pt x="4054" y="6758"/>
                  <a:pt x="4029" y="6758"/>
                  <a:pt x="4029" y="6758"/>
                </a:cubicBezTo>
                <a:cubicBezTo>
                  <a:pt x="4045" y="6756"/>
                  <a:pt x="4045" y="6756"/>
                  <a:pt x="4045" y="6756"/>
                </a:cubicBezTo>
                <a:cubicBezTo>
                  <a:pt x="4045" y="6756"/>
                  <a:pt x="4046" y="6736"/>
                  <a:pt x="4038" y="6726"/>
                </a:cubicBezTo>
                <a:cubicBezTo>
                  <a:pt x="4030" y="6716"/>
                  <a:pt x="4018" y="6721"/>
                  <a:pt x="4018" y="6721"/>
                </a:cubicBezTo>
                <a:cubicBezTo>
                  <a:pt x="4006" y="6712"/>
                  <a:pt x="4006" y="6712"/>
                  <a:pt x="4006" y="6712"/>
                </a:cubicBezTo>
                <a:cubicBezTo>
                  <a:pt x="3993" y="6712"/>
                  <a:pt x="3993" y="6712"/>
                  <a:pt x="3993" y="6712"/>
                </a:cubicBezTo>
                <a:cubicBezTo>
                  <a:pt x="3993" y="6712"/>
                  <a:pt x="3953" y="6695"/>
                  <a:pt x="3941" y="6668"/>
                </a:cubicBezTo>
                <a:cubicBezTo>
                  <a:pt x="3928" y="6641"/>
                  <a:pt x="3948" y="6636"/>
                  <a:pt x="3948" y="6636"/>
                </a:cubicBezTo>
                <a:cubicBezTo>
                  <a:pt x="3954" y="6619"/>
                  <a:pt x="3954" y="6619"/>
                  <a:pt x="3954" y="6619"/>
                </a:cubicBezTo>
                <a:cubicBezTo>
                  <a:pt x="3963" y="6619"/>
                  <a:pt x="3963" y="6619"/>
                  <a:pt x="3963" y="6619"/>
                </a:cubicBezTo>
                <a:cubicBezTo>
                  <a:pt x="3969" y="6607"/>
                  <a:pt x="3969" y="6607"/>
                  <a:pt x="3969" y="6607"/>
                </a:cubicBezTo>
                <a:cubicBezTo>
                  <a:pt x="4005" y="6606"/>
                  <a:pt x="4005" y="6606"/>
                  <a:pt x="4005" y="6606"/>
                </a:cubicBezTo>
                <a:cubicBezTo>
                  <a:pt x="3997" y="6599"/>
                  <a:pt x="3997" y="6599"/>
                  <a:pt x="3997" y="6599"/>
                </a:cubicBezTo>
                <a:cubicBezTo>
                  <a:pt x="3996" y="6585"/>
                  <a:pt x="3996" y="6585"/>
                  <a:pt x="3996" y="6585"/>
                </a:cubicBezTo>
                <a:cubicBezTo>
                  <a:pt x="4005" y="6584"/>
                  <a:pt x="4005" y="6584"/>
                  <a:pt x="4005" y="6584"/>
                </a:cubicBezTo>
                <a:cubicBezTo>
                  <a:pt x="4005" y="6584"/>
                  <a:pt x="4010" y="6565"/>
                  <a:pt x="4002" y="6558"/>
                </a:cubicBezTo>
                <a:cubicBezTo>
                  <a:pt x="3994" y="6551"/>
                  <a:pt x="3985" y="6535"/>
                  <a:pt x="3992" y="6519"/>
                </a:cubicBezTo>
                <a:cubicBezTo>
                  <a:pt x="3998" y="6504"/>
                  <a:pt x="4018" y="6504"/>
                  <a:pt x="4018" y="6504"/>
                </a:cubicBezTo>
                <a:cubicBezTo>
                  <a:pt x="4018" y="6497"/>
                  <a:pt x="4018" y="6497"/>
                  <a:pt x="4018" y="6497"/>
                </a:cubicBezTo>
                <a:cubicBezTo>
                  <a:pt x="4018" y="6497"/>
                  <a:pt x="4001" y="6497"/>
                  <a:pt x="3993" y="6492"/>
                </a:cubicBezTo>
                <a:cubicBezTo>
                  <a:pt x="3985" y="6488"/>
                  <a:pt x="3994" y="6479"/>
                  <a:pt x="4002" y="6478"/>
                </a:cubicBezTo>
                <a:cubicBezTo>
                  <a:pt x="4010" y="6477"/>
                  <a:pt x="4024" y="6494"/>
                  <a:pt x="4031" y="6494"/>
                </a:cubicBezTo>
                <a:cubicBezTo>
                  <a:pt x="4038" y="6494"/>
                  <a:pt x="4047" y="6490"/>
                  <a:pt x="4048" y="6480"/>
                </a:cubicBezTo>
                <a:cubicBezTo>
                  <a:pt x="4049" y="6470"/>
                  <a:pt x="4036" y="6447"/>
                  <a:pt x="4023" y="6452"/>
                </a:cubicBezTo>
                <a:cubicBezTo>
                  <a:pt x="4011" y="6456"/>
                  <a:pt x="4030" y="6466"/>
                  <a:pt x="4018" y="6472"/>
                </a:cubicBezTo>
                <a:cubicBezTo>
                  <a:pt x="4005" y="6478"/>
                  <a:pt x="3993" y="6461"/>
                  <a:pt x="3993" y="6461"/>
                </a:cubicBezTo>
                <a:cubicBezTo>
                  <a:pt x="3993" y="6461"/>
                  <a:pt x="3969" y="6463"/>
                  <a:pt x="3966" y="6456"/>
                </a:cubicBezTo>
                <a:cubicBezTo>
                  <a:pt x="3962" y="6450"/>
                  <a:pt x="3966" y="6422"/>
                  <a:pt x="3966" y="6419"/>
                </a:cubicBezTo>
                <a:cubicBezTo>
                  <a:pt x="3966" y="6416"/>
                  <a:pt x="3949" y="6399"/>
                  <a:pt x="3953" y="6384"/>
                </a:cubicBezTo>
                <a:cubicBezTo>
                  <a:pt x="3958" y="6370"/>
                  <a:pt x="3971" y="6386"/>
                  <a:pt x="3986" y="6390"/>
                </a:cubicBezTo>
                <a:cubicBezTo>
                  <a:pt x="4001" y="6393"/>
                  <a:pt x="4018" y="6406"/>
                  <a:pt x="4027" y="6406"/>
                </a:cubicBezTo>
                <a:cubicBezTo>
                  <a:pt x="4036" y="6406"/>
                  <a:pt x="4069" y="6388"/>
                  <a:pt x="4077" y="6382"/>
                </a:cubicBezTo>
                <a:cubicBezTo>
                  <a:pt x="4085" y="6376"/>
                  <a:pt x="4052" y="6358"/>
                  <a:pt x="4052" y="6358"/>
                </a:cubicBezTo>
                <a:cubicBezTo>
                  <a:pt x="4051" y="6342"/>
                  <a:pt x="4051" y="6342"/>
                  <a:pt x="4051" y="6342"/>
                </a:cubicBezTo>
                <a:cubicBezTo>
                  <a:pt x="4051" y="6342"/>
                  <a:pt x="4060" y="6326"/>
                  <a:pt x="4063" y="6315"/>
                </a:cubicBezTo>
                <a:cubicBezTo>
                  <a:pt x="4065" y="6305"/>
                  <a:pt x="4042" y="6305"/>
                  <a:pt x="4042" y="6305"/>
                </a:cubicBezTo>
                <a:cubicBezTo>
                  <a:pt x="4040" y="6291"/>
                  <a:pt x="4040" y="6291"/>
                  <a:pt x="4040" y="6291"/>
                </a:cubicBezTo>
                <a:cubicBezTo>
                  <a:pt x="4040" y="6291"/>
                  <a:pt x="4032" y="6282"/>
                  <a:pt x="4039" y="6274"/>
                </a:cubicBezTo>
                <a:cubicBezTo>
                  <a:pt x="4046" y="6266"/>
                  <a:pt x="4056" y="6301"/>
                  <a:pt x="4056" y="6301"/>
                </a:cubicBezTo>
                <a:cubicBezTo>
                  <a:pt x="4064" y="6300"/>
                  <a:pt x="4064" y="6300"/>
                  <a:pt x="4064" y="6300"/>
                </a:cubicBezTo>
                <a:cubicBezTo>
                  <a:pt x="4059" y="6286"/>
                  <a:pt x="4059" y="6286"/>
                  <a:pt x="4059" y="6286"/>
                </a:cubicBezTo>
                <a:cubicBezTo>
                  <a:pt x="4113" y="6293"/>
                  <a:pt x="4113" y="6293"/>
                  <a:pt x="4113" y="6293"/>
                </a:cubicBezTo>
                <a:cubicBezTo>
                  <a:pt x="4116" y="6287"/>
                  <a:pt x="4116" y="6287"/>
                  <a:pt x="4116" y="6287"/>
                </a:cubicBezTo>
                <a:cubicBezTo>
                  <a:pt x="4116" y="6287"/>
                  <a:pt x="4129" y="6279"/>
                  <a:pt x="4157" y="6276"/>
                </a:cubicBezTo>
                <a:cubicBezTo>
                  <a:pt x="4186" y="6273"/>
                  <a:pt x="4238" y="6248"/>
                  <a:pt x="4238" y="6248"/>
                </a:cubicBezTo>
                <a:cubicBezTo>
                  <a:pt x="4235" y="6222"/>
                  <a:pt x="4235" y="6222"/>
                  <a:pt x="4235" y="6222"/>
                </a:cubicBezTo>
                <a:cubicBezTo>
                  <a:pt x="4250" y="6214"/>
                  <a:pt x="4250" y="6214"/>
                  <a:pt x="4250" y="6214"/>
                </a:cubicBezTo>
                <a:cubicBezTo>
                  <a:pt x="4258" y="6181"/>
                  <a:pt x="4258" y="6181"/>
                  <a:pt x="4258" y="6181"/>
                </a:cubicBezTo>
                <a:cubicBezTo>
                  <a:pt x="4251" y="6164"/>
                  <a:pt x="4251" y="6164"/>
                  <a:pt x="4251" y="6164"/>
                </a:cubicBezTo>
                <a:cubicBezTo>
                  <a:pt x="4251" y="6146"/>
                  <a:pt x="4251" y="6146"/>
                  <a:pt x="4251" y="6146"/>
                </a:cubicBezTo>
                <a:cubicBezTo>
                  <a:pt x="4251" y="6146"/>
                  <a:pt x="4240" y="6137"/>
                  <a:pt x="4229" y="6133"/>
                </a:cubicBezTo>
                <a:cubicBezTo>
                  <a:pt x="4223" y="6131"/>
                  <a:pt x="4216" y="6136"/>
                  <a:pt x="4211" y="6132"/>
                </a:cubicBezTo>
                <a:cubicBezTo>
                  <a:pt x="4203" y="6126"/>
                  <a:pt x="4217" y="6120"/>
                  <a:pt x="4220" y="6115"/>
                </a:cubicBezTo>
                <a:cubicBezTo>
                  <a:pt x="4224" y="6108"/>
                  <a:pt x="4219" y="6102"/>
                  <a:pt x="4219" y="6094"/>
                </a:cubicBezTo>
                <a:cubicBezTo>
                  <a:pt x="4219" y="6079"/>
                  <a:pt x="4186" y="6074"/>
                  <a:pt x="4163" y="6063"/>
                </a:cubicBezTo>
                <a:cubicBezTo>
                  <a:pt x="4140" y="6052"/>
                  <a:pt x="4140" y="6041"/>
                  <a:pt x="4150" y="6027"/>
                </a:cubicBezTo>
                <a:cubicBezTo>
                  <a:pt x="4151" y="6026"/>
                  <a:pt x="4151" y="6025"/>
                  <a:pt x="4152" y="6025"/>
                </a:cubicBezTo>
                <a:cubicBezTo>
                  <a:pt x="4132" y="6000"/>
                  <a:pt x="4132" y="6000"/>
                  <a:pt x="4132" y="6000"/>
                </a:cubicBezTo>
                <a:cubicBezTo>
                  <a:pt x="4152" y="6025"/>
                  <a:pt x="4152" y="6025"/>
                  <a:pt x="4152" y="6025"/>
                </a:cubicBezTo>
                <a:cubicBezTo>
                  <a:pt x="4160" y="6019"/>
                  <a:pt x="4174" y="6037"/>
                  <a:pt x="4179" y="6044"/>
                </a:cubicBezTo>
                <a:cubicBezTo>
                  <a:pt x="4179" y="6044"/>
                  <a:pt x="4179" y="6044"/>
                  <a:pt x="4179" y="6044"/>
                </a:cubicBezTo>
                <a:cubicBezTo>
                  <a:pt x="4180" y="6046"/>
                  <a:pt x="4181" y="6048"/>
                  <a:pt x="4181" y="6048"/>
                </a:cubicBezTo>
                <a:cubicBezTo>
                  <a:pt x="4213" y="6048"/>
                  <a:pt x="4213" y="6048"/>
                  <a:pt x="4213" y="6048"/>
                </a:cubicBezTo>
                <a:cubicBezTo>
                  <a:pt x="4220" y="6059"/>
                  <a:pt x="4220" y="6059"/>
                  <a:pt x="4220" y="6059"/>
                </a:cubicBezTo>
                <a:cubicBezTo>
                  <a:pt x="4220" y="6059"/>
                  <a:pt x="4247" y="6058"/>
                  <a:pt x="4280" y="6063"/>
                </a:cubicBezTo>
                <a:cubicBezTo>
                  <a:pt x="4313" y="6068"/>
                  <a:pt x="4332" y="6067"/>
                  <a:pt x="4348" y="6054"/>
                </a:cubicBezTo>
                <a:cubicBezTo>
                  <a:pt x="4362" y="6043"/>
                  <a:pt x="4369" y="6013"/>
                  <a:pt x="4371" y="6006"/>
                </a:cubicBezTo>
                <a:cubicBezTo>
                  <a:pt x="4371" y="6004"/>
                  <a:pt x="4371" y="6004"/>
                  <a:pt x="4371" y="6004"/>
                </a:cubicBezTo>
                <a:cubicBezTo>
                  <a:pt x="4371" y="6004"/>
                  <a:pt x="4394" y="5978"/>
                  <a:pt x="4399" y="5969"/>
                </a:cubicBezTo>
                <a:cubicBezTo>
                  <a:pt x="4404" y="5960"/>
                  <a:pt x="4396" y="5939"/>
                  <a:pt x="4396" y="5939"/>
                </a:cubicBezTo>
                <a:cubicBezTo>
                  <a:pt x="4408" y="5921"/>
                  <a:pt x="4408" y="5921"/>
                  <a:pt x="4408" y="5921"/>
                </a:cubicBezTo>
                <a:cubicBezTo>
                  <a:pt x="4408" y="5921"/>
                  <a:pt x="4398" y="5913"/>
                  <a:pt x="4398" y="5903"/>
                </a:cubicBezTo>
                <a:cubicBezTo>
                  <a:pt x="4398" y="5893"/>
                  <a:pt x="4408" y="5892"/>
                  <a:pt x="4408" y="5892"/>
                </a:cubicBezTo>
                <a:cubicBezTo>
                  <a:pt x="4410" y="5876"/>
                  <a:pt x="4410" y="5876"/>
                  <a:pt x="4410" y="5876"/>
                </a:cubicBezTo>
                <a:cubicBezTo>
                  <a:pt x="4410" y="5876"/>
                  <a:pt x="4422" y="5874"/>
                  <a:pt x="4426" y="5870"/>
                </a:cubicBezTo>
                <a:cubicBezTo>
                  <a:pt x="4430" y="5866"/>
                  <a:pt x="4429" y="5852"/>
                  <a:pt x="4429" y="5844"/>
                </a:cubicBezTo>
                <a:cubicBezTo>
                  <a:pt x="4429" y="5836"/>
                  <a:pt x="4447" y="5819"/>
                  <a:pt x="4456" y="5817"/>
                </a:cubicBezTo>
                <a:cubicBezTo>
                  <a:pt x="4465" y="5815"/>
                  <a:pt x="4462" y="5839"/>
                  <a:pt x="4462" y="5839"/>
                </a:cubicBezTo>
                <a:cubicBezTo>
                  <a:pt x="4462" y="5839"/>
                  <a:pt x="4456" y="5849"/>
                  <a:pt x="4453" y="5851"/>
                </a:cubicBezTo>
                <a:cubicBezTo>
                  <a:pt x="4450" y="5853"/>
                  <a:pt x="4451" y="5864"/>
                  <a:pt x="4451" y="5864"/>
                </a:cubicBezTo>
                <a:cubicBezTo>
                  <a:pt x="4444" y="5868"/>
                  <a:pt x="4444" y="5868"/>
                  <a:pt x="4444" y="5868"/>
                </a:cubicBezTo>
                <a:cubicBezTo>
                  <a:pt x="4444" y="5877"/>
                  <a:pt x="4444" y="5877"/>
                  <a:pt x="4444" y="5877"/>
                </a:cubicBezTo>
                <a:cubicBezTo>
                  <a:pt x="4427" y="5895"/>
                  <a:pt x="4427" y="5895"/>
                  <a:pt x="4427" y="5895"/>
                </a:cubicBezTo>
                <a:cubicBezTo>
                  <a:pt x="4406" y="5910"/>
                  <a:pt x="4406" y="5910"/>
                  <a:pt x="4406" y="5910"/>
                </a:cubicBezTo>
                <a:cubicBezTo>
                  <a:pt x="4406" y="5910"/>
                  <a:pt x="4413" y="5916"/>
                  <a:pt x="4420" y="5914"/>
                </a:cubicBezTo>
                <a:cubicBezTo>
                  <a:pt x="4425" y="5913"/>
                  <a:pt x="4425" y="5901"/>
                  <a:pt x="4430" y="5898"/>
                </a:cubicBezTo>
                <a:cubicBezTo>
                  <a:pt x="4434" y="5894"/>
                  <a:pt x="4441" y="5897"/>
                  <a:pt x="4443" y="5895"/>
                </a:cubicBezTo>
                <a:cubicBezTo>
                  <a:pt x="4449" y="5886"/>
                  <a:pt x="4471" y="5852"/>
                  <a:pt x="4476" y="5828"/>
                </a:cubicBezTo>
                <a:cubicBezTo>
                  <a:pt x="4481" y="5804"/>
                  <a:pt x="4491" y="5782"/>
                  <a:pt x="4495" y="5768"/>
                </a:cubicBezTo>
                <a:cubicBezTo>
                  <a:pt x="4499" y="5754"/>
                  <a:pt x="4527" y="5737"/>
                  <a:pt x="4529" y="5733"/>
                </a:cubicBezTo>
                <a:cubicBezTo>
                  <a:pt x="4531" y="5729"/>
                  <a:pt x="4524" y="5719"/>
                  <a:pt x="4524" y="5719"/>
                </a:cubicBezTo>
                <a:cubicBezTo>
                  <a:pt x="4537" y="5710"/>
                  <a:pt x="4537" y="5710"/>
                  <a:pt x="4537" y="5710"/>
                </a:cubicBezTo>
                <a:cubicBezTo>
                  <a:pt x="4533" y="5686"/>
                  <a:pt x="4533" y="5686"/>
                  <a:pt x="4533" y="5686"/>
                </a:cubicBezTo>
                <a:cubicBezTo>
                  <a:pt x="4537" y="5672"/>
                  <a:pt x="4537" y="5672"/>
                  <a:pt x="4537" y="5672"/>
                </a:cubicBezTo>
                <a:cubicBezTo>
                  <a:pt x="4528" y="5667"/>
                  <a:pt x="4528" y="5667"/>
                  <a:pt x="4528" y="5667"/>
                </a:cubicBezTo>
                <a:cubicBezTo>
                  <a:pt x="4528" y="5667"/>
                  <a:pt x="4535" y="5658"/>
                  <a:pt x="4535" y="5650"/>
                </a:cubicBezTo>
                <a:cubicBezTo>
                  <a:pt x="4535" y="5642"/>
                  <a:pt x="4520" y="5636"/>
                  <a:pt x="4520" y="5636"/>
                </a:cubicBezTo>
                <a:cubicBezTo>
                  <a:pt x="4519" y="5613"/>
                  <a:pt x="4519" y="5613"/>
                  <a:pt x="4519" y="5613"/>
                </a:cubicBezTo>
                <a:cubicBezTo>
                  <a:pt x="4509" y="5602"/>
                  <a:pt x="4509" y="5602"/>
                  <a:pt x="4509" y="5602"/>
                </a:cubicBezTo>
                <a:cubicBezTo>
                  <a:pt x="4523" y="5603"/>
                  <a:pt x="4523" y="5603"/>
                  <a:pt x="4523" y="5603"/>
                </a:cubicBezTo>
                <a:cubicBezTo>
                  <a:pt x="4522" y="5586"/>
                  <a:pt x="4522" y="5586"/>
                  <a:pt x="4522" y="5586"/>
                </a:cubicBezTo>
                <a:cubicBezTo>
                  <a:pt x="4513" y="5581"/>
                  <a:pt x="4513" y="5581"/>
                  <a:pt x="4513" y="5581"/>
                </a:cubicBezTo>
                <a:cubicBezTo>
                  <a:pt x="4513" y="5581"/>
                  <a:pt x="4525" y="5578"/>
                  <a:pt x="4525" y="5573"/>
                </a:cubicBezTo>
                <a:cubicBezTo>
                  <a:pt x="4525" y="5568"/>
                  <a:pt x="4509" y="5558"/>
                  <a:pt x="4509" y="5558"/>
                </a:cubicBezTo>
                <a:cubicBezTo>
                  <a:pt x="4525" y="5547"/>
                  <a:pt x="4525" y="5547"/>
                  <a:pt x="4525" y="5547"/>
                </a:cubicBezTo>
                <a:cubicBezTo>
                  <a:pt x="4525" y="5547"/>
                  <a:pt x="4538" y="5561"/>
                  <a:pt x="4544" y="5560"/>
                </a:cubicBezTo>
                <a:cubicBezTo>
                  <a:pt x="4550" y="5559"/>
                  <a:pt x="4546" y="5547"/>
                  <a:pt x="4546" y="5547"/>
                </a:cubicBezTo>
                <a:cubicBezTo>
                  <a:pt x="4546" y="5547"/>
                  <a:pt x="4546" y="5535"/>
                  <a:pt x="4554" y="5525"/>
                </a:cubicBezTo>
                <a:cubicBezTo>
                  <a:pt x="4562" y="5515"/>
                  <a:pt x="4574" y="5518"/>
                  <a:pt x="4580" y="5513"/>
                </a:cubicBezTo>
                <a:cubicBezTo>
                  <a:pt x="4586" y="5508"/>
                  <a:pt x="4583" y="5504"/>
                  <a:pt x="4586" y="5497"/>
                </a:cubicBezTo>
                <a:cubicBezTo>
                  <a:pt x="4589" y="5490"/>
                  <a:pt x="4607" y="5487"/>
                  <a:pt x="4607" y="5487"/>
                </a:cubicBezTo>
                <a:cubicBezTo>
                  <a:pt x="4609" y="5479"/>
                  <a:pt x="4609" y="5479"/>
                  <a:pt x="4609" y="5479"/>
                </a:cubicBezTo>
                <a:cubicBezTo>
                  <a:pt x="4609" y="5479"/>
                  <a:pt x="4615" y="5482"/>
                  <a:pt x="4620" y="5481"/>
                </a:cubicBezTo>
                <a:cubicBezTo>
                  <a:pt x="4625" y="5480"/>
                  <a:pt x="4624" y="5468"/>
                  <a:pt x="4630" y="5467"/>
                </a:cubicBezTo>
                <a:cubicBezTo>
                  <a:pt x="4636" y="5466"/>
                  <a:pt x="4655" y="5469"/>
                  <a:pt x="4655" y="5469"/>
                </a:cubicBezTo>
                <a:cubicBezTo>
                  <a:pt x="4659" y="5479"/>
                  <a:pt x="4659" y="5479"/>
                  <a:pt x="4659" y="5479"/>
                </a:cubicBezTo>
                <a:cubicBezTo>
                  <a:pt x="4670" y="5477"/>
                  <a:pt x="4670" y="5477"/>
                  <a:pt x="4670" y="5477"/>
                </a:cubicBezTo>
                <a:cubicBezTo>
                  <a:pt x="4657" y="5462"/>
                  <a:pt x="4657" y="5462"/>
                  <a:pt x="4657" y="5462"/>
                </a:cubicBezTo>
                <a:cubicBezTo>
                  <a:pt x="4657" y="5462"/>
                  <a:pt x="4666" y="5458"/>
                  <a:pt x="4670" y="5453"/>
                </a:cubicBezTo>
                <a:cubicBezTo>
                  <a:pt x="4674" y="5448"/>
                  <a:pt x="4696" y="5447"/>
                  <a:pt x="4696" y="5447"/>
                </a:cubicBezTo>
                <a:cubicBezTo>
                  <a:pt x="4685" y="5437"/>
                  <a:pt x="4685" y="5437"/>
                  <a:pt x="4685" y="5437"/>
                </a:cubicBezTo>
                <a:cubicBezTo>
                  <a:pt x="4685" y="5437"/>
                  <a:pt x="4697" y="5427"/>
                  <a:pt x="4702" y="5427"/>
                </a:cubicBezTo>
                <a:cubicBezTo>
                  <a:pt x="4707" y="5427"/>
                  <a:pt x="4703" y="5443"/>
                  <a:pt x="4706" y="5443"/>
                </a:cubicBezTo>
                <a:cubicBezTo>
                  <a:pt x="4709" y="5443"/>
                  <a:pt x="4715" y="5426"/>
                  <a:pt x="4715" y="5426"/>
                </a:cubicBezTo>
                <a:cubicBezTo>
                  <a:pt x="4740" y="5431"/>
                  <a:pt x="4740" y="5431"/>
                  <a:pt x="4740" y="5431"/>
                </a:cubicBezTo>
                <a:cubicBezTo>
                  <a:pt x="4740" y="5431"/>
                  <a:pt x="4745" y="5411"/>
                  <a:pt x="4756" y="5410"/>
                </a:cubicBezTo>
                <a:cubicBezTo>
                  <a:pt x="4767" y="5409"/>
                  <a:pt x="4764" y="5431"/>
                  <a:pt x="4764" y="5431"/>
                </a:cubicBezTo>
                <a:cubicBezTo>
                  <a:pt x="4809" y="5426"/>
                  <a:pt x="4809" y="5426"/>
                  <a:pt x="4809" y="5426"/>
                </a:cubicBezTo>
                <a:cubicBezTo>
                  <a:pt x="4814" y="5414"/>
                  <a:pt x="4814" y="5414"/>
                  <a:pt x="4814" y="5414"/>
                </a:cubicBezTo>
                <a:cubicBezTo>
                  <a:pt x="4808" y="5407"/>
                  <a:pt x="4808" y="5407"/>
                  <a:pt x="4808" y="5407"/>
                </a:cubicBezTo>
                <a:cubicBezTo>
                  <a:pt x="4808" y="5407"/>
                  <a:pt x="4814" y="5399"/>
                  <a:pt x="4820" y="5390"/>
                </a:cubicBezTo>
                <a:cubicBezTo>
                  <a:pt x="4826" y="5381"/>
                  <a:pt x="4856" y="5376"/>
                  <a:pt x="4856" y="5376"/>
                </a:cubicBezTo>
                <a:cubicBezTo>
                  <a:pt x="4856" y="5376"/>
                  <a:pt x="4853" y="5363"/>
                  <a:pt x="4853" y="5360"/>
                </a:cubicBezTo>
                <a:cubicBezTo>
                  <a:pt x="4853" y="5357"/>
                  <a:pt x="4854" y="5316"/>
                  <a:pt x="4854" y="5316"/>
                </a:cubicBezTo>
                <a:cubicBezTo>
                  <a:pt x="4872" y="5296"/>
                  <a:pt x="4872" y="5296"/>
                  <a:pt x="4872" y="5296"/>
                </a:cubicBezTo>
                <a:cubicBezTo>
                  <a:pt x="4872" y="5280"/>
                  <a:pt x="4872" y="5280"/>
                  <a:pt x="4872" y="5280"/>
                </a:cubicBezTo>
                <a:cubicBezTo>
                  <a:pt x="4885" y="5277"/>
                  <a:pt x="4885" y="5277"/>
                  <a:pt x="4885" y="5277"/>
                </a:cubicBezTo>
                <a:cubicBezTo>
                  <a:pt x="4885" y="5255"/>
                  <a:pt x="4885" y="5255"/>
                  <a:pt x="4885" y="5255"/>
                </a:cubicBezTo>
                <a:cubicBezTo>
                  <a:pt x="4885" y="5255"/>
                  <a:pt x="4894" y="5250"/>
                  <a:pt x="4898" y="5250"/>
                </a:cubicBezTo>
                <a:cubicBezTo>
                  <a:pt x="4902" y="5250"/>
                  <a:pt x="4902" y="5225"/>
                  <a:pt x="4902" y="5225"/>
                </a:cubicBezTo>
                <a:cubicBezTo>
                  <a:pt x="4902" y="5225"/>
                  <a:pt x="4896" y="5196"/>
                  <a:pt x="4894" y="5181"/>
                </a:cubicBezTo>
                <a:cubicBezTo>
                  <a:pt x="4892" y="5166"/>
                  <a:pt x="4910" y="5154"/>
                  <a:pt x="4917" y="5148"/>
                </a:cubicBezTo>
                <a:cubicBezTo>
                  <a:pt x="4924" y="5142"/>
                  <a:pt x="4914" y="5121"/>
                  <a:pt x="4914" y="5121"/>
                </a:cubicBezTo>
                <a:cubicBezTo>
                  <a:pt x="4918" y="5083"/>
                  <a:pt x="4918" y="5083"/>
                  <a:pt x="4918" y="5083"/>
                </a:cubicBezTo>
                <a:cubicBezTo>
                  <a:pt x="4918" y="5083"/>
                  <a:pt x="4926" y="5053"/>
                  <a:pt x="4925" y="5042"/>
                </a:cubicBezTo>
                <a:cubicBezTo>
                  <a:pt x="4924" y="5031"/>
                  <a:pt x="4912" y="4973"/>
                  <a:pt x="4912" y="4973"/>
                </a:cubicBezTo>
                <a:cubicBezTo>
                  <a:pt x="4917" y="4949"/>
                  <a:pt x="4917" y="4949"/>
                  <a:pt x="4917" y="4949"/>
                </a:cubicBezTo>
                <a:cubicBezTo>
                  <a:pt x="4917" y="4949"/>
                  <a:pt x="4908" y="4918"/>
                  <a:pt x="4911" y="4910"/>
                </a:cubicBezTo>
                <a:cubicBezTo>
                  <a:pt x="4914" y="4902"/>
                  <a:pt x="4925" y="4892"/>
                  <a:pt x="4925" y="4892"/>
                </a:cubicBezTo>
                <a:cubicBezTo>
                  <a:pt x="4917" y="4880"/>
                  <a:pt x="4917" y="4880"/>
                  <a:pt x="4917" y="4880"/>
                </a:cubicBezTo>
                <a:cubicBezTo>
                  <a:pt x="4917" y="4880"/>
                  <a:pt x="4924" y="4870"/>
                  <a:pt x="4928" y="4870"/>
                </a:cubicBezTo>
                <a:cubicBezTo>
                  <a:pt x="4932" y="4870"/>
                  <a:pt x="4941" y="4889"/>
                  <a:pt x="4941" y="4889"/>
                </a:cubicBezTo>
                <a:cubicBezTo>
                  <a:pt x="4941" y="4889"/>
                  <a:pt x="4963" y="4869"/>
                  <a:pt x="4970" y="4859"/>
                </a:cubicBezTo>
                <a:cubicBezTo>
                  <a:pt x="4977" y="4849"/>
                  <a:pt x="4982" y="4805"/>
                  <a:pt x="4982" y="4805"/>
                </a:cubicBezTo>
                <a:cubicBezTo>
                  <a:pt x="4982" y="4805"/>
                  <a:pt x="4988" y="4801"/>
                  <a:pt x="4994" y="4797"/>
                </a:cubicBezTo>
                <a:cubicBezTo>
                  <a:pt x="5000" y="4793"/>
                  <a:pt x="5005" y="4771"/>
                  <a:pt x="5005" y="4771"/>
                </a:cubicBezTo>
                <a:cubicBezTo>
                  <a:pt x="5005" y="4771"/>
                  <a:pt x="5018" y="4764"/>
                  <a:pt x="5025" y="4763"/>
                </a:cubicBezTo>
                <a:cubicBezTo>
                  <a:pt x="5032" y="4762"/>
                  <a:pt x="5032" y="4742"/>
                  <a:pt x="5032" y="4742"/>
                </a:cubicBezTo>
                <a:cubicBezTo>
                  <a:pt x="5032" y="4742"/>
                  <a:pt x="5046" y="4737"/>
                  <a:pt x="5059" y="4719"/>
                </a:cubicBezTo>
                <a:cubicBezTo>
                  <a:pt x="5072" y="4701"/>
                  <a:pt x="5087" y="4654"/>
                  <a:pt x="5087" y="4654"/>
                </a:cubicBezTo>
                <a:cubicBezTo>
                  <a:pt x="5087" y="4654"/>
                  <a:pt x="5099" y="4641"/>
                  <a:pt x="5100" y="4635"/>
                </a:cubicBezTo>
                <a:cubicBezTo>
                  <a:pt x="5101" y="4629"/>
                  <a:pt x="5095" y="4613"/>
                  <a:pt x="5095" y="4613"/>
                </a:cubicBezTo>
                <a:cubicBezTo>
                  <a:pt x="5095" y="4613"/>
                  <a:pt x="5098" y="4592"/>
                  <a:pt x="5098" y="4575"/>
                </a:cubicBezTo>
                <a:close/>
                <a:moveTo>
                  <a:pt x="3153" y="1791"/>
                </a:moveTo>
                <a:cubicBezTo>
                  <a:pt x="3139" y="1791"/>
                  <a:pt x="3159" y="1774"/>
                  <a:pt x="3152" y="1771"/>
                </a:cubicBezTo>
                <a:cubicBezTo>
                  <a:pt x="3145" y="1768"/>
                  <a:pt x="3135" y="1781"/>
                  <a:pt x="3135" y="1781"/>
                </a:cubicBezTo>
                <a:cubicBezTo>
                  <a:pt x="3130" y="1783"/>
                  <a:pt x="3130" y="1783"/>
                  <a:pt x="3130" y="1783"/>
                </a:cubicBezTo>
                <a:cubicBezTo>
                  <a:pt x="3126" y="1794"/>
                  <a:pt x="3126" y="1794"/>
                  <a:pt x="3126" y="1794"/>
                </a:cubicBezTo>
                <a:cubicBezTo>
                  <a:pt x="3115" y="1790"/>
                  <a:pt x="3115" y="1790"/>
                  <a:pt x="3115" y="1790"/>
                </a:cubicBezTo>
                <a:cubicBezTo>
                  <a:pt x="3115" y="1790"/>
                  <a:pt x="3115" y="1801"/>
                  <a:pt x="3112" y="1808"/>
                </a:cubicBezTo>
                <a:cubicBezTo>
                  <a:pt x="3109" y="1815"/>
                  <a:pt x="3099" y="1818"/>
                  <a:pt x="3094" y="1823"/>
                </a:cubicBezTo>
                <a:cubicBezTo>
                  <a:pt x="3089" y="1828"/>
                  <a:pt x="3095" y="1836"/>
                  <a:pt x="3095" y="1836"/>
                </a:cubicBezTo>
                <a:cubicBezTo>
                  <a:pt x="3095" y="1836"/>
                  <a:pt x="3091" y="1836"/>
                  <a:pt x="3078" y="1850"/>
                </a:cubicBezTo>
                <a:cubicBezTo>
                  <a:pt x="3065" y="1864"/>
                  <a:pt x="3083" y="1864"/>
                  <a:pt x="3083" y="1872"/>
                </a:cubicBezTo>
                <a:cubicBezTo>
                  <a:pt x="3083" y="1880"/>
                  <a:pt x="3076" y="1881"/>
                  <a:pt x="3076" y="1881"/>
                </a:cubicBezTo>
                <a:cubicBezTo>
                  <a:pt x="3076" y="1881"/>
                  <a:pt x="3084" y="1885"/>
                  <a:pt x="3061" y="1917"/>
                </a:cubicBezTo>
                <a:cubicBezTo>
                  <a:pt x="3038" y="1949"/>
                  <a:pt x="2993" y="1959"/>
                  <a:pt x="2993" y="1959"/>
                </a:cubicBezTo>
                <a:cubicBezTo>
                  <a:pt x="2996" y="1939"/>
                  <a:pt x="2996" y="1939"/>
                  <a:pt x="2996" y="1939"/>
                </a:cubicBezTo>
                <a:cubicBezTo>
                  <a:pt x="2996" y="1939"/>
                  <a:pt x="2992" y="1932"/>
                  <a:pt x="2990" y="1928"/>
                </a:cubicBezTo>
                <a:cubicBezTo>
                  <a:pt x="2988" y="1924"/>
                  <a:pt x="3005" y="1904"/>
                  <a:pt x="3007" y="1897"/>
                </a:cubicBezTo>
                <a:cubicBezTo>
                  <a:pt x="3009" y="1890"/>
                  <a:pt x="3003" y="1889"/>
                  <a:pt x="3005" y="1877"/>
                </a:cubicBezTo>
                <a:cubicBezTo>
                  <a:pt x="3007" y="1865"/>
                  <a:pt x="3029" y="1846"/>
                  <a:pt x="3029" y="1846"/>
                </a:cubicBezTo>
                <a:cubicBezTo>
                  <a:pt x="3029" y="1837"/>
                  <a:pt x="3029" y="1837"/>
                  <a:pt x="3029" y="1837"/>
                </a:cubicBezTo>
                <a:cubicBezTo>
                  <a:pt x="3029" y="1837"/>
                  <a:pt x="3050" y="1822"/>
                  <a:pt x="3053" y="1816"/>
                </a:cubicBezTo>
                <a:cubicBezTo>
                  <a:pt x="3056" y="1810"/>
                  <a:pt x="3088" y="1779"/>
                  <a:pt x="3088" y="1779"/>
                </a:cubicBezTo>
                <a:cubicBezTo>
                  <a:pt x="3067" y="1785"/>
                  <a:pt x="3067" y="1785"/>
                  <a:pt x="3067" y="1785"/>
                </a:cubicBezTo>
                <a:cubicBezTo>
                  <a:pt x="3067" y="1785"/>
                  <a:pt x="3044" y="1804"/>
                  <a:pt x="3040" y="1799"/>
                </a:cubicBezTo>
                <a:cubicBezTo>
                  <a:pt x="3036" y="1794"/>
                  <a:pt x="3076" y="1770"/>
                  <a:pt x="3081" y="1762"/>
                </a:cubicBezTo>
                <a:cubicBezTo>
                  <a:pt x="3086" y="1754"/>
                  <a:pt x="3114" y="1733"/>
                  <a:pt x="3114" y="1733"/>
                </a:cubicBezTo>
                <a:cubicBezTo>
                  <a:pt x="3119" y="1739"/>
                  <a:pt x="3119" y="1739"/>
                  <a:pt x="3119" y="1739"/>
                </a:cubicBezTo>
                <a:cubicBezTo>
                  <a:pt x="3129" y="1733"/>
                  <a:pt x="3129" y="1733"/>
                  <a:pt x="3129" y="1733"/>
                </a:cubicBezTo>
                <a:cubicBezTo>
                  <a:pt x="3129" y="1733"/>
                  <a:pt x="3124" y="1742"/>
                  <a:pt x="3134" y="1741"/>
                </a:cubicBezTo>
                <a:cubicBezTo>
                  <a:pt x="3144" y="1740"/>
                  <a:pt x="3141" y="1726"/>
                  <a:pt x="3141" y="1726"/>
                </a:cubicBezTo>
                <a:cubicBezTo>
                  <a:pt x="3157" y="1731"/>
                  <a:pt x="3157" y="1731"/>
                  <a:pt x="3157" y="1731"/>
                </a:cubicBezTo>
                <a:cubicBezTo>
                  <a:pt x="3157" y="1731"/>
                  <a:pt x="3179" y="1720"/>
                  <a:pt x="3189" y="1723"/>
                </a:cubicBezTo>
                <a:cubicBezTo>
                  <a:pt x="3199" y="1726"/>
                  <a:pt x="3204" y="1738"/>
                  <a:pt x="3204" y="1738"/>
                </a:cubicBezTo>
                <a:cubicBezTo>
                  <a:pt x="3187" y="1744"/>
                  <a:pt x="3187" y="1744"/>
                  <a:pt x="3187" y="1744"/>
                </a:cubicBezTo>
                <a:cubicBezTo>
                  <a:pt x="3189" y="1761"/>
                  <a:pt x="3189" y="1761"/>
                  <a:pt x="3189" y="1761"/>
                </a:cubicBezTo>
                <a:cubicBezTo>
                  <a:pt x="3189" y="1761"/>
                  <a:pt x="3177" y="1759"/>
                  <a:pt x="3170" y="1759"/>
                </a:cubicBezTo>
                <a:cubicBezTo>
                  <a:pt x="3163" y="1759"/>
                  <a:pt x="3166" y="1776"/>
                  <a:pt x="3166" y="1776"/>
                </a:cubicBezTo>
                <a:cubicBezTo>
                  <a:pt x="3166" y="1776"/>
                  <a:pt x="3167" y="1791"/>
                  <a:pt x="3153" y="1791"/>
                </a:cubicBezTo>
                <a:close/>
                <a:moveTo>
                  <a:pt x="3303" y="1940"/>
                </a:moveTo>
                <a:cubicBezTo>
                  <a:pt x="3295" y="1943"/>
                  <a:pt x="3287" y="1946"/>
                  <a:pt x="3267" y="1951"/>
                </a:cubicBezTo>
                <a:cubicBezTo>
                  <a:pt x="3247" y="1956"/>
                  <a:pt x="3239" y="1962"/>
                  <a:pt x="3232" y="1965"/>
                </a:cubicBezTo>
                <a:cubicBezTo>
                  <a:pt x="3225" y="1968"/>
                  <a:pt x="3213" y="1966"/>
                  <a:pt x="3213" y="1966"/>
                </a:cubicBezTo>
                <a:cubicBezTo>
                  <a:pt x="3213" y="1966"/>
                  <a:pt x="3213" y="1971"/>
                  <a:pt x="3201" y="1972"/>
                </a:cubicBezTo>
                <a:cubicBezTo>
                  <a:pt x="3189" y="1973"/>
                  <a:pt x="3188" y="1962"/>
                  <a:pt x="3188" y="1962"/>
                </a:cubicBezTo>
                <a:cubicBezTo>
                  <a:pt x="3188" y="1962"/>
                  <a:pt x="3166" y="1959"/>
                  <a:pt x="3166" y="1952"/>
                </a:cubicBezTo>
                <a:cubicBezTo>
                  <a:pt x="3166" y="1952"/>
                  <a:pt x="3179" y="1946"/>
                  <a:pt x="3190" y="1941"/>
                </a:cubicBezTo>
                <a:cubicBezTo>
                  <a:pt x="3198" y="1937"/>
                  <a:pt x="3205" y="1934"/>
                  <a:pt x="3206" y="1934"/>
                </a:cubicBezTo>
                <a:cubicBezTo>
                  <a:pt x="3209" y="1934"/>
                  <a:pt x="3213" y="1939"/>
                  <a:pt x="3213" y="1939"/>
                </a:cubicBezTo>
                <a:cubicBezTo>
                  <a:pt x="3213" y="1939"/>
                  <a:pt x="3228" y="1925"/>
                  <a:pt x="3236" y="1923"/>
                </a:cubicBezTo>
                <a:cubicBezTo>
                  <a:pt x="3244" y="1921"/>
                  <a:pt x="3252" y="1924"/>
                  <a:pt x="3252" y="1924"/>
                </a:cubicBezTo>
                <a:cubicBezTo>
                  <a:pt x="3252" y="1924"/>
                  <a:pt x="3257" y="1903"/>
                  <a:pt x="3282" y="1902"/>
                </a:cubicBezTo>
                <a:cubicBezTo>
                  <a:pt x="3307" y="1901"/>
                  <a:pt x="3324" y="1908"/>
                  <a:pt x="3324" y="1908"/>
                </a:cubicBezTo>
                <a:cubicBezTo>
                  <a:pt x="3340" y="1894"/>
                  <a:pt x="3340" y="1894"/>
                  <a:pt x="3340" y="1894"/>
                </a:cubicBezTo>
                <a:cubicBezTo>
                  <a:pt x="3382" y="1896"/>
                  <a:pt x="3382" y="1896"/>
                  <a:pt x="3382" y="1896"/>
                </a:cubicBezTo>
                <a:cubicBezTo>
                  <a:pt x="3391" y="1896"/>
                  <a:pt x="3391" y="1896"/>
                  <a:pt x="3391" y="1896"/>
                </a:cubicBezTo>
                <a:cubicBezTo>
                  <a:pt x="3391" y="1896"/>
                  <a:pt x="3311" y="1937"/>
                  <a:pt x="3303" y="1940"/>
                </a:cubicBezTo>
                <a:close/>
                <a:moveTo>
                  <a:pt x="3446" y="1834"/>
                </a:moveTo>
                <a:cubicBezTo>
                  <a:pt x="3450" y="1834"/>
                  <a:pt x="3467" y="1828"/>
                  <a:pt x="3467" y="1828"/>
                </a:cubicBezTo>
                <a:cubicBezTo>
                  <a:pt x="3467" y="1828"/>
                  <a:pt x="3494" y="1838"/>
                  <a:pt x="3498" y="1838"/>
                </a:cubicBezTo>
                <a:cubicBezTo>
                  <a:pt x="3502" y="1838"/>
                  <a:pt x="3502" y="1822"/>
                  <a:pt x="3502" y="1822"/>
                </a:cubicBezTo>
                <a:cubicBezTo>
                  <a:pt x="3502" y="1822"/>
                  <a:pt x="3509" y="1813"/>
                  <a:pt x="3519" y="1816"/>
                </a:cubicBezTo>
                <a:cubicBezTo>
                  <a:pt x="3522" y="1817"/>
                  <a:pt x="3524" y="1818"/>
                  <a:pt x="3525" y="1819"/>
                </a:cubicBezTo>
                <a:cubicBezTo>
                  <a:pt x="3530" y="1824"/>
                  <a:pt x="3531" y="1830"/>
                  <a:pt x="3531" y="1830"/>
                </a:cubicBezTo>
                <a:cubicBezTo>
                  <a:pt x="3531" y="1830"/>
                  <a:pt x="3530" y="1838"/>
                  <a:pt x="3523" y="1844"/>
                </a:cubicBezTo>
                <a:cubicBezTo>
                  <a:pt x="3516" y="1850"/>
                  <a:pt x="3516" y="1860"/>
                  <a:pt x="3516" y="1860"/>
                </a:cubicBezTo>
                <a:cubicBezTo>
                  <a:pt x="3504" y="1859"/>
                  <a:pt x="3504" y="1859"/>
                  <a:pt x="3504" y="1859"/>
                </a:cubicBezTo>
                <a:cubicBezTo>
                  <a:pt x="3504" y="1859"/>
                  <a:pt x="3504" y="1863"/>
                  <a:pt x="3492" y="1868"/>
                </a:cubicBezTo>
                <a:cubicBezTo>
                  <a:pt x="3480" y="1873"/>
                  <a:pt x="3474" y="1863"/>
                  <a:pt x="3474" y="1863"/>
                </a:cubicBezTo>
                <a:cubicBezTo>
                  <a:pt x="3474" y="1863"/>
                  <a:pt x="3469" y="1871"/>
                  <a:pt x="3456" y="1872"/>
                </a:cubicBezTo>
                <a:cubicBezTo>
                  <a:pt x="3443" y="1873"/>
                  <a:pt x="3439" y="1863"/>
                  <a:pt x="3430" y="1862"/>
                </a:cubicBezTo>
                <a:cubicBezTo>
                  <a:pt x="3421" y="1861"/>
                  <a:pt x="3414" y="1869"/>
                  <a:pt x="3393" y="1874"/>
                </a:cubicBezTo>
                <a:cubicBezTo>
                  <a:pt x="3392" y="1874"/>
                  <a:pt x="3390" y="1875"/>
                  <a:pt x="3389" y="1875"/>
                </a:cubicBezTo>
                <a:cubicBezTo>
                  <a:pt x="3371" y="1879"/>
                  <a:pt x="3365" y="1878"/>
                  <a:pt x="3364" y="1871"/>
                </a:cubicBezTo>
                <a:cubicBezTo>
                  <a:pt x="3363" y="1861"/>
                  <a:pt x="3397" y="1839"/>
                  <a:pt x="3410" y="1839"/>
                </a:cubicBezTo>
                <a:cubicBezTo>
                  <a:pt x="3423" y="1839"/>
                  <a:pt x="3442" y="1834"/>
                  <a:pt x="3446" y="1834"/>
                </a:cubicBezTo>
                <a:close/>
                <a:moveTo>
                  <a:pt x="3263" y="1714"/>
                </a:moveTo>
                <a:cubicBezTo>
                  <a:pt x="3268" y="1713"/>
                  <a:pt x="3276" y="1716"/>
                  <a:pt x="3288" y="1717"/>
                </a:cubicBezTo>
                <a:cubicBezTo>
                  <a:pt x="3300" y="1718"/>
                  <a:pt x="3307" y="1716"/>
                  <a:pt x="3307" y="1716"/>
                </a:cubicBezTo>
                <a:cubicBezTo>
                  <a:pt x="3319" y="1716"/>
                  <a:pt x="3334" y="1728"/>
                  <a:pt x="3345" y="1728"/>
                </a:cubicBezTo>
                <a:cubicBezTo>
                  <a:pt x="3356" y="1728"/>
                  <a:pt x="3366" y="1728"/>
                  <a:pt x="3366" y="1728"/>
                </a:cubicBezTo>
                <a:cubicBezTo>
                  <a:pt x="3388" y="1728"/>
                  <a:pt x="3386" y="1742"/>
                  <a:pt x="3386" y="1751"/>
                </a:cubicBezTo>
                <a:cubicBezTo>
                  <a:pt x="3386" y="1760"/>
                  <a:pt x="3396" y="1749"/>
                  <a:pt x="3396" y="1759"/>
                </a:cubicBezTo>
                <a:cubicBezTo>
                  <a:pt x="3396" y="1769"/>
                  <a:pt x="3392" y="1772"/>
                  <a:pt x="3387" y="1777"/>
                </a:cubicBezTo>
                <a:cubicBezTo>
                  <a:pt x="3382" y="1782"/>
                  <a:pt x="3400" y="1790"/>
                  <a:pt x="3400" y="1790"/>
                </a:cubicBezTo>
                <a:cubicBezTo>
                  <a:pt x="3385" y="1789"/>
                  <a:pt x="3385" y="1789"/>
                  <a:pt x="3385" y="1789"/>
                </a:cubicBezTo>
                <a:cubicBezTo>
                  <a:pt x="3385" y="1789"/>
                  <a:pt x="3385" y="1798"/>
                  <a:pt x="3378" y="1806"/>
                </a:cubicBezTo>
                <a:cubicBezTo>
                  <a:pt x="3370" y="1813"/>
                  <a:pt x="3369" y="1806"/>
                  <a:pt x="3350" y="1796"/>
                </a:cubicBezTo>
                <a:cubicBezTo>
                  <a:pt x="3331" y="1786"/>
                  <a:pt x="3337" y="1767"/>
                  <a:pt x="3337" y="1767"/>
                </a:cubicBezTo>
                <a:cubicBezTo>
                  <a:pt x="3326" y="1762"/>
                  <a:pt x="3326" y="1762"/>
                  <a:pt x="3326" y="1762"/>
                </a:cubicBezTo>
                <a:cubicBezTo>
                  <a:pt x="3328" y="1774"/>
                  <a:pt x="3328" y="1774"/>
                  <a:pt x="3328" y="1774"/>
                </a:cubicBezTo>
                <a:cubicBezTo>
                  <a:pt x="3328" y="1774"/>
                  <a:pt x="3336" y="1787"/>
                  <a:pt x="3328" y="1801"/>
                </a:cubicBezTo>
                <a:cubicBezTo>
                  <a:pt x="3320" y="1815"/>
                  <a:pt x="3302" y="1819"/>
                  <a:pt x="3294" y="1832"/>
                </a:cubicBezTo>
                <a:cubicBezTo>
                  <a:pt x="3286" y="1845"/>
                  <a:pt x="3283" y="1857"/>
                  <a:pt x="3275" y="1866"/>
                </a:cubicBezTo>
                <a:cubicBezTo>
                  <a:pt x="3267" y="1874"/>
                  <a:pt x="3251" y="1881"/>
                  <a:pt x="3244" y="1877"/>
                </a:cubicBezTo>
                <a:cubicBezTo>
                  <a:pt x="3244" y="1876"/>
                  <a:pt x="3243" y="1876"/>
                  <a:pt x="3243" y="1876"/>
                </a:cubicBezTo>
                <a:cubicBezTo>
                  <a:pt x="3237" y="1870"/>
                  <a:pt x="3250" y="1841"/>
                  <a:pt x="3248" y="1833"/>
                </a:cubicBezTo>
                <a:cubicBezTo>
                  <a:pt x="3246" y="1825"/>
                  <a:pt x="3232" y="1832"/>
                  <a:pt x="3226" y="1837"/>
                </a:cubicBezTo>
                <a:cubicBezTo>
                  <a:pt x="3220" y="1842"/>
                  <a:pt x="3192" y="1860"/>
                  <a:pt x="3190" y="1847"/>
                </a:cubicBezTo>
                <a:cubicBezTo>
                  <a:pt x="3189" y="1841"/>
                  <a:pt x="3213" y="1827"/>
                  <a:pt x="3216" y="1822"/>
                </a:cubicBezTo>
                <a:cubicBezTo>
                  <a:pt x="3219" y="1817"/>
                  <a:pt x="3230" y="1814"/>
                  <a:pt x="3239" y="1808"/>
                </a:cubicBezTo>
                <a:cubicBezTo>
                  <a:pt x="3248" y="1802"/>
                  <a:pt x="3240" y="1779"/>
                  <a:pt x="3240" y="1779"/>
                </a:cubicBezTo>
                <a:cubicBezTo>
                  <a:pt x="3240" y="1779"/>
                  <a:pt x="3243" y="1784"/>
                  <a:pt x="3251" y="1767"/>
                </a:cubicBezTo>
                <a:cubicBezTo>
                  <a:pt x="3259" y="1750"/>
                  <a:pt x="3239" y="1757"/>
                  <a:pt x="3230" y="1750"/>
                </a:cubicBezTo>
                <a:cubicBezTo>
                  <a:pt x="3221" y="1743"/>
                  <a:pt x="3221" y="1737"/>
                  <a:pt x="3221" y="1737"/>
                </a:cubicBezTo>
                <a:cubicBezTo>
                  <a:pt x="3221" y="1737"/>
                  <a:pt x="3218" y="1744"/>
                  <a:pt x="3213" y="1739"/>
                </a:cubicBezTo>
                <a:cubicBezTo>
                  <a:pt x="3208" y="1734"/>
                  <a:pt x="3214" y="1724"/>
                  <a:pt x="3214" y="1724"/>
                </a:cubicBezTo>
                <a:cubicBezTo>
                  <a:pt x="3238" y="1728"/>
                  <a:pt x="3238" y="1728"/>
                  <a:pt x="3238" y="1728"/>
                </a:cubicBezTo>
                <a:cubicBezTo>
                  <a:pt x="3238" y="1728"/>
                  <a:pt x="3242" y="1725"/>
                  <a:pt x="3239" y="1717"/>
                </a:cubicBezTo>
                <a:cubicBezTo>
                  <a:pt x="3238" y="1713"/>
                  <a:pt x="3242" y="1713"/>
                  <a:pt x="3247" y="1713"/>
                </a:cubicBezTo>
                <a:cubicBezTo>
                  <a:pt x="3253" y="1713"/>
                  <a:pt x="3260" y="1714"/>
                  <a:pt x="3263" y="1714"/>
                </a:cubicBezTo>
                <a:close/>
                <a:moveTo>
                  <a:pt x="3009" y="1640"/>
                </a:moveTo>
                <a:cubicBezTo>
                  <a:pt x="3021" y="1632"/>
                  <a:pt x="3036" y="1629"/>
                  <a:pt x="3055" y="1625"/>
                </a:cubicBezTo>
                <a:cubicBezTo>
                  <a:pt x="3060" y="1624"/>
                  <a:pt x="3064" y="1622"/>
                  <a:pt x="3068" y="1619"/>
                </a:cubicBezTo>
                <a:cubicBezTo>
                  <a:pt x="3080" y="1611"/>
                  <a:pt x="3087" y="1598"/>
                  <a:pt x="3088" y="1595"/>
                </a:cubicBezTo>
                <a:cubicBezTo>
                  <a:pt x="3089" y="1591"/>
                  <a:pt x="3108" y="1599"/>
                  <a:pt x="3108" y="1599"/>
                </a:cubicBezTo>
                <a:cubicBezTo>
                  <a:pt x="3116" y="1593"/>
                  <a:pt x="3116" y="1593"/>
                  <a:pt x="3116" y="1593"/>
                </a:cubicBezTo>
                <a:cubicBezTo>
                  <a:pt x="3116" y="1593"/>
                  <a:pt x="3123" y="1581"/>
                  <a:pt x="3124" y="1578"/>
                </a:cubicBezTo>
                <a:cubicBezTo>
                  <a:pt x="3125" y="1575"/>
                  <a:pt x="3133" y="1588"/>
                  <a:pt x="3133" y="1588"/>
                </a:cubicBezTo>
                <a:cubicBezTo>
                  <a:pt x="3150" y="1585"/>
                  <a:pt x="3150" y="1585"/>
                  <a:pt x="3150" y="1585"/>
                </a:cubicBezTo>
                <a:cubicBezTo>
                  <a:pt x="3150" y="1585"/>
                  <a:pt x="3141" y="1575"/>
                  <a:pt x="3150" y="1568"/>
                </a:cubicBezTo>
                <a:cubicBezTo>
                  <a:pt x="3159" y="1561"/>
                  <a:pt x="3168" y="1576"/>
                  <a:pt x="3168" y="1576"/>
                </a:cubicBezTo>
                <a:cubicBezTo>
                  <a:pt x="3186" y="1576"/>
                  <a:pt x="3186" y="1576"/>
                  <a:pt x="3186" y="1576"/>
                </a:cubicBezTo>
                <a:cubicBezTo>
                  <a:pt x="3190" y="1580"/>
                  <a:pt x="3190" y="1580"/>
                  <a:pt x="3190" y="1580"/>
                </a:cubicBezTo>
                <a:cubicBezTo>
                  <a:pt x="3190" y="1580"/>
                  <a:pt x="3210" y="1581"/>
                  <a:pt x="3215" y="1586"/>
                </a:cubicBezTo>
                <a:cubicBezTo>
                  <a:pt x="3220" y="1591"/>
                  <a:pt x="3209" y="1617"/>
                  <a:pt x="3209" y="1617"/>
                </a:cubicBezTo>
                <a:cubicBezTo>
                  <a:pt x="3215" y="1624"/>
                  <a:pt x="3215" y="1624"/>
                  <a:pt x="3215" y="1624"/>
                </a:cubicBezTo>
                <a:cubicBezTo>
                  <a:pt x="3209" y="1639"/>
                  <a:pt x="3209" y="1639"/>
                  <a:pt x="3209" y="1639"/>
                </a:cubicBezTo>
                <a:cubicBezTo>
                  <a:pt x="3209" y="1639"/>
                  <a:pt x="3248" y="1616"/>
                  <a:pt x="3259" y="1623"/>
                </a:cubicBezTo>
                <a:cubicBezTo>
                  <a:pt x="3270" y="1630"/>
                  <a:pt x="3242" y="1640"/>
                  <a:pt x="3241" y="1644"/>
                </a:cubicBezTo>
                <a:cubicBezTo>
                  <a:pt x="3240" y="1648"/>
                  <a:pt x="3255" y="1651"/>
                  <a:pt x="3255" y="1656"/>
                </a:cubicBezTo>
                <a:cubicBezTo>
                  <a:pt x="3255" y="1661"/>
                  <a:pt x="3239" y="1667"/>
                  <a:pt x="3239" y="1672"/>
                </a:cubicBezTo>
                <a:cubicBezTo>
                  <a:pt x="3239" y="1677"/>
                  <a:pt x="3252" y="1677"/>
                  <a:pt x="3249" y="1684"/>
                </a:cubicBezTo>
                <a:cubicBezTo>
                  <a:pt x="3246" y="1691"/>
                  <a:pt x="3240" y="1692"/>
                  <a:pt x="3240" y="1692"/>
                </a:cubicBezTo>
                <a:cubicBezTo>
                  <a:pt x="3238" y="1698"/>
                  <a:pt x="3238" y="1698"/>
                  <a:pt x="3238" y="1698"/>
                </a:cubicBezTo>
                <a:cubicBezTo>
                  <a:pt x="3236" y="1706"/>
                  <a:pt x="3236" y="1706"/>
                  <a:pt x="3236" y="1706"/>
                </a:cubicBezTo>
                <a:cubicBezTo>
                  <a:pt x="3220" y="1700"/>
                  <a:pt x="3220" y="1700"/>
                  <a:pt x="3220" y="1700"/>
                </a:cubicBezTo>
                <a:cubicBezTo>
                  <a:pt x="3219" y="1686"/>
                  <a:pt x="3219" y="1686"/>
                  <a:pt x="3219" y="1686"/>
                </a:cubicBezTo>
                <a:cubicBezTo>
                  <a:pt x="3210" y="1688"/>
                  <a:pt x="3210" y="1688"/>
                  <a:pt x="3210" y="1688"/>
                </a:cubicBezTo>
                <a:cubicBezTo>
                  <a:pt x="3199" y="1693"/>
                  <a:pt x="3199" y="1693"/>
                  <a:pt x="3199" y="1693"/>
                </a:cubicBezTo>
                <a:cubicBezTo>
                  <a:pt x="3163" y="1690"/>
                  <a:pt x="3163" y="1690"/>
                  <a:pt x="3163" y="1690"/>
                </a:cubicBezTo>
                <a:cubicBezTo>
                  <a:pt x="3163" y="1690"/>
                  <a:pt x="3150" y="1701"/>
                  <a:pt x="3129" y="1699"/>
                </a:cubicBezTo>
                <a:cubicBezTo>
                  <a:pt x="3108" y="1697"/>
                  <a:pt x="3113" y="1683"/>
                  <a:pt x="3109" y="1678"/>
                </a:cubicBezTo>
                <a:cubicBezTo>
                  <a:pt x="3105" y="1673"/>
                  <a:pt x="3085" y="1684"/>
                  <a:pt x="3082" y="1675"/>
                </a:cubicBezTo>
                <a:cubicBezTo>
                  <a:pt x="3119" y="1654"/>
                  <a:pt x="3119" y="1654"/>
                  <a:pt x="3119" y="1654"/>
                </a:cubicBezTo>
                <a:cubicBezTo>
                  <a:pt x="3119" y="1654"/>
                  <a:pt x="3114" y="1649"/>
                  <a:pt x="3107" y="1649"/>
                </a:cubicBezTo>
                <a:cubicBezTo>
                  <a:pt x="3100" y="1649"/>
                  <a:pt x="3086" y="1661"/>
                  <a:pt x="3082" y="1662"/>
                </a:cubicBezTo>
                <a:cubicBezTo>
                  <a:pt x="3078" y="1663"/>
                  <a:pt x="3056" y="1676"/>
                  <a:pt x="3042" y="1681"/>
                </a:cubicBezTo>
                <a:cubicBezTo>
                  <a:pt x="3028" y="1686"/>
                  <a:pt x="3012" y="1683"/>
                  <a:pt x="3012" y="1683"/>
                </a:cubicBezTo>
                <a:cubicBezTo>
                  <a:pt x="3006" y="1692"/>
                  <a:pt x="3006" y="1692"/>
                  <a:pt x="3006" y="1692"/>
                </a:cubicBezTo>
                <a:cubicBezTo>
                  <a:pt x="3006" y="1692"/>
                  <a:pt x="2982" y="1694"/>
                  <a:pt x="2973" y="1693"/>
                </a:cubicBezTo>
                <a:cubicBezTo>
                  <a:pt x="2964" y="1692"/>
                  <a:pt x="2988" y="1675"/>
                  <a:pt x="2988" y="1675"/>
                </a:cubicBezTo>
                <a:cubicBezTo>
                  <a:pt x="2988" y="1675"/>
                  <a:pt x="2978" y="1679"/>
                  <a:pt x="2959" y="1680"/>
                </a:cubicBezTo>
                <a:cubicBezTo>
                  <a:pt x="2940" y="1681"/>
                  <a:pt x="2938" y="1693"/>
                  <a:pt x="2921" y="1687"/>
                </a:cubicBezTo>
                <a:cubicBezTo>
                  <a:pt x="2904" y="1681"/>
                  <a:pt x="2997" y="1648"/>
                  <a:pt x="3009" y="1640"/>
                </a:cubicBezTo>
                <a:close/>
                <a:moveTo>
                  <a:pt x="2864" y="1316"/>
                </a:moveTo>
                <a:cubicBezTo>
                  <a:pt x="2874" y="1312"/>
                  <a:pt x="2873" y="1319"/>
                  <a:pt x="2877" y="1320"/>
                </a:cubicBezTo>
                <a:cubicBezTo>
                  <a:pt x="2881" y="1321"/>
                  <a:pt x="2892" y="1318"/>
                  <a:pt x="2900" y="1335"/>
                </a:cubicBezTo>
                <a:cubicBezTo>
                  <a:pt x="2908" y="1352"/>
                  <a:pt x="2887" y="1368"/>
                  <a:pt x="2887" y="1368"/>
                </a:cubicBezTo>
                <a:cubicBezTo>
                  <a:pt x="2887" y="1368"/>
                  <a:pt x="2884" y="1397"/>
                  <a:pt x="2885" y="1406"/>
                </a:cubicBezTo>
                <a:cubicBezTo>
                  <a:pt x="2886" y="1415"/>
                  <a:pt x="2881" y="1424"/>
                  <a:pt x="2878" y="1429"/>
                </a:cubicBezTo>
                <a:cubicBezTo>
                  <a:pt x="2875" y="1434"/>
                  <a:pt x="2882" y="1435"/>
                  <a:pt x="2885" y="1446"/>
                </a:cubicBezTo>
                <a:cubicBezTo>
                  <a:pt x="2888" y="1457"/>
                  <a:pt x="2864" y="1484"/>
                  <a:pt x="2864" y="1484"/>
                </a:cubicBezTo>
                <a:cubicBezTo>
                  <a:pt x="2850" y="1479"/>
                  <a:pt x="2850" y="1479"/>
                  <a:pt x="2850" y="1479"/>
                </a:cubicBezTo>
                <a:cubicBezTo>
                  <a:pt x="2850" y="1479"/>
                  <a:pt x="2847" y="1498"/>
                  <a:pt x="2830" y="1495"/>
                </a:cubicBezTo>
                <a:cubicBezTo>
                  <a:pt x="2813" y="1492"/>
                  <a:pt x="2869" y="1444"/>
                  <a:pt x="2869" y="1432"/>
                </a:cubicBezTo>
                <a:cubicBezTo>
                  <a:pt x="2869" y="1420"/>
                  <a:pt x="2848" y="1440"/>
                  <a:pt x="2848" y="1440"/>
                </a:cubicBezTo>
                <a:cubicBezTo>
                  <a:pt x="2861" y="1419"/>
                  <a:pt x="2861" y="1419"/>
                  <a:pt x="2861" y="1419"/>
                </a:cubicBezTo>
                <a:cubicBezTo>
                  <a:pt x="2861" y="1419"/>
                  <a:pt x="2865" y="1406"/>
                  <a:pt x="2854" y="1403"/>
                </a:cubicBezTo>
                <a:cubicBezTo>
                  <a:pt x="2843" y="1400"/>
                  <a:pt x="2849" y="1420"/>
                  <a:pt x="2836" y="1420"/>
                </a:cubicBezTo>
                <a:cubicBezTo>
                  <a:pt x="2823" y="1420"/>
                  <a:pt x="2833" y="1389"/>
                  <a:pt x="2833" y="1389"/>
                </a:cubicBezTo>
                <a:cubicBezTo>
                  <a:pt x="2833" y="1389"/>
                  <a:pt x="2827" y="1383"/>
                  <a:pt x="2825" y="1374"/>
                </a:cubicBezTo>
                <a:cubicBezTo>
                  <a:pt x="2823" y="1365"/>
                  <a:pt x="2847" y="1365"/>
                  <a:pt x="2849" y="1359"/>
                </a:cubicBezTo>
                <a:cubicBezTo>
                  <a:pt x="2851" y="1353"/>
                  <a:pt x="2829" y="1362"/>
                  <a:pt x="2825" y="1353"/>
                </a:cubicBezTo>
                <a:cubicBezTo>
                  <a:pt x="2824" y="1351"/>
                  <a:pt x="2854" y="1320"/>
                  <a:pt x="2864" y="1316"/>
                </a:cubicBezTo>
                <a:close/>
                <a:moveTo>
                  <a:pt x="2777" y="867"/>
                </a:moveTo>
                <a:cubicBezTo>
                  <a:pt x="2795" y="866"/>
                  <a:pt x="2833" y="870"/>
                  <a:pt x="2830" y="874"/>
                </a:cubicBezTo>
                <a:cubicBezTo>
                  <a:pt x="2827" y="878"/>
                  <a:pt x="2806" y="888"/>
                  <a:pt x="2806" y="885"/>
                </a:cubicBezTo>
                <a:cubicBezTo>
                  <a:pt x="2806" y="882"/>
                  <a:pt x="2794" y="868"/>
                  <a:pt x="2790" y="875"/>
                </a:cubicBezTo>
                <a:cubicBezTo>
                  <a:pt x="2786" y="882"/>
                  <a:pt x="2787" y="889"/>
                  <a:pt x="2787" y="889"/>
                </a:cubicBezTo>
                <a:cubicBezTo>
                  <a:pt x="2787" y="889"/>
                  <a:pt x="2773" y="881"/>
                  <a:pt x="2767" y="883"/>
                </a:cubicBezTo>
                <a:cubicBezTo>
                  <a:pt x="2761" y="885"/>
                  <a:pt x="2765" y="892"/>
                  <a:pt x="2765" y="892"/>
                </a:cubicBezTo>
                <a:cubicBezTo>
                  <a:pt x="2748" y="894"/>
                  <a:pt x="2748" y="894"/>
                  <a:pt x="2748" y="894"/>
                </a:cubicBezTo>
                <a:cubicBezTo>
                  <a:pt x="2748" y="894"/>
                  <a:pt x="2736" y="890"/>
                  <a:pt x="2721" y="900"/>
                </a:cubicBezTo>
                <a:cubicBezTo>
                  <a:pt x="2706" y="910"/>
                  <a:pt x="2677" y="929"/>
                  <a:pt x="2663" y="932"/>
                </a:cubicBezTo>
                <a:cubicBezTo>
                  <a:pt x="2649" y="935"/>
                  <a:pt x="2629" y="941"/>
                  <a:pt x="2629" y="941"/>
                </a:cubicBezTo>
                <a:cubicBezTo>
                  <a:pt x="2629" y="941"/>
                  <a:pt x="2598" y="933"/>
                  <a:pt x="2590" y="941"/>
                </a:cubicBezTo>
                <a:cubicBezTo>
                  <a:pt x="2582" y="949"/>
                  <a:pt x="2576" y="960"/>
                  <a:pt x="2576" y="960"/>
                </a:cubicBezTo>
                <a:cubicBezTo>
                  <a:pt x="2547" y="960"/>
                  <a:pt x="2547" y="960"/>
                  <a:pt x="2547" y="960"/>
                </a:cubicBezTo>
                <a:cubicBezTo>
                  <a:pt x="2541" y="966"/>
                  <a:pt x="2541" y="966"/>
                  <a:pt x="2541" y="966"/>
                </a:cubicBezTo>
                <a:cubicBezTo>
                  <a:pt x="2541" y="966"/>
                  <a:pt x="2527" y="963"/>
                  <a:pt x="2520" y="965"/>
                </a:cubicBezTo>
                <a:cubicBezTo>
                  <a:pt x="2513" y="967"/>
                  <a:pt x="2494" y="970"/>
                  <a:pt x="2487" y="969"/>
                </a:cubicBezTo>
                <a:cubicBezTo>
                  <a:pt x="2480" y="968"/>
                  <a:pt x="2469" y="960"/>
                  <a:pt x="2466" y="961"/>
                </a:cubicBezTo>
                <a:cubicBezTo>
                  <a:pt x="2463" y="962"/>
                  <a:pt x="2445" y="959"/>
                  <a:pt x="2445" y="955"/>
                </a:cubicBezTo>
                <a:cubicBezTo>
                  <a:pt x="2445" y="951"/>
                  <a:pt x="2467" y="952"/>
                  <a:pt x="2467" y="952"/>
                </a:cubicBezTo>
                <a:cubicBezTo>
                  <a:pt x="2467" y="952"/>
                  <a:pt x="2476" y="942"/>
                  <a:pt x="2479" y="942"/>
                </a:cubicBezTo>
                <a:cubicBezTo>
                  <a:pt x="2482" y="942"/>
                  <a:pt x="2490" y="950"/>
                  <a:pt x="2500" y="950"/>
                </a:cubicBezTo>
                <a:cubicBezTo>
                  <a:pt x="2510" y="950"/>
                  <a:pt x="2510" y="942"/>
                  <a:pt x="2510" y="942"/>
                </a:cubicBezTo>
                <a:cubicBezTo>
                  <a:pt x="2521" y="942"/>
                  <a:pt x="2521" y="942"/>
                  <a:pt x="2521" y="942"/>
                </a:cubicBezTo>
                <a:cubicBezTo>
                  <a:pt x="2521" y="942"/>
                  <a:pt x="2531" y="924"/>
                  <a:pt x="2541" y="923"/>
                </a:cubicBezTo>
                <a:cubicBezTo>
                  <a:pt x="2551" y="922"/>
                  <a:pt x="2554" y="931"/>
                  <a:pt x="2572" y="924"/>
                </a:cubicBezTo>
                <a:cubicBezTo>
                  <a:pt x="2590" y="917"/>
                  <a:pt x="2575" y="895"/>
                  <a:pt x="2575" y="895"/>
                </a:cubicBezTo>
                <a:cubicBezTo>
                  <a:pt x="2575" y="895"/>
                  <a:pt x="2553" y="881"/>
                  <a:pt x="2567" y="875"/>
                </a:cubicBezTo>
                <a:cubicBezTo>
                  <a:pt x="2573" y="872"/>
                  <a:pt x="2581" y="885"/>
                  <a:pt x="2581" y="885"/>
                </a:cubicBezTo>
                <a:cubicBezTo>
                  <a:pt x="2589" y="884"/>
                  <a:pt x="2589" y="884"/>
                  <a:pt x="2589" y="884"/>
                </a:cubicBezTo>
                <a:cubicBezTo>
                  <a:pt x="2601" y="895"/>
                  <a:pt x="2601" y="895"/>
                  <a:pt x="2601" y="895"/>
                </a:cubicBezTo>
                <a:cubicBezTo>
                  <a:pt x="2601" y="895"/>
                  <a:pt x="2615" y="894"/>
                  <a:pt x="2619" y="897"/>
                </a:cubicBezTo>
                <a:cubicBezTo>
                  <a:pt x="2623" y="900"/>
                  <a:pt x="2612" y="915"/>
                  <a:pt x="2635" y="914"/>
                </a:cubicBezTo>
                <a:cubicBezTo>
                  <a:pt x="2658" y="913"/>
                  <a:pt x="2658" y="908"/>
                  <a:pt x="2658" y="908"/>
                </a:cubicBezTo>
                <a:cubicBezTo>
                  <a:pt x="2669" y="909"/>
                  <a:pt x="2669" y="909"/>
                  <a:pt x="2669" y="909"/>
                </a:cubicBezTo>
                <a:cubicBezTo>
                  <a:pt x="2669" y="909"/>
                  <a:pt x="2709" y="893"/>
                  <a:pt x="2723" y="884"/>
                </a:cubicBezTo>
                <a:cubicBezTo>
                  <a:pt x="2737" y="875"/>
                  <a:pt x="2759" y="868"/>
                  <a:pt x="2777" y="867"/>
                </a:cubicBezTo>
                <a:close/>
                <a:moveTo>
                  <a:pt x="2442" y="702"/>
                </a:moveTo>
                <a:cubicBezTo>
                  <a:pt x="2452" y="697"/>
                  <a:pt x="2461" y="703"/>
                  <a:pt x="2474" y="703"/>
                </a:cubicBezTo>
                <a:cubicBezTo>
                  <a:pt x="2487" y="703"/>
                  <a:pt x="2483" y="694"/>
                  <a:pt x="2483" y="694"/>
                </a:cubicBezTo>
                <a:cubicBezTo>
                  <a:pt x="2553" y="689"/>
                  <a:pt x="2553" y="689"/>
                  <a:pt x="2553" y="689"/>
                </a:cubicBezTo>
                <a:cubicBezTo>
                  <a:pt x="2553" y="689"/>
                  <a:pt x="2588" y="679"/>
                  <a:pt x="2601" y="677"/>
                </a:cubicBezTo>
                <a:cubicBezTo>
                  <a:pt x="2614" y="675"/>
                  <a:pt x="2622" y="682"/>
                  <a:pt x="2622" y="682"/>
                </a:cubicBezTo>
                <a:cubicBezTo>
                  <a:pt x="2622" y="682"/>
                  <a:pt x="2625" y="676"/>
                  <a:pt x="2632" y="673"/>
                </a:cubicBezTo>
                <a:cubicBezTo>
                  <a:pt x="2639" y="670"/>
                  <a:pt x="2661" y="680"/>
                  <a:pt x="2661" y="680"/>
                </a:cubicBezTo>
                <a:cubicBezTo>
                  <a:pt x="2661" y="680"/>
                  <a:pt x="2639" y="686"/>
                  <a:pt x="2631" y="690"/>
                </a:cubicBezTo>
                <a:cubicBezTo>
                  <a:pt x="2623" y="694"/>
                  <a:pt x="2589" y="696"/>
                  <a:pt x="2589" y="696"/>
                </a:cubicBezTo>
                <a:cubicBezTo>
                  <a:pt x="2587" y="704"/>
                  <a:pt x="2587" y="704"/>
                  <a:pt x="2587" y="704"/>
                </a:cubicBezTo>
                <a:cubicBezTo>
                  <a:pt x="2605" y="704"/>
                  <a:pt x="2605" y="704"/>
                  <a:pt x="2605" y="704"/>
                </a:cubicBezTo>
                <a:cubicBezTo>
                  <a:pt x="2605" y="704"/>
                  <a:pt x="2616" y="707"/>
                  <a:pt x="2620" y="707"/>
                </a:cubicBezTo>
                <a:cubicBezTo>
                  <a:pt x="2624" y="707"/>
                  <a:pt x="2650" y="704"/>
                  <a:pt x="2664" y="703"/>
                </a:cubicBezTo>
                <a:cubicBezTo>
                  <a:pt x="2678" y="702"/>
                  <a:pt x="2658" y="693"/>
                  <a:pt x="2658" y="693"/>
                </a:cubicBezTo>
                <a:cubicBezTo>
                  <a:pt x="2695" y="692"/>
                  <a:pt x="2695" y="692"/>
                  <a:pt x="2695" y="692"/>
                </a:cubicBezTo>
                <a:cubicBezTo>
                  <a:pt x="2695" y="692"/>
                  <a:pt x="2690" y="705"/>
                  <a:pt x="2671" y="711"/>
                </a:cubicBezTo>
                <a:cubicBezTo>
                  <a:pt x="2652" y="717"/>
                  <a:pt x="2640" y="724"/>
                  <a:pt x="2640" y="724"/>
                </a:cubicBezTo>
                <a:cubicBezTo>
                  <a:pt x="2640" y="724"/>
                  <a:pt x="2639" y="736"/>
                  <a:pt x="2631" y="738"/>
                </a:cubicBezTo>
                <a:cubicBezTo>
                  <a:pt x="2623" y="740"/>
                  <a:pt x="2601" y="729"/>
                  <a:pt x="2601" y="729"/>
                </a:cubicBezTo>
                <a:cubicBezTo>
                  <a:pt x="2596" y="736"/>
                  <a:pt x="2596" y="736"/>
                  <a:pt x="2596" y="736"/>
                </a:cubicBezTo>
                <a:cubicBezTo>
                  <a:pt x="2586" y="727"/>
                  <a:pt x="2586" y="727"/>
                  <a:pt x="2586" y="727"/>
                </a:cubicBezTo>
                <a:cubicBezTo>
                  <a:pt x="2576" y="737"/>
                  <a:pt x="2576" y="737"/>
                  <a:pt x="2576" y="737"/>
                </a:cubicBezTo>
                <a:cubicBezTo>
                  <a:pt x="2576" y="737"/>
                  <a:pt x="2568" y="731"/>
                  <a:pt x="2562" y="738"/>
                </a:cubicBezTo>
                <a:cubicBezTo>
                  <a:pt x="2556" y="745"/>
                  <a:pt x="2568" y="751"/>
                  <a:pt x="2568" y="751"/>
                </a:cubicBezTo>
                <a:cubicBezTo>
                  <a:pt x="2547" y="754"/>
                  <a:pt x="2547" y="754"/>
                  <a:pt x="2547" y="754"/>
                </a:cubicBezTo>
                <a:cubicBezTo>
                  <a:pt x="2547" y="754"/>
                  <a:pt x="2532" y="764"/>
                  <a:pt x="2529" y="764"/>
                </a:cubicBezTo>
                <a:cubicBezTo>
                  <a:pt x="2526" y="764"/>
                  <a:pt x="2483" y="777"/>
                  <a:pt x="2472" y="773"/>
                </a:cubicBezTo>
                <a:cubicBezTo>
                  <a:pt x="2461" y="769"/>
                  <a:pt x="2500" y="762"/>
                  <a:pt x="2515" y="759"/>
                </a:cubicBezTo>
                <a:cubicBezTo>
                  <a:pt x="2530" y="756"/>
                  <a:pt x="2552" y="739"/>
                  <a:pt x="2539" y="737"/>
                </a:cubicBezTo>
                <a:cubicBezTo>
                  <a:pt x="2526" y="735"/>
                  <a:pt x="2474" y="764"/>
                  <a:pt x="2461" y="766"/>
                </a:cubicBezTo>
                <a:cubicBezTo>
                  <a:pt x="2448" y="768"/>
                  <a:pt x="2422" y="764"/>
                  <a:pt x="2413" y="759"/>
                </a:cubicBezTo>
                <a:cubicBezTo>
                  <a:pt x="2404" y="754"/>
                  <a:pt x="2444" y="753"/>
                  <a:pt x="2451" y="748"/>
                </a:cubicBezTo>
                <a:cubicBezTo>
                  <a:pt x="2458" y="743"/>
                  <a:pt x="2486" y="733"/>
                  <a:pt x="2486" y="733"/>
                </a:cubicBezTo>
                <a:cubicBezTo>
                  <a:pt x="2486" y="733"/>
                  <a:pt x="2481" y="725"/>
                  <a:pt x="2487" y="722"/>
                </a:cubicBezTo>
                <a:cubicBezTo>
                  <a:pt x="2493" y="719"/>
                  <a:pt x="2511" y="728"/>
                  <a:pt x="2533" y="722"/>
                </a:cubicBezTo>
                <a:cubicBezTo>
                  <a:pt x="2555" y="716"/>
                  <a:pt x="2535" y="704"/>
                  <a:pt x="2516" y="704"/>
                </a:cubicBezTo>
                <a:cubicBezTo>
                  <a:pt x="2497" y="704"/>
                  <a:pt x="2492" y="711"/>
                  <a:pt x="2481" y="716"/>
                </a:cubicBezTo>
                <a:cubicBezTo>
                  <a:pt x="2470" y="721"/>
                  <a:pt x="2471" y="711"/>
                  <a:pt x="2471" y="711"/>
                </a:cubicBezTo>
                <a:cubicBezTo>
                  <a:pt x="2459" y="716"/>
                  <a:pt x="2459" y="716"/>
                  <a:pt x="2459" y="716"/>
                </a:cubicBezTo>
                <a:cubicBezTo>
                  <a:pt x="2436" y="713"/>
                  <a:pt x="2436" y="713"/>
                  <a:pt x="2436" y="713"/>
                </a:cubicBezTo>
                <a:cubicBezTo>
                  <a:pt x="2436" y="713"/>
                  <a:pt x="2415" y="723"/>
                  <a:pt x="2406" y="720"/>
                </a:cubicBezTo>
                <a:cubicBezTo>
                  <a:pt x="2397" y="717"/>
                  <a:pt x="2432" y="707"/>
                  <a:pt x="2442" y="702"/>
                </a:cubicBezTo>
                <a:close/>
                <a:moveTo>
                  <a:pt x="2739" y="3603"/>
                </a:moveTo>
                <a:cubicBezTo>
                  <a:pt x="2739" y="3603"/>
                  <a:pt x="2719" y="3594"/>
                  <a:pt x="2713" y="3592"/>
                </a:cubicBezTo>
                <a:cubicBezTo>
                  <a:pt x="2712" y="3592"/>
                  <a:pt x="2712" y="3592"/>
                  <a:pt x="2711" y="3592"/>
                </a:cubicBezTo>
                <a:cubicBezTo>
                  <a:pt x="2711" y="3591"/>
                  <a:pt x="2711" y="3591"/>
                  <a:pt x="2711" y="3591"/>
                </a:cubicBezTo>
                <a:cubicBezTo>
                  <a:pt x="2708" y="3589"/>
                  <a:pt x="2697" y="3585"/>
                  <a:pt x="2700" y="3581"/>
                </a:cubicBezTo>
                <a:cubicBezTo>
                  <a:pt x="2703" y="3577"/>
                  <a:pt x="2718" y="3582"/>
                  <a:pt x="2714" y="3575"/>
                </a:cubicBezTo>
                <a:cubicBezTo>
                  <a:pt x="2710" y="3569"/>
                  <a:pt x="2709" y="3569"/>
                  <a:pt x="2709" y="3569"/>
                </a:cubicBezTo>
                <a:cubicBezTo>
                  <a:pt x="2709" y="3569"/>
                  <a:pt x="2698" y="3573"/>
                  <a:pt x="2698" y="3571"/>
                </a:cubicBezTo>
                <a:cubicBezTo>
                  <a:pt x="2697" y="3569"/>
                  <a:pt x="2691" y="3541"/>
                  <a:pt x="2698" y="3543"/>
                </a:cubicBezTo>
                <a:cubicBezTo>
                  <a:pt x="2705" y="3545"/>
                  <a:pt x="2738" y="3571"/>
                  <a:pt x="2742" y="3579"/>
                </a:cubicBezTo>
                <a:cubicBezTo>
                  <a:pt x="2745" y="3583"/>
                  <a:pt x="2746" y="3591"/>
                  <a:pt x="2747" y="3598"/>
                </a:cubicBezTo>
                <a:cubicBezTo>
                  <a:pt x="2747" y="3598"/>
                  <a:pt x="2747" y="3598"/>
                  <a:pt x="2747" y="3598"/>
                </a:cubicBezTo>
                <a:cubicBezTo>
                  <a:pt x="2738" y="3598"/>
                  <a:pt x="2739" y="3603"/>
                  <a:pt x="2739" y="3603"/>
                </a:cubicBezTo>
                <a:close/>
                <a:moveTo>
                  <a:pt x="3523" y="5086"/>
                </a:moveTo>
                <a:cubicBezTo>
                  <a:pt x="3517" y="5079"/>
                  <a:pt x="3517" y="5079"/>
                  <a:pt x="3517" y="5079"/>
                </a:cubicBezTo>
                <a:cubicBezTo>
                  <a:pt x="3509" y="5070"/>
                  <a:pt x="3509" y="5070"/>
                  <a:pt x="3509" y="5070"/>
                </a:cubicBezTo>
                <a:cubicBezTo>
                  <a:pt x="3509" y="5070"/>
                  <a:pt x="3499" y="5063"/>
                  <a:pt x="3491" y="5059"/>
                </a:cubicBezTo>
                <a:cubicBezTo>
                  <a:pt x="3483" y="5055"/>
                  <a:pt x="3480" y="5047"/>
                  <a:pt x="3480" y="5047"/>
                </a:cubicBezTo>
                <a:cubicBezTo>
                  <a:pt x="3480" y="5047"/>
                  <a:pt x="3466" y="5049"/>
                  <a:pt x="3462" y="5044"/>
                </a:cubicBezTo>
                <a:cubicBezTo>
                  <a:pt x="3467" y="5030"/>
                  <a:pt x="3467" y="5030"/>
                  <a:pt x="3467" y="5030"/>
                </a:cubicBezTo>
                <a:cubicBezTo>
                  <a:pt x="3467" y="5030"/>
                  <a:pt x="3463" y="5015"/>
                  <a:pt x="3468" y="5011"/>
                </a:cubicBezTo>
                <a:cubicBezTo>
                  <a:pt x="3471" y="5008"/>
                  <a:pt x="3485" y="5020"/>
                  <a:pt x="3494" y="5028"/>
                </a:cubicBezTo>
                <a:cubicBezTo>
                  <a:pt x="3499" y="5032"/>
                  <a:pt x="3502" y="5036"/>
                  <a:pt x="3502" y="5036"/>
                </a:cubicBezTo>
                <a:cubicBezTo>
                  <a:pt x="3517" y="5049"/>
                  <a:pt x="3517" y="5049"/>
                  <a:pt x="3517" y="5049"/>
                </a:cubicBezTo>
                <a:cubicBezTo>
                  <a:pt x="3518" y="5061"/>
                  <a:pt x="3518" y="5061"/>
                  <a:pt x="3518" y="5061"/>
                </a:cubicBezTo>
                <a:cubicBezTo>
                  <a:pt x="3531" y="5069"/>
                  <a:pt x="3531" y="5069"/>
                  <a:pt x="3531" y="5069"/>
                </a:cubicBezTo>
                <a:lnTo>
                  <a:pt x="3523" y="5086"/>
                </a:lnTo>
                <a:close/>
                <a:moveTo>
                  <a:pt x="3432" y="3548"/>
                </a:moveTo>
                <a:cubicBezTo>
                  <a:pt x="3432" y="3553"/>
                  <a:pt x="3439" y="3569"/>
                  <a:pt x="3439" y="3569"/>
                </a:cubicBezTo>
                <a:cubicBezTo>
                  <a:pt x="3456" y="3568"/>
                  <a:pt x="3456" y="3568"/>
                  <a:pt x="3456" y="3568"/>
                </a:cubicBezTo>
                <a:cubicBezTo>
                  <a:pt x="3456" y="3568"/>
                  <a:pt x="3461" y="3541"/>
                  <a:pt x="3449" y="3538"/>
                </a:cubicBezTo>
                <a:cubicBezTo>
                  <a:pt x="3438" y="3535"/>
                  <a:pt x="3432" y="3542"/>
                  <a:pt x="3432" y="3548"/>
                </a:cubicBezTo>
                <a:close/>
                <a:moveTo>
                  <a:pt x="2936" y="4356"/>
                </a:moveTo>
                <a:cubicBezTo>
                  <a:pt x="2951" y="4352"/>
                  <a:pt x="2953" y="4332"/>
                  <a:pt x="2943" y="4336"/>
                </a:cubicBezTo>
                <a:cubicBezTo>
                  <a:pt x="2934" y="4340"/>
                  <a:pt x="2928" y="4357"/>
                  <a:pt x="2936" y="4356"/>
                </a:cubicBezTo>
                <a:close/>
                <a:moveTo>
                  <a:pt x="3616" y="6574"/>
                </a:moveTo>
                <a:cubicBezTo>
                  <a:pt x="3603" y="6577"/>
                  <a:pt x="3603" y="6577"/>
                  <a:pt x="3603" y="6577"/>
                </a:cubicBezTo>
                <a:cubicBezTo>
                  <a:pt x="3610" y="6590"/>
                  <a:pt x="3610" y="6590"/>
                  <a:pt x="3610" y="6590"/>
                </a:cubicBezTo>
                <a:lnTo>
                  <a:pt x="3616" y="6574"/>
                </a:lnTo>
                <a:close/>
                <a:moveTo>
                  <a:pt x="3626" y="6546"/>
                </a:moveTo>
                <a:cubicBezTo>
                  <a:pt x="3612" y="6557"/>
                  <a:pt x="3619" y="6567"/>
                  <a:pt x="3629" y="6564"/>
                </a:cubicBezTo>
                <a:cubicBezTo>
                  <a:pt x="3641" y="6560"/>
                  <a:pt x="3640" y="6536"/>
                  <a:pt x="3626" y="6546"/>
                </a:cubicBezTo>
                <a:close/>
                <a:moveTo>
                  <a:pt x="3828" y="7023"/>
                </a:moveTo>
                <a:cubicBezTo>
                  <a:pt x="3805" y="7010"/>
                  <a:pt x="3805" y="7010"/>
                  <a:pt x="3805" y="7010"/>
                </a:cubicBezTo>
                <a:cubicBezTo>
                  <a:pt x="3822" y="7029"/>
                  <a:pt x="3822" y="7029"/>
                  <a:pt x="3822" y="7029"/>
                </a:cubicBezTo>
                <a:cubicBezTo>
                  <a:pt x="3853" y="7033"/>
                  <a:pt x="3853" y="7033"/>
                  <a:pt x="3853" y="7033"/>
                </a:cubicBezTo>
                <a:cubicBezTo>
                  <a:pt x="3864" y="7040"/>
                  <a:pt x="3864" y="7040"/>
                  <a:pt x="3864" y="7040"/>
                </a:cubicBezTo>
                <a:cubicBezTo>
                  <a:pt x="3853" y="7026"/>
                  <a:pt x="3853" y="7026"/>
                  <a:pt x="3853" y="7026"/>
                </a:cubicBezTo>
                <a:lnTo>
                  <a:pt x="3828" y="7023"/>
                </a:lnTo>
                <a:close/>
                <a:moveTo>
                  <a:pt x="3646" y="6620"/>
                </a:moveTo>
                <a:cubicBezTo>
                  <a:pt x="3648" y="6632"/>
                  <a:pt x="3648" y="6632"/>
                  <a:pt x="3648" y="6632"/>
                </a:cubicBezTo>
                <a:cubicBezTo>
                  <a:pt x="3664" y="6642"/>
                  <a:pt x="3664" y="6642"/>
                  <a:pt x="3664" y="6642"/>
                </a:cubicBezTo>
                <a:cubicBezTo>
                  <a:pt x="3664" y="6626"/>
                  <a:pt x="3664" y="6626"/>
                  <a:pt x="3664" y="6626"/>
                </a:cubicBezTo>
                <a:cubicBezTo>
                  <a:pt x="3655" y="6610"/>
                  <a:pt x="3655" y="6610"/>
                  <a:pt x="3655" y="6610"/>
                </a:cubicBezTo>
                <a:cubicBezTo>
                  <a:pt x="3633" y="6611"/>
                  <a:pt x="3633" y="6611"/>
                  <a:pt x="3633" y="6611"/>
                </a:cubicBezTo>
                <a:lnTo>
                  <a:pt x="3646" y="6620"/>
                </a:lnTo>
                <a:close/>
                <a:moveTo>
                  <a:pt x="3623" y="6590"/>
                </a:moveTo>
                <a:cubicBezTo>
                  <a:pt x="3630" y="6598"/>
                  <a:pt x="3630" y="6598"/>
                  <a:pt x="3630" y="6598"/>
                </a:cubicBezTo>
                <a:cubicBezTo>
                  <a:pt x="3648" y="6598"/>
                  <a:pt x="3648" y="6598"/>
                  <a:pt x="3648" y="6598"/>
                </a:cubicBezTo>
                <a:cubicBezTo>
                  <a:pt x="3655" y="6585"/>
                  <a:pt x="3655" y="6585"/>
                  <a:pt x="3655" y="6585"/>
                </a:cubicBezTo>
                <a:cubicBezTo>
                  <a:pt x="3636" y="6590"/>
                  <a:pt x="3636" y="6590"/>
                  <a:pt x="3636" y="6590"/>
                </a:cubicBezTo>
                <a:lnTo>
                  <a:pt x="3623" y="6590"/>
                </a:lnTo>
                <a:close/>
                <a:moveTo>
                  <a:pt x="3708" y="6864"/>
                </a:moveTo>
                <a:cubicBezTo>
                  <a:pt x="3713" y="6863"/>
                  <a:pt x="3716" y="6854"/>
                  <a:pt x="3716" y="6854"/>
                </a:cubicBezTo>
                <a:cubicBezTo>
                  <a:pt x="3736" y="6871"/>
                  <a:pt x="3736" y="6871"/>
                  <a:pt x="3736" y="6871"/>
                </a:cubicBezTo>
                <a:cubicBezTo>
                  <a:pt x="3737" y="6855"/>
                  <a:pt x="3737" y="6855"/>
                  <a:pt x="3737" y="6855"/>
                </a:cubicBezTo>
                <a:cubicBezTo>
                  <a:pt x="3717" y="6834"/>
                  <a:pt x="3717" y="6834"/>
                  <a:pt x="3717" y="6834"/>
                </a:cubicBezTo>
                <a:cubicBezTo>
                  <a:pt x="3717" y="6834"/>
                  <a:pt x="3701" y="6811"/>
                  <a:pt x="3701" y="6799"/>
                </a:cubicBezTo>
                <a:cubicBezTo>
                  <a:pt x="3701" y="6788"/>
                  <a:pt x="3690" y="6776"/>
                  <a:pt x="3679" y="6770"/>
                </a:cubicBezTo>
                <a:cubicBezTo>
                  <a:pt x="3669" y="6765"/>
                  <a:pt x="3669" y="6776"/>
                  <a:pt x="3669" y="6776"/>
                </a:cubicBezTo>
                <a:cubicBezTo>
                  <a:pt x="3655" y="6772"/>
                  <a:pt x="3655" y="6772"/>
                  <a:pt x="3655" y="6772"/>
                </a:cubicBezTo>
                <a:cubicBezTo>
                  <a:pt x="3655" y="6772"/>
                  <a:pt x="3640" y="6799"/>
                  <a:pt x="3651" y="6799"/>
                </a:cubicBezTo>
                <a:cubicBezTo>
                  <a:pt x="3661" y="6799"/>
                  <a:pt x="3681" y="6799"/>
                  <a:pt x="3681" y="6799"/>
                </a:cubicBezTo>
                <a:cubicBezTo>
                  <a:pt x="3668" y="6825"/>
                  <a:pt x="3668" y="6825"/>
                  <a:pt x="3668" y="6825"/>
                </a:cubicBezTo>
                <a:cubicBezTo>
                  <a:pt x="3677" y="6825"/>
                  <a:pt x="3677" y="6825"/>
                  <a:pt x="3677" y="6825"/>
                </a:cubicBezTo>
                <a:cubicBezTo>
                  <a:pt x="3691" y="6812"/>
                  <a:pt x="3691" y="6812"/>
                  <a:pt x="3691" y="6812"/>
                </a:cubicBezTo>
                <a:cubicBezTo>
                  <a:pt x="3690" y="6828"/>
                  <a:pt x="3690" y="6828"/>
                  <a:pt x="3690" y="6828"/>
                </a:cubicBezTo>
                <a:cubicBezTo>
                  <a:pt x="3690" y="6828"/>
                  <a:pt x="3704" y="6866"/>
                  <a:pt x="3708" y="6864"/>
                </a:cubicBezTo>
                <a:close/>
                <a:moveTo>
                  <a:pt x="3703" y="6889"/>
                </a:moveTo>
                <a:cubicBezTo>
                  <a:pt x="3714" y="6890"/>
                  <a:pt x="3714" y="6890"/>
                  <a:pt x="3714" y="6890"/>
                </a:cubicBezTo>
                <a:cubicBezTo>
                  <a:pt x="3721" y="6912"/>
                  <a:pt x="3721" y="6912"/>
                  <a:pt x="3721" y="6912"/>
                </a:cubicBezTo>
                <a:cubicBezTo>
                  <a:pt x="3726" y="6892"/>
                  <a:pt x="3726" y="6892"/>
                  <a:pt x="3726" y="6892"/>
                </a:cubicBezTo>
                <a:cubicBezTo>
                  <a:pt x="3727" y="6876"/>
                  <a:pt x="3727" y="6876"/>
                  <a:pt x="3727" y="6876"/>
                </a:cubicBezTo>
                <a:cubicBezTo>
                  <a:pt x="3710" y="6871"/>
                  <a:pt x="3710" y="6871"/>
                  <a:pt x="3710" y="6871"/>
                </a:cubicBezTo>
                <a:lnTo>
                  <a:pt x="3703" y="6889"/>
                </a:lnTo>
                <a:close/>
                <a:moveTo>
                  <a:pt x="3756" y="6964"/>
                </a:moveTo>
                <a:cubicBezTo>
                  <a:pt x="3779" y="6985"/>
                  <a:pt x="3779" y="6985"/>
                  <a:pt x="3779" y="6985"/>
                </a:cubicBezTo>
                <a:cubicBezTo>
                  <a:pt x="3786" y="6978"/>
                  <a:pt x="3786" y="6978"/>
                  <a:pt x="3786" y="6978"/>
                </a:cubicBezTo>
                <a:cubicBezTo>
                  <a:pt x="3766" y="6955"/>
                  <a:pt x="3766" y="6955"/>
                  <a:pt x="3766" y="6955"/>
                </a:cubicBezTo>
                <a:lnTo>
                  <a:pt x="3756" y="6964"/>
                </a:lnTo>
                <a:close/>
                <a:moveTo>
                  <a:pt x="3828" y="6972"/>
                </a:moveTo>
                <a:cubicBezTo>
                  <a:pt x="3815" y="6959"/>
                  <a:pt x="3815" y="6959"/>
                  <a:pt x="3815" y="6959"/>
                </a:cubicBezTo>
                <a:cubicBezTo>
                  <a:pt x="3811" y="6981"/>
                  <a:pt x="3811" y="6981"/>
                  <a:pt x="3811" y="6981"/>
                </a:cubicBezTo>
                <a:cubicBezTo>
                  <a:pt x="3796" y="6985"/>
                  <a:pt x="3796" y="6985"/>
                  <a:pt x="3796" y="6985"/>
                </a:cubicBezTo>
                <a:cubicBezTo>
                  <a:pt x="3825" y="6997"/>
                  <a:pt x="3825" y="6997"/>
                  <a:pt x="3825" y="6997"/>
                </a:cubicBezTo>
                <a:lnTo>
                  <a:pt x="3828" y="6972"/>
                </a:lnTo>
                <a:close/>
                <a:moveTo>
                  <a:pt x="3802" y="6957"/>
                </a:moveTo>
                <a:cubicBezTo>
                  <a:pt x="3795" y="6951"/>
                  <a:pt x="3795" y="6951"/>
                  <a:pt x="3795" y="6951"/>
                </a:cubicBezTo>
                <a:cubicBezTo>
                  <a:pt x="3789" y="6961"/>
                  <a:pt x="3789" y="6961"/>
                  <a:pt x="3789" y="6961"/>
                </a:cubicBezTo>
                <a:cubicBezTo>
                  <a:pt x="3796" y="6970"/>
                  <a:pt x="3796" y="6970"/>
                  <a:pt x="3796" y="6970"/>
                </a:cubicBezTo>
                <a:lnTo>
                  <a:pt x="3802" y="6957"/>
                </a:lnTo>
                <a:close/>
                <a:moveTo>
                  <a:pt x="9720" y="140"/>
                </a:moveTo>
                <a:cubicBezTo>
                  <a:pt x="9720" y="148"/>
                  <a:pt x="9786" y="154"/>
                  <a:pt x="9786" y="154"/>
                </a:cubicBezTo>
                <a:cubicBezTo>
                  <a:pt x="9820" y="150"/>
                  <a:pt x="9820" y="150"/>
                  <a:pt x="9820" y="150"/>
                </a:cubicBezTo>
                <a:cubicBezTo>
                  <a:pt x="9858" y="164"/>
                  <a:pt x="9858" y="164"/>
                  <a:pt x="9858" y="164"/>
                </a:cubicBezTo>
                <a:cubicBezTo>
                  <a:pt x="9900" y="162"/>
                  <a:pt x="9900" y="162"/>
                  <a:pt x="9900" y="162"/>
                </a:cubicBezTo>
                <a:cubicBezTo>
                  <a:pt x="9894" y="144"/>
                  <a:pt x="9876" y="118"/>
                  <a:pt x="9858" y="120"/>
                </a:cubicBezTo>
                <a:cubicBezTo>
                  <a:pt x="9840" y="122"/>
                  <a:pt x="9822" y="134"/>
                  <a:pt x="9822" y="134"/>
                </a:cubicBezTo>
                <a:cubicBezTo>
                  <a:pt x="9808" y="118"/>
                  <a:pt x="9808" y="118"/>
                  <a:pt x="9808" y="118"/>
                </a:cubicBezTo>
                <a:cubicBezTo>
                  <a:pt x="9808" y="118"/>
                  <a:pt x="9720" y="132"/>
                  <a:pt x="9720" y="140"/>
                </a:cubicBezTo>
                <a:close/>
                <a:moveTo>
                  <a:pt x="9682" y="142"/>
                </a:moveTo>
                <a:cubicBezTo>
                  <a:pt x="9692" y="132"/>
                  <a:pt x="9692" y="132"/>
                  <a:pt x="9692" y="132"/>
                </a:cubicBezTo>
                <a:cubicBezTo>
                  <a:pt x="9632" y="132"/>
                  <a:pt x="9632" y="132"/>
                  <a:pt x="9632" y="132"/>
                </a:cubicBezTo>
                <a:lnTo>
                  <a:pt x="9682" y="142"/>
                </a:lnTo>
                <a:close/>
                <a:moveTo>
                  <a:pt x="9658" y="124"/>
                </a:moveTo>
                <a:cubicBezTo>
                  <a:pt x="9658" y="124"/>
                  <a:pt x="9714" y="128"/>
                  <a:pt x="9726" y="124"/>
                </a:cubicBezTo>
                <a:cubicBezTo>
                  <a:pt x="9738" y="120"/>
                  <a:pt x="9780" y="124"/>
                  <a:pt x="9772" y="108"/>
                </a:cubicBezTo>
                <a:cubicBezTo>
                  <a:pt x="9764" y="92"/>
                  <a:pt x="9690" y="70"/>
                  <a:pt x="9690" y="70"/>
                </a:cubicBezTo>
                <a:cubicBezTo>
                  <a:pt x="9690" y="70"/>
                  <a:pt x="9634" y="60"/>
                  <a:pt x="9632" y="80"/>
                </a:cubicBezTo>
                <a:cubicBezTo>
                  <a:pt x="9630" y="100"/>
                  <a:pt x="9658" y="124"/>
                  <a:pt x="9658" y="124"/>
                </a:cubicBezTo>
                <a:close/>
                <a:moveTo>
                  <a:pt x="10000" y="192"/>
                </a:moveTo>
                <a:cubicBezTo>
                  <a:pt x="10106" y="186"/>
                  <a:pt x="10106" y="186"/>
                  <a:pt x="10106" y="186"/>
                </a:cubicBezTo>
                <a:cubicBezTo>
                  <a:pt x="10078" y="170"/>
                  <a:pt x="10078" y="170"/>
                  <a:pt x="10078" y="170"/>
                </a:cubicBezTo>
                <a:cubicBezTo>
                  <a:pt x="10078" y="170"/>
                  <a:pt x="10040" y="150"/>
                  <a:pt x="10030" y="150"/>
                </a:cubicBezTo>
                <a:cubicBezTo>
                  <a:pt x="10020" y="150"/>
                  <a:pt x="10002" y="162"/>
                  <a:pt x="10002" y="162"/>
                </a:cubicBezTo>
                <a:cubicBezTo>
                  <a:pt x="10002" y="162"/>
                  <a:pt x="9996" y="134"/>
                  <a:pt x="9974" y="134"/>
                </a:cubicBezTo>
                <a:cubicBezTo>
                  <a:pt x="9952" y="134"/>
                  <a:pt x="9940" y="200"/>
                  <a:pt x="9940" y="200"/>
                </a:cubicBezTo>
                <a:cubicBezTo>
                  <a:pt x="9956" y="208"/>
                  <a:pt x="9956" y="208"/>
                  <a:pt x="9956" y="208"/>
                </a:cubicBezTo>
                <a:cubicBezTo>
                  <a:pt x="9974" y="204"/>
                  <a:pt x="10000" y="192"/>
                  <a:pt x="10000" y="192"/>
                </a:cubicBezTo>
                <a:close/>
                <a:moveTo>
                  <a:pt x="11360" y="338"/>
                </a:moveTo>
                <a:cubicBezTo>
                  <a:pt x="11370" y="320"/>
                  <a:pt x="11370" y="320"/>
                  <a:pt x="11370" y="320"/>
                </a:cubicBezTo>
                <a:cubicBezTo>
                  <a:pt x="11370" y="320"/>
                  <a:pt x="11396" y="320"/>
                  <a:pt x="11406" y="320"/>
                </a:cubicBezTo>
                <a:cubicBezTo>
                  <a:pt x="11416" y="320"/>
                  <a:pt x="11446" y="318"/>
                  <a:pt x="11446" y="318"/>
                </a:cubicBezTo>
                <a:cubicBezTo>
                  <a:pt x="11404" y="298"/>
                  <a:pt x="11404" y="298"/>
                  <a:pt x="11404" y="298"/>
                </a:cubicBezTo>
                <a:cubicBezTo>
                  <a:pt x="11412" y="284"/>
                  <a:pt x="11412" y="284"/>
                  <a:pt x="11412" y="284"/>
                </a:cubicBezTo>
                <a:cubicBezTo>
                  <a:pt x="11352" y="272"/>
                  <a:pt x="11352" y="272"/>
                  <a:pt x="11352" y="272"/>
                </a:cubicBezTo>
                <a:cubicBezTo>
                  <a:pt x="11362" y="290"/>
                  <a:pt x="11362" y="290"/>
                  <a:pt x="11362" y="290"/>
                </a:cubicBezTo>
                <a:cubicBezTo>
                  <a:pt x="11362" y="290"/>
                  <a:pt x="11240" y="250"/>
                  <a:pt x="11242" y="280"/>
                </a:cubicBezTo>
                <a:cubicBezTo>
                  <a:pt x="11244" y="310"/>
                  <a:pt x="11360" y="338"/>
                  <a:pt x="11360" y="338"/>
                </a:cubicBezTo>
                <a:close/>
                <a:moveTo>
                  <a:pt x="11226" y="294"/>
                </a:moveTo>
                <a:cubicBezTo>
                  <a:pt x="11190" y="282"/>
                  <a:pt x="11190" y="282"/>
                  <a:pt x="11190" y="282"/>
                </a:cubicBezTo>
                <a:cubicBezTo>
                  <a:pt x="11206" y="304"/>
                  <a:pt x="11206" y="304"/>
                  <a:pt x="11206" y="304"/>
                </a:cubicBezTo>
                <a:lnTo>
                  <a:pt x="11226" y="294"/>
                </a:lnTo>
                <a:close/>
                <a:moveTo>
                  <a:pt x="10490" y="348"/>
                </a:moveTo>
                <a:cubicBezTo>
                  <a:pt x="10522" y="354"/>
                  <a:pt x="10522" y="354"/>
                  <a:pt x="10522" y="354"/>
                </a:cubicBezTo>
                <a:cubicBezTo>
                  <a:pt x="10542" y="356"/>
                  <a:pt x="10562" y="344"/>
                  <a:pt x="10532" y="338"/>
                </a:cubicBezTo>
                <a:cubicBezTo>
                  <a:pt x="10502" y="332"/>
                  <a:pt x="10490" y="348"/>
                  <a:pt x="10490" y="348"/>
                </a:cubicBezTo>
                <a:close/>
                <a:moveTo>
                  <a:pt x="9502" y="405"/>
                </a:moveTo>
                <a:cubicBezTo>
                  <a:pt x="9477" y="388"/>
                  <a:pt x="9484" y="411"/>
                  <a:pt x="9484" y="411"/>
                </a:cubicBezTo>
                <a:cubicBezTo>
                  <a:pt x="9509" y="421"/>
                  <a:pt x="9527" y="422"/>
                  <a:pt x="9502" y="405"/>
                </a:cubicBezTo>
                <a:close/>
                <a:moveTo>
                  <a:pt x="8214" y="2309"/>
                </a:moveTo>
                <a:cubicBezTo>
                  <a:pt x="8215" y="2323"/>
                  <a:pt x="8242" y="2338"/>
                  <a:pt x="8249" y="2335"/>
                </a:cubicBezTo>
                <a:cubicBezTo>
                  <a:pt x="8256" y="2332"/>
                  <a:pt x="8274" y="2316"/>
                  <a:pt x="8274" y="2316"/>
                </a:cubicBezTo>
                <a:cubicBezTo>
                  <a:pt x="8274" y="2316"/>
                  <a:pt x="8290" y="2323"/>
                  <a:pt x="8293" y="2317"/>
                </a:cubicBezTo>
                <a:cubicBezTo>
                  <a:pt x="8297" y="2311"/>
                  <a:pt x="8290" y="2302"/>
                  <a:pt x="8290" y="2302"/>
                </a:cubicBezTo>
                <a:cubicBezTo>
                  <a:pt x="8311" y="2278"/>
                  <a:pt x="8311" y="2278"/>
                  <a:pt x="8311" y="2278"/>
                </a:cubicBezTo>
                <a:cubicBezTo>
                  <a:pt x="8284" y="2295"/>
                  <a:pt x="8284" y="2295"/>
                  <a:pt x="8284" y="2295"/>
                </a:cubicBezTo>
                <a:cubicBezTo>
                  <a:pt x="8284" y="2295"/>
                  <a:pt x="8260" y="2291"/>
                  <a:pt x="8251" y="2293"/>
                </a:cubicBezTo>
                <a:cubicBezTo>
                  <a:pt x="8242" y="2295"/>
                  <a:pt x="8245" y="2304"/>
                  <a:pt x="8245" y="2304"/>
                </a:cubicBezTo>
                <a:cubicBezTo>
                  <a:pt x="8245" y="2304"/>
                  <a:pt x="8213" y="2298"/>
                  <a:pt x="8214" y="2309"/>
                </a:cubicBezTo>
                <a:close/>
                <a:moveTo>
                  <a:pt x="7882" y="2054"/>
                </a:moveTo>
                <a:cubicBezTo>
                  <a:pt x="7896" y="2053"/>
                  <a:pt x="7896" y="2053"/>
                  <a:pt x="7896" y="2053"/>
                </a:cubicBezTo>
                <a:cubicBezTo>
                  <a:pt x="7899" y="2044"/>
                  <a:pt x="7899" y="2044"/>
                  <a:pt x="7899" y="2044"/>
                </a:cubicBezTo>
                <a:cubicBezTo>
                  <a:pt x="7879" y="2044"/>
                  <a:pt x="7879" y="2044"/>
                  <a:pt x="7879" y="2044"/>
                </a:cubicBezTo>
                <a:lnTo>
                  <a:pt x="7882" y="2054"/>
                </a:lnTo>
                <a:close/>
                <a:moveTo>
                  <a:pt x="7906" y="2035"/>
                </a:moveTo>
                <a:cubicBezTo>
                  <a:pt x="7909" y="2044"/>
                  <a:pt x="7919" y="2050"/>
                  <a:pt x="7918" y="2034"/>
                </a:cubicBezTo>
                <a:cubicBezTo>
                  <a:pt x="7917" y="2018"/>
                  <a:pt x="7906" y="2035"/>
                  <a:pt x="7906" y="2035"/>
                </a:cubicBezTo>
                <a:close/>
                <a:moveTo>
                  <a:pt x="9198" y="400"/>
                </a:moveTo>
                <a:cubicBezTo>
                  <a:pt x="9231" y="392"/>
                  <a:pt x="9220" y="382"/>
                  <a:pt x="9212" y="378"/>
                </a:cubicBezTo>
                <a:cubicBezTo>
                  <a:pt x="9204" y="374"/>
                  <a:pt x="9174" y="378"/>
                  <a:pt x="9174" y="378"/>
                </a:cubicBezTo>
                <a:cubicBezTo>
                  <a:pt x="9174" y="378"/>
                  <a:pt x="9180" y="404"/>
                  <a:pt x="9198" y="400"/>
                </a:cubicBezTo>
                <a:close/>
                <a:moveTo>
                  <a:pt x="9474" y="423"/>
                </a:moveTo>
                <a:cubicBezTo>
                  <a:pt x="9453" y="418"/>
                  <a:pt x="9453" y="418"/>
                  <a:pt x="9453" y="418"/>
                </a:cubicBezTo>
                <a:cubicBezTo>
                  <a:pt x="9436" y="432"/>
                  <a:pt x="9436" y="432"/>
                  <a:pt x="9436" y="432"/>
                </a:cubicBezTo>
                <a:cubicBezTo>
                  <a:pt x="9462" y="439"/>
                  <a:pt x="9462" y="439"/>
                  <a:pt x="9462" y="439"/>
                </a:cubicBezTo>
                <a:lnTo>
                  <a:pt x="9474" y="423"/>
                </a:lnTo>
                <a:close/>
                <a:moveTo>
                  <a:pt x="7942" y="2021"/>
                </a:moveTo>
                <a:cubicBezTo>
                  <a:pt x="7924" y="2021"/>
                  <a:pt x="7924" y="2021"/>
                  <a:pt x="7924" y="2021"/>
                </a:cubicBezTo>
                <a:cubicBezTo>
                  <a:pt x="7924" y="2042"/>
                  <a:pt x="7924" y="2042"/>
                  <a:pt x="7924" y="2042"/>
                </a:cubicBezTo>
                <a:cubicBezTo>
                  <a:pt x="7931" y="2029"/>
                  <a:pt x="7931" y="2029"/>
                  <a:pt x="7931" y="2029"/>
                </a:cubicBezTo>
                <a:lnTo>
                  <a:pt x="7942" y="2021"/>
                </a:lnTo>
                <a:close/>
                <a:moveTo>
                  <a:pt x="11466" y="312"/>
                </a:moveTo>
                <a:cubicBezTo>
                  <a:pt x="11504" y="316"/>
                  <a:pt x="11504" y="316"/>
                  <a:pt x="11504" y="316"/>
                </a:cubicBezTo>
                <a:cubicBezTo>
                  <a:pt x="11514" y="306"/>
                  <a:pt x="11512" y="294"/>
                  <a:pt x="11494" y="294"/>
                </a:cubicBezTo>
                <a:cubicBezTo>
                  <a:pt x="11476" y="294"/>
                  <a:pt x="11416" y="280"/>
                  <a:pt x="11424" y="292"/>
                </a:cubicBezTo>
                <a:cubicBezTo>
                  <a:pt x="11432" y="304"/>
                  <a:pt x="11466" y="312"/>
                  <a:pt x="11466" y="312"/>
                </a:cubicBezTo>
                <a:close/>
                <a:moveTo>
                  <a:pt x="12678" y="554"/>
                </a:moveTo>
                <a:cubicBezTo>
                  <a:pt x="12686" y="544"/>
                  <a:pt x="12612" y="534"/>
                  <a:pt x="12612" y="534"/>
                </a:cubicBezTo>
                <a:cubicBezTo>
                  <a:pt x="12612" y="542"/>
                  <a:pt x="12670" y="564"/>
                  <a:pt x="12678" y="554"/>
                </a:cubicBezTo>
                <a:close/>
                <a:moveTo>
                  <a:pt x="11426" y="348"/>
                </a:moveTo>
                <a:cubicBezTo>
                  <a:pt x="11400" y="374"/>
                  <a:pt x="11456" y="372"/>
                  <a:pt x="11464" y="362"/>
                </a:cubicBezTo>
                <a:cubicBezTo>
                  <a:pt x="11472" y="352"/>
                  <a:pt x="11433" y="341"/>
                  <a:pt x="11426" y="348"/>
                </a:cubicBezTo>
                <a:close/>
                <a:moveTo>
                  <a:pt x="13194" y="1684"/>
                </a:moveTo>
                <a:cubicBezTo>
                  <a:pt x="13195" y="1663"/>
                  <a:pt x="13195" y="1663"/>
                  <a:pt x="13195" y="1663"/>
                </a:cubicBezTo>
                <a:cubicBezTo>
                  <a:pt x="13186" y="1680"/>
                  <a:pt x="13186" y="1680"/>
                  <a:pt x="13186" y="1680"/>
                </a:cubicBezTo>
                <a:lnTo>
                  <a:pt x="13194" y="1684"/>
                </a:lnTo>
                <a:close/>
                <a:moveTo>
                  <a:pt x="13193" y="1621"/>
                </a:moveTo>
                <a:cubicBezTo>
                  <a:pt x="13205" y="1619"/>
                  <a:pt x="13205" y="1619"/>
                  <a:pt x="13205" y="1619"/>
                </a:cubicBezTo>
                <a:cubicBezTo>
                  <a:pt x="13193" y="1607"/>
                  <a:pt x="13193" y="1607"/>
                  <a:pt x="13193" y="1607"/>
                </a:cubicBezTo>
                <a:lnTo>
                  <a:pt x="13193" y="1621"/>
                </a:lnTo>
                <a:close/>
                <a:moveTo>
                  <a:pt x="11925" y="3120"/>
                </a:moveTo>
                <a:cubicBezTo>
                  <a:pt x="11911" y="3110"/>
                  <a:pt x="11863" y="3116"/>
                  <a:pt x="11863" y="3116"/>
                </a:cubicBezTo>
                <a:cubicBezTo>
                  <a:pt x="11859" y="3128"/>
                  <a:pt x="11859" y="3128"/>
                  <a:pt x="11859" y="3128"/>
                </a:cubicBezTo>
                <a:cubicBezTo>
                  <a:pt x="11848" y="3122"/>
                  <a:pt x="11848" y="3122"/>
                  <a:pt x="11848" y="3122"/>
                </a:cubicBezTo>
                <a:cubicBezTo>
                  <a:pt x="11842" y="3139"/>
                  <a:pt x="11842" y="3139"/>
                  <a:pt x="11842" y="3139"/>
                </a:cubicBezTo>
                <a:cubicBezTo>
                  <a:pt x="11842" y="3139"/>
                  <a:pt x="11812" y="3162"/>
                  <a:pt x="11831" y="3186"/>
                </a:cubicBezTo>
                <a:cubicBezTo>
                  <a:pt x="11851" y="3209"/>
                  <a:pt x="11864" y="3209"/>
                  <a:pt x="11864" y="3209"/>
                </a:cubicBezTo>
                <a:cubicBezTo>
                  <a:pt x="11920" y="3208"/>
                  <a:pt x="11916" y="3191"/>
                  <a:pt x="11918" y="3184"/>
                </a:cubicBezTo>
                <a:cubicBezTo>
                  <a:pt x="11919" y="3178"/>
                  <a:pt x="11915" y="3163"/>
                  <a:pt x="11915" y="3163"/>
                </a:cubicBezTo>
                <a:cubicBezTo>
                  <a:pt x="11915" y="3163"/>
                  <a:pt x="11940" y="3131"/>
                  <a:pt x="11925" y="3120"/>
                </a:cubicBezTo>
                <a:close/>
                <a:moveTo>
                  <a:pt x="11975" y="3291"/>
                </a:moveTo>
                <a:cubicBezTo>
                  <a:pt x="11959" y="3291"/>
                  <a:pt x="11970" y="3309"/>
                  <a:pt x="11970" y="3309"/>
                </a:cubicBezTo>
                <a:cubicBezTo>
                  <a:pt x="11982" y="3309"/>
                  <a:pt x="11991" y="3291"/>
                  <a:pt x="11975" y="3291"/>
                </a:cubicBezTo>
                <a:close/>
                <a:moveTo>
                  <a:pt x="13029" y="2240"/>
                </a:moveTo>
                <a:cubicBezTo>
                  <a:pt x="13030" y="2226"/>
                  <a:pt x="13031" y="2200"/>
                  <a:pt x="13025" y="2188"/>
                </a:cubicBezTo>
                <a:cubicBezTo>
                  <a:pt x="13019" y="2176"/>
                  <a:pt x="12995" y="2159"/>
                  <a:pt x="12998" y="2142"/>
                </a:cubicBezTo>
                <a:cubicBezTo>
                  <a:pt x="13001" y="2125"/>
                  <a:pt x="13017" y="2130"/>
                  <a:pt x="13017" y="2130"/>
                </a:cubicBezTo>
                <a:cubicBezTo>
                  <a:pt x="13014" y="2103"/>
                  <a:pt x="13014" y="2103"/>
                  <a:pt x="13014" y="2103"/>
                </a:cubicBezTo>
                <a:cubicBezTo>
                  <a:pt x="13006" y="2097"/>
                  <a:pt x="13006" y="2097"/>
                  <a:pt x="13006" y="2097"/>
                </a:cubicBezTo>
                <a:cubicBezTo>
                  <a:pt x="13016" y="2090"/>
                  <a:pt x="13016" y="2090"/>
                  <a:pt x="13016" y="2090"/>
                </a:cubicBezTo>
                <a:cubicBezTo>
                  <a:pt x="13016" y="2090"/>
                  <a:pt x="13011" y="2072"/>
                  <a:pt x="13007" y="2062"/>
                </a:cubicBezTo>
                <a:cubicBezTo>
                  <a:pt x="13003" y="2052"/>
                  <a:pt x="12989" y="2044"/>
                  <a:pt x="12989" y="2044"/>
                </a:cubicBezTo>
                <a:cubicBezTo>
                  <a:pt x="12985" y="2031"/>
                  <a:pt x="12985" y="2031"/>
                  <a:pt x="12985" y="2031"/>
                </a:cubicBezTo>
                <a:cubicBezTo>
                  <a:pt x="12985" y="2031"/>
                  <a:pt x="12970" y="2024"/>
                  <a:pt x="12961" y="2017"/>
                </a:cubicBezTo>
                <a:cubicBezTo>
                  <a:pt x="12952" y="2010"/>
                  <a:pt x="12937" y="1994"/>
                  <a:pt x="12937" y="1985"/>
                </a:cubicBezTo>
                <a:cubicBezTo>
                  <a:pt x="12937" y="1976"/>
                  <a:pt x="12934" y="1972"/>
                  <a:pt x="12934" y="1972"/>
                </a:cubicBezTo>
                <a:cubicBezTo>
                  <a:pt x="12934" y="1972"/>
                  <a:pt x="12911" y="1955"/>
                  <a:pt x="12908" y="1967"/>
                </a:cubicBezTo>
                <a:cubicBezTo>
                  <a:pt x="12905" y="1979"/>
                  <a:pt x="12917" y="1982"/>
                  <a:pt x="12917" y="1982"/>
                </a:cubicBezTo>
                <a:cubicBezTo>
                  <a:pt x="12924" y="1978"/>
                  <a:pt x="12924" y="1978"/>
                  <a:pt x="12924" y="1978"/>
                </a:cubicBezTo>
                <a:cubicBezTo>
                  <a:pt x="12924" y="1978"/>
                  <a:pt x="12932" y="1997"/>
                  <a:pt x="12928" y="1997"/>
                </a:cubicBezTo>
                <a:cubicBezTo>
                  <a:pt x="12924" y="1997"/>
                  <a:pt x="12919" y="1990"/>
                  <a:pt x="12919" y="1990"/>
                </a:cubicBezTo>
                <a:cubicBezTo>
                  <a:pt x="12910" y="1999"/>
                  <a:pt x="12910" y="1999"/>
                  <a:pt x="12910" y="1999"/>
                </a:cubicBezTo>
                <a:cubicBezTo>
                  <a:pt x="12897" y="1978"/>
                  <a:pt x="12897" y="1978"/>
                  <a:pt x="12897" y="1978"/>
                </a:cubicBezTo>
                <a:cubicBezTo>
                  <a:pt x="12885" y="1978"/>
                  <a:pt x="12885" y="1978"/>
                  <a:pt x="12885" y="1978"/>
                </a:cubicBezTo>
                <a:cubicBezTo>
                  <a:pt x="12899" y="2002"/>
                  <a:pt x="12899" y="2002"/>
                  <a:pt x="12899" y="2002"/>
                </a:cubicBezTo>
                <a:cubicBezTo>
                  <a:pt x="12887" y="2005"/>
                  <a:pt x="12887" y="2005"/>
                  <a:pt x="12887" y="2005"/>
                </a:cubicBezTo>
                <a:cubicBezTo>
                  <a:pt x="12906" y="2037"/>
                  <a:pt x="12906" y="2037"/>
                  <a:pt x="12906" y="2037"/>
                </a:cubicBezTo>
                <a:cubicBezTo>
                  <a:pt x="12899" y="2045"/>
                  <a:pt x="12899" y="2045"/>
                  <a:pt x="12899" y="2045"/>
                </a:cubicBezTo>
                <a:cubicBezTo>
                  <a:pt x="12899" y="2045"/>
                  <a:pt x="12935" y="2063"/>
                  <a:pt x="12933" y="2078"/>
                </a:cubicBezTo>
                <a:cubicBezTo>
                  <a:pt x="12931" y="2093"/>
                  <a:pt x="12925" y="2114"/>
                  <a:pt x="12925" y="2114"/>
                </a:cubicBezTo>
                <a:cubicBezTo>
                  <a:pt x="12923" y="2132"/>
                  <a:pt x="12923" y="2132"/>
                  <a:pt x="12923" y="2132"/>
                </a:cubicBezTo>
                <a:cubicBezTo>
                  <a:pt x="12923" y="2132"/>
                  <a:pt x="12944" y="2145"/>
                  <a:pt x="12934" y="2152"/>
                </a:cubicBezTo>
                <a:cubicBezTo>
                  <a:pt x="12924" y="2159"/>
                  <a:pt x="12916" y="2155"/>
                  <a:pt x="12916" y="2155"/>
                </a:cubicBezTo>
                <a:cubicBezTo>
                  <a:pt x="12916" y="2155"/>
                  <a:pt x="12923" y="2185"/>
                  <a:pt x="12912" y="2191"/>
                </a:cubicBezTo>
                <a:cubicBezTo>
                  <a:pt x="12901" y="2197"/>
                  <a:pt x="12878" y="2205"/>
                  <a:pt x="12878" y="2205"/>
                </a:cubicBezTo>
                <a:cubicBezTo>
                  <a:pt x="12878" y="2214"/>
                  <a:pt x="12878" y="2214"/>
                  <a:pt x="12878" y="2214"/>
                </a:cubicBezTo>
                <a:cubicBezTo>
                  <a:pt x="12878" y="2214"/>
                  <a:pt x="12867" y="2218"/>
                  <a:pt x="12858" y="2208"/>
                </a:cubicBezTo>
                <a:cubicBezTo>
                  <a:pt x="12849" y="2198"/>
                  <a:pt x="12852" y="2189"/>
                  <a:pt x="12852" y="2189"/>
                </a:cubicBezTo>
                <a:cubicBezTo>
                  <a:pt x="12855" y="2176"/>
                  <a:pt x="12855" y="2176"/>
                  <a:pt x="12855" y="2176"/>
                </a:cubicBezTo>
                <a:cubicBezTo>
                  <a:pt x="12855" y="2176"/>
                  <a:pt x="12829" y="2181"/>
                  <a:pt x="12833" y="2191"/>
                </a:cubicBezTo>
                <a:cubicBezTo>
                  <a:pt x="12837" y="2201"/>
                  <a:pt x="12850" y="2215"/>
                  <a:pt x="12848" y="2222"/>
                </a:cubicBezTo>
                <a:cubicBezTo>
                  <a:pt x="12846" y="2229"/>
                  <a:pt x="12832" y="2245"/>
                  <a:pt x="12836" y="2255"/>
                </a:cubicBezTo>
                <a:cubicBezTo>
                  <a:pt x="12840" y="2265"/>
                  <a:pt x="12853" y="2280"/>
                  <a:pt x="12843" y="2281"/>
                </a:cubicBezTo>
                <a:cubicBezTo>
                  <a:pt x="12833" y="2282"/>
                  <a:pt x="12807" y="2270"/>
                  <a:pt x="12798" y="2271"/>
                </a:cubicBezTo>
                <a:cubicBezTo>
                  <a:pt x="12789" y="2272"/>
                  <a:pt x="12750" y="2287"/>
                  <a:pt x="12747" y="2287"/>
                </a:cubicBezTo>
                <a:cubicBezTo>
                  <a:pt x="12744" y="2287"/>
                  <a:pt x="12728" y="2287"/>
                  <a:pt x="12728" y="2287"/>
                </a:cubicBezTo>
                <a:cubicBezTo>
                  <a:pt x="12720" y="2279"/>
                  <a:pt x="12720" y="2279"/>
                  <a:pt x="12720" y="2279"/>
                </a:cubicBezTo>
                <a:cubicBezTo>
                  <a:pt x="12698" y="2296"/>
                  <a:pt x="12698" y="2296"/>
                  <a:pt x="12698" y="2296"/>
                </a:cubicBezTo>
                <a:cubicBezTo>
                  <a:pt x="12698" y="2296"/>
                  <a:pt x="12671" y="2341"/>
                  <a:pt x="12667" y="2341"/>
                </a:cubicBezTo>
                <a:cubicBezTo>
                  <a:pt x="12663" y="2341"/>
                  <a:pt x="12648" y="2342"/>
                  <a:pt x="12648" y="2342"/>
                </a:cubicBezTo>
                <a:cubicBezTo>
                  <a:pt x="12648" y="2342"/>
                  <a:pt x="12653" y="2366"/>
                  <a:pt x="12660" y="2366"/>
                </a:cubicBezTo>
                <a:cubicBezTo>
                  <a:pt x="12667" y="2366"/>
                  <a:pt x="12679" y="2362"/>
                  <a:pt x="12679" y="2362"/>
                </a:cubicBezTo>
                <a:cubicBezTo>
                  <a:pt x="12679" y="2362"/>
                  <a:pt x="12698" y="2373"/>
                  <a:pt x="12703" y="2371"/>
                </a:cubicBezTo>
                <a:cubicBezTo>
                  <a:pt x="12708" y="2369"/>
                  <a:pt x="12710" y="2348"/>
                  <a:pt x="12710" y="2348"/>
                </a:cubicBezTo>
                <a:cubicBezTo>
                  <a:pt x="12725" y="2356"/>
                  <a:pt x="12725" y="2356"/>
                  <a:pt x="12725" y="2356"/>
                </a:cubicBezTo>
                <a:cubicBezTo>
                  <a:pt x="12725" y="2356"/>
                  <a:pt x="12759" y="2339"/>
                  <a:pt x="12764" y="2336"/>
                </a:cubicBezTo>
                <a:cubicBezTo>
                  <a:pt x="12769" y="2333"/>
                  <a:pt x="12782" y="2342"/>
                  <a:pt x="12790" y="2341"/>
                </a:cubicBezTo>
                <a:cubicBezTo>
                  <a:pt x="12798" y="2340"/>
                  <a:pt x="12783" y="2325"/>
                  <a:pt x="12800" y="2325"/>
                </a:cubicBezTo>
                <a:cubicBezTo>
                  <a:pt x="12817" y="2325"/>
                  <a:pt x="12821" y="2334"/>
                  <a:pt x="12821" y="2334"/>
                </a:cubicBezTo>
                <a:cubicBezTo>
                  <a:pt x="12821" y="2334"/>
                  <a:pt x="12841" y="2321"/>
                  <a:pt x="12845" y="2329"/>
                </a:cubicBezTo>
                <a:cubicBezTo>
                  <a:pt x="12849" y="2337"/>
                  <a:pt x="12836" y="2356"/>
                  <a:pt x="12836" y="2356"/>
                </a:cubicBezTo>
                <a:cubicBezTo>
                  <a:pt x="12836" y="2356"/>
                  <a:pt x="12856" y="2395"/>
                  <a:pt x="12876" y="2395"/>
                </a:cubicBezTo>
                <a:cubicBezTo>
                  <a:pt x="12896" y="2395"/>
                  <a:pt x="12894" y="2357"/>
                  <a:pt x="12894" y="2357"/>
                </a:cubicBezTo>
                <a:cubicBezTo>
                  <a:pt x="12916" y="2353"/>
                  <a:pt x="12916" y="2353"/>
                  <a:pt x="12916" y="2353"/>
                </a:cubicBezTo>
                <a:cubicBezTo>
                  <a:pt x="12916" y="2353"/>
                  <a:pt x="12899" y="2333"/>
                  <a:pt x="12896" y="2332"/>
                </a:cubicBezTo>
                <a:cubicBezTo>
                  <a:pt x="12893" y="2331"/>
                  <a:pt x="12884" y="2324"/>
                  <a:pt x="12884" y="2324"/>
                </a:cubicBezTo>
                <a:cubicBezTo>
                  <a:pt x="12895" y="2309"/>
                  <a:pt x="12895" y="2309"/>
                  <a:pt x="12895" y="2309"/>
                </a:cubicBezTo>
                <a:cubicBezTo>
                  <a:pt x="12904" y="2308"/>
                  <a:pt x="12898" y="2322"/>
                  <a:pt x="12908" y="2322"/>
                </a:cubicBezTo>
                <a:cubicBezTo>
                  <a:pt x="12918" y="2322"/>
                  <a:pt x="12921" y="2335"/>
                  <a:pt x="12921" y="2335"/>
                </a:cubicBezTo>
                <a:cubicBezTo>
                  <a:pt x="12933" y="2326"/>
                  <a:pt x="12933" y="2326"/>
                  <a:pt x="12933" y="2326"/>
                </a:cubicBezTo>
                <a:cubicBezTo>
                  <a:pt x="12933" y="2326"/>
                  <a:pt x="12948" y="2334"/>
                  <a:pt x="12963" y="2330"/>
                </a:cubicBezTo>
                <a:cubicBezTo>
                  <a:pt x="12978" y="2326"/>
                  <a:pt x="12960" y="2305"/>
                  <a:pt x="12977" y="2307"/>
                </a:cubicBezTo>
                <a:cubicBezTo>
                  <a:pt x="12994" y="2309"/>
                  <a:pt x="12985" y="2337"/>
                  <a:pt x="12996" y="2331"/>
                </a:cubicBezTo>
                <a:cubicBezTo>
                  <a:pt x="13007" y="2325"/>
                  <a:pt x="12989" y="2302"/>
                  <a:pt x="12997" y="2297"/>
                </a:cubicBezTo>
                <a:cubicBezTo>
                  <a:pt x="13005" y="2292"/>
                  <a:pt x="13010" y="2294"/>
                  <a:pt x="13010" y="2294"/>
                </a:cubicBezTo>
                <a:cubicBezTo>
                  <a:pt x="13010" y="2294"/>
                  <a:pt x="13012" y="2263"/>
                  <a:pt x="13024" y="2275"/>
                </a:cubicBezTo>
                <a:cubicBezTo>
                  <a:pt x="13036" y="2287"/>
                  <a:pt x="13017" y="2312"/>
                  <a:pt x="13037" y="2311"/>
                </a:cubicBezTo>
                <a:cubicBezTo>
                  <a:pt x="13057" y="2310"/>
                  <a:pt x="13047" y="2279"/>
                  <a:pt x="13047" y="2279"/>
                </a:cubicBezTo>
                <a:cubicBezTo>
                  <a:pt x="13060" y="2272"/>
                  <a:pt x="13060" y="2272"/>
                  <a:pt x="13060" y="2272"/>
                </a:cubicBezTo>
                <a:cubicBezTo>
                  <a:pt x="13060" y="2272"/>
                  <a:pt x="13028" y="2254"/>
                  <a:pt x="13029" y="2240"/>
                </a:cubicBezTo>
                <a:close/>
                <a:moveTo>
                  <a:pt x="13208" y="1561"/>
                </a:moveTo>
                <a:cubicBezTo>
                  <a:pt x="13219" y="1547"/>
                  <a:pt x="13219" y="1547"/>
                  <a:pt x="13219" y="1547"/>
                </a:cubicBezTo>
                <a:cubicBezTo>
                  <a:pt x="13202" y="1533"/>
                  <a:pt x="13202" y="1533"/>
                  <a:pt x="13202" y="1533"/>
                </a:cubicBezTo>
                <a:lnTo>
                  <a:pt x="13208" y="1561"/>
                </a:lnTo>
                <a:close/>
                <a:moveTo>
                  <a:pt x="13141" y="1745"/>
                </a:moveTo>
                <a:cubicBezTo>
                  <a:pt x="13152" y="1749"/>
                  <a:pt x="13162" y="1723"/>
                  <a:pt x="13152" y="1720"/>
                </a:cubicBezTo>
                <a:cubicBezTo>
                  <a:pt x="13143" y="1718"/>
                  <a:pt x="13133" y="1742"/>
                  <a:pt x="13141" y="1745"/>
                </a:cubicBezTo>
                <a:close/>
                <a:moveTo>
                  <a:pt x="11702" y="332"/>
                </a:moveTo>
                <a:cubicBezTo>
                  <a:pt x="11730" y="318"/>
                  <a:pt x="11634" y="318"/>
                  <a:pt x="11634" y="318"/>
                </a:cubicBezTo>
                <a:cubicBezTo>
                  <a:pt x="11634" y="318"/>
                  <a:pt x="11614" y="300"/>
                  <a:pt x="11606" y="300"/>
                </a:cubicBezTo>
                <a:cubicBezTo>
                  <a:pt x="11598" y="300"/>
                  <a:pt x="11574" y="304"/>
                  <a:pt x="11574" y="304"/>
                </a:cubicBezTo>
                <a:cubicBezTo>
                  <a:pt x="11550" y="302"/>
                  <a:pt x="11550" y="302"/>
                  <a:pt x="11550" y="302"/>
                </a:cubicBezTo>
                <a:cubicBezTo>
                  <a:pt x="11574" y="318"/>
                  <a:pt x="11574" y="318"/>
                  <a:pt x="11574" y="318"/>
                </a:cubicBezTo>
                <a:cubicBezTo>
                  <a:pt x="11574" y="318"/>
                  <a:pt x="11674" y="346"/>
                  <a:pt x="11702" y="332"/>
                </a:cubicBezTo>
                <a:close/>
                <a:moveTo>
                  <a:pt x="7946" y="2117"/>
                </a:moveTo>
                <a:cubicBezTo>
                  <a:pt x="7942" y="2113"/>
                  <a:pt x="7940" y="2135"/>
                  <a:pt x="7946" y="2145"/>
                </a:cubicBezTo>
                <a:cubicBezTo>
                  <a:pt x="7951" y="2154"/>
                  <a:pt x="7958" y="2136"/>
                  <a:pt x="7960" y="2132"/>
                </a:cubicBezTo>
                <a:cubicBezTo>
                  <a:pt x="7962" y="2128"/>
                  <a:pt x="7950" y="2121"/>
                  <a:pt x="7946" y="2117"/>
                </a:cubicBezTo>
                <a:close/>
                <a:moveTo>
                  <a:pt x="11994" y="3265"/>
                </a:moveTo>
                <a:cubicBezTo>
                  <a:pt x="11987" y="3273"/>
                  <a:pt x="12006" y="3283"/>
                  <a:pt x="12006" y="3283"/>
                </a:cubicBezTo>
                <a:cubicBezTo>
                  <a:pt x="12017" y="3278"/>
                  <a:pt x="12017" y="3278"/>
                  <a:pt x="12017" y="3278"/>
                </a:cubicBezTo>
                <a:cubicBezTo>
                  <a:pt x="12017" y="3278"/>
                  <a:pt x="12000" y="3257"/>
                  <a:pt x="11994" y="3265"/>
                </a:cubicBezTo>
                <a:close/>
                <a:moveTo>
                  <a:pt x="11464" y="390"/>
                </a:moveTo>
                <a:cubicBezTo>
                  <a:pt x="11512" y="384"/>
                  <a:pt x="11512" y="384"/>
                  <a:pt x="11512" y="384"/>
                </a:cubicBezTo>
                <a:cubicBezTo>
                  <a:pt x="11584" y="394"/>
                  <a:pt x="11584" y="394"/>
                  <a:pt x="11584" y="394"/>
                </a:cubicBezTo>
                <a:cubicBezTo>
                  <a:pt x="11584" y="394"/>
                  <a:pt x="11562" y="370"/>
                  <a:pt x="11546" y="366"/>
                </a:cubicBezTo>
                <a:cubicBezTo>
                  <a:pt x="11530" y="362"/>
                  <a:pt x="11474" y="370"/>
                  <a:pt x="11474" y="370"/>
                </a:cubicBezTo>
                <a:lnTo>
                  <a:pt x="11464" y="390"/>
                </a:lnTo>
                <a:close/>
                <a:moveTo>
                  <a:pt x="13118" y="1086"/>
                </a:moveTo>
                <a:cubicBezTo>
                  <a:pt x="13138" y="1062"/>
                  <a:pt x="13138" y="1062"/>
                  <a:pt x="13138" y="1062"/>
                </a:cubicBezTo>
                <a:cubicBezTo>
                  <a:pt x="13130" y="1048"/>
                  <a:pt x="13130" y="1048"/>
                  <a:pt x="13130" y="1048"/>
                </a:cubicBezTo>
                <a:cubicBezTo>
                  <a:pt x="13106" y="1062"/>
                  <a:pt x="13106" y="1062"/>
                  <a:pt x="13106" y="1062"/>
                </a:cubicBezTo>
                <a:lnTo>
                  <a:pt x="13118" y="1086"/>
                </a:lnTo>
                <a:close/>
                <a:moveTo>
                  <a:pt x="12936" y="502"/>
                </a:moveTo>
                <a:cubicBezTo>
                  <a:pt x="12948" y="498"/>
                  <a:pt x="12966" y="496"/>
                  <a:pt x="12992" y="496"/>
                </a:cubicBezTo>
                <a:cubicBezTo>
                  <a:pt x="13018" y="496"/>
                  <a:pt x="13022" y="480"/>
                  <a:pt x="13004" y="478"/>
                </a:cubicBezTo>
                <a:cubicBezTo>
                  <a:pt x="12986" y="476"/>
                  <a:pt x="12954" y="464"/>
                  <a:pt x="12942" y="464"/>
                </a:cubicBezTo>
                <a:cubicBezTo>
                  <a:pt x="12930" y="464"/>
                  <a:pt x="12902" y="464"/>
                  <a:pt x="12902" y="486"/>
                </a:cubicBezTo>
                <a:cubicBezTo>
                  <a:pt x="12902" y="510"/>
                  <a:pt x="12924" y="506"/>
                  <a:pt x="12936" y="502"/>
                </a:cubicBezTo>
                <a:close/>
                <a:moveTo>
                  <a:pt x="13197" y="1517"/>
                </a:moveTo>
                <a:cubicBezTo>
                  <a:pt x="13213" y="1515"/>
                  <a:pt x="13213" y="1515"/>
                  <a:pt x="13213" y="1515"/>
                </a:cubicBezTo>
                <a:cubicBezTo>
                  <a:pt x="13222" y="1504"/>
                  <a:pt x="13222" y="1504"/>
                  <a:pt x="13222" y="1504"/>
                </a:cubicBezTo>
                <a:cubicBezTo>
                  <a:pt x="13213" y="1485"/>
                  <a:pt x="13213" y="1485"/>
                  <a:pt x="13213" y="1485"/>
                </a:cubicBezTo>
                <a:cubicBezTo>
                  <a:pt x="13223" y="1483"/>
                  <a:pt x="13223" y="1483"/>
                  <a:pt x="13223" y="1483"/>
                </a:cubicBezTo>
                <a:cubicBezTo>
                  <a:pt x="13213" y="1471"/>
                  <a:pt x="13213" y="1471"/>
                  <a:pt x="13213" y="1471"/>
                </a:cubicBezTo>
                <a:cubicBezTo>
                  <a:pt x="13201" y="1482"/>
                  <a:pt x="13201" y="1482"/>
                  <a:pt x="13201" y="1482"/>
                </a:cubicBezTo>
                <a:cubicBezTo>
                  <a:pt x="13209" y="1497"/>
                  <a:pt x="13209" y="1497"/>
                  <a:pt x="13209" y="1497"/>
                </a:cubicBezTo>
                <a:cubicBezTo>
                  <a:pt x="13197" y="1497"/>
                  <a:pt x="13197" y="1497"/>
                  <a:pt x="13197" y="1497"/>
                </a:cubicBezTo>
                <a:lnTo>
                  <a:pt x="13197" y="1517"/>
                </a:lnTo>
                <a:close/>
                <a:moveTo>
                  <a:pt x="12365" y="2831"/>
                </a:moveTo>
                <a:cubicBezTo>
                  <a:pt x="12348" y="2851"/>
                  <a:pt x="12348" y="2851"/>
                  <a:pt x="12348" y="2851"/>
                </a:cubicBezTo>
                <a:cubicBezTo>
                  <a:pt x="12348" y="2851"/>
                  <a:pt x="12309" y="2933"/>
                  <a:pt x="12317" y="2945"/>
                </a:cubicBezTo>
                <a:cubicBezTo>
                  <a:pt x="12325" y="2957"/>
                  <a:pt x="12343" y="2978"/>
                  <a:pt x="12343" y="2978"/>
                </a:cubicBezTo>
                <a:cubicBezTo>
                  <a:pt x="12343" y="2978"/>
                  <a:pt x="12356" y="3012"/>
                  <a:pt x="12371" y="3012"/>
                </a:cubicBezTo>
                <a:cubicBezTo>
                  <a:pt x="12371" y="2979"/>
                  <a:pt x="12371" y="2979"/>
                  <a:pt x="12371" y="2979"/>
                </a:cubicBezTo>
                <a:cubicBezTo>
                  <a:pt x="12371" y="2979"/>
                  <a:pt x="12384" y="2970"/>
                  <a:pt x="12384" y="2949"/>
                </a:cubicBezTo>
                <a:cubicBezTo>
                  <a:pt x="12384" y="2928"/>
                  <a:pt x="12384" y="2899"/>
                  <a:pt x="12384" y="2899"/>
                </a:cubicBezTo>
                <a:cubicBezTo>
                  <a:pt x="12384" y="2899"/>
                  <a:pt x="12394" y="2886"/>
                  <a:pt x="12393" y="2874"/>
                </a:cubicBezTo>
                <a:cubicBezTo>
                  <a:pt x="12392" y="2862"/>
                  <a:pt x="12394" y="2848"/>
                  <a:pt x="12394" y="2848"/>
                </a:cubicBezTo>
                <a:lnTo>
                  <a:pt x="12365" y="2831"/>
                </a:lnTo>
                <a:close/>
                <a:moveTo>
                  <a:pt x="12652" y="2434"/>
                </a:moveTo>
                <a:cubicBezTo>
                  <a:pt x="12641" y="2459"/>
                  <a:pt x="12641" y="2459"/>
                  <a:pt x="12641" y="2459"/>
                </a:cubicBezTo>
                <a:cubicBezTo>
                  <a:pt x="12653" y="2456"/>
                  <a:pt x="12653" y="2456"/>
                  <a:pt x="12653" y="2456"/>
                </a:cubicBezTo>
                <a:lnTo>
                  <a:pt x="12652" y="2434"/>
                </a:lnTo>
                <a:close/>
                <a:moveTo>
                  <a:pt x="12783" y="2395"/>
                </a:moveTo>
                <a:cubicBezTo>
                  <a:pt x="12798" y="2385"/>
                  <a:pt x="12820" y="2413"/>
                  <a:pt x="12820" y="2413"/>
                </a:cubicBezTo>
                <a:cubicBezTo>
                  <a:pt x="12820" y="2413"/>
                  <a:pt x="12825" y="2391"/>
                  <a:pt x="12827" y="2379"/>
                </a:cubicBezTo>
                <a:cubicBezTo>
                  <a:pt x="12829" y="2367"/>
                  <a:pt x="12820" y="2356"/>
                  <a:pt x="12820" y="2356"/>
                </a:cubicBezTo>
                <a:cubicBezTo>
                  <a:pt x="12807" y="2359"/>
                  <a:pt x="12807" y="2359"/>
                  <a:pt x="12807" y="2359"/>
                </a:cubicBezTo>
                <a:cubicBezTo>
                  <a:pt x="12807" y="2359"/>
                  <a:pt x="12790" y="2346"/>
                  <a:pt x="12781" y="2347"/>
                </a:cubicBezTo>
                <a:cubicBezTo>
                  <a:pt x="12761" y="2349"/>
                  <a:pt x="12768" y="2369"/>
                  <a:pt x="12768" y="2369"/>
                </a:cubicBezTo>
                <a:cubicBezTo>
                  <a:pt x="12768" y="2369"/>
                  <a:pt x="12751" y="2363"/>
                  <a:pt x="12741" y="2365"/>
                </a:cubicBezTo>
                <a:cubicBezTo>
                  <a:pt x="12731" y="2367"/>
                  <a:pt x="12738" y="2389"/>
                  <a:pt x="12738" y="2389"/>
                </a:cubicBezTo>
                <a:cubicBezTo>
                  <a:pt x="12726" y="2400"/>
                  <a:pt x="12726" y="2400"/>
                  <a:pt x="12726" y="2400"/>
                </a:cubicBezTo>
                <a:cubicBezTo>
                  <a:pt x="12726" y="2400"/>
                  <a:pt x="12739" y="2408"/>
                  <a:pt x="12745" y="2415"/>
                </a:cubicBezTo>
                <a:cubicBezTo>
                  <a:pt x="12751" y="2422"/>
                  <a:pt x="12774" y="2436"/>
                  <a:pt x="12774" y="2436"/>
                </a:cubicBezTo>
                <a:cubicBezTo>
                  <a:pt x="12774" y="2436"/>
                  <a:pt x="12768" y="2405"/>
                  <a:pt x="12783" y="2395"/>
                </a:cubicBezTo>
                <a:close/>
                <a:moveTo>
                  <a:pt x="12683" y="2697"/>
                </a:moveTo>
                <a:cubicBezTo>
                  <a:pt x="12673" y="2693"/>
                  <a:pt x="12674" y="2702"/>
                  <a:pt x="12674" y="2702"/>
                </a:cubicBezTo>
                <a:cubicBezTo>
                  <a:pt x="12689" y="2709"/>
                  <a:pt x="12694" y="2701"/>
                  <a:pt x="12683" y="2697"/>
                </a:cubicBezTo>
                <a:close/>
                <a:moveTo>
                  <a:pt x="12694" y="2675"/>
                </a:moveTo>
                <a:cubicBezTo>
                  <a:pt x="12694" y="2675"/>
                  <a:pt x="12709" y="2674"/>
                  <a:pt x="12702" y="2663"/>
                </a:cubicBezTo>
                <a:cubicBezTo>
                  <a:pt x="12695" y="2653"/>
                  <a:pt x="12674" y="2665"/>
                  <a:pt x="12677" y="2674"/>
                </a:cubicBezTo>
                <a:cubicBezTo>
                  <a:pt x="12679" y="2683"/>
                  <a:pt x="12683" y="2683"/>
                  <a:pt x="12683" y="2683"/>
                </a:cubicBezTo>
                <a:cubicBezTo>
                  <a:pt x="12693" y="2685"/>
                  <a:pt x="12694" y="2675"/>
                  <a:pt x="12694" y="2675"/>
                </a:cubicBezTo>
                <a:close/>
                <a:moveTo>
                  <a:pt x="8814" y="1489"/>
                </a:moveTo>
                <a:cubicBezTo>
                  <a:pt x="8814" y="1489"/>
                  <a:pt x="8814" y="1489"/>
                  <a:pt x="8814" y="1489"/>
                </a:cubicBezTo>
                <a:cubicBezTo>
                  <a:pt x="8814" y="1489"/>
                  <a:pt x="8814" y="1488"/>
                  <a:pt x="8814" y="1488"/>
                </a:cubicBezTo>
                <a:cubicBezTo>
                  <a:pt x="8814" y="1489"/>
                  <a:pt x="8814" y="1489"/>
                  <a:pt x="8814" y="1489"/>
                </a:cubicBezTo>
                <a:close/>
                <a:moveTo>
                  <a:pt x="12699" y="2551"/>
                </a:moveTo>
                <a:cubicBezTo>
                  <a:pt x="12699" y="2555"/>
                  <a:pt x="12686" y="2561"/>
                  <a:pt x="12686" y="2561"/>
                </a:cubicBezTo>
                <a:cubicBezTo>
                  <a:pt x="12703" y="2570"/>
                  <a:pt x="12703" y="2570"/>
                  <a:pt x="12703" y="2570"/>
                </a:cubicBezTo>
                <a:cubicBezTo>
                  <a:pt x="12703" y="2570"/>
                  <a:pt x="12699" y="2547"/>
                  <a:pt x="12699" y="2551"/>
                </a:cubicBezTo>
                <a:close/>
                <a:moveTo>
                  <a:pt x="12721" y="2533"/>
                </a:moveTo>
                <a:cubicBezTo>
                  <a:pt x="12721" y="2537"/>
                  <a:pt x="12717" y="2546"/>
                  <a:pt x="12717" y="2546"/>
                </a:cubicBezTo>
                <a:cubicBezTo>
                  <a:pt x="12726" y="2566"/>
                  <a:pt x="12726" y="2566"/>
                  <a:pt x="12726" y="2566"/>
                </a:cubicBezTo>
                <a:cubicBezTo>
                  <a:pt x="12727" y="2555"/>
                  <a:pt x="12727" y="2555"/>
                  <a:pt x="12727" y="2555"/>
                </a:cubicBezTo>
                <a:cubicBezTo>
                  <a:pt x="12727" y="2555"/>
                  <a:pt x="12721" y="2529"/>
                  <a:pt x="12721" y="2533"/>
                </a:cubicBezTo>
                <a:close/>
                <a:moveTo>
                  <a:pt x="10617" y="3750"/>
                </a:moveTo>
                <a:cubicBezTo>
                  <a:pt x="10600" y="3754"/>
                  <a:pt x="10600" y="3754"/>
                  <a:pt x="10600" y="3754"/>
                </a:cubicBezTo>
                <a:cubicBezTo>
                  <a:pt x="10604" y="3733"/>
                  <a:pt x="10604" y="3733"/>
                  <a:pt x="10604" y="3733"/>
                </a:cubicBezTo>
                <a:cubicBezTo>
                  <a:pt x="10604" y="3733"/>
                  <a:pt x="10591" y="3718"/>
                  <a:pt x="10575" y="3697"/>
                </a:cubicBezTo>
                <a:cubicBezTo>
                  <a:pt x="10559" y="3675"/>
                  <a:pt x="10548" y="3668"/>
                  <a:pt x="10532" y="3677"/>
                </a:cubicBezTo>
                <a:cubicBezTo>
                  <a:pt x="10531" y="3700"/>
                  <a:pt x="10531" y="3700"/>
                  <a:pt x="10531" y="3700"/>
                </a:cubicBezTo>
                <a:cubicBezTo>
                  <a:pt x="10518" y="3700"/>
                  <a:pt x="10518" y="3700"/>
                  <a:pt x="10518" y="3700"/>
                </a:cubicBezTo>
                <a:cubicBezTo>
                  <a:pt x="10538" y="3727"/>
                  <a:pt x="10538" y="3727"/>
                  <a:pt x="10538" y="3727"/>
                </a:cubicBezTo>
                <a:cubicBezTo>
                  <a:pt x="10538" y="3727"/>
                  <a:pt x="10534" y="3759"/>
                  <a:pt x="10523" y="3767"/>
                </a:cubicBezTo>
                <a:cubicBezTo>
                  <a:pt x="10513" y="3774"/>
                  <a:pt x="10514" y="3828"/>
                  <a:pt x="10532" y="3862"/>
                </a:cubicBezTo>
                <a:cubicBezTo>
                  <a:pt x="10550" y="3896"/>
                  <a:pt x="10588" y="3872"/>
                  <a:pt x="10618" y="3858"/>
                </a:cubicBezTo>
                <a:cubicBezTo>
                  <a:pt x="10649" y="3844"/>
                  <a:pt x="10618" y="3788"/>
                  <a:pt x="10618" y="3788"/>
                </a:cubicBezTo>
                <a:lnTo>
                  <a:pt x="10617" y="3750"/>
                </a:lnTo>
                <a:close/>
                <a:moveTo>
                  <a:pt x="11119" y="3612"/>
                </a:moveTo>
                <a:cubicBezTo>
                  <a:pt x="11104" y="3612"/>
                  <a:pt x="11120" y="3644"/>
                  <a:pt x="11120" y="3644"/>
                </a:cubicBezTo>
                <a:cubicBezTo>
                  <a:pt x="11120" y="3644"/>
                  <a:pt x="11133" y="3612"/>
                  <a:pt x="11119" y="3612"/>
                </a:cubicBezTo>
                <a:close/>
                <a:moveTo>
                  <a:pt x="12017" y="3299"/>
                </a:moveTo>
                <a:cubicBezTo>
                  <a:pt x="12027" y="3305"/>
                  <a:pt x="12035" y="3294"/>
                  <a:pt x="12030" y="3289"/>
                </a:cubicBezTo>
                <a:cubicBezTo>
                  <a:pt x="12025" y="3283"/>
                  <a:pt x="12010" y="3295"/>
                  <a:pt x="12017" y="3299"/>
                </a:cubicBezTo>
                <a:close/>
                <a:moveTo>
                  <a:pt x="11183" y="3798"/>
                </a:moveTo>
                <a:cubicBezTo>
                  <a:pt x="11175" y="3799"/>
                  <a:pt x="11179" y="3833"/>
                  <a:pt x="11194" y="3833"/>
                </a:cubicBezTo>
                <a:cubicBezTo>
                  <a:pt x="11194" y="3833"/>
                  <a:pt x="11191" y="3797"/>
                  <a:pt x="11183" y="3798"/>
                </a:cubicBezTo>
                <a:close/>
                <a:moveTo>
                  <a:pt x="12264" y="1244"/>
                </a:moveTo>
                <a:cubicBezTo>
                  <a:pt x="12258" y="1252"/>
                  <a:pt x="12270" y="1280"/>
                  <a:pt x="12292" y="1282"/>
                </a:cubicBezTo>
                <a:cubicBezTo>
                  <a:pt x="12310" y="1284"/>
                  <a:pt x="12270" y="1236"/>
                  <a:pt x="12264" y="1244"/>
                </a:cubicBezTo>
                <a:close/>
                <a:moveTo>
                  <a:pt x="11128" y="3451"/>
                </a:moveTo>
                <a:cubicBezTo>
                  <a:pt x="11108" y="3453"/>
                  <a:pt x="11112" y="3514"/>
                  <a:pt x="11112" y="3514"/>
                </a:cubicBezTo>
                <a:cubicBezTo>
                  <a:pt x="11115" y="3580"/>
                  <a:pt x="11115" y="3580"/>
                  <a:pt x="11115" y="3580"/>
                </a:cubicBezTo>
                <a:cubicBezTo>
                  <a:pt x="11126" y="3560"/>
                  <a:pt x="11126" y="3560"/>
                  <a:pt x="11126" y="3560"/>
                </a:cubicBezTo>
                <a:cubicBezTo>
                  <a:pt x="11126" y="3492"/>
                  <a:pt x="11126" y="3492"/>
                  <a:pt x="11126" y="3492"/>
                </a:cubicBezTo>
                <a:cubicBezTo>
                  <a:pt x="11126" y="3492"/>
                  <a:pt x="11144" y="3449"/>
                  <a:pt x="11128" y="3451"/>
                </a:cubicBezTo>
                <a:close/>
                <a:moveTo>
                  <a:pt x="13079" y="1781"/>
                </a:moveTo>
                <a:cubicBezTo>
                  <a:pt x="13112" y="1763"/>
                  <a:pt x="13112" y="1763"/>
                  <a:pt x="13112" y="1763"/>
                </a:cubicBezTo>
                <a:cubicBezTo>
                  <a:pt x="13103" y="1747"/>
                  <a:pt x="13103" y="1747"/>
                  <a:pt x="13103" y="1747"/>
                </a:cubicBezTo>
                <a:cubicBezTo>
                  <a:pt x="13100" y="1760"/>
                  <a:pt x="13100" y="1760"/>
                  <a:pt x="13100" y="1760"/>
                </a:cubicBezTo>
                <a:cubicBezTo>
                  <a:pt x="13073" y="1756"/>
                  <a:pt x="13073" y="1756"/>
                  <a:pt x="13073" y="1756"/>
                </a:cubicBezTo>
                <a:cubicBezTo>
                  <a:pt x="13060" y="1803"/>
                  <a:pt x="13060" y="1803"/>
                  <a:pt x="13060" y="1803"/>
                </a:cubicBezTo>
                <a:cubicBezTo>
                  <a:pt x="13067" y="1805"/>
                  <a:pt x="13067" y="1805"/>
                  <a:pt x="13067" y="1805"/>
                </a:cubicBezTo>
                <a:lnTo>
                  <a:pt x="13079" y="1781"/>
                </a:lnTo>
                <a:close/>
                <a:moveTo>
                  <a:pt x="12541" y="1334"/>
                </a:moveTo>
                <a:cubicBezTo>
                  <a:pt x="12536" y="1336"/>
                  <a:pt x="12523" y="1321"/>
                  <a:pt x="12521" y="1336"/>
                </a:cubicBezTo>
                <a:cubicBezTo>
                  <a:pt x="12518" y="1352"/>
                  <a:pt x="12547" y="1381"/>
                  <a:pt x="12547" y="1381"/>
                </a:cubicBezTo>
                <a:cubicBezTo>
                  <a:pt x="12547" y="1381"/>
                  <a:pt x="12554" y="1399"/>
                  <a:pt x="12561" y="1406"/>
                </a:cubicBezTo>
                <a:cubicBezTo>
                  <a:pt x="12568" y="1413"/>
                  <a:pt x="12615" y="1443"/>
                  <a:pt x="12626" y="1457"/>
                </a:cubicBezTo>
                <a:cubicBezTo>
                  <a:pt x="12637" y="1471"/>
                  <a:pt x="12636" y="1493"/>
                  <a:pt x="12649" y="1504"/>
                </a:cubicBezTo>
                <a:cubicBezTo>
                  <a:pt x="12663" y="1515"/>
                  <a:pt x="12695" y="1571"/>
                  <a:pt x="12695" y="1571"/>
                </a:cubicBezTo>
                <a:cubicBezTo>
                  <a:pt x="12695" y="1571"/>
                  <a:pt x="12701" y="1594"/>
                  <a:pt x="12708" y="1594"/>
                </a:cubicBezTo>
                <a:cubicBezTo>
                  <a:pt x="12715" y="1594"/>
                  <a:pt x="12728" y="1604"/>
                  <a:pt x="12735" y="1614"/>
                </a:cubicBezTo>
                <a:cubicBezTo>
                  <a:pt x="12742" y="1623"/>
                  <a:pt x="12742" y="1643"/>
                  <a:pt x="12742" y="1643"/>
                </a:cubicBezTo>
                <a:cubicBezTo>
                  <a:pt x="12770" y="1666"/>
                  <a:pt x="12770" y="1666"/>
                  <a:pt x="12770" y="1666"/>
                </a:cubicBezTo>
                <a:cubicBezTo>
                  <a:pt x="12780" y="1702"/>
                  <a:pt x="12780" y="1702"/>
                  <a:pt x="12780" y="1702"/>
                </a:cubicBezTo>
                <a:cubicBezTo>
                  <a:pt x="12806" y="1730"/>
                  <a:pt x="12806" y="1730"/>
                  <a:pt x="12806" y="1730"/>
                </a:cubicBezTo>
                <a:cubicBezTo>
                  <a:pt x="12806" y="1730"/>
                  <a:pt x="12792" y="1691"/>
                  <a:pt x="12801" y="1688"/>
                </a:cubicBezTo>
                <a:cubicBezTo>
                  <a:pt x="12809" y="1686"/>
                  <a:pt x="12813" y="1695"/>
                  <a:pt x="12813" y="1695"/>
                </a:cubicBezTo>
                <a:cubicBezTo>
                  <a:pt x="12834" y="1695"/>
                  <a:pt x="12834" y="1695"/>
                  <a:pt x="12834" y="1695"/>
                </a:cubicBezTo>
                <a:cubicBezTo>
                  <a:pt x="12856" y="1722"/>
                  <a:pt x="12856" y="1722"/>
                  <a:pt x="12856" y="1722"/>
                </a:cubicBezTo>
                <a:cubicBezTo>
                  <a:pt x="12857" y="1705"/>
                  <a:pt x="12857" y="1705"/>
                  <a:pt x="12857" y="1705"/>
                </a:cubicBezTo>
                <a:cubicBezTo>
                  <a:pt x="12837" y="1680"/>
                  <a:pt x="12837" y="1680"/>
                  <a:pt x="12837" y="1680"/>
                </a:cubicBezTo>
                <a:cubicBezTo>
                  <a:pt x="12821" y="1681"/>
                  <a:pt x="12821" y="1681"/>
                  <a:pt x="12821" y="1681"/>
                </a:cubicBezTo>
                <a:cubicBezTo>
                  <a:pt x="12799" y="1658"/>
                  <a:pt x="12799" y="1658"/>
                  <a:pt x="12799" y="1658"/>
                </a:cubicBezTo>
                <a:cubicBezTo>
                  <a:pt x="12799" y="1658"/>
                  <a:pt x="12777" y="1652"/>
                  <a:pt x="12764" y="1634"/>
                </a:cubicBezTo>
                <a:cubicBezTo>
                  <a:pt x="12752" y="1616"/>
                  <a:pt x="12744" y="1575"/>
                  <a:pt x="12744" y="1575"/>
                </a:cubicBezTo>
                <a:cubicBezTo>
                  <a:pt x="12744" y="1575"/>
                  <a:pt x="12720" y="1561"/>
                  <a:pt x="12733" y="1554"/>
                </a:cubicBezTo>
                <a:cubicBezTo>
                  <a:pt x="12745" y="1547"/>
                  <a:pt x="12821" y="1585"/>
                  <a:pt x="12821" y="1585"/>
                </a:cubicBezTo>
                <a:cubicBezTo>
                  <a:pt x="12771" y="1548"/>
                  <a:pt x="12771" y="1548"/>
                  <a:pt x="12771" y="1548"/>
                </a:cubicBezTo>
                <a:cubicBezTo>
                  <a:pt x="12771" y="1548"/>
                  <a:pt x="12752" y="1518"/>
                  <a:pt x="12742" y="1511"/>
                </a:cubicBezTo>
                <a:cubicBezTo>
                  <a:pt x="12733" y="1504"/>
                  <a:pt x="12717" y="1494"/>
                  <a:pt x="12717" y="1494"/>
                </a:cubicBezTo>
                <a:cubicBezTo>
                  <a:pt x="12665" y="1438"/>
                  <a:pt x="12665" y="1438"/>
                  <a:pt x="12665" y="1438"/>
                </a:cubicBezTo>
                <a:cubicBezTo>
                  <a:pt x="12648" y="1439"/>
                  <a:pt x="12648" y="1439"/>
                  <a:pt x="12648" y="1439"/>
                </a:cubicBezTo>
                <a:cubicBezTo>
                  <a:pt x="12641" y="1420"/>
                  <a:pt x="12641" y="1420"/>
                  <a:pt x="12641" y="1420"/>
                </a:cubicBezTo>
                <a:cubicBezTo>
                  <a:pt x="12641" y="1420"/>
                  <a:pt x="12631" y="1422"/>
                  <a:pt x="12619" y="1410"/>
                </a:cubicBezTo>
                <a:cubicBezTo>
                  <a:pt x="12607" y="1397"/>
                  <a:pt x="12611" y="1381"/>
                  <a:pt x="12611" y="1381"/>
                </a:cubicBezTo>
                <a:cubicBezTo>
                  <a:pt x="12591" y="1356"/>
                  <a:pt x="12591" y="1356"/>
                  <a:pt x="12591" y="1356"/>
                </a:cubicBezTo>
                <a:cubicBezTo>
                  <a:pt x="12577" y="1357"/>
                  <a:pt x="12577" y="1357"/>
                  <a:pt x="12577" y="1357"/>
                </a:cubicBezTo>
                <a:cubicBezTo>
                  <a:pt x="12568" y="1338"/>
                  <a:pt x="12568" y="1338"/>
                  <a:pt x="12568" y="1338"/>
                </a:cubicBezTo>
                <a:cubicBezTo>
                  <a:pt x="12541" y="1318"/>
                  <a:pt x="12541" y="1318"/>
                  <a:pt x="12541" y="1318"/>
                </a:cubicBezTo>
                <a:cubicBezTo>
                  <a:pt x="12533" y="1302"/>
                  <a:pt x="12533" y="1302"/>
                  <a:pt x="12533" y="1302"/>
                </a:cubicBezTo>
                <a:cubicBezTo>
                  <a:pt x="12533" y="1302"/>
                  <a:pt x="12515" y="1289"/>
                  <a:pt x="12508" y="1294"/>
                </a:cubicBezTo>
                <a:cubicBezTo>
                  <a:pt x="12501" y="1298"/>
                  <a:pt x="12547" y="1331"/>
                  <a:pt x="12541" y="1334"/>
                </a:cubicBezTo>
                <a:close/>
                <a:moveTo>
                  <a:pt x="12478" y="2891"/>
                </a:moveTo>
                <a:cubicBezTo>
                  <a:pt x="12490" y="2894"/>
                  <a:pt x="12501" y="2877"/>
                  <a:pt x="12485" y="2875"/>
                </a:cubicBezTo>
                <a:cubicBezTo>
                  <a:pt x="12469" y="2874"/>
                  <a:pt x="12478" y="2891"/>
                  <a:pt x="12478" y="2891"/>
                </a:cubicBezTo>
                <a:close/>
                <a:moveTo>
                  <a:pt x="12587" y="2774"/>
                </a:moveTo>
                <a:cubicBezTo>
                  <a:pt x="12587" y="2782"/>
                  <a:pt x="12598" y="2782"/>
                  <a:pt x="12598" y="2782"/>
                </a:cubicBezTo>
                <a:cubicBezTo>
                  <a:pt x="12605" y="2770"/>
                  <a:pt x="12587" y="2766"/>
                  <a:pt x="12587" y="2774"/>
                </a:cubicBezTo>
                <a:close/>
                <a:moveTo>
                  <a:pt x="12559" y="2866"/>
                </a:moveTo>
                <a:cubicBezTo>
                  <a:pt x="12565" y="2858"/>
                  <a:pt x="12550" y="2858"/>
                  <a:pt x="12550" y="2858"/>
                </a:cubicBezTo>
                <a:cubicBezTo>
                  <a:pt x="12541" y="2841"/>
                  <a:pt x="12541" y="2841"/>
                  <a:pt x="12541" y="2841"/>
                </a:cubicBezTo>
                <a:cubicBezTo>
                  <a:pt x="12541" y="2851"/>
                  <a:pt x="12541" y="2851"/>
                  <a:pt x="12541" y="2851"/>
                </a:cubicBezTo>
                <a:cubicBezTo>
                  <a:pt x="12539" y="2867"/>
                  <a:pt x="12554" y="2874"/>
                  <a:pt x="12559" y="2866"/>
                </a:cubicBezTo>
                <a:close/>
                <a:moveTo>
                  <a:pt x="12523" y="2879"/>
                </a:moveTo>
                <a:cubicBezTo>
                  <a:pt x="12505" y="2870"/>
                  <a:pt x="12505" y="2870"/>
                  <a:pt x="12505" y="2870"/>
                </a:cubicBezTo>
                <a:cubicBezTo>
                  <a:pt x="12505" y="2870"/>
                  <a:pt x="12497" y="2885"/>
                  <a:pt x="12501" y="2885"/>
                </a:cubicBezTo>
                <a:cubicBezTo>
                  <a:pt x="12505" y="2885"/>
                  <a:pt x="12523" y="2879"/>
                  <a:pt x="12523" y="2879"/>
                </a:cubicBezTo>
                <a:close/>
                <a:moveTo>
                  <a:pt x="12471" y="2390"/>
                </a:moveTo>
                <a:cubicBezTo>
                  <a:pt x="12447" y="2398"/>
                  <a:pt x="12457" y="2407"/>
                  <a:pt x="12472" y="2407"/>
                </a:cubicBezTo>
                <a:cubicBezTo>
                  <a:pt x="12491" y="2407"/>
                  <a:pt x="12495" y="2382"/>
                  <a:pt x="12471" y="2390"/>
                </a:cubicBezTo>
                <a:close/>
                <a:moveTo>
                  <a:pt x="11286" y="3255"/>
                </a:moveTo>
                <a:cubicBezTo>
                  <a:pt x="11294" y="3249"/>
                  <a:pt x="11309" y="3276"/>
                  <a:pt x="11309" y="3276"/>
                </a:cubicBezTo>
                <a:cubicBezTo>
                  <a:pt x="11308" y="3297"/>
                  <a:pt x="11308" y="3297"/>
                  <a:pt x="11308" y="3297"/>
                </a:cubicBezTo>
                <a:cubicBezTo>
                  <a:pt x="11308" y="3297"/>
                  <a:pt x="11329" y="3298"/>
                  <a:pt x="11330" y="3315"/>
                </a:cubicBezTo>
                <a:cubicBezTo>
                  <a:pt x="11330" y="3332"/>
                  <a:pt x="11337" y="3344"/>
                  <a:pt x="11339" y="3357"/>
                </a:cubicBezTo>
                <a:cubicBezTo>
                  <a:pt x="11341" y="3371"/>
                  <a:pt x="11344" y="3404"/>
                  <a:pt x="11344" y="3404"/>
                </a:cubicBezTo>
                <a:cubicBezTo>
                  <a:pt x="11344" y="3404"/>
                  <a:pt x="11345" y="3416"/>
                  <a:pt x="11352" y="3425"/>
                </a:cubicBezTo>
                <a:cubicBezTo>
                  <a:pt x="11360" y="3434"/>
                  <a:pt x="11363" y="3447"/>
                  <a:pt x="11363" y="3447"/>
                </a:cubicBezTo>
                <a:cubicBezTo>
                  <a:pt x="11391" y="3508"/>
                  <a:pt x="11391" y="3508"/>
                  <a:pt x="11391" y="3508"/>
                </a:cubicBezTo>
                <a:cubicBezTo>
                  <a:pt x="11401" y="3538"/>
                  <a:pt x="11401" y="3538"/>
                  <a:pt x="11401" y="3538"/>
                </a:cubicBezTo>
                <a:cubicBezTo>
                  <a:pt x="11401" y="3538"/>
                  <a:pt x="11387" y="3535"/>
                  <a:pt x="11386" y="3543"/>
                </a:cubicBezTo>
                <a:cubicBezTo>
                  <a:pt x="11384" y="3552"/>
                  <a:pt x="11378" y="3577"/>
                  <a:pt x="11378" y="3577"/>
                </a:cubicBezTo>
                <a:cubicBezTo>
                  <a:pt x="11407" y="3567"/>
                  <a:pt x="11407" y="3567"/>
                  <a:pt x="11407" y="3567"/>
                </a:cubicBezTo>
                <a:cubicBezTo>
                  <a:pt x="11399" y="3604"/>
                  <a:pt x="11399" y="3604"/>
                  <a:pt x="11399" y="3604"/>
                </a:cubicBezTo>
                <a:cubicBezTo>
                  <a:pt x="11399" y="3604"/>
                  <a:pt x="11395" y="3616"/>
                  <a:pt x="11396" y="3629"/>
                </a:cubicBezTo>
                <a:cubicBezTo>
                  <a:pt x="11397" y="3641"/>
                  <a:pt x="11404" y="3660"/>
                  <a:pt x="11404" y="3660"/>
                </a:cubicBezTo>
                <a:cubicBezTo>
                  <a:pt x="11404" y="3660"/>
                  <a:pt x="11392" y="3692"/>
                  <a:pt x="11390" y="3708"/>
                </a:cubicBezTo>
                <a:cubicBezTo>
                  <a:pt x="11388" y="3724"/>
                  <a:pt x="11390" y="3769"/>
                  <a:pt x="11390" y="3769"/>
                </a:cubicBezTo>
                <a:cubicBezTo>
                  <a:pt x="11390" y="3769"/>
                  <a:pt x="11400" y="3779"/>
                  <a:pt x="11402" y="3769"/>
                </a:cubicBezTo>
                <a:cubicBezTo>
                  <a:pt x="11403" y="3759"/>
                  <a:pt x="11403" y="3735"/>
                  <a:pt x="11407" y="3746"/>
                </a:cubicBezTo>
                <a:cubicBezTo>
                  <a:pt x="11410" y="3758"/>
                  <a:pt x="11402" y="3758"/>
                  <a:pt x="11416" y="3760"/>
                </a:cubicBezTo>
                <a:cubicBezTo>
                  <a:pt x="11430" y="3761"/>
                  <a:pt x="11438" y="3791"/>
                  <a:pt x="11438" y="3791"/>
                </a:cubicBezTo>
                <a:cubicBezTo>
                  <a:pt x="11461" y="3811"/>
                  <a:pt x="11461" y="3811"/>
                  <a:pt x="11461" y="3811"/>
                </a:cubicBezTo>
                <a:cubicBezTo>
                  <a:pt x="11461" y="3811"/>
                  <a:pt x="11456" y="3822"/>
                  <a:pt x="11465" y="3836"/>
                </a:cubicBezTo>
                <a:cubicBezTo>
                  <a:pt x="11471" y="3847"/>
                  <a:pt x="11479" y="3855"/>
                  <a:pt x="11483" y="3859"/>
                </a:cubicBezTo>
                <a:cubicBezTo>
                  <a:pt x="11484" y="3859"/>
                  <a:pt x="11484" y="3860"/>
                  <a:pt x="11484" y="3860"/>
                </a:cubicBezTo>
                <a:cubicBezTo>
                  <a:pt x="11489" y="3921"/>
                  <a:pt x="11489" y="3921"/>
                  <a:pt x="11489" y="3921"/>
                </a:cubicBezTo>
                <a:cubicBezTo>
                  <a:pt x="11489" y="3921"/>
                  <a:pt x="11521" y="3909"/>
                  <a:pt x="11521" y="3929"/>
                </a:cubicBezTo>
                <a:cubicBezTo>
                  <a:pt x="11520" y="3949"/>
                  <a:pt x="11511" y="3971"/>
                  <a:pt x="11522" y="3983"/>
                </a:cubicBezTo>
                <a:cubicBezTo>
                  <a:pt x="11533" y="3996"/>
                  <a:pt x="11545" y="3983"/>
                  <a:pt x="11545" y="3983"/>
                </a:cubicBezTo>
                <a:cubicBezTo>
                  <a:pt x="11545" y="3983"/>
                  <a:pt x="11538" y="4024"/>
                  <a:pt x="11548" y="4033"/>
                </a:cubicBezTo>
                <a:cubicBezTo>
                  <a:pt x="11558" y="4042"/>
                  <a:pt x="11597" y="4066"/>
                  <a:pt x="11597" y="4066"/>
                </a:cubicBezTo>
                <a:cubicBezTo>
                  <a:pt x="11597" y="4066"/>
                  <a:pt x="11599" y="4086"/>
                  <a:pt x="11604" y="4088"/>
                </a:cubicBezTo>
                <a:cubicBezTo>
                  <a:pt x="11609" y="4089"/>
                  <a:pt x="11636" y="4101"/>
                  <a:pt x="11636" y="4101"/>
                </a:cubicBezTo>
                <a:cubicBezTo>
                  <a:pt x="11652" y="4123"/>
                  <a:pt x="11652" y="4123"/>
                  <a:pt x="11652" y="4123"/>
                </a:cubicBezTo>
                <a:cubicBezTo>
                  <a:pt x="11685" y="4120"/>
                  <a:pt x="11685" y="4120"/>
                  <a:pt x="11685" y="4120"/>
                </a:cubicBezTo>
                <a:cubicBezTo>
                  <a:pt x="11685" y="4120"/>
                  <a:pt x="11690" y="4100"/>
                  <a:pt x="11688" y="4082"/>
                </a:cubicBezTo>
                <a:cubicBezTo>
                  <a:pt x="11686" y="4065"/>
                  <a:pt x="11656" y="4045"/>
                  <a:pt x="11655" y="4040"/>
                </a:cubicBezTo>
                <a:cubicBezTo>
                  <a:pt x="11654" y="4035"/>
                  <a:pt x="11660" y="4023"/>
                  <a:pt x="11653" y="4014"/>
                </a:cubicBezTo>
                <a:cubicBezTo>
                  <a:pt x="11645" y="4005"/>
                  <a:pt x="11651" y="4003"/>
                  <a:pt x="11651" y="3990"/>
                </a:cubicBezTo>
                <a:cubicBezTo>
                  <a:pt x="11652" y="3978"/>
                  <a:pt x="11655" y="3939"/>
                  <a:pt x="11650" y="3917"/>
                </a:cubicBezTo>
                <a:cubicBezTo>
                  <a:pt x="11646" y="3895"/>
                  <a:pt x="11604" y="3880"/>
                  <a:pt x="11598" y="3871"/>
                </a:cubicBezTo>
                <a:cubicBezTo>
                  <a:pt x="11596" y="3868"/>
                  <a:pt x="11591" y="3864"/>
                  <a:pt x="11586" y="3861"/>
                </a:cubicBezTo>
                <a:cubicBezTo>
                  <a:pt x="11586" y="3861"/>
                  <a:pt x="11586" y="3861"/>
                  <a:pt x="11586" y="3861"/>
                </a:cubicBezTo>
                <a:cubicBezTo>
                  <a:pt x="11577" y="3854"/>
                  <a:pt x="11567" y="3848"/>
                  <a:pt x="11567" y="3848"/>
                </a:cubicBezTo>
                <a:cubicBezTo>
                  <a:pt x="11567" y="3848"/>
                  <a:pt x="11562" y="3824"/>
                  <a:pt x="11559" y="3814"/>
                </a:cubicBezTo>
                <a:cubicBezTo>
                  <a:pt x="11556" y="3804"/>
                  <a:pt x="11529" y="3824"/>
                  <a:pt x="11521" y="3820"/>
                </a:cubicBezTo>
                <a:cubicBezTo>
                  <a:pt x="11514" y="3816"/>
                  <a:pt x="11507" y="3779"/>
                  <a:pt x="11502" y="3782"/>
                </a:cubicBezTo>
                <a:cubicBezTo>
                  <a:pt x="11497" y="3786"/>
                  <a:pt x="11502" y="3797"/>
                  <a:pt x="11496" y="3798"/>
                </a:cubicBezTo>
                <a:cubicBezTo>
                  <a:pt x="11490" y="3799"/>
                  <a:pt x="11475" y="3776"/>
                  <a:pt x="11483" y="3768"/>
                </a:cubicBezTo>
                <a:cubicBezTo>
                  <a:pt x="11491" y="3760"/>
                  <a:pt x="11488" y="3775"/>
                  <a:pt x="11496" y="3772"/>
                </a:cubicBezTo>
                <a:cubicBezTo>
                  <a:pt x="11504" y="3769"/>
                  <a:pt x="11486" y="3738"/>
                  <a:pt x="11484" y="3732"/>
                </a:cubicBezTo>
                <a:cubicBezTo>
                  <a:pt x="11482" y="3726"/>
                  <a:pt x="11471" y="3728"/>
                  <a:pt x="11471" y="3728"/>
                </a:cubicBezTo>
                <a:cubicBezTo>
                  <a:pt x="11472" y="3691"/>
                  <a:pt x="11472" y="3691"/>
                  <a:pt x="11472" y="3691"/>
                </a:cubicBezTo>
                <a:cubicBezTo>
                  <a:pt x="11437" y="3701"/>
                  <a:pt x="11437" y="3701"/>
                  <a:pt x="11437" y="3701"/>
                </a:cubicBezTo>
                <a:cubicBezTo>
                  <a:pt x="11437" y="3701"/>
                  <a:pt x="11433" y="3642"/>
                  <a:pt x="11432" y="3635"/>
                </a:cubicBezTo>
                <a:cubicBezTo>
                  <a:pt x="11431" y="3627"/>
                  <a:pt x="11426" y="3617"/>
                  <a:pt x="11426" y="3617"/>
                </a:cubicBezTo>
                <a:cubicBezTo>
                  <a:pt x="11426" y="3617"/>
                  <a:pt x="11442" y="3609"/>
                  <a:pt x="11443" y="3591"/>
                </a:cubicBezTo>
                <a:cubicBezTo>
                  <a:pt x="11444" y="3572"/>
                  <a:pt x="11444" y="3549"/>
                  <a:pt x="11444" y="3549"/>
                </a:cubicBezTo>
                <a:cubicBezTo>
                  <a:pt x="11444" y="3549"/>
                  <a:pt x="11458" y="3542"/>
                  <a:pt x="11459" y="3518"/>
                </a:cubicBezTo>
                <a:cubicBezTo>
                  <a:pt x="11460" y="3493"/>
                  <a:pt x="11453" y="3489"/>
                  <a:pt x="11453" y="3489"/>
                </a:cubicBezTo>
                <a:cubicBezTo>
                  <a:pt x="11457" y="3467"/>
                  <a:pt x="11457" y="3467"/>
                  <a:pt x="11457" y="3467"/>
                </a:cubicBezTo>
                <a:cubicBezTo>
                  <a:pt x="11464" y="3467"/>
                  <a:pt x="11464" y="3467"/>
                  <a:pt x="11464" y="3467"/>
                </a:cubicBezTo>
                <a:cubicBezTo>
                  <a:pt x="11464" y="3467"/>
                  <a:pt x="11465" y="3459"/>
                  <a:pt x="11477" y="3460"/>
                </a:cubicBezTo>
                <a:cubicBezTo>
                  <a:pt x="11488" y="3460"/>
                  <a:pt x="11507" y="3474"/>
                  <a:pt x="11507" y="3474"/>
                </a:cubicBezTo>
                <a:cubicBezTo>
                  <a:pt x="11499" y="3480"/>
                  <a:pt x="11499" y="3480"/>
                  <a:pt x="11499" y="3480"/>
                </a:cubicBezTo>
                <a:cubicBezTo>
                  <a:pt x="11499" y="3480"/>
                  <a:pt x="11494" y="3512"/>
                  <a:pt x="11505" y="3512"/>
                </a:cubicBezTo>
                <a:cubicBezTo>
                  <a:pt x="11517" y="3513"/>
                  <a:pt x="11553" y="3496"/>
                  <a:pt x="11553" y="3496"/>
                </a:cubicBezTo>
                <a:cubicBezTo>
                  <a:pt x="11571" y="3550"/>
                  <a:pt x="11571" y="3550"/>
                  <a:pt x="11571" y="3550"/>
                </a:cubicBezTo>
                <a:cubicBezTo>
                  <a:pt x="11571" y="3550"/>
                  <a:pt x="11579" y="3538"/>
                  <a:pt x="11590" y="3543"/>
                </a:cubicBezTo>
                <a:cubicBezTo>
                  <a:pt x="11593" y="3544"/>
                  <a:pt x="11596" y="3546"/>
                  <a:pt x="11599" y="3549"/>
                </a:cubicBezTo>
                <a:cubicBezTo>
                  <a:pt x="11614" y="3566"/>
                  <a:pt x="11600" y="3578"/>
                  <a:pt x="11600" y="3578"/>
                </a:cubicBezTo>
                <a:cubicBezTo>
                  <a:pt x="11600" y="3578"/>
                  <a:pt x="11609" y="3600"/>
                  <a:pt x="11619" y="3601"/>
                </a:cubicBezTo>
                <a:cubicBezTo>
                  <a:pt x="11629" y="3601"/>
                  <a:pt x="11632" y="3588"/>
                  <a:pt x="11632" y="3588"/>
                </a:cubicBezTo>
                <a:cubicBezTo>
                  <a:pt x="11632" y="3588"/>
                  <a:pt x="11631" y="3612"/>
                  <a:pt x="11641" y="3614"/>
                </a:cubicBezTo>
                <a:cubicBezTo>
                  <a:pt x="11652" y="3616"/>
                  <a:pt x="11662" y="3608"/>
                  <a:pt x="11664" y="3618"/>
                </a:cubicBezTo>
                <a:cubicBezTo>
                  <a:pt x="11665" y="3622"/>
                  <a:pt x="11668" y="3628"/>
                  <a:pt x="11670" y="3633"/>
                </a:cubicBezTo>
                <a:cubicBezTo>
                  <a:pt x="11683" y="3634"/>
                  <a:pt x="11683" y="3634"/>
                  <a:pt x="11683" y="3634"/>
                </a:cubicBezTo>
                <a:cubicBezTo>
                  <a:pt x="11682" y="3636"/>
                  <a:pt x="11683" y="3638"/>
                  <a:pt x="11684" y="3640"/>
                </a:cubicBezTo>
                <a:cubicBezTo>
                  <a:pt x="11690" y="3648"/>
                  <a:pt x="11713" y="3660"/>
                  <a:pt x="11713" y="3660"/>
                </a:cubicBezTo>
                <a:cubicBezTo>
                  <a:pt x="11700" y="3671"/>
                  <a:pt x="11700" y="3671"/>
                  <a:pt x="11700" y="3671"/>
                </a:cubicBezTo>
                <a:cubicBezTo>
                  <a:pt x="11700" y="3671"/>
                  <a:pt x="11714" y="3706"/>
                  <a:pt x="11707" y="3712"/>
                </a:cubicBezTo>
                <a:cubicBezTo>
                  <a:pt x="11703" y="3715"/>
                  <a:pt x="11700" y="3721"/>
                  <a:pt x="11698" y="3726"/>
                </a:cubicBezTo>
                <a:cubicBezTo>
                  <a:pt x="11699" y="3726"/>
                  <a:pt x="11699" y="3726"/>
                  <a:pt x="11699" y="3726"/>
                </a:cubicBezTo>
                <a:cubicBezTo>
                  <a:pt x="11708" y="3732"/>
                  <a:pt x="11722" y="3732"/>
                  <a:pt x="11732" y="3720"/>
                </a:cubicBezTo>
                <a:cubicBezTo>
                  <a:pt x="11743" y="3709"/>
                  <a:pt x="11756" y="3705"/>
                  <a:pt x="11756" y="3705"/>
                </a:cubicBezTo>
                <a:cubicBezTo>
                  <a:pt x="11759" y="3689"/>
                  <a:pt x="11759" y="3689"/>
                  <a:pt x="11759" y="3689"/>
                </a:cubicBezTo>
                <a:cubicBezTo>
                  <a:pt x="11759" y="3673"/>
                  <a:pt x="11759" y="3673"/>
                  <a:pt x="11759" y="3673"/>
                </a:cubicBezTo>
                <a:cubicBezTo>
                  <a:pt x="11759" y="3673"/>
                  <a:pt x="11784" y="3684"/>
                  <a:pt x="11789" y="3672"/>
                </a:cubicBezTo>
                <a:cubicBezTo>
                  <a:pt x="11793" y="3660"/>
                  <a:pt x="11773" y="3648"/>
                  <a:pt x="11777" y="3645"/>
                </a:cubicBezTo>
                <a:cubicBezTo>
                  <a:pt x="11781" y="3641"/>
                  <a:pt x="11804" y="3630"/>
                  <a:pt x="11804" y="3630"/>
                </a:cubicBezTo>
                <a:cubicBezTo>
                  <a:pt x="11804" y="3630"/>
                  <a:pt x="11815" y="3639"/>
                  <a:pt x="11838" y="3627"/>
                </a:cubicBezTo>
                <a:cubicBezTo>
                  <a:pt x="11860" y="3616"/>
                  <a:pt x="11891" y="3593"/>
                  <a:pt x="11895" y="3576"/>
                </a:cubicBezTo>
                <a:cubicBezTo>
                  <a:pt x="11898" y="3559"/>
                  <a:pt x="11911" y="3514"/>
                  <a:pt x="11909" y="3504"/>
                </a:cubicBezTo>
                <a:cubicBezTo>
                  <a:pt x="11907" y="3494"/>
                  <a:pt x="11889" y="3476"/>
                  <a:pt x="11889" y="3476"/>
                </a:cubicBezTo>
                <a:cubicBezTo>
                  <a:pt x="11899" y="3472"/>
                  <a:pt x="11899" y="3472"/>
                  <a:pt x="11899" y="3472"/>
                </a:cubicBezTo>
                <a:cubicBezTo>
                  <a:pt x="11899" y="3472"/>
                  <a:pt x="11899" y="3435"/>
                  <a:pt x="11894" y="3422"/>
                </a:cubicBezTo>
                <a:cubicBezTo>
                  <a:pt x="11888" y="3408"/>
                  <a:pt x="11872" y="3385"/>
                  <a:pt x="11872" y="3385"/>
                </a:cubicBezTo>
                <a:cubicBezTo>
                  <a:pt x="11872" y="3385"/>
                  <a:pt x="11883" y="3371"/>
                  <a:pt x="11867" y="3355"/>
                </a:cubicBezTo>
                <a:cubicBezTo>
                  <a:pt x="11851" y="3340"/>
                  <a:pt x="11806" y="3298"/>
                  <a:pt x="11792" y="3291"/>
                </a:cubicBezTo>
                <a:cubicBezTo>
                  <a:pt x="11778" y="3285"/>
                  <a:pt x="11763" y="3277"/>
                  <a:pt x="11760" y="3269"/>
                </a:cubicBezTo>
                <a:cubicBezTo>
                  <a:pt x="11756" y="3262"/>
                  <a:pt x="11764" y="3256"/>
                  <a:pt x="11758" y="3246"/>
                </a:cubicBezTo>
                <a:cubicBezTo>
                  <a:pt x="11752" y="3236"/>
                  <a:pt x="11704" y="3195"/>
                  <a:pt x="11697" y="3172"/>
                </a:cubicBezTo>
                <a:cubicBezTo>
                  <a:pt x="11691" y="3148"/>
                  <a:pt x="11686" y="3122"/>
                  <a:pt x="11692" y="3117"/>
                </a:cubicBezTo>
                <a:cubicBezTo>
                  <a:pt x="11699" y="3113"/>
                  <a:pt x="11701" y="3097"/>
                  <a:pt x="11701" y="3097"/>
                </a:cubicBezTo>
                <a:cubicBezTo>
                  <a:pt x="11701" y="3097"/>
                  <a:pt x="11719" y="3084"/>
                  <a:pt x="11724" y="3080"/>
                </a:cubicBezTo>
                <a:cubicBezTo>
                  <a:pt x="11730" y="3077"/>
                  <a:pt x="11733" y="3066"/>
                  <a:pt x="11733" y="3066"/>
                </a:cubicBezTo>
                <a:cubicBezTo>
                  <a:pt x="11733" y="3066"/>
                  <a:pt x="11752" y="3069"/>
                  <a:pt x="11758" y="3064"/>
                </a:cubicBezTo>
                <a:cubicBezTo>
                  <a:pt x="11763" y="3059"/>
                  <a:pt x="11763" y="3037"/>
                  <a:pt x="11763" y="3037"/>
                </a:cubicBezTo>
                <a:cubicBezTo>
                  <a:pt x="11770" y="3032"/>
                  <a:pt x="11770" y="3032"/>
                  <a:pt x="11770" y="3032"/>
                </a:cubicBezTo>
                <a:cubicBezTo>
                  <a:pt x="11799" y="3013"/>
                  <a:pt x="11799" y="3013"/>
                  <a:pt x="11799" y="3013"/>
                </a:cubicBezTo>
                <a:cubicBezTo>
                  <a:pt x="11811" y="3021"/>
                  <a:pt x="11811" y="3021"/>
                  <a:pt x="11811" y="3021"/>
                </a:cubicBezTo>
                <a:cubicBezTo>
                  <a:pt x="11811" y="3021"/>
                  <a:pt x="11856" y="3021"/>
                  <a:pt x="11862" y="3032"/>
                </a:cubicBezTo>
                <a:cubicBezTo>
                  <a:pt x="11867" y="3044"/>
                  <a:pt x="11852" y="3066"/>
                  <a:pt x="11859" y="3077"/>
                </a:cubicBezTo>
                <a:cubicBezTo>
                  <a:pt x="11867" y="3088"/>
                  <a:pt x="11888" y="3103"/>
                  <a:pt x="11888" y="3103"/>
                </a:cubicBezTo>
                <a:cubicBezTo>
                  <a:pt x="11902" y="3101"/>
                  <a:pt x="11902" y="3101"/>
                  <a:pt x="11902" y="3101"/>
                </a:cubicBezTo>
                <a:cubicBezTo>
                  <a:pt x="11902" y="3089"/>
                  <a:pt x="11902" y="3089"/>
                  <a:pt x="11902" y="3089"/>
                </a:cubicBezTo>
                <a:cubicBezTo>
                  <a:pt x="11902" y="3089"/>
                  <a:pt x="11893" y="3057"/>
                  <a:pt x="11905" y="3040"/>
                </a:cubicBezTo>
                <a:cubicBezTo>
                  <a:pt x="11917" y="3024"/>
                  <a:pt x="11944" y="3026"/>
                  <a:pt x="11958" y="3023"/>
                </a:cubicBezTo>
                <a:cubicBezTo>
                  <a:pt x="11971" y="3020"/>
                  <a:pt x="12014" y="3011"/>
                  <a:pt x="12014" y="3001"/>
                </a:cubicBezTo>
                <a:cubicBezTo>
                  <a:pt x="12015" y="2991"/>
                  <a:pt x="12015" y="2961"/>
                  <a:pt x="12024" y="2959"/>
                </a:cubicBezTo>
                <a:cubicBezTo>
                  <a:pt x="12033" y="2957"/>
                  <a:pt x="12040" y="2991"/>
                  <a:pt x="12049" y="2987"/>
                </a:cubicBezTo>
                <a:cubicBezTo>
                  <a:pt x="12059" y="2984"/>
                  <a:pt x="12079" y="2953"/>
                  <a:pt x="12079" y="2953"/>
                </a:cubicBezTo>
                <a:cubicBezTo>
                  <a:pt x="12090" y="2963"/>
                  <a:pt x="12090" y="2963"/>
                  <a:pt x="12090" y="2963"/>
                </a:cubicBezTo>
                <a:cubicBezTo>
                  <a:pt x="12112" y="2956"/>
                  <a:pt x="12112" y="2956"/>
                  <a:pt x="12112" y="2956"/>
                </a:cubicBezTo>
                <a:cubicBezTo>
                  <a:pt x="12112" y="2956"/>
                  <a:pt x="12137" y="2963"/>
                  <a:pt x="12149" y="2956"/>
                </a:cubicBezTo>
                <a:cubicBezTo>
                  <a:pt x="12162" y="2949"/>
                  <a:pt x="12167" y="2946"/>
                  <a:pt x="12174" y="2941"/>
                </a:cubicBezTo>
                <a:cubicBezTo>
                  <a:pt x="12180" y="2936"/>
                  <a:pt x="12209" y="2911"/>
                  <a:pt x="12214" y="2901"/>
                </a:cubicBezTo>
                <a:cubicBezTo>
                  <a:pt x="12218" y="2891"/>
                  <a:pt x="12205" y="2871"/>
                  <a:pt x="12205" y="2871"/>
                </a:cubicBezTo>
                <a:cubicBezTo>
                  <a:pt x="12218" y="2871"/>
                  <a:pt x="12218" y="2871"/>
                  <a:pt x="12218" y="2871"/>
                </a:cubicBezTo>
                <a:cubicBezTo>
                  <a:pt x="12224" y="2851"/>
                  <a:pt x="12224" y="2851"/>
                  <a:pt x="12224" y="2851"/>
                </a:cubicBezTo>
                <a:cubicBezTo>
                  <a:pt x="12239" y="2852"/>
                  <a:pt x="12239" y="2852"/>
                  <a:pt x="12239" y="2852"/>
                </a:cubicBezTo>
                <a:cubicBezTo>
                  <a:pt x="12246" y="2827"/>
                  <a:pt x="12246" y="2827"/>
                  <a:pt x="12246" y="2827"/>
                </a:cubicBezTo>
                <a:cubicBezTo>
                  <a:pt x="12254" y="2827"/>
                  <a:pt x="12254" y="2827"/>
                  <a:pt x="12254" y="2827"/>
                </a:cubicBezTo>
                <a:cubicBezTo>
                  <a:pt x="12258" y="2800"/>
                  <a:pt x="12258" y="2800"/>
                  <a:pt x="12258" y="2800"/>
                </a:cubicBezTo>
                <a:cubicBezTo>
                  <a:pt x="12258" y="2800"/>
                  <a:pt x="12272" y="2805"/>
                  <a:pt x="12272" y="2783"/>
                </a:cubicBezTo>
                <a:cubicBezTo>
                  <a:pt x="12272" y="2761"/>
                  <a:pt x="12259" y="2764"/>
                  <a:pt x="12264" y="2756"/>
                </a:cubicBezTo>
                <a:cubicBezTo>
                  <a:pt x="12268" y="2747"/>
                  <a:pt x="12287" y="2750"/>
                  <a:pt x="12287" y="2732"/>
                </a:cubicBezTo>
                <a:cubicBezTo>
                  <a:pt x="12288" y="2715"/>
                  <a:pt x="12276" y="2715"/>
                  <a:pt x="12277" y="2708"/>
                </a:cubicBezTo>
                <a:cubicBezTo>
                  <a:pt x="12277" y="2700"/>
                  <a:pt x="12288" y="2697"/>
                  <a:pt x="12288" y="2697"/>
                </a:cubicBezTo>
                <a:cubicBezTo>
                  <a:pt x="12289" y="2671"/>
                  <a:pt x="12289" y="2671"/>
                  <a:pt x="12289" y="2671"/>
                </a:cubicBezTo>
                <a:cubicBezTo>
                  <a:pt x="12289" y="2671"/>
                  <a:pt x="12316" y="2663"/>
                  <a:pt x="12323" y="2647"/>
                </a:cubicBezTo>
                <a:cubicBezTo>
                  <a:pt x="12330" y="2631"/>
                  <a:pt x="12313" y="2630"/>
                  <a:pt x="12313" y="2630"/>
                </a:cubicBezTo>
                <a:cubicBezTo>
                  <a:pt x="12313" y="2630"/>
                  <a:pt x="12345" y="2625"/>
                  <a:pt x="12345" y="2616"/>
                </a:cubicBezTo>
                <a:cubicBezTo>
                  <a:pt x="12346" y="2607"/>
                  <a:pt x="12327" y="2602"/>
                  <a:pt x="12327" y="2602"/>
                </a:cubicBezTo>
                <a:cubicBezTo>
                  <a:pt x="12327" y="2602"/>
                  <a:pt x="12365" y="2568"/>
                  <a:pt x="12348" y="2558"/>
                </a:cubicBezTo>
                <a:cubicBezTo>
                  <a:pt x="12331" y="2549"/>
                  <a:pt x="12251" y="2571"/>
                  <a:pt x="12251" y="2571"/>
                </a:cubicBezTo>
                <a:cubicBezTo>
                  <a:pt x="12241" y="2560"/>
                  <a:pt x="12241" y="2560"/>
                  <a:pt x="12241" y="2560"/>
                </a:cubicBezTo>
                <a:cubicBezTo>
                  <a:pt x="12266" y="2559"/>
                  <a:pt x="12266" y="2559"/>
                  <a:pt x="12266" y="2559"/>
                </a:cubicBezTo>
                <a:cubicBezTo>
                  <a:pt x="12266" y="2559"/>
                  <a:pt x="12266" y="2544"/>
                  <a:pt x="12276" y="2540"/>
                </a:cubicBezTo>
                <a:cubicBezTo>
                  <a:pt x="12286" y="2536"/>
                  <a:pt x="12305" y="2534"/>
                  <a:pt x="12305" y="2534"/>
                </a:cubicBezTo>
                <a:cubicBezTo>
                  <a:pt x="12305" y="2534"/>
                  <a:pt x="12292" y="2510"/>
                  <a:pt x="12288" y="2509"/>
                </a:cubicBezTo>
                <a:cubicBezTo>
                  <a:pt x="12284" y="2508"/>
                  <a:pt x="12261" y="2502"/>
                  <a:pt x="12261" y="2502"/>
                </a:cubicBezTo>
                <a:cubicBezTo>
                  <a:pt x="12253" y="2491"/>
                  <a:pt x="12253" y="2491"/>
                  <a:pt x="12253" y="2491"/>
                </a:cubicBezTo>
                <a:cubicBezTo>
                  <a:pt x="12244" y="2492"/>
                  <a:pt x="12244" y="2492"/>
                  <a:pt x="12244" y="2492"/>
                </a:cubicBezTo>
                <a:cubicBezTo>
                  <a:pt x="12244" y="2492"/>
                  <a:pt x="12235" y="2480"/>
                  <a:pt x="12228" y="2479"/>
                </a:cubicBezTo>
                <a:cubicBezTo>
                  <a:pt x="12221" y="2478"/>
                  <a:pt x="12203" y="2484"/>
                  <a:pt x="12203" y="2484"/>
                </a:cubicBezTo>
                <a:cubicBezTo>
                  <a:pt x="12180" y="2453"/>
                  <a:pt x="12180" y="2453"/>
                  <a:pt x="12180" y="2453"/>
                </a:cubicBezTo>
                <a:cubicBezTo>
                  <a:pt x="12180" y="2453"/>
                  <a:pt x="12201" y="2474"/>
                  <a:pt x="12207" y="2472"/>
                </a:cubicBezTo>
                <a:cubicBezTo>
                  <a:pt x="12213" y="2470"/>
                  <a:pt x="12220" y="2466"/>
                  <a:pt x="12220" y="2466"/>
                </a:cubicBezTo>
                <a:cubicBezTo>
                  <a:pt x="12239" y="2471"/>
                  <a:pt x="12239" y="2471"/>
                  <a:pt x="12239" y="2471"/>
                </a:cubicBezTo>
                <a:cubicBezTo>
                  <a:pt x="12249" y="2482"/>
                  <a:pt x="12249" y="2482"/>
                  <a:pt x="12249" y="2482"/>
                </a:cubicBezTo>
                <a:cubicBezTo>
                  <a:pt x="12258" y="2478"/>
                  <a:pt x="12258" y="2478"/>
                  <a:pt x="12258" y="2478"/>
                </a:cubicBezTo>
                <a:cubicBezTo>
                  <a:pt x="12289" y="2488"/>
                  <a:pt x="12289" y="2488"/>
                  <a:pt x="12289" y="2488"/>
                </a:cubicBezTo>
                <a:cubicBezTo>
                  <a:pt x="12276" y="2471"/>
                  <a:pt x="12276" y="2471"/>
                  <a:pt x="12276" y="2471"/>
                </a:cubicBezTo>
                <a:cubicBezTo>
                  <a:pt x="12265" y="2469"/>
                  <a:pt x="12265" y="2469"/>
                  <a:pt x="12265" y="2469"/>
                </a:cubicBezTo>
                <a:cubicBezTo>
                  <a:pt x="12265" y="2469"/>
                  <a:pt x="12264" y="2447"/>
                  <a:pt x="12256" y="2446"/>
                </a:cubicBezTo>
                <a:cubicBezTo>
                  <a:pt x="12248" y="2445"/>
                  <a:pt x="12236" y="2442"/>
                  <a:pt x="12231" y="2438"/>
                </a:cubicBezTo>
                <a:cubicBezTo>
                  <a:pt x="12226" y="2434"/>
                  <a:pt x="12224" y="2415"/>
                  <a:pt x="12224" y="2415"/>
                </a:cubicBezTo>
                <a:cubicBezTo>
                  <a:pt x="12170" y="2349"/>
                  <a:pt x="12170" y="2349"/>
                  <a:pt x="12170" y="2349"/>
                </a:cubicBezTo>
                <a:cubicBezTo>
                  <a:pt x="12148" y="2343"/>
                  <a:pt x="12148" y="2343"/>
                  <a:pt x="12148" y="2343"/>
                </a:cubicBezTo>
                <a:cubicBezTo>
                  <a:pt x="12125" y="2325"/>
                  <a:pt x="12125" y="2325"/>
                  <a:pt x="12125" y="2325"/>
                </a:cubicBezTo>
                <a:cubicBezTo>
                  <a:pt x="12110" y="2327"/>
                  <a:pt x="12110" y="2327"/>
                  <a:pt x="12110" y="2327"/>
                </a:cubicBezTo>
                <a:cubicBezTo>
                  <a:pt x="12110" y="2327"/>
                  <a:pt x="12097" y="2302"/>
                  <a:pt x="12103" y="2298"/>
                </a:cubicBezTo>
                <a:cubicBezTo>
                  <a:pt x="12109" y="2294"/>
                  <a:pt x="12127" y="2282"/>
                  <a:pt x="12127" y="2273"/>
                </a:cubicBezTo>
                <a:cubicBezTo>
                  <a:pt x="12127" y="2264"/>
                  <a:pt x="12120" y="2246"/>
                  <a:pt x="12120" y="2246"/>
                </a:cubicBezTo>
                <a:cubicBezTo>
                  <a:pt x="12120" y="2246"/>
                  <a:pt x="12137" y="2263"/>
                  <a:pt x="12145" y="2257"/>
                </a:cubicBezTo>
                <a:cubicBezTo>
                  <a:pt x="12153" y="2251"/>
                  <a:pt x="12144" y="2224"/>
                  <a:pt x="12144" y="2224"/>
                </a:cubicBezTo>
                <a:cubicBezTo>
                  <a:pt x="12159" y="2225"/>
                  <a:pt x="12159" y="2225"/>
                  <a:pt x="12159" y="2225"/>
                </a:cubicBezTo>
                <a:cubicBezTo>
                  <a:pt x="12184" y="2206"/>
                  <a:pt x="12184" y="2206"/>
                  <a:pt x="12184" y="2206"/>
                </a:cubicBezTo>
                <a:cubicBezTo>
                  <a:pt x="12184" y="2206"/>
                  <a:pt x="12204" y="2212"/>
                  <a:pt x="12209" y="2211"/>
                </a:cubicBezTo>
                <a:cubicBezTo>
                  <a:pt x="12214" y="2210"/>
                  <a:pt x="12205" y="2196"/>
                  <a:pt x="12205" y="2196"/>
                </a:cubicBezTo>
                <a:cubicBezTo>
                  <a:pt x="12209" y="2180"/>
                  <a:pt x="12209" y="2180"/>
                  <a:pt x="12209" y="2180"/>
                </a:cubicBezTo>
                <a:cubicBezTo>
                  <a:pt x="12187" y="2180"/>
                  <a:pt x="12187" y="2180"/>
                  <a:pt x="12187" y="2180"/>
                </a:cubicBezTo>
                <a:cubicBezTo>
                  <a:pt x="12179" y="2173"/>
                  <a:pt x="12179" y="2173"/>
                  <a:pt x="12179" y="2173"/>
                </a:cubicBezTo>
                <a:cubicBezTo>
                  <a:pt x="12174" y="2181"/>
                  <a:pt x="12174" y="2181"/>
                  <a:pt x="12174" y="2181"/>
                </a:cubicBezTo>
                <a:cubicBezTo>
                  <a:pt x="12153" y="2178"/>
                  <a:pt x="12153" y="2178"/>
                  <a:pt x="12153" y="2178"/>
                </a:cubicBezTo>
                <a:cubicBezTo>
                  <a:pt x="12153" y="2178"/>
                  <a:pt x="12137" y="2160"/>
                  <a:pt x="12124" y="2160"/>
                </a:cubicBezTo>
                <a:cubicBezTo>
                  <a:pt x="12111" y="2160"/>
                  <a:pt x="12093" y="2183"/>
                  <a:pt x="12092" y="2188"/>
                </a:cubicBezTo>
                <a:cubicBezTo>
                  <a:pt x="12091" y="2193"/>
                  <a:pt x="12087" y="2202"/>
                  <a:pt x="12077" y="2200"/>
                </a:cubicBezTo>
                <a:cubicBezTo>
                  <a:pt x="12067" y="2198"/>
                  <a:pt x="12045" y="2192"/>
                  <a:pt x="12043" y="2178"/>
                </a:cubicBezTo>
                <a:cubicBezTo>
                  <a:pt x="12041" y="2164"/>
                  <a:pt x="12033" y="2147"/>
                  <a:pt x="12027" y="2143"/>
                </a:cubicBezTo>
                <a:cubicBezTo>
                  <a:pt x="12021" y="2139"/>
                  <a:pt x="12017" y="2146"/>
                  <a:pt x="12017" y="2146"/>
                </a:cubicBezTo>
                <a:cubicBezTo>
                  <a:pt x="12017" y="2155"/>
                  <a:pt x="12017" y="2155"/>
                  <a:pt x="12017" y="2155"/>
                </a:cubicBezTo>
                <a:cubicBezTo>
                  <a:pt x="12009" y="2143"/>
                  <a:pt x="12009" y="2143"/>
                  <a:pt x="12009" y="2143"/>
                </a:cubicBezTo>
                <a:cubicBezTo>
                  <a:pt x="12009" y="2143"/>
                  <a:pt x="11981" y="2146"/>
                  <a:pt x="11972" y="2137"/>
                </a:cubicBezTo>
                <a:cubicBezTo>
                  <a:pt x="11963" y="2128"/>
                  <a:pt x="11952" y="2109"/>
                  <a:pt x="11955" y="2103"/>
                </a:cubicBezTo>
                <a:cubicBezTo>
                  <a:pt x="11958" y="2097"/>
                  <a:pt x="11957" y="2087"/>
                  <a:pt x="11957" y="2087"/>
                </a:cubicBezTo>
                <a:cubicBezTo>
                  <a:pt x="11968" y="2086"/>
                  <a:pt x="11968" y="2086"/>
                  <a:pt x="11968" y="2086"/>
                </a:cubicBezTo>
                <a:cubicBezTo>
                  <a:pt x="11968" y="2086"/>
                  <a:pt x="11974" y="2095"/>
                  <a:pt x="11978" y="2094"/>
                </a:cubicBezTo>
                <a:cubicBezTo>
                  <a:pt x="11982" y="2093"/>
                  <a:pt x="11988" y="2085"/>
                  <a:pt x="11988" y="2085"/>
                </a:cubicBezTo>
                <a:cubicBezTo>
                  <a:pt x="11988" y="2085"/>
                  <a:pt x="12001" y="2093"/>
                  <a:pt x="12010" y="2085"/>
                </a:cubicBezTo>
                <a:cubicBezTo>
                  <a:pt x="12019" y="2077"/>
                  <a:pt x="12011" y="2069"/>
                  <a:pt x="12011" y="2069"/>
                </a:cubicBezTo>
                <a:cubicBezTo>
                  <a:pt x="12011" y="2069"/>
                  <a:pt x="12010" y="2045"/>
                  <a:pt x="12016" y="2041"/>
                </a:cubicBezTo>
                <a:cubicBezTo>
                  <a:pt x="12022" y="2037"/>
                  <a:pt x="12041" y="2045"/>
                  <a:pt x="12045" y="2034"/>
                </a:cubicBezTo>
                <a:cubicBezTo>
                  <a:pt x="12049" y="2023"/>
                  <a:pt x="12050" y="2010"/>
                  <a:pt x="12050" y="2010"/>
                </a:cubicBezTo>
                <a:cubicBezTo>
                  <a:pt x="12062" y="2003"/>
                  <a:pt x="12062" y="2003"/>
                  <a:pt x="12062" y="2003"/>
                </a:cubicBezTo>
                <a:cubicBezTo>
                  <a:pt x="12056" y="1995"/>
                  <a:pt x="12056" y="1995"/>
                  <a:pt x="12056" y="1995"/>
                </a:cubicBezTo>
                <a:cubicBezTo>
                  <a:pt x="12081" y="2002"/>
                  <a:pt x="12081" y="2002"/>
                  <a:pt x="12081" y="2002"/>
                </a:cubicBezTo>
                <a:cubicBezTo>
                  <a:pt x="12092" y="1992"/>
                  <a:pt x="12092" y="1992"/>
                  <a:pt x="12092" y="1992"/>
                </a:cubicBezTo>
                <a:cubicBezTo>
                  <a:pt x="12092" y="1992"/>
                  <a:pt x="12123" y="2015"/>
                  <a:pt x="12121" y="2029"/>
                </a:cubicBezTo>
                <a:cubicBezTo>
                  <a:pt x="12119" y="2043"/>
                  <a:pt x="12101" y="2046"/>
                  <a:pt x="12100" y="2055"/>
                </a:cubicBezTo>
                <a:cubicBezTo>
                  <a:pt x="12099" y="2064"/>
                  <a:pt x="12104" y="2079"/>
                  <a:pt x="12111" y="2079"/>
                </a:cubicBezTo>
                <a:cubicBezTo>
                  <a:pt x="12118" y="2079"/>
                  <a:pt x="12127" y="2076"/>
                  <a:pt x="12127" y="2076"/>
                </a:cubicBezTo>
                <a:cubicBezTo>
                  <a:pt x="12122" y="2094"/>
                  <a:pt x="12122" y="2094"/>
                  <a:pt x="12122" y="2094"/>
                </a:cubicBezTo>
                <a:cubicBezTo>
                  <a:pt x="12122" y="2094"/>
                  <a:pt x="12103" y="2111"/>
                  <a:pt x="12112" y="2113"/>
                </a:cubicBezTo>
                <a:cubicBezTo>
                  <a:pt x="12121" y="2115"/>
                  <a:pt x="12135" y="2101"/>
                  <a:pt x="12135" y="2101"/>
                </a:cubicBezTo>
                <a:cubicBezTo>
                  <a:pt x="12135" y="2101"/>
                  <a:pt x="12139" y="2102"/>
                  <a:pt x="12144" y="2097"/>
                </a:cubicBezTo>
                <a:cubicBezTo>
                  <a:pt x="12149" y="2092"/>
                  <a:pt x="12148" y="2077"/>
                  <a:pt x="12148" y="2077"/>
                </a:cubicBezTo>
                <a:cubicBezTo>
                  <a:pt x="12148" y="2077"/>
                  <a:pt x="12189" y="2056"/>
                  <a:pt x="12193" y="2053"/>
                </a:cubicBezTo>
                <a:cubicBezTo>
                  <a:pt x="12197" y="2050"/>
                  <a:pt x="12218" y="2052"/>
                  <a:pt x="12218" y="2052"/>
                </a:cubicBezTo>
                <a:cubicBezTo>
                  <a:pt x="12226" y="2039"/>
                  <a:pt x="12226" y="2039"/>
                  <a:pt x="12226" y="2039"/>
                </a:cubicBezTo>
                <a:cubicBezTo>
                  <a:pt x="12232" y="2053"/>
                  <a:pt x="12232" y="2053"/>
                  <a:pt x="12232" y="2053"/>
                </a:cubicBezTo>
                <a:cubicBezTo>
                  <a:pt x="12244" y="2067"/>
                  <a:pt x="12244" y="2067"/>
                  <a:pt x="12244" y="2067"/>
                </a:cubicBezTo>
                <a:cubicBezTo>
                  <a:pt x="12251" y="2055"/>
                  <a:pt x="12251" y="2055"/>
                  <a:pt x="12251" y="2055"/>
                </a:cubicBezTo>
                <a:cubicBezTo>
                  <a:pt x="12251" y="2055"/>
                  <a:pt x="12260" y="2068"/>
                  <a:pt x="12265" y="2068"/>
                </a:cubicBezTo>
                <a:cubicBezTo>
                  <a:pt x="12270" y="2068"/>
                  <a:pt x="12278" y="2062"/>
                  <a:pt x="12282" y="2069"/>
                </a:cubicBezTo>
                <a:cubicBezTo>
                  <a:pt x="12286" y="2076"/>
                  <a:pt x="12286" y="2110"/>
                  <a:pt x="12286" y="2110"/>
                </a:cubicBezTo>
                <a:cubicBezTo>
                  <a:pt x="12311" y="2110"/>
                  <a:pt x="12311" y="2110"/>
                  <a:pt x="12311" y="2110"/>
                </a:cubicBezTo>
                <a:cubicBezTo>
                  <a:pt x="12314" y="2120"/>
                  <a:pt x="12314" y="2120"/>
                  <a:pt x="12314" y="2120"/>
                </a:cubicBezTo>
                <a:cubicBezTo>
                  <a:pt x="12314" y="2120"/>
                  <a:pt x="12291" y="2108"/>
                  <a:pt x="12287" y="2121"/>
                </a:cubicBezTo>
                <a:cubicBezTo>
                  <a:pt x="12283" y="2134"/>
                  <a:pt x="12298" y="2150"/>
                  <a:pt x="12298" y="2150"/>
                </a:cubicBezTo>
                <a:cubicBezTo>
                  <a:pt x="12305" y="2161"/>
                  <a:pt x="12305" y="2161"/>
                  <a:pt x="12305" y="2161"/>
                </a:cubicBezTo>
                <a:cubicBezTo>
                  <a:pt x="12324" y="2153"/>
                  <a:pt x="12324" y="2153"/>
                  <a:pt x="12324" y="2153"/>
                </a:cubicBezTo>
                <a:cubicBezTo>
                  <a:pt x="12324" y="2153"/>
                  <a:pt x="12344" y="2167"/>
                  <a:pt x="12353" y="2166"/>
                </a:cubicBezTo>
                <a:cubicBezTo>
                  <a:pt x="12362" y="2165"/>
                  <a:pt x="12371" y="2162"/>
                  <a:pt x="12371" y="2162"/>
                </a:cubicBezTo>
                <a:cubicBezTo>
                  <a:pt x="12371" y="2162"/>
                  <a:pt x="12372" y="2173"/>
                  <a:pt x="12379" y="2179"/>
                </a:cubicBezTo>
                <a:cubicBezTo>
                  <a:pt x="12386" y="2185"/>
                  <a:pt x="12401" y="2187"/>
                  <a:pt x="12401" y="2187"/>
                </a:cubicBezTo>
                <a:cubicBezTo>
                  <a:pt x="12412" y="2212"/>
                  <a:pt x="12412" y="2212"/>
                  <a:pt x="12412" y="2212"/>
                </a:cubicBezTo>
                <a:cubicBezTo>
                  <a:pt x="12412" y="2212"/>
                  <a:pt x="12378" y="2198"/>
                  <a:pt x="12377" y="2205"/>
                </a:cubicBezTo>
                <a:cubicBezTo>
                  <a:pt x="12376" y="2212"/>
                  <a:pt x="12398" y="2225"/>
                  <a:pt x="12398" y="2225"/>
                </a:cubicBezTo>
                <a:cubicBezTo>
                  <a:pt x="12408" y="2253"/>
                  <a:pt x="12408" y="2253"/>
                  <a:pt x="12408" y="2253"/>
                </a:cubicBezTo>
                <a:cubicBezTo>
                  <a:pt x="12431" y="2257"/>
                  <a:pt x="12431" y="2257"/>
                  <a:pt x="12431" y="2257"/>
                </a:cubicBezTo>
                <a:cubicBezTo>
                  <a:pt x="12431" y="2276"/>
                  <a:pt x="12431" y="2276"/>
                  <a:pt x="12431" y="2276"/>
                </a:cubicBezTo>
                <a:cubicBezTo>
                  <a:pt x="12431" y="2276"/>
                  <a:pt x="12420" y="2284"/>
                  <a:pt x="12425" y="2303"/>
                </a:cubicBezTo>
                <a:cubicBezTo>
                  <a:pt x="12430" y="2322"/>
                  <a:pt x="12445" y="2322"/>
                  <a:pt x="12445" y="2322"/>
                </a:cubicBezTo>
                <a:cubicBezTo>
                  <a:pt x="12445" y="2322"/>
                  <a:pt x="12432" y="2348"/>
                  <a:pt x="12451" y="2345"/>
                </a:cubicBezTo>
                <a:cubicBezTo>
                  <a:pt x="12470" y="2342"/>
                  <a:pt x="12471" y="2326"/>
                  <a:pt x="12471" y="2326"/>
                </a:cubicBezTo>
                <a:cubicBezTo>
                  <a:pt x="12504" y="2311"/>
                  <a:pt x="12504" y="2311"/>
                  <a:pt x="12504" y="2311"/>
                </a:cubicBezTo>
                <a:cubicBezTo>
                  <a:pt x="12521" y="2316"/>
                  <a:pt x="12521" y="2316"/>
                  <a:pt x="12521" y="2316"/>
                </a:cubicBezTo>
                <a:cubicBezTo>
                  <a:pt x="12526" y="2304"/>
                  <a:pt x="12526" y="2304"/>
                  <a:pt x="12526" y="2304"/>
                </a:cubicBezTo>
                <a:cubicBezTo>
                  <a:pt x="12526" y="2304"/>
                  <a:pt x="12562" y="2307"/>
                  <a:pt x="12556" y="2288"/>
                </a:cubicBezTo>
                <a:cubicBezTo>
                  <a:pt x="12550" y="2269"/>
                  <a:pt x="12537" y="2255"/>
                  <a:pt x="12537" y="2255"/>
                </a:cubicBezTo>
                <a:cubicBezTo>
                  <a:pt x="12537" y="2255"/>
                  <a:pt x="12542" y="2238"/>
                  <a:pt x="12533" y="2224"/>
                </a:cubicBezTo>
                <a:cubicBezTo>
                  <a:pt x="12524" y="2210"/>
                  <a:pt x="12482" y="2173"/>
                  <a:pt x="12482" y="2173"/>
                </a:cubicBezTo>
                <a:cubicBezTo>
                  <a:pt x="12469" y="2168"/>
                  <a:pt x="12469" y="2168"/>
                  <a:pt x="12469" y="2168"/>
                </a:cubicBezTo>
                <a:cubicBezTo>
                  <a:pt x="12469" y="2168"/>
                  <a:pt x="12465" y="2157"/>
                  <a:pt x="12453" y="2144"/>
                </a:cubicBezTo>
                <a:cubicBezTo>
                  <a:pt x="12447" y="2137"/>
                  <a:pt x="12440" y="2129"/>
                  <a:pt x="12435" y="2123"/>
                </a:cubicBezTo>
                <a:cubicBezTo>
                  <a:pt x="12430" y="2116"/>
                  <a:pt x="12426" y="2111"/>
                  <a:pt x="12426" y="2111"/>
                </a:cubicBezTo>
                <a:cubicBezTo>
                  <a:pt x="12395" y="2094"/>
                  <a:pt x="12395" y="2094"/>
                  <a:pt x="12395" y="2094"/>
                </a:cubicBezTo>
                <a:cubicBezTo>
                  <a:pt x="12395" y="2094"/>
                  <a:pt x="12373" y="2102"/>
                  <a:pt x="12380" y="2089"/>
                </a:cubicBezTo>
                <a:cubicBezTo>
                  <a:pt x="12387" y="2076"/>
                  <a:pt x="12387" y="2076"/>
                  <a:pt x="12387" y="2076"/>
                </a:cubicBezTo>
                <a:cubicBezTo>
                  <a:pt x="12387" y="2076"/>
                  <a:pt x="12362" y="2065"/>
                  <a:pt x="12372" y="2054"/>
                </a:cubicBezTo>
                <a:cubicBezTo>
                  <a:pt x="12382" y="2043"/>
                  <a:pt x="12403" y="2047"/>
                  <a:pt x="12408" y="2033"/>
                </a:cubicBezTo>
                <a:cubicBezTo>
                  <a:pt x="12413" y="2019"/>
                  <a:pt x="12418" y="2004"/>
                  <a:pt x="12418" y="2004"/>
                </a:cubicBezTo>
                <a:cubicBezTo>
                  <a:pt x="12434" y="1996"/>
                  <a:pt x="12434" y="1996"/>
                  <a:pt x="12434" y="1996"/>
                </a:cubicBezTo>
                <a:cubicBezTo>
                  <a:pt x="12429" y="1975"/>
                  <a:pt x="12429" y="1975"/>
                  <a:pt x="12429" y="1975"/>
                </a:cubicBezTo>
                <a:cubicBezTo>
                  <a:pt x="12429" y="1975"/>
                  <a:pt x="12413" y="1964"/>
                  <a:pt x="12414" y="1947"/>
                </a:cubicBezTo>
                <a:cubicBezTo>
                  <a:pt x="12415" y="1930"/>
                  <a:pt x="12438" y="1925"/>
                  <a:pt x="12438" y="1925"/>
                </a:cubicBezTo>
                <a:cubicBezTo>
                  <a:pt x="12429" y="1910"/>
                  <a:pt x="12429" y="1910"/>
                  <a:pt x="12429" y="1910"/>
                </a:cubicBezTo>
                <a:cubicBezTo>
                  <a:pt x="12452" y="1911"/>
                  <a:pt x="12452" y="1911"/>
                  <a:pt x="12452" y="1911"/>
                </a:cubicBezTo>
                <a:cubicBezTo>
                  <a:pt x="12452" y="1911"/>
                  <a:pt x="12446" y="1870"/>
                  <a:pt x="12455" y="1866"/>
                </a:cubicBezTo>
                <a:cubicBezTo>
                  <a:pt x="12464" y="1862"/>
                  <a:pt x="12471" y="1875"/>
                  <a:pt x="12471" y="1875"/>
                </a:cubicBezTo>
                <a:cubicBezTo>
                  <a:pt x="12480" y="1867"/>
                  <a:pt x="12480" y="1867"/>
                  <a:pt x="12480" y="1867"/>
                </a:cubicBezTo>
                <a:cubicBezTo>
                  <a:pt x="12480" y="1867"/>
                  <a:pt x="12496" y="1899"/>
                  <a:pt x="12504" y="1897"/>
                </a:cubicBezTo>
                <a:cubicBezTo>
                  <a:pt x="12512" y="1895"/>
                  <a:pt x="12531" y="1889"/>
                  <a:pt x="12531" y="1889"/>
                </a:cubicBezTo>
                <a:cubicBezTo>
                  <a:pt x="12531" y="1901"/>
                  <a:pt x="12531" y="1901"/>
                  <a:pt x="12531" y="1901"/>
                </a:cubicBezTo>
                <a:cubicBezTo>
                  <a:pt x="12531" y="1901"/>
                  <a:pt x="12586" y="1881"/>
                  <a:pt x="12588" y="1861"/>
                </a:cubicBezTo>
                <a:cubicBezTo>
                  <a:pt x="12590" y="1841"/>
                  <a:pt x="12593" y="1813"/>
                  <a:pt x="12593" y="1813"/>
                </a:cubicBezTo>
                <a:cubicBezTo>
                  <a:pt x="12607" y="1806"/>
                  <a:pt x="12607" y="1806"/>
                  <a:pt x="12607" y="1806"/>
                </a:cubicBezTo>
                <a:cubicBezTo>
                  <a:pt x="12607" y="1806"/>
                  <a:pt x="12605" y="1763"/>
                  <a:pt x="12614" y="1756"/>
                </a:cubicBezTo>
                <a:cubicBezTo>
                  <a:pt x="12623" y="1749"/>
                  <a:pt x="12625" y="1725"/>
                  <a:pt x="12627" y="1709"/>
                </a:cubicBezTo>
                <a:cubicBezTo>
                  <a:pt x="12629" y="1693"/>
                  <a:pt x="12618" y="1666"/>
                  <a:pt x="12618" y="1666"/>
                </a:cubicBezTo>
                <a:cubicBezTo>
                  <a:pt x="12618" y="1666"/>
                  <a:pt x="12632" y="1644"/>
                  <a:pt x="12632" y="1639"/>
                </a:cubicBezTo>
                <a:cubicBezTo>
                  <a:pt x="12632" y="1634"/>
                  <a:pt x="12624" y="1624"/>
                  <a:pt x="12624" y="1624"/>
                </a:cubicBezTo>
                <a:cubicBezTo>
                  <a:pt x="12624" y="1624"/>
                  <a:pt x="12641" y="1600"/>
                  <a:pt x="12637" y="1591"/>
                </a:cubicBezTo>
                <a:cubicBezTo>
                  <a:pt x="12633" y="1582"/>
                  <a:pt x="12621" y="1555"/>
                  <a:pt x="12621" y="1555"/>
                </a:cubicBezTo>
                <a:cubicBezTo>
                  <a:pt x="12621" y="1555"/>
                  <a:pt x="12613" y="1527"/>
                  <a:pt x="12606" y="1524"/>
                </a:cubicBezTo>
                <a:cubicBezTo>
                  <a:pt x="12599" y="1521"/>
                  <a:pt x="12594" y="1517"/>
                  <a:pt x="12594" y="1517"/>
                </a:cubicBezTo>
                <a:cubicBezTo>
                  <a:pt x="12598" y="1510"/>
                  <a:pt x="12598" y="1510"/>
                  <a:pt x="12598" y="1510"/>
                </a:cubicBezTo>
                <a:cubicBezTo>
                  <a:pt x="12598" y="1510"/>
                  <a:pt x="12579" y="1502"/>
                  <a:pt x="12573" y="1487"/>
                </a:cubicBezTo>
                <a:cubicBezTo>
                  <a:pt x="12567" y="1472"/>
                  <a:pt x="12565" y="1460"/>
                  <a:pt x="12565" y="1460"/>
                </a:cubicBezTo>
                <a:cubicBezTo>
                  <a:pt x="12556" y="1454"/>
                  <a:pt x="12556" y="1454"/>
                  <a:pt x="12556" y="1454"/>
                </a:cubicBezTo>
                <a:cubicBezTo>
                  <a:pt x="12556" y="1454"/>
                  <a:pt x="12563" y="1424"/>
                  <a:pt x="12556" y="1415"/>
                </a:cubicBezTo>
                <a:cubicBezTo>
                  <a:pt x="12549" y="1406"/>
                  <a:pt x="12544" y="1399"/>
                  <a:pt x="12544" y="1399"/>
                </a:cubicBezTo>
                <a:cubicBezTo>
                  <a:pt x="12532" y="1395"/>
                  <a:pt x="12532" y="1395"/>
                  <a:pt x="12532" y="1395"/>
                </a:cubicBezTo>
                <a:cubicBezTo>
                  <a:pt x="12532" y="1395"/>
                  <a:pt x="12528" y="1381"/>
                  <a:pt x="12521" y="1376"/>
                </a:cubicBezTo>
                <a:cubicBezTo>
                  <a:pt x="12514" y="1371"/>
                  <a:pt x="12497" y="1363"/>
                  <a:pt x="12497" y="1363"/>
                </a:cubicBezTo>
                <a:cubicBezTo>
                  <a:pt x="12483" y="1359"/>
                  <a:pt x="12483" y="1359"/>
                  <a:pt x="12483" y="1359"/>
                </a:cubicBezTo>
                <a:cubicBezTo>
                  <a:pt x="12480" y="1350"/>
                  <a:pt x="12480" y="1350"/>
                  <a:pt x="12480" y="1350"/>
                </a:cubicBezTo>
                <a:cubicBezTo>
                  <a:pt x="12480" y="1350"/>
                  <a:pt x="12508" y="1363"/>
                  <a:pt x="12511" y="1357"/>
                </a:cubicBezTo>
                <a:cubicBezTo>
                  <a:pt x="12514" y="1351"/>
                  <a:pt x="12493" y="1345"/>
                  <a:pt x="12493" y="1345"/>
                </a:cubicBezTo>
                <a:cubicBezTo>
                  <a:pt x="12438" y="1319"/>
                  <a:pt x="12438" y="1319"/>
                  <a:pt x="12438" y="1319"/>
                </a:cubicBezTo>
                <a:cubicBezTo>
                  <a:pt x="12438" y="1319"/>
                  <a:pt x="12410" y="1302"/>
                  <a:pt x="12402" y="1297"/>
                </a:cubicBezTo>
                <a:cubicBezTo>
                  <a:pt x="12394" y="1292"/>
                  <a:pt x="12380" y="1302"/>
                  <a:pt x="12380" y="1302"/>
                </a:cubicBezTo>
                <a:cubicBezTo>
                  <a:pt x="12354" y="1295"/>
                  <a:pt x="12354" y="1295"/>
                  <a:pt x="12354" y="1295"/>
                </a:cubicBezTo>
                <a:cubicBezTo>
                  <a:pt x="12379" y="1323"/>
                  <a:pt x="12379" y="1323"/>
                  <a:pt x="12379" y="1323"/>
                </a:cubicBezTo>
                <a:cubicBezTo>
                  <a:pt x="12375" y="1340"/>
                  <a:pt x="12375" y="1340"/>
                  <a:pt x="12375" y="1340"/>
                </a:cubicBezTo>
                <a:cubicBezTo>
                  <a:pt x="12367" y="1338"/>
                  <a:pt x="12367" y="1338"/>
                  <a:pt x="12367" y="1338"/>
                </a:cubicBezTo>
                <a:cubicBezTo>
                  <a:pt x="12366" y="1318"/>
                  <a:pt x="12366" y="1318"/>
                  <a:pt x="12366" y="1318"/>
                </a:cubicBezTo>
                <a:cubicBezTo>
                  <a:pt x="12356" y="1311"/>
                  <a:pt x="12356" y="1311"/>
                  <a:pt x="12356" y="1311"/>
                </a:cubicBezTo>
                <a:cubicBezTo>
                  <a:pt x="12354" y="1330"/>
                  <a:pt x="12354" y="1330"/>
                  <a:pt x="12354" y="1330"/>
                </a:cubicBezTo>
                <a:cubicBezTo>
                  <a:pt x="12325" y="1332"/>
                  <a:pt x="12325" y="1332"/>
                  <a:pt x="12325" y="1332"/>
                </a:cubicBezTo>
                <a:cubicBezTo>
                  <a:pt x="12325" y="1332"/>
                  <a:pt x="12332" y="1322"/>
                  <a:pt x="12327" y="1316"/>
                </a:cubicBezTo>
                <a:cubicBezTo>
                  <a:pt x="12322" y="1310"/>
                  <a:pt x="12309" y="1312"/>
                  <a:pt x="12309" y="1312"/>
                </a:cubicBezTo>
                <a:cubicBezTo>
                  <a:pt x="12304" y="1319"/>
                  <a:pt x="12304" y="1319"/>
                  <a:pt x="12304" y="1319"/>
                </a:cubicBezTo>
                <a:cubicBezTo>
                  <a:pt x="12289" y="1320"/>
                  <a:pt x="12289" y="1320"/>
                  <a:pt x="12289" y="1320"/>
                </a:cubicBezTo>
                <a:cubicBezTo>
                  <a:pt x="12280" y="1295"/>
                  <a:pt x="12280" y="1295"/>
                  <a:pt x="12280" y="1295"/>
                </a:cubicBezTo>
                <a:cubicBezTo>
                  <a:pt x="12276" y="1294"/>
                  <a:pt x="12276" y="1294"/>
                  <a:pt x="12276" y="1294"/>
                </a:cubicBezTo>
                <a:cubicBezTo>
                  <a:pt x="12268" y="1281"/>
                  <a:pt x="12268" y="1281"/>
                  <a:pt x="12268" y="1281"/>
                </a:cubicBezTo>
                <a:cubicBezTo>
                  <a:pt x="12220" y="1283"/>
                  <a:pt x="12220" y="1283"/>
                  <a:pt x="12220" y="1283"/>
                </a:cubicBezTo>
                <a:cubicBezTo>
                  <a:pt x="12214" y="1277"/>
                  <a:pt x="12214" y="1277"/>
                  <a:pt x="12214" y="1277"/>
                </a:cubicBezTo>
                <a:cubicBezTo>
                  <a:pt x="12214" y="1277"/>
                  <a:pt x="12188" y="1281"/>
                  <a:pt x="12188" y="1264"/>
                </a:cubicBezTo>
                <a:cubicBezTo>
                  <a:pt x="12188" y="1247"/>
                  <a:pt x="12210" y="1245"/>
                  <a:pt x="12210" y="1245"/>
                </a:cubicBezTo>
                <a:cubicBezTo>
                  <a:pt x="12210" y="1229"/>
                  <a:pt x="12210" y="1229"/>
                  <a:pt x="12210" y="1229"/>
                </a:cubicBezTo>
                <a:cubicBezTo>
                  <a:pt x="12210" y="1229"/>
                  <a:pt x="12229" y="1228"/>
                  <a:pt x="12230" y="1217"/>
                </a:cubicBezTo>
                <a:cubicBezTo>
                  <a:pt x="12231" y="1206"/>
                  <a:pt x="12241" y="1191"/>
                  <a:pt x="12241" y="1191"/>
                </a:cubicBezTo>
                <a:cubicBezTo>
                  <a:pt x="12231" y="1182"/>
                  <a:pt x="12231" y="1182"/>
                  <a:pt x="12231" y="1182"/>
                </a:cubicBezTo>
                <a:cubicBezTo>
                  <a:pt x="12238" y="1169"/>
                  <a:pt x="12238" y="1169"/>
                  <a:pt x="12238" y="1169"/>
                </a:cubicBezTo>
                <a:cubicBezTo>
                  <a:pt x="12231" y="1159"/>
                  <a:pt x="12231" y="1159"/>
                  <a:pt x="12231" y="1159"/>
                </a:cubicBezTo>
                <a:cubicBezTo>
                  <a:pt x="12245" y="1148"/>
                  <a:pt x="12245" y="1148"/>
                  <a:pt x="12245" y="1148"/>
                </a:cubicBezTo>
                <a:cubicBezTo>
                  <a:pt x="12259" y="1145"/>
                  <a:pt x="12259" y="1145"/>
                  <a:pt x="12259" y="1145"/>
                </a:cubicBezTo>
                <a:cubicBezTo>
                  <a:pt x="12253" y="1123"/>
                  <a:pt x="12253" y="1123"/>
                  <a:pt x="12253" y="1123"/>
                </a:cubicBezTo>
                <a:cubicBezTo>
                  <a:pt x="12268" y="1118"/>
                  <a:pt x="12268" y="1118"/>
                  <a:pt x="12268" y="1118"/>
                </a:cubicBezTo>
                <a:cubicBezTo>
                  <a:pt x="12250" y="1095"/>
                  <a:pt x="12250" y="1095"/>
                  <a:pt x="12250" y="1095"/>
                </a:cubicBezTo>
                <a:cubicBezTo>
                  <a:pt x="12272" y="1086"/>
                  <a:pt x="12272" y="1086"/>
                  <a:pt x="12272" y="1086"/>
                </a:cubicBezTo>
                <a:cubicBezTo>
                  <a:pt x="12272" y="1086"/>
                  <a:pt x="12265" y="1056"/>
                  <a:pt x="12281" y="1046"/>
                </a:cubicBezTo>
                <a:cubicBezTo>
                  <a:pt x="12297" y="1036"/>
                  <a:pt x="12303" y="1035"/>
                  <a:pt x="12303" y="1035"/>
                </a:cubicBezTo>
                <a:cubicBezTo>
                  <a:pt x="12303" y="1035"/>
                  <a:pt x="12328" y="1039"/>
                  <a:pt x="12340" y="1038"/>
                </a:cubicBezTo>
                <a:cubicBezTo>
                  <a:pt x="12352" y="1037"/>
                  <a:pt x="12404" y="1041"/>
                  <a:pt x="12404" y="1041"/>
                </a:cubicBezTo>
                <a:cubicBezTo>
                  <a:pt x="12415" y="1052"/>
                  <a:pt x="12415" y="1052"/>
                  <a:pt x="12415" y="1052"/>
                </a:cubicBezTo>
                <a:cubicBezTo>
                  <a:pt x="12428" y="1047"/>
                  <a:pt x="12428" y="1047"/>
                  <a:pt x="12428" y="1047"/>
                </a:cubicBezTo>
                <a:cubicBezTo>
                  <a:pt x="12423" y="1035"/>
                  <a:pt x="12423" y="1035"/>
                  <a:pt x="12423" y="1035"/>
                </a:cubicBezTo>
                <a:cubicBezTo>
                  <a:pt x="12473" y="1048"/>
                  <a:pt x="12473" y="1048"/>
                  <a:pt x="12473" y="1048"/>
                </a:cubicBezTo>
                <a:cubicBezTo>
                  <a:pt x="12493" y="1036"/>
                  <a:pt x="12493" y="1036"/>
                  <a:pt x="12493" y="1036"/>
                </a:cubicBezTo>
                <a:cubicBezTo>
                  <a:pt x="12512" y="1051"/>
                  <a:pt x="12512" y="1051"/>
                  <a:pt x="12512" y="1051"/>
                </a:cubicBezTo>
                <a:cubicBezTo>
                  <a:pt x="12517" y="1027"/>
                  <a:pt x="12517" y="1027"/>
                  <a:pt x="12517" y="1027"/>
                </a:cubicBezTo>
                <a:cubicBezTo>
                  <a:pt x="12517" y="1027"/>
                  <a:pt x="12540" y="1025"/>
                  <a:pt x="12556" y="1026"/>
                </a:cubicBezTo>
                <a:cubicBezTo>
                  <a:pt x="12572" y="1027"/>
                  <a:pt x="12578" y="1041"/>
                  <a:pt x="12584" y="1039"/>
                </a:cubicBezTo>
                <a:cubicBezTo>
                  <a:pt x="12590" y="1037"/>
                  <a:pt x="12608" y="1026"/>
                  <a:pt x="12608" y="1026"/>
                </a:cubicBezTo>
                <a:cubicBezTo>
                  <a:pt x="12624" y="1040"/>
                  <a:pt x="12624" y="1040"/>
                  <a:pt x="12624" y="1040"/>
                </a:cubicBezTo>
                <a:cubicBezTo>
                  <a:pt x="12652" y="1045"/>
                  <a:pt x="12652" y="1045"/>
                  <a:pt x="12652" y="1045"/>
                </a:cubicBezTo>
                <a:cubicBezTo>
                  <a:pt x="12616" y="1052"/>
                  <a:pt x="12616" y="1052"/>
                  <a:pt x="12616" y="1052"/>
                </a:cubicBezTo>
                <a:cubicBezTo>
                  <a:pt x="12616" y="1052"/>
                  <a:pt x="12627" y="1073"/>
                  <a:pt x="12638" y="1068"/>
                </a:cubicBezTo>
                <a:cubicBezTo>
                  <a:pt x="12649" y="1063"/>
                  <a:pt x="12669" y="1055"/>
                  <a:pt x="12669" y="1055"/>
                </a:cubicBezTo>
                <a:cubicBezTo>
                  <a:pt x="12687" y="1064"/>
                  <a:pt x="12687" y="1064"/>
                  <a:pt x="12687" y="1064"/>
                </a:cubicBezTo>
                <a:cubicBezTo>
                  <a:pt x="12702" y="1052"/>
                  <a:pt x="12702" y="1052"/>
                  <a:pt x="12702" y="1052"/>
                </a:cubicBezTo>
                <a:cubicBezTo>
                  <a:pt x="12702" y="1052"/>
                  <a:pt x="12729" y="1061"/>
                  <a:pt x="12737" y="1057"/>
                </a:cubicBezTo>
                <a:cubicBezTo>
                  <a:pt x="12745" y="1053"/>
                  <a:pt x="12739" y="1045"/>
                  <a:pt x="12739" y="1045"/>
                </a:cubicBezTo>
                <a:cubicBezTo>
                  <a:pt x="12763" y="1047"/>
                  <a:pt x="12763" y="1047"/>
                  <a:pt x="12763" y="1047"/>
                </a:cubicBezTo>
                <a:cubicBezTo>
                  <a:pt x="12730" y="1029"/>
                  <a:pt x="12730" y="1029"/>
                  <a:pt x="12730" y="1029"/>
                </a:cubicBezTo>
                <a:cubicBezTo>
                  <a:pt x="12712" y="1036"/>
                  <a:pt x="12712" y="1036"/>
                  <a:pt x="12712" y="1036"/>
                </a:cubicBezTo>
                <a:cubicBezTo>
                  <a:pt x="12707" y="1024"/>
                  <a:pt x="12707" y="1024"/>
                  <a:pt x="12707" y="1024"/>
                </a:cubicBezTo>
                <a:cubicBezTo>
                  <a:pt x="12707" y="1024"/>
                  <a:pt x="12692" y="1001"/>
                  <a:pt x="12694" y="996"/>
                </a:cubicBezTo>
                <a:cubicBezTo>
                  <a:pt x="12696" y="991"/>
                  <a:pt x="12713" y="977"/>
                  <a:pt x="12713" y="977"/>
                </a:cubicBezTo>
                <a:cubicBezTo>
                  <a:pt x="12709" y="957"/>
                  <a:pt x="12709" y="957"/>
                  <a:pt x="12709" y="957"/>
                </a:cubicBezTo>
                <a:cubicBezTo>
                  <a:pt x="12718" y="949"/>
                  <a:pt x="12718" y="949"/>
                  <a:pt x="12718" y="949"/>
                </a:cubicBezTo>
                <a:cubicBezTo>
                  <a:pt x="12718" y="949"/>
                  <a:pt x="12692" y="936"/>
                  <a:pt x="12709" y="925"/>
                </a:cubicBezTo>
                <a:cubicBezTo>
                  <a:pt x="12726" y="914"/>
                  <a:pt x="12762" y="925"/>
                  <a:pt x="12762" y="925"/>
                </a:cubicBezTo>
                <a:cubicBezTo>
                  <a:pt x="12776" y="911"/>
                  <a:pt x="12776" y="911"/>
                  <a:pt x="12776" y="911"/>
                </a:cubicBezTo>
                <a:cubicBezTo>
                  <a:pt x="12798" y="930"/>
                  <a:pt x="12798" y="930"/>
                  <a:pt x="12798" y="930"/>
                </a:cubicBezTo>
                <a:cubicBezTo>
                  <a:pt x="12817" y="919"/>
                  <a:pt x="12817" y="919"/>
                  <a:pt x="12817" y="919"/>
                </a:cubicBezTo>
                <a:cubicBezTo>
                  <a:pt x="12817" y="919"/>
                  <a:pt x="12830" y="952"/>
                  <a:pt x="12837" y="955"/>
                </a:cubicBezTo>
                <a:cubicBezTo>
                  <a:pt x="12844" y="958"/>
                  <a:pt x="12865" y="954"/>
                  <a:pt x="12865" y="954"/>
                </a:cubicBezTo>
                <a:cubicBezTo>
                  <a:pt x="12865" y="954"/>
                  <a:pt x="12865" y="985"/>
                  <a:pt x="12876" y="981"/>
                </a:cubicBezTo>
                <a:cubicBezTo>
                  <a:pt x="12887" y="977"/>
                  <a:pt x="12902" y="937"/>
                  <a:pt x="12902" y="937"/>
                </a:cubicBezTo>
                <a:cubicBezTo>
                  <a:pt x="12918" y="928"/>
                  <a:pt x="12918" y="928"/>
                  <a:pt x="12918" y="928"/>
                </a:cubicBezTo>
                <a:cubicBezTo>
                  <a:pt x="12938" y="935"/>
                  <a:pt x="12938" y="935"/>
                  <a:pt x="12938" y="935"/>
                </a:cubicBezTo>
                <a:cubicBezTo>
                  <a:pt x="12937" y="926"/>
                  <a:pt x="12937" y="926"/>
                  <a:pt x="12937" y="926"/>
                </a:cubicBezTo>
                <a:cubicBezTo>
                  <a:pt x="12918" y="916"/>
                  <a:pt x="12918" y="916"/>
                  <a:pt x="12918" y="916"/>
                </a:cubicBezTo>
                <a:cubicBezTo>
                  <a:pt x="12918" y="916"/>
                  <a:pt x="12871" y="882"/>
                  <a:pt x="12882" y="881"/>
                </a:cubicBezTo>
                <a:cubicBezTo>
                  <a:pt x="12893" y="880"/>
                  <a:pt x="12947" y="882"/>
                  <a:pt x="12947" y="882"/>
                </a:cubicBezTo>
                <a:cubicBezTo>
                  <a:pt x="12981" y="882"/>
                  <a:pt x="12981" y="882"/>
                  <a:pt x="12981" y="882"/>
                </a:cubicBezTo>
                <a:cubicBezTo>
                  <a:pt x="12981" y="882"/>
                  <a:pt x="12984" y="896"/>
                  <a:pt x="12980" y="895"/>
                </a:cubicBezTo>
                <a:cubicBezTo>
                  <a:pt x="12976" y="894"/>
                  <a:pt x="12937" y="882"/>
                  <a:pt x="12939" y="896"/>
                </a:cubicBezTo>
                <a:cubicBezTo>
                  <a:pt x="12941" y="910"/>
                  <a:pt x="12964" y="923"/>
                  <a:pt x="12964" y="923"/>
                </a:cubicBezTo>
                <a:cubicBezTo>
                  <a:pt x="12966" y="940"/>
                  <a:pt x="12966" y="940"/>
                  <a:pt x="12966" y="940"/>
                </a:cubicBezTo>
                <a:cubicBezTo>
                  <a:pt x="12986" y="943"/>
                  <a:pt x="12986" y="943"/>
                  <a:pt x="12986" y="943"/>
                </a:cubicBezTo>
                <a:cubicBezTo>
                  <a:pt x="12982" y="956"/>
                  <a:pt x="12982" y="956"/>
                  <a:pt x="12982" y="956"/>
                </a:cubicBezTo>
                <a:cubicBezTo>
                  <a:pt x="12995" y="967"/>
                  <a:pt x="12995" y="967"/>
                  <a:pt x="12995" y="967"/>
                </a:cubicBezTo>
                <a:cubicBezTo>
                  <a:pt x="12977" y="970"/>
                  <a:pt x="12977" y="970"/>
                  <a:pt x="12977" y="970"/>
                </a:cubicBezTo>
                <a:cubicBezTo>
                  <a:pt x="12972" y="981"/>
                  <a:pt x="12972" y="981"/>
                  <a:pt x="12972" y="981"/>
                </a:cubicBezTo>
                <a:cubicBezTo>
                  <a:pt x="12960" y="985"/>
                  <a:pt x="12960" y="985"/>
                  <a:pt x="12960" y="985"/>
                </a:cubicBezTo>
                <a:cubicBezTo>
                  <a:pt x="12960" y="985"/>
                  <a:pt x="12973" y="1007"/>
                  <a:pt x="12966" y="1019"/>
                </a:cubicBezTo>
                <a:cubicBezTo>
                  <a:pt x="12959" y="1031"/>
                  <a:pt x="12948" y="1051"/>
                  <a:pt x="12948" y="1058"/>
                </a:cubicBezTo>
                <a:cubicBezTo>
                  <a:pt x="12948" y="1065"/>
                  <a:pt x="12966" y="1071"/>
                  <a:pt x="12953" y="1088"/>
                </a:cubicBezTo>
                <a:cubicBezTo>
                  <a:pt x="12940" y="1105"/>
                  <a:pt x="12918" y="1110"/>
                  <a:pt x="12918" y="1110"/>
                </a:cubicBezTo>
                <a:cubicBezTo>
                  <a:pt x="12921" y="1122"/>
                  <a:pt x="12921" y="1122"/>
                  <a:pt x="12921" y="1122"/>
                </a:cubicBezTo>
                <a:cubicBezTo>
                  <a:pt x="12908" y="1122"/>
                  <a:pt x="12908" y="1122"/>
                  <a:pt x="12908" y="1122"/>
                </a:cubicBezTo>
                <a:cubicBezTo>
                  <a:pt x="12908" y="1122"/>
                  <a:pt x="12932" y="1132"/>
                  <a:pt x="12930" y="1149"/>
                </a:cubicBezTo>
                <a:cubicBezTo>
                  <a:pt x="12928" y="1166"/>
                  <a:pt x="12921" y="1177"/>
                  <a:pt x="12928" y="1194"/>
                </a:cubicBezTo>
                <a:cubicBezTo>
                  <a:pt x="12935" y="1211"/>
                  <a:pt x="13000" y="1265"/>
                  <a:pt x="13000" y="1265"/>
                </a:cubicBezTo>
                <a:cubicBezTo>
                  <a:pt x="13040" y="1306"/>
                  <a:pt x="13040" y="1306"/>
                  <a:pt x="13040" y="1306"/>
                </a:cubicBezTo>
                <a:cubicBezTo>
                  <a:pt x="13049" y="1303"/>
                  <a:pt x="13049" y="1303"/>
                  <a:pt x="13049" y="1303"/>
                </a:cubicBezTo>
                <a:cubicBezTo>
                  <a:pt x="13102" y="1367"/>
                  <a:pt x="13102" y="1367"/>
                  <a:pt x="13102" y="1367"/>
                </a:cubicBezTo>
                <a:cubicBezTo>
                  <a:pt x="13137" y="1378"/>
                  <a:pt x="13137" y="1378"/>
                  <a:pt x="13137" y="1378"/>
                </a:cubicBezTo>
                <a:cubicBezTo>
                  <a:pt x="13152" y="1396"/>
                  <a:pt x="13152" y="1396"/>
                  <a:pt x="13152" y="1396"/>
                </a:cubicBezTo>
                <a:cubicBezTo>
                  <a:pt x="13152" y="1396"/>
                  <a:pt x="13191" y="1444"/>
                  <a:pt x="13198" y="1448"/>
                </a:cubicBezTo>
                <a:cubicBezTo>
                  <a:pt x="13205" y="1452"/>
                  <a:pt x="13216" y="1452"/>
                  <a:pt x="13216" y="1452"/>
                </a:cubicBezTo>
                <a:cubicBezTo>
                  <a:pt x="13216" y="1452"/>
                  <a:pt x="13210" y="1470"/>
                  <a:pt x="13225" y="1464"/>
                </a:cubicBezTo>
                <a:cubicBezTo>
                  <a:pt x="13240" y="1458"/>
                  <a:pt x="13238" y="1445"/>
                  <a:pt x="13238" y="1445"/>
                </a:cubicBezTo>
                <a:cubicBezTo>
                  <a:pt x="13231" y="1437"/>
                  <a:pt x="13231" y="1437"/>
                  <a:pt x="13231" y="1437"/>
                </a:cubicBezTo>
                <a:cubicBezTo>
                  <a:pt x="13231" y="1437"/>
                  <a:pt x="13246" y="1417"/>
                  <a:pt x="13243" y="1408"/>
                </a:cubicBezTo>
                <a:cubicBezTo>
                  <a:pt x="13240" y="1399"/>
                  <a:pt x="13209" y="1382"/>
                  <a:pt x="13216" y="1369"/>
                </a:cubicBezTo>
                <a:cubicBezTo>
                  <a:pt x="13223" y="1356"/>
                  <a:pt x="13232" y="1348"/>
                  <a:pt x="13235" y="1347"/>
                </a:cubicBezTo>
                <a:cubicBezTo>
                  <a:pt x="13238" y="1346"/>
                  <a:pt x="13258" y="1354"/>
                  <a:pt x="13258" y="1354"/>
                </a:cubicBezTo>
                <a:cubicBezTo>
                  <a:pt x="13258" y="1354"/>
                  <a:pt x="13236" y="1328"/>
                  <a:pt x="13230" y="1324"/>
                </a:cubicBezTo>
                <a:cubicBezTo>
                  <a:pt x="13224" y="1320"/>
                  <a:pt x="13209" y="1314"/>
                  <a:pt x="13212" y="1299"/>
                </a:cubicBezTo>
                <a:cubicBezTo>
                  <a:pt x="13215" y="1284"/>
                  <a:pt x="13233" y="1279"/>
                  <a:pt x="13233" y="1279"/>
                </a:cubicBezTo>
                <a:cubicBezTo>
                  <a:pt x="13233" y="1279"/>
                  <a:pt x="13262" y="1291"/>
                  <a:pt x="13260" y="1276"/>
                </a:cubicBezTo>
                <a:cubicBezTo>
                  <a:pt x="13258" y="1261"/>
                  <a:pt x="13245" y="1257"/>
                  <a:pt x="13229" y="1249"/>
                </a:cubicBezTo>
                <a:cubicBezTo>
                  <a:pt x="13213" y="1241"/>
                  <a:pt x="13199" y="1222"/>
                  <a:pt x="13198" y="1211"/>
                </a:cubicBezTo>
                <a:cubicBezTo>
                  <a:pt x="13197" y="1200"/>
                  <a:pt x="13191" y="1188"/>
                  <a:pt x="13191" y="1188"/>
                </a:cubicBezTo>
                <a:cubicBezTo>
                  <a:pt x="13198" y="1185"/>
                  <a:pt x="13198" y="1185"/>
                  <a:pt x="13198" y="1185"/>
                </a:cubicBezTo>
                <a:cubicBezTo>
                  <a:pt x="13198" y="1185"/>
                  <a:pt x="13224" y="1210"/>
                  <a:pt x="13230" y="1205"/>
                </a:cubicBezTo>
                <a:cubicBezTo>
                  <a:pt x="13236" y="1200"/>
                  <a:pt x="13212" y="1173"/>
                  <a:pt x="13212" y="1173"/>
                </a:cubicBezTo>
                <a:cubicBezTo>
                  <a:pt x="13189" y="1170"/>
                  <a:pt x="13189" y="1170"/>
                  <a:pt x="13189" y="1170"/>
                </a:cubicBezTo>
                <a:cubicBezTo>
                  <a:pt x="13156" y="1142"/>
                  <a:pt x="13156" y="1142"/>
                  <a:pt x="13156" y="1142"/>
                </a:cubicBezTo>
                <a:cubicBezTo>
                  <a:pt x="13156" y="1142"/>
                  <a:pt x="13160" y="1121"/>
                  <a:pt x="13144" y="1114"/>
                </a:cubicBezTo>
                <a:cubicBezTo>
                  <a:pt x="13128" y="1107"/>
                  <a:pt x="13116" y="1107"/>
                  <a:pt x="13116" y="1107"/>
                </a:cubicBezTo>
                <a:cubicBezTo>
                  <a:pt x="13117" y="1119"/>
                  <a:pt x="13117" y="1119"/>
                  <a:pt x="13117" y="1119"/>
                </a:cubicBezTo>
                <a:cubicBezTo>
                  <a:pt x="13117" y="1119"/>
                  <a:pt x="13073" y="1109"/>
                  <a:pt x="13072" y="1093"/>
                </a:cubicBezTo>
                <a:cubicBezTo>
                  <a:pt x="13071" y="1077"/>
                  <a:pt x="13079" y="1066"/>
                  <a:pt x="13071" y="1051"/>
                </a:cubicBezTo>
                <a:cubicBezTo>
                  <a:pt x="13063" y="1036"/>
                  <a:pt x="13047" y="1028"/>
                  <a:pt x="13047" y="1028"/>
                </a:cubicBezTo>
                <a:cubicBezTo>
                  <a:pt x="13047" y="1028"/>
                  <a:pt x="13049" y="1012"/>
                  <a:pt x="13053" y="1010"/>
                </a:cubicBezTo>
                <a:cubicBezTo>
                  <a:pt x="13057" y="1008"/>
                  <a:pt x="13066" y="1015"/>
                  <a:pt x="13066" y="1015"/>
                </a:cubicBezTo>
                <a:cubicBezTo>
                  <a:pt x="13075" y="1004"/>
                  <a:pt x="13075" y="1004"/>
                  <a:pt x="13075" y="1004"/>
                </a:cubicBezTo>
                <a:cubicBezTo>
                  <a:pt x="13100" y="1023"/>
                  <a:pt x="13100" y="1023"/>
                  <a:pt x="13100" y="1023"/>
                </a:cubicBezTo>
                <a:cubicBezTo>
                  <a:pt x="13105" y="1018"/>
                  <a:pt x="13105" y="1018"/>
                  <a:pt x="13105" y="1018"/>
                </a:cubicBezTo>
                <a:cubicBezTo>
                  <a:pt x="13097" y="1010"/>
                  <a:pt x="13097" y="1010"/>
                  <a:pt x="13097" y="1010"/>
                </a:cubicBezTo>
                <a:cubicBezTo>
                  <a:pt x="13097" y="1010"/>
                  <a:pt x="13103" y="978"/>
                  <a:pt x="13114" y="984"/>
                </a:cubicBezTo>
                <a:cubicBezTo>
                  <a:pt x="13125" y="990"/>
                  <a:pt x="13152" y="1023"/>
                  <a:pt x="13152" y="1023"/>
                </a:cubicBezTo>
                <a:cubicBezTo>
                  <a:pt x="13159" y="990"/>
                  <a:pt x="13159" y="990"/>
                  <a:pt x="13159" y="990"/>
                </a:cubicBezTo>
                <a:cubicBezTo>
                  <a:pt x="13159" y="990"/>
                  <a:pt x="13216" y="983"/>
                  <a:pt x="13225" y="983"/>
                </a:cubicBezTo>
                <a:cubicBezTo>
                  <a:pt x="13234" y="983"/>
                  <a:pt x="13271" y="1003"/>
                  <a:pt x="13271" y="1003"/>
                </a:cubicBezTo>
                <a:cubicBezTo>
                  <a:pt x="13299" y="1014"/>
                  <a:pt x="13299" y="1014"/>
                  <a:pt x="13299" y="1014"/>
                </a:cubicBezTo>
                <a:cubicBezTo>
                  <a:pt x="13279" y="974"/>
                  <a:pt x="13279" y="974"/>
                  <a:pt x="13279" y="974"/>
                </a:cubicBezTo>
                <a:cubicBezTo>
                  <a:pt x="13279" y="974"/>
                  <a:pt x="13311" y="975"/>
                  <a:pt x="13313" y="964"/>
                </a:cubicBezTo>
                <a:cubicBezTo>
                  <a:pt x="13315" y="953"/>
                  <a:pt x="13305" y="935"/>
                  <a:pt x="13305" y="935"/>
                </a:cubicBezTo>
                <a:cubicBezTo>
                  <a:pt x="13318" y="936"/>
                  <a:pt x="13318" y="936"/>
                  <a:pt x="13318" y="936"/>
                </a:cubicBezTo>
                <a:cubicBezTo>
                  <a:pt x="13321" y="920"/>
                  <a:pt x="13321" y="920"/>
                  <a:pt x="13321" y="920"/>
                </a:cubicBezTo>
                <a:cubicBezTo>
                  <a:pt x="13321" y="920"/>
                  <a:pt x="13360" y="929"/>
                  <a:pt x="13366" y="914"/>
                </a:cubicBezTo>
                <a:cubicBezTo>
                  <a:pt x="13372" y="899"/>
                  <a:pt x="13392" y="887"/>
                  <a:pt x="13392" y="887"/>
                </a:cubicBezTo>
                <a:cubicBezTo>
                  <a:pt x="13378" y="870"/>
                  <a:pt x="13378" y="870"/>
                  <a:pt x="13378" y="870"/>
                </a:cubicBezTo>
                <a:cubicBezTo>
                  <a:pt x="13399" y="872"/>
                  <a:pt x="13399" y="872"/>
                  <a:pt x="13399" y="872"/>
                </a:cubicBezTo>
                <a:cubicBezTo>
                  <a:pt x="13402" y="884"/>
                  <a:pt x="13402" y="884"/>
                  <a:pt x="13402" y="884"/>
                </a:cubicBezTo>
                <a:cubicBezTo>
                  <a:pt x="13443" y="887"/>
                  <a:pt x="13443" y="887"/>
                  <a:pt x="13443" y="887"/>
                </a:cubicBezTo>
                <a:cubicBezTo>
                  <a:pt x="13443" y="887"/>
                  <a:pt x="13485" y="897"/>
                  <a:pt x="13485" y="891"/>
                </a:cubicBezTo>
                <a:cubicBezTo>
                  <a:pt x="13485" y="885"/>
                  <a:pt x="13481" y="873"/>
                  <a:pt x="13481" y="873"/>
                </a:cubicBezTo>
                <a:cubicBezTo>
                  <a:pt x="13456" y="870"/>
                  <a:pt x="13456" y="870"/>
                  <a:pt x="13456" y="870"/>
                </a:cubicBezTo>
                <a:cubicBezTo>
                  <a:pt x="13452" y="856"/>
                  <a:pt x="13452" y="856"/>
                  <a:pt x="13452" y="856"/>
                </a:cubicBezTo>
                <a:cubicBezTo>
                  <a:pt x="13452" y="856"/>
                  <a:pt x="13415" y="843"/>
                  <a:pt x="13403" y="839"/>
                </a:cubicBezTo>
                <a:cubicBezTo>
                  <a:pt x="13391" y="835"/>
                  <a:pt x="13382" y="841"/>
                  <a:pt x="13382" y="841"/>
                </a:cubicBezTo>
                <a:cubicBezTo>
                  <a:pt x="13386" y="829"/>
                  <a:pt x="13386" y="829"/>
                  <a:pt x="13386" y="829"/>
                </a:cubicBezTo>
                <a:cubicBezTo>
                  <a:pt x="13338" y="795"/>
                  <a:pt x="13338" y="795"/>
                  <a:pt x="13338" y="795"/>
                </a:cubicBezTo>
                <a:cubicBezTo>
                  <a:pt x="13327" y="806"/>
                  <a:pt x="13327" y="806"/>
                  <a:pt x="13327" y="806"/>
                </a:cubicBezTo>
                <a:cubicBezTo>
                  <a:pt x="13327" y="806"/>
                  <a:pt x="13307" y="801"/>
                  <a:pt x="13299" y="798"/>
                </a:cubicBezTo>
                <a:cubicBezTo>
                  <a:pt x="13291" y="795"/>
                  <a:pt x="13280" y="786"/>
                  <a:pt x="13280" y="786"/>
                </a:cubicBezTo>
                <a:cubicBezTo>
                  <a:pt x="13257" y="791"/>
                  <a:pt x="13257" y="791"/>
                  <a:pt x="13257" y="791"/>
                </a:cubicBezTo>
                <a:cubicBezTo>
                  <a:pt x="13238" y="789"/>
                  <a:pt x="13238" y="789"/>
                  <a:pt x="13238" y="789"/>
                </a:cubicBezTo>
                <a:cubicBezTo>
                  <a:pt x="13238" y="789"/>
                  <a:pt x="13207" y="771"/>
                  <a:pt x="13219" y="768"/>
                </a:cubicBezTo>
                <a:cubicBezTo>
                  <a:pt x="13231" y="765"/>
                  <a:pt x="13243" y="772"/>
                  <a:pt x="13252" y="774"/>
                </a:cubicBezTo>
                <a:cubicBezTo>
                  <a:pt x="13261" y="776"/>
                  <a:pt x="13305" y="783"/>
                  <a:pt x="13305" y="783"/>
                </a:cubicBezTo>
                <a:cubicBezTo>
                  <a:pt x="13305" y="783"/>
                  <a:pt x="13357" y="768"/>
                  <a:pt x="13357" y="761"/>
                </a:cubicBezTo>
                <a:cubicBezTo>
                  <a:pt x="13357" y="754"/>
                  <a:pt x="13327" y="738"/>
                  <a:pt x="13324" y="736"/>
                </a:cubicBezTo>
                <a:cubicBezTo>
                  <a:pt x="13321" y="734"/>
                  <a:pt x="13272" y="717"/>
                  <a:pt x="13287" y="708"/>
                </a:cubicBezTo>
                <a:cubicBezTo>
                  <a:pt x="13302" y="699"/>
                  <a:pt x="13327" y="719"/>
                  <a:pt x="13327" y="719"/>
                </a:cubicBezTo>
                <a:cubicBezTo>
                  <a:pt x="13327" y="719"/>
                  <a:pt x="13374" y="748"/>
                  <a:pt x="13388" y="746"/>
                </a:cubicBezTo>
                <a:cubicBezTo>
                  <a:pt x="13402" y="744"/>
                  <a:pt x="13407" y="730"/>
                  <a:pt x="13446" y="743"/>
                </a:cubicBezTo>
                <a:cubicBezTo>
                  <a:pt x="13485" y="756"/>
                  <a:pt x="13519" y="770"/>
                  <a:pt x="13530" y="772"/>
                </a:cubicBezTo>
                <a:cubicBezTo>
                  <a:pt x="13541" y="774"/>
                  <a:pt x="13584" y="786"/>
                  <a:pt x="13584" y="786"/>
                </a:cubicBezTo>
                <a:cubicBezTo>
                  <a:pt x="13584" y="786"/>
                  <a:pt x="13643" y="821"/>
                  <a:pt x="13639" y="803"/>
                </a:cubicBezTo>
                <a:cubicBezTo>
                  <a:pt x="13635" y="785"/>
                  <a:pt x="13615" y="774"/>
                  <a:pt x="13615" y="774"/>
                </a:cubicBezTo>
                <a:cubicBezTo>
                  <a:pt x="13627" y="765"/>
                  <a:pt x="13627" y="765"/>
                  <a:pt x="13627" y="765"/>
                </a:cubicBezTo>
                <a:cubicBezTo>
                  <a:pt x="13597" y="752"/>
                  <a:pt x="13597" y="752"/>
                  <a:pt x="13597" y="752"/>
                </a:cubicBezTo>
                <a:cubicBezTo>
                  <a:pt x="13603" y="748"/>
                  <a:pt x="13603" y="748"/>
                  <a:pt x="13603" y="748"/>
                </a:cubicBezTo>
                <a:cubicBezTo>
                  <a:pt x="13570" y="731"/>
                  <a:pt x="13570" y="731"/>
                  <a:pt x="13570" y="731"/>
                </a:cubicBezTo>
                <a:cubicBezTo>
                  <a:pt x="13606" y="738"/>
                  <a:pt x="13606" y="738"/>
                  <a:pt x="13606" y="738"/>
                </a:cubicBezTo>
                <a:cubicBezTo>
                  <a:pt x="13602" y="725"/>
                  <a:pt x="13602" y="725"/>
                  <a:pt x="13602" y="725"/>
                </a:cubicBezTo>
                <a:cubicBezTo>
                  <a:pt x="13602" y="725"/>
                  <a:pt x="13653" y="737"/>
                  <a:pt x="13642" y="723"/>
                </a:cubicBezTo>
                <a:cubicBezTo>
                  <a:pt x="13631" y="709"/>
                  <a:pt x="13601" y="704"/>
                  <a:pt x="13601" y="704"/>
                </a:cubicBezTo>
                <a:cubicBezTo>
                  <a:pt x="13570" y="690"/>
                  <a:pt x="13570" y="690"/>
                  <a:pt x="13570" y="690"/>
                </a:cubicBezTo>
                <a:cubicBezTo>
                  <a:pt x="13543" y="691"/>
                  <a:pt x="13543" y="691"/>
                  <a:pt x="13543" y="691"/>
                </a:cubicBezTo>
                <a:cubicBezTo>
                  <a:pt x="13523" y="678"/>
                  <a:pt x="13523" y="678"/>
                  <a:pt x="13523" y="678"/>
                </a:cubicBezTo>
                <a:cubicBezTo>
                  <a:pt x="13462" y="674"/>
                  <a:pt x="13462" y="674"/>
                  <a:pt x="13462" y="674"/>
                </a:cubicBezTo>
                <a:cubicBezTo>
                  <a:pt x="13437" y="662"/>
                  <a:pt x="13437" y="662"/>
                  <a:pt x="13437" y="662"/>
                </a:cubicBezTo>
                <a:cubicBezTo>
                  <a:pt x="13413" y="664"/>
                  <a:pt x="13413" y="664"/>
                  <a:pt x="13413" y="664"/>
                </a:cubicBezTo>
                <a:cubicBezTo>
                  <a:pt x="13446" y="689"/>
                  <a:pt x="13446" y="689"/>
                  <a:pt x="13446" y="689"/>
                </a:cubicBezTo>
                <a:cubicBezTo>
                  <a:pt x="13482" y="705"/>
                  <a:pt x="13482" y="705"/>
                  <a:pt x="13482" y="705"/>
                </a:cubicBezTo>
                <a:cubicBezTo>
                  <a:pt x="13482" y="705"/>
                  <a:pt x="13442" y="711"/>
                  <a:pt x="13430" y="701"/>
                </a:cubicBezTo>
                <a:cubicBezTo>
                  <a:pt x="13418" y="691"/>
                  <a:pt x="13417" y="669"/>
                  <a:pt x="13364" y="651"/>
                </a:cubicBezTo>
                <a:cubicBezTo>
                  <a:pt x="13311" y="633"/>
                  <a:pt x="13295" y="626"/>
                  <a:pt x="13241" y="617"/>
                </a:cubicBezTo>
                <a:cubicBezTo>
                  <a:pt x="13187" y="608"/>
                  <a:pt x="13074" y="582"/>
                  <a:pt x="13020" y="569"/>
                </a:cubicBezTo>
                <a:cubicBezTo>
                  <a:pt x="12966" y="556"/>
                  <a:pt x="12905" y="547"/>
                  <a:pt x="12905" y="547"/>
                </a:cubicBezTo>
                <a:cubicBezTo>
                  <a:pt x="12783" y="549"/>
                  <a:pt x="12783" y="549"/>
                  <a:pt x="12783" y="549"/>
                </a:cubicBezTo>
                <a:cubicBezTo>
                  <a:pt x="12774" y="537"/>
                  <a:pt x="12774" y="537"/>
                  <a:pt x="12774" y="537"/>
                </a:cubicBezTo>
                <a:cubicBezTo>
                  <a:pt x="12743" y="539"/>
                  <a:pt x="12743" y="539"/>
                  <a:pt x="12743" y="539"/>
                </a:cubicBezTo>
                <a:cubicBezTo>
                  <a:pt x="12732" y="531"/>
                  <a:pt x="12732" y="531"/>
                  <a:pt x="12732" y="531"/>
                </a:cubicBezTo>
                <a:cubicBezTo>
                  <a:pt x="12696" y="530"/>
                  <a:pt x="12696" y="530"/>
                  <a:pt x="12696" y="530"/>
                </a:cubicBezTo>
                <a:cubicBezTo>
                  <a:pt x="12713" y="542"/>
                  <a:pt x="12713" y="542"/>
                  <a:pt x="12713" y="542"/>
                </a:cubicBezTo>
                <a:cubicBezTo>
                  <a:pt x="12708" y="556"/>
                  <a:pt x="12708" y="556"/>
                  <a:pt x="12708" y="556"/>
                </a:cubicBezTo>
                <a:cubicBezTo>
                  <a:pt x="12708" y="556"/>
                  <a:pt x="12807" y="579"/>
                  <a:pt x="12778" y="592"/>
                </a:cubicBezTo>
                <a:cubicBezTo>
                  <a:pt x="12749" y="605"/>
                  <a:pt x="12731" y="588"/>
                  <a:pt x="12731" y="588"/>
                </a:cubicBezTo>
                <a:cubicBezTo>
                  <a:pt x="12714" y="574"/>
                  <a:pt x="12714" y="574"/>
                  <a:pt x="12714" y="574"/>
                </a:cubicBezTo>
                <a:cubicBezTo>
                  <a:pt x="12669" y="574"/>
                  <a:pt x="12669" y="574"/>
                  <a:pt x="12669" y="574"/>
                </a:cubicBezTo>
                <a:cubicBezTo>
                  <a:pt x="12632" y="551"/>
                  <a:pt x="12632" y="551"/>
                  <a:pt x="12632" y="551"/>
                </a:cubicBezTo>
                <a:cubicBezTo>
                  <a:pt x="12632" y="551"/>
                  <a:pt x="12614" y="555"/>
                  <a:pt x="12610" y="558"/>
                </a:cubicBezTo>
                <a:cubicBezTo>
                  <a:pt x="12606" y="561"/>
                  <a:pt x="12574" y="560"/>
                  <a:pt x="12574" y="560"/>
                </a:cubicBezTo>
                <a:cubicBezTo>
                  <a:pt x="12570" y="552"/>
                  <a:pt x="12570" y="552"/>
                  <a:pt x="12570" y="552"/>
                </a:cubicBezTo>
                <a:cubicBezTo>
                  <a:pt x="12508" y="555"/>
                  <a:pt x="12508" y="555"/>
                  <a:pt x="12508" y="555"/>
                </a:cubicBezTo>
                <a:cubicBezTo>
                  <a:pt x="12492" y="543"/>
                  <a:pt x="12492" y="543"/>
                  <a:pt x="12492" y="543"/>
                </a:cubicBezTo>
                <a:cubicBezTo>
                  <a:pt x="12487" y="549"/>
                  <a:pt x="12487" y="549"/>
                  <a:pt x="12487" y="549"/>
                </a:cubicBezTo>
                <a:cubicBezTo>
                  <a:pt x="12487" y="549"/>
                  <a:pt x="12409" y="542"/>
                  <a:pt x="12414" y="552"/>
                </a:cubicBezTo>
                <a:cubicBezTo>
                  <a:pt x="12419" y="562"/>
                  <a:pt x="12448" y="586"/>
                  <a:pt x="12448" y="586"/>
                </a:cubicBezTo>
                <a:cubicBezTo>
                  <a:pt x="12448" y="586"/>
                  <a:pt x="12412" y="565"/>
                  <a:pt x="12407" y="560"/>
                </a:cubicBezTo>
                <a:cubicBezTo>
                  <a:pt x="12402" y="555"/>
                  <a:pt x="12336" y="547"/>
                  <a:pt x="12336" y="547"/>
                </a:cubicBezTo>
                <a:cubicBezTo>
                  <a:pt x="12336" y="547"/>
                  <a:pt x="12326" y="529"/>
                  <a:pt x="12301" y="516"/>
                </a:cubicBezTo>
                <a:cubicBezTo>
                  <a:pt x="12276" y="503"/>
                  <a:pt x="12238" y="497"/>
                  <a:pt x="12221" y="496"/>
                </a:cubicBezTo>
                <a:cubicBezTo>
                  <a:pt x="12204" y="495"/>
                  <a:pt x="12169" y="491"/>
                  <a:pt x="12169" y="491"/>
                </a:cubicBezTo>
                <a:cubicBezTo>
                  <a:pt x="12135" y="484"/>
                  <a:pt x="12135" y="484"/>
                  <a:pt x="12135" y="484"/>
                </a:cubicBezTo>
                <a:cubicBezTo>
                  <a:pt x="12126" y="488"/>
                  <a:pt x="12126" y="488"/>
                  <a:pt x="12126" y="488"/>
                </a:cubicBezTo>
                <a:cubicBezTo>
                  <a:pt x="12086" y="486"/>
                  <a:pt x="12086" y="486"/>
                  <a:pt x="12086" y="486"/>
                </a:cubicBezTo>
                <a:cubicBezTo>
                  <a:pt x="12086" y="486"/>
                  <a:pt x="12081" y="506"/>
                  <a:pt x="12059" y="503"/>
                </a:cubicBezTo>
                <a:cubicBezTo>
                  <a:pt x="12037" y="500"/>
                  <a:pt x="12008" y="498"/>
                  <a:pt x="12008" y="498"/>
                </a:cubicBezTo>
                <a:cubicBezTo>
                  <a:pt x="12008" y="498"/>
                  <a:pt x="11978" y="478"/>
                  <a:pt x="11961" y="477"/>
                </a:cubicBezTo>
                <a:cubicBezTo>
                  <a:pt x="11944" y="476"/>
                  <a:pt x="11935" y="479"/>
                  <a:pt x="11935" y="479"/>
                </a:cubicBezTo>
                <a:cubicBezTo>
                  <a:pt x="11929" y="468"/>
                  <a:pt x="11929" y="468"/>
                  <a:pt x="11929" y="468"/>
                </a:cubicBezTo>
                <a:cubicBezTo>
                  <a:pt x="11904" y="466"/>
                  <a:pt x="11904" y="466"/>
                  <a:pt x="11904" y="466"/>
                </a:cubicBezTo>
                <a:cubicBezTo>
                  <a:pt x="11861" y="462"/>
                  <a:pt x="11861" y="462"/>
                  <a:pt x="11861" y="462"/>
                </a:cubicBezTo>
                <a:cubicBezTo>
                  <a:pt x="11885" y="454"/>
                  <a:pt x="11885" y="454"/>
                  <a:pt x="11885" y="454"/>
                </a:cubicBezTo>
                <a:cubicBezTo>
                  <a:pt x="11859" y="441"/>
                  <a:pt x="11859" y="441"/>
                  <a:pt x="11859" y="441"/>
                </a:cubicBezTo>
                <a:cubicBezTo>
                  <a:pt x="11859" y="441"/>
                  <a:pt x="11766" y="428"/>
                  <a:pt x="11763" y="434"/>
                </a:cubicBezTo>
                <a:cubicBezTo>
                  <a:pt x="11760" y="440"/>
                  <a:pt x="11772" y="459"/>
                  <a:pt x="11757" y="460"/>
                </a:cubicBezTo>
                <a:cubicBezTo>
                  <a:pt x="11742" y="461"/>
                  <a:pt x="11722" y="457"/>
                  <a:pt x="11722" y="457"/>
                </a:cubicBezTo>
                <a:cubicBezTo>
                  <a:pt x="11734" y="449"/>
                  <a:pt x="11734" y="449"/>
                  <a:pt x="11734" y="449"/>
                </a:cubicBezTo>
                <a:cubicBezTo>
                  <a:pt x="11724" y="439"/>
                  <a:pt x="11724" y="439"/>
                  <a:pt x="11724" y="439"/>
                </a:cubicBezTo>
                <a:cubicBezTo>
                  <a:pt x="11724" y="439"/>
                  <a:pt x="11718" y="439"/>
                  <a:pt x="11704" y="441"/>
                </a:cubicBezTo>
                <a:cubicBezTo>
                  <a:pt x="11690" y="443"/>
                  <a:pt x="11676" y="438"/>
                  <a:pt x="11676" y="438"/>
                </a:cubicBezTo>
                <a:cubicBezTo>
                  <a:pt x="11687" y="433"/>
                  <a:pt x="11687" y="433"/>
                  <a:pt x="11687" y="433"/>
                </a:cubicBezTo>
                <a:cubicBezTo>
                  <a:pt x="11717" y="430"/>
                  <a:pt x="11717" y="430"/>
                  <a:pt x="11717" y="430"/>
                </a:cubicBezTo>
                <a:cubicBezTo>
                  <a:pt x="11755" y="453"/>
                  <a:pt x="11755" y="453"/>
                  <a:pt x="11755" y="453"/>
                </a:cubicBezTo>
                <a:cubicBezTo>
                  <a:pt x="11757" y="434"/>
                  <a:pt x="11757" y="434"/>
                  <a:pt x="11757" y="434"/>
                </a:cubicBezTo>
                <a:cubicBezTo>
                  <a:pt x="11718" y="421"/>
                  <a:pt x="11718" y="421"/>
                  <a:pt x="11718" y="421"/>
                </a:cubicBezTo>
                <a:cubicBezTo>
                  <a:pt x="11645" y="425"/>
                  <a:pt x="11645" y="425"/>
                  <a:pt x="11645" y="425"/>
                </a:cubicBezTo>
                <a:cubicBezTo>
                  <a:pt x="11644" y="416"/>
                  <a:pt x="11644" y="416"/>
                  <a:pt x="11644" y="416"/>
                </a:cubicBezTo>
                <a:cubicBezTo>
                  <a:pt x="11563" y="421"/>
                  <a:pt x="11563" y="421"/>
                  <a:pt x="11563" y="421"/>
                </a:cubicBezTo>
                <a:cubicBezTo>
                  <a:pt x="11532" y="408"/>
                  <a:pt x="11532" y="408"/>
                  <a:pt x="11532" y="408"/>
                </a:cubicBezTo>
                <a:cubicBezTo>
                  <a:pt x="11519" y="408"/>
                  <a:pt x="11519" y="408"/>
                  <a:pt x="11519" y="408"/>
                </a:cubicBezTo>
                <a:cubicBezTo>
                  <a:pt x="11544" y="424"/>
                  <a:pt x="11544" y="424"/>
                  <a:pt x="11544" y="424"/>
                </a:cubicBezTo>
                <a:cubicBezTo>
                  <a:pt x="11544" y="424"/>
                  <a:pt x="11492" y="423"/>
                  <a:pt x="11500" y="431"/>
                </a:cubicBezTo>
                <a:cubicBezTo>
                  <a:pt x="11508" y="439"/>
                  <a:pt x="11518" y="444"/>
                  <a:pt x="11518" y="444"/>
                </a:cubicBezTo>
                <a:cubicBezTo>
                  <a:pt x="11539" y="442"/>
                  <a:pt x="11539" y="442"/>
                  <a:pt x="11539" y="442"/>
                </a:cubicBezTo>
                <a:cubicBezTo>
                  <a:pt x="11539" y="447"/>
                  <a:pt x="11539" y="447"/>
                  <a:pt x="11539" y="447"/>
                </a:cubicBezTo>
                <a:cubicBezTo>
                  <a:pt x="11578" y="473"/>
                  <a:pt x="11578" y="473"/>
                  <a:pt x="11578" y="473"/>
                </a:cubicBezTo>
                <a:cubicBezTo>
                  <a:pt x="11578" y="473"/>
                  <a:pt x="11572" y="474"/>
                  <a:pt x="11557" y="473"/>
                </a:cubicBezTo>
                <a:cubicBezTo>
                  <a:pt x="11542" y="472"/>
                  <a:pt x="11522" y="457"/>
                  <a:pt x="11517" y="462"/>
                </a:cubicBezTo>
                <a:cubicBezTo>
                  <a:pt x="11512" y="467"/>
                  <a:pt x="11508" y="470"/>
                  <a:pt x="11508" y="470"/>
                </a:cubicBezTo>
                <a:cubicBezTo>
                  <a:pt x="11525" y="484"/>
                  <a:pt x="11525" y="484"/>
                  <a:pt x="11525" y="484"/>
                </a:cubicBezTo>
                <a:cubicBezTo>
                  <a:pt x="11489" y="479"/>
                  <a:pt x="11489" y="479"/>
                  <a:pt x="11489" y="479"/>
                </a:cubicBezTo>
                <a:cubicBezTo>
                  <a:pt x="11489" y="479"/>
                  <a:pt x="11440" y="463"/>
                  <a:pt x="11432" y="464"/>
                </a:cubicBezTo>
                <a:cubicBezTo>
                  <a:pt x="11424" y="465"/>
                  <a:pt x="11396" y="477"/>
                  <a:pt x="11396" y="477"/>
                </a:cubicBezTo>
                <a:cubicBezTo>
                  <a:pt x="11351" y="473"/>
                  <a:pt x="11351" y="473"/>
                  <a:pt x="11351" y="473"/>
                </a:cubicBezTo>
                <a:cubicBezTo>
                  <a:pt x="11351" y="473"/>
                  <a:pt x="11313" y="455"/>
                  <a:pt x="11310" y="451"/>
                </a:cubicBezTo>
                <a:cubicBezTo>
                  <a:pt x="11307" y="447"/>
                  <a:pt x="11300" y="457"/>
                  <a:pt x="11303" y="465"/>
                </a:cubicBezTo>
                <a:cubicBezTo>
                  <a:pt x="11306" y="473"/>
                  <a:pt x="11333" y="501"/>
                  <a:pt x="11317" y="502"/>
                </a:cubicBezTo>
                <a:cubicBezTo>
                  <a:pt x="11301" y="503"/>
                  <a:pt x="11222" y="474"/>
                  <a:pt x="11219" y="472"/>
                </a:cubicBezTo>
                <a:cubicBezTo>
                  <a:pt x="11216" y="470"/>
                  <a:pt x="11197" y="453"/>
                  <a:pt x="11197" y="453"/>
                </a:cubicBezTo>
                <a:cubicBezTo>
                  <a:pt x="11195" y="463"/>
                  <a:pt x="11195" y="463"/>
                  <a:pt x="11195" y="463"/>
                </a:cubicBezTo>
                <a:cubicBezTo>
                  <a:pt x="11158" y="452"/>
                  <a:pt x="11158" y="452"/>
                  <a:pt x="11158" y="452"/>
                </a:cubicBezTo>
                <a:cubicBezTo>
                  <a:pt x="11141" y="440"/>
                  <a:pt x="11141" y="440"/>
                  <a:pt x="11141" y="440"/>
                </a:cubicBezTo>
                <a:cubicBezTo>
                  <a:pt x="11141" y="440"/>
                  <a:pt x="11179" y="450"/>
                  <a:pt x="11185" y="445"/>
                </a:cubicBezTo>
                <a:cubicBezTo>
                  <a:pt x="11191" y="440"/>
                  <a:pt x="11162" y="426"/>
                  <a:pt x="11162" y="426"/>
                </a:cubicBezTo>
                <a:cubicBezTo>
                  <a:pt x="11139" y="426"/>
                  <a:pt x="11139" y="426"/>
                  <a:pt x="11139" y="426"/>
                </a:cubicBezTo>
                <a:cubicBezTo>
                  <a:pt x="11139" y="426"/>
                  <a:pt x="11150" y="420"/>
                  <a:pt x="11143" y="415"/>
                </a:cubicBezTo>
                <a:cubicBezTo>
                  <a:pt x="11136" y="410"/>
                  <a:pt x="11116" y="410"/>
                  <a:pt x="11116" y="410"/>
                </a:cubicBezTo>
                <a:cubicBezTo>
                  <a:pt x="11124" y="401"/>
                  <a:pt x="11124" y="401"/>
                  <a:pt x="11124" y="401"/>
                </a:cubicBezTo>
                <a:cubicBezTo>
                  <a:pt x="11124" y="401"/>
                  <a:pt x="11092" y="392"/>
                  <a:pt x="11088" y="392"/>
                </a:cubicBezTo>
                <a:cubicBezTo>
                  <a:pt x="11084" y="392"/>
                  <a:pt x="11069" y="382"/>
                  <a:pt x="11069" y="382"/>
                </a:cubicBezTo>
                <a:cubicBezTo>
                  <a:pt x="11038" y="382"/>
                  <a:pt x="11038" y="382"/>
                  <a:pt x="11038" y="382"/>
                </a:cubicBezTo>
                <a:cubicBezTo>
                  <a:pt x="11038" y="382"/>
                  <a:pt x="11047" y="385"/>
                  <a:pt x="11024" y="386"/>
                </a:cubicBezTo>
                <a:cubicBezTo>
                  <a:pt x="11001" y="387"/>
                  <a:pt x="10986" y="379"/>
                  <a:pt x="10986" y="379"/>
                </a:cubicBezTo>
                <a:cubicBezTo>
                  <a:pt x="10972" y="385"/>
                  <a:pt x="10972" y="385"/>
                  <a:pt x="10972" y="385"/>
                </a:cubicBezTo>
                <a:cubicBezTo>
                  <a:pt x="10970" y="376"/>
                  <a:pt x="10970" y="376"/>
                  <a:pt x="10970" y="376"/>
                </a:cubicBezTo>
                <a:cubicBezTo>
                  <a:pt x="10938" y="370"/>
                  <a:pt x="10938" y="370"/>
                  <a:pt x="10938" y="370"/>
                </a:cubicBezTo>
                <a:cubicBezTo>
                  <a:pt x="10931" y="364"/>
                  <a:pt x="10931" y="364"/>
                  <a:pt x="10931" y="364"/>
                </a:cubicBezTo>
                <a:cubicBezTo>
                  <a:pt x="10926" y="377"/>
                  <a:pt x="10926" y="377"/>
                  <a:pt x="10926" y="377"/>
                </a:cubicBezTo>
                <a:cubicBezTo>
                  <a:pt x="10917" y="378"/>
                  <a:pt x="10917" y="378"/>
                  <a:pt x="10917" y="378"/>
                </a:cubicBezTo>
                <a:cubicBezTo>
                  <a:pt x="10935" y="393"/>
                  <a:pt x="10935" y="393"/>
                  <a:pt x="10935" y="393"/>
                </a:cubicBezTo>
                <a:cubicBezTo>
                  <a:pt x="10952" y="413"/>
                  <a:pt x="10952" y="413"/>
                  <a:pt x="10952" y="413"/>
                </a:cubicBezTo>
                <a:cubicBezTo>
                  <a:pt x="10918" y="409"/>
                  <a:pt x="10918" y="409"/>
                  <a:pt x="10918" y="409"/>
                </a:cubicBezTo>
                <a:cubicBezTo>
                  <a:pt x="10914" y="403"/>
                  <a:pt x="10914" y="403"/>
                  <a:pt x="10914" y="403"/>
                </a:cubicBezTo>
                <a:cubicBezTo>
                  <a:pt x="10870" y="406"/>
                  <a:pt x="10870" y="406"/>
                  <a:pt x="10870" y="406"/>
                </a:cubicBezTo>
                <a:cubicBezTo>
                  <a:pt x="10859" y="410"/>
                  <a:pt x="10859" y="410"/>
                  <a:pt x="10859" y="410"/>
                </a:cubicBezTo>
                <a:cubicBezTo>
                  <a:pt x="10858" y="402"/>
                  <a:pt x="10858" y="402"/>
                  <a:pt x="10858" y="402"/>
                </a:cubicBezTo>
                <a:cubicBezTo>
                  <a:pt x="10829" y="408"/>
                  <a:pt x="10829" y="408"/>
                  <a:pt x="10829" y="408"/>
                </a:cubicBezTo>
                <a:cubicBezTo>
                  <a:pt x="10824" y="400"/>
                  <a:pt x="10824" y="400"/>
                  <a:pt x="10824" y="400"/>
                </a:cubicBezTo>
                <a:cubicBezTo>
                  <a:pt x="10786" y="401"/>
                  <a:pt x="10786" y="401"/>
                  <a:pt x="10786" y="401"/>
                </a:cubicBezTo>
                <a:cubicBezTo>
                  <a:pt x="10764" y="394"/>
                  <a:pt x="10764" y="394"/>
                  <a:pt x="10764" y="394"/>
                </a:cubicBezTo>
                <a:cubicBezTo>
                  <a:pt x="10775" y="380"/>
                  <a:pt x="10775" y="380"/>
                  <a:pt x="10775" y="380"/>
                </a:cubicBezTo>
                <a:cubicBezTo>
                  <a:pt x="10690" y="379"/>
                  <a:pt x="10690" y="379"/>
                  <a:pt x="10690" y="379"/>
                </a:cubicBezTo>
                <a:cubicBezTo>
                  <a:pt x="10685" y="373"/>
                  <a:pt x="10685" y="373"/>
                  <a:pt x="10685" y="373"/>
                </a:cubicBezTo>
                <a:cubicBezTo>
                  <a:pt x="10679" y="376"/>
                  <a:pt x="10679" y="376"/>
                  <a:pt x="10679" y="376"/>
                </a:cubicBezTo>
                <a:cubicBezTo>
                  <a:pt x="10673" y="372"/>
                  <a:pt x="10673" y="372"/>
                  <a:pt x="10673" y="372"/>
                </a:cubicBezTo>
                <a:cubicBezTo>
                  <a:pt x="10638" y="374"/>
                  <a:pt x="10638" y="374"/>
                  <a:pt x="10638" y="374"/>
                </a:cubicBezTo>
                <a:cubicBezTo>
                  <a:pt x="10642" y="382"/>
                  <a:pt x="10642" y="382"/>
                  <a:pt x="10642" y="382"/>
                </a:cubicBezTo>
                <a:cubicBezTo>
                  <a:pt x="10605" y="378"/>
                  <a:pt x="10605" y="378"/>
                  <a:pt x="10605" y="378"/>
                </a:cubicBezTo>
                <a:cubicBezTo>
                  <a:pt x="10595" y="383"/>
                  <a:pt x="10595" y="383"/>
                  <a:pt x="10595" y="383"/>
                </a:cubicBezTo>
                <a:cubicBezTo>
                  <a:pt x="10616" y="390"/>
                  <a:pt x="10616" y="390"/>
                  <a:pt x="10616" y="390"/>
                </a:cubicBezTo>
                <a:cubicBezTo>
                  <a:pt x="10589" y="389"/>
                  <a:pt x="10589" y="389"/>
                  <a:pt x="10589" y="389"/>
                </a:cubicBezTo>
                <a:cubicBezTo>
                  <a:pt x="10586" y="377"/>
                  <a:pt x="10586" y="377"/>
                  <a:pt x="10586" y="377"/>
                </a:cubicBezTo>
                <a:cubicBezTo>
                  <a:pt x="10569" y="362"/>
                  <a:pt x="10569" y="362"/>
                  <a:pt x="10569" y="362"/>
                </a:cubicBezTo>
                <a:cubicBezTo>
                  <a:pt x="10555" y="362"/>
                  <a:pt x="10555" y="362"/>
                  <a:pt x="10555" y="362"/>
                </a:cubicBezTo>
                <a:cubicBezTo>
                  <a:pt x="10562" y="377"/>
                  <a:pt x="10562" y="377"/>
                  <a:pt x="10562" y="377"/>
                </a:cubicBezTo>
                <a:cubicBezTo>
                  <a:pt x="10527" y="377"/>
                  <a:pt x="10527" y="377"/>
                  <a:pt x="10527" y="377"/>
                </a:cubicBezTo>
                <a:cubicBezTo>
                  <a:pt x="10523" y="372"/>
                  <a:pt x="10523" y="372"/>
                  <a:pt x="10523" y="372"/>
                </a:cubicBezTo>
                <a:cubicBezTo>
                  <a:pt x="10514" y="372"/>
                  <a:pt x="10514" y="372"/>
                  <a:pt x="10514" y="372"/>
                </a:cubicBezTo>
                <a:cubicBezTo>
                  <a:pt x="10510" y="362"/>
                  <a:pt x="10510" y="362"/>
                  <a:pt x="10510" y="362"/>
                </a:cubicBezTo>
                <a:cubicBezTo>
                  <a:pt x="10501" y="362"/>
                  <a:pt x="10501" y="362"/>
                  <a:pt x="10501" y="362"/>
                </a:cubicBezTo>
                <a:cubicBezTo>
                  <a:pt x="10490" y="365"/>
                  <a:pt x="10490" y="365"/>
                  <a:pt x="10490" y="365"/>
                </a:cubicBezTo>
                <a:cubicBezTo>
                  <a:pt x="10474" y="357"/>
                  <a:pt x="10474" y="357"/>
                  <a:pt x="10474" y="357"/>
                </a:cubicBezTo>
                <a:cubicBezTo>
                  <a:pt x="10454" y="371"/>
                  <a:pt x="10454" y="371"/>
                  <a:pt x="10454" y="371"/>
                </a:cubicBezTo>
                <a:cubicBezTo>
                  <a:pt x="10490" y="375"/>
                  <a:pt x="10490" y="375"/>
                  <a:pt x="10490" y="375"/>
                </a:cubicBezTo>
                <a:cubicBezTo>
                  <a:pt x="10498" y="376"/>
                  <a:pt x="10498" y="376"/>
                  <a:pt x="10498" y="376"/>
                </a:cubicBezTo>
                <a:cubicBezTo>
                  <a:pt x="10498" y="376"/>
                  <a:pt x="10485" y="387"/>
                  <a:pt x="10478" y="387"/>
                </a:cubicBezTo>
                <a:cubicBezTo>
                  <a:pt x="10471" y="387"/>
                  <a:pt x="10466" y="386"/>
                  <a:pt x="10460" y="388"/>
                </a:cubicBezTo>
                <a:cubicBezTo>
                  <a:pt x="10454" y="390"/>
                  <a:pt x="10452" y="396"/>
                  <a:pt x="10447" y="396"/>
                </a:cubicBezTo>
                <a:cubicBezTo>
                  <a:pt x="10442" y="396"/>
                  <a:pt x="10398" y="397"/>
                  <a:pt x="10398" y="397"/>
                </a:cubicBezTo>
                <a:cubicBezTo>
                  <a:pt x="10376" y="400"/>
                  <a:pt x="10376" y="400"/>
                  <a:pt x="10376" y="400"/>
                </a:cubicBezTo>
                <a:cubicBezTo>
                  <a:pt x="10366" y="417"/>
                  <a:pt x="10366" y="417"/>
                  <a:pt x="10366" y="417"/>
                </a:cubicBezTo>
                <a:cubicBezTo>
                  <a:pt x="10350" y="413"/>
                  <a:pt x="10350" y="413"/>
                  <a:pt x="10350" y="413"/>
                </a:cubicBezTo>
                <a:cubicBezTo>
                  <a:pt x="10350" y="413"/>
                  <a:pt x="10353" y="397"/>
                  <a:pt x="10361" y="393"/>
                </a:cubicBezTo>
                <a:cubicBezTo>
                  <a:pt x="10369" y="389"/>
                  <a:pt x="10381" y="389"/>
                  <a:pt x="10381" y="389"/>
                </a:cubicBezTo>
                <a:cubicBezTo>
                  <a:pt x="10386" y="378"/>
                  <a:pt x="10386" y="378"/>
                  <a:pt x="10386" y="378"/>
                </a:cubicBezTo>
                <a:cubicBezTo>
                  <a:pt x="10414" y="375"/>
                  <a:pt x="10414" y="375"/>
                  <a:pt x="10414" y="375"/>
                </a:cubicBezTo>
                <a:cubicBezTo>
                  <a:pt x="10444" y="353"/>
                  <a:pt x="10444" y="353"/>
                  <a:pt x="10444" y="353"/>
                </a:cubicBezTo>
                <a:cubicBezTo>
                  <a:pt x="10444" y="353"/>
                  <a:pt x="10443" y="340"/>
                  <a:pt x="10455" y="335"/>
                </a:cubicBezTo>
                <a:cubicBezTo>
                  <a:pt x="10467" y="330"/>
                  <a:pt x="10516" y="331"/>
                  <a:pt x="10514" y="313"/>
                </a:cubicBezTo>
                <a:cubicBezTo>
                  <a:pt x="10512" y="295"/>
                  <a:pt x="10497" y="291"/>
                  <a:pt x="10497" y="291"/>
                </a:cubicBezTo>
                <a:cubicBezTo>
                  <a:pt x="10470" y="293"/>
                  <a:pt x="10470" y="293"/>
                  <a:pt x="10470" y="293"/>
                </a:cubicBezTo>
                <a:cubicBezTo>
                  <a:pt x="10493" y="283"/>
                  <a:pt x="10493" y="283"/>
                  <a:pt x="10493" y="283"/>
                </a:cubicBezTo>
                <a:cubicBezTo>
                  <a:pt x="10493" y="283"/>
                  <a:pt x="10473" y="268"/>
                  <a:pt x="10468" y="269"/>
                </a:cubicBezTo>
                <a:cubicBezTo>
                  <a:pt x="10463" y="270"/>
                  <a:pt x="10446" y="271"/>
                  <a:pt x="10446" y="271"/>
                </a:cubicBezTo>
                <a:cubicBezTo>
                  <a:pt x="10446" y="271"/>
                  <a:pt x="10440" y="255"/>
                  <a:pt x="10427" y="255"/>
                </a:cubicBezTo>
                <a:cubicBezTo>
                  <a:pt x="10414" y="255"/>
                  <a:pt x="10400" y="260"/>
                  <a:pt x="10400" y="260"/>
                </a:cubicBezTo>
                <a:cubicBezTo>
                  <a:pt x="10364" y="251"/>
                  <a:pt x="10364" y="251"/>
                  <a:pt x="10364" y="251"/>
                </a:cubicBezTo>
                <a:cubicBezTo>
                  <a:pt x="10270" y="248"/>
                  <a:pt x="10270" y="248"/>
                  <a:pt x="10270" y="248"/>
                </a:cubicBezTo>
                <a:cubicBezTo>
                  <a:pt x="10273" y="260"/>
                  <a:pt x="10273" y="260"/>
                  <a:pt x="10273" y="260"/>
                </a:cubicBezTo>
                <a:cubicBezTo>
                  <a:pt x="10228" y="260"/>
                  <a:pt x="10228" y="260"/>
                  <a:pt x="10228" y="260"/>
                </a:cubicBezTo>
                <a:cubicBezTo>
                  <a:pt x="10228" y="260"/>
                  <a:pt x="10247" y="243"/>
                  <a:pt x="10235" y="238"/>
                </a:cubicBezTo>
                <a:cubicBezTo>
                  <a:pt x="10223" y="233"/>
                  <a:pt x="10172" y="239"/>
                  <a:pt x="10172" y="239"/>
                </a:cubicBezTo>
                <a:cubicBezTo>
                  <a:pt x="10131" y="235"/>
                  <a:pt x="10131" y="235"/>
                  <a:pt x="10131" y="235"/>
                </a:cubicBezTo>
                <a:cubicBezTo>
                  <a:pt x="10131" y="235"/>
                  <a:pt x="10178" y="233"/>
                  <a:pt x="10172" y="224"/>
                </a:cubicBezTo>
                <a:cubicBezTo>
                  <a:pt x="10166" y="215"/>
                  <a:pt x="10119" y="214"/>
                  <a:pt x="10119" y="214"/>
                </a:cubicBezTo>
                <a:cubicBezTo>
                  <a:pt x="10091" y="210"/>
                  <a:pt x="10091" y="210"/>
                  <a:pt x="10091" y="210"/>
                </a:cubicBezTo>
                <a:cubicBezTo>
                  <a:pt x="10088" y="220"/>
                  <a:pt x="10088" y="220"/>
                  <a:pt x="10088" y="220"/>
                </a:cubicBezTo>
                <a:cubicBezTo>
                  <a:pt x="10088" y="220"/>
                  <a:pt x="10039" y="218"/>
                  <a:pt x="10043" y="232"/>
                </a:cubicBezTo>
                <a:cubicBezTo>
                  <a:pt x="10047" y="246"/>
                  <a:pt x="10093" y="261"/>
                  <a:pt x="10093" y="261"/>
                </a:cubicBezTo>
                <a:cubicBezTo>
                  <a:pt x="9997" y="255"/>
                  <a:pt x="9997" y="255"/>
                  <a:pt x="9997" y="255"/>
                </a:cubicBezTo>
                <a:cubicBezTo>
                  <a:pt x="10031" y="269"/>
                  <a:pt x="10031" y="269"/>
                  <a:pt x="10031" y="269"/>
                </a:cubicBezTo>
                <a:cubicBezTo>
                  <a:pt x="9996" y="274"/>
                  <a:pt x="9996" y="274"/>
                  <a:pt x="9996" y="274"/>
                </a:cubicBezTo>
                <a:cubicBezTo>
                  <a:pt x="9996" y="274"/>
                  <a:pt x="9939" y="292"/>
                  <a:pt x="9929" y="286"/>
                </a:cubicBezTo>
                <a:cubicBezTo>
                  <a:pt x="9919" y="280"/>
                  <a:pt x="9934" y="268"/>
                  <a:pt x="9934" y="268"/>
                </a:cubicBezTo>
                <a:cubicBezTo>
                  <a:pt x="9934" y="268"/>
                  <a:pt x="9886" y="268"/>
                  <a:pt x="9877" y="270"/>
                </a:cubicBezTo>
                <a:cubicBezTo>
                  <a:pt x="9868" y="272"/>
                  <a:pt x="9854" y="284"/>
                  <a:pt x="9854" y="284"/>
                </a:cubicBezTo>
                <a:cubicBezTo>
                  <a:pt x="9854" y="284"/>
                  <a:pt x="9791" y="289"/>
                  <a:pt x="9776" y="292"/>
                </a:cubicBezTo>
                <a:cubicBezTo>
                  <a:pt x="9761" y="295"/>
                  <a:pt x="9728" y="302"/>
                  <a:pt x="9728" y="302"/>
                </a:cubicBezTo>
                <a:cubicBezTo>
                  <a:pt x="9699" y="325"/>
                  <a:pt x="9699" y="325"/>
                  <a:pt x="9699" y="325"/>
                </a:cubicBezTo>
                <a:cubicBezTo>
                  <a:pt x="9699" y="325"/>
                  <a:pt x="9667" y="323"/>
                  <a:pt x="9681" y="337"/>
                </a:cubicBezTo>
                <a:cubicBezTo>
                  <a:pt x="9695" y="351"/>
                  <a:pt x="9720" y="361"/>
                  <a:pt x="9720" y="361"/>
                </a:cubicBezTo>
                <a:cubicBezTo>
                  <a:pt x="9690" y="367"/>
                  <a:pt x="9690" y="367"/>
                  <a:pt x="9690" y="367"/>
                </a:cubicBezTo>
                <a:cubicBezTo>
                  <a:pt x="9676" y="376"/>
                  <a:pt x="9676" y="376"/>
                  <a:pt x="9676" y="376"/>
                </a:cubicBezTo>
                <a:cubicBezTo>
                  <a:pt x="9609" y="374"/>
                  <a:pt x="9609" y="374"/>
                  <a:pt x="9609" y="374"/>
                </a:cubicBezTo>
                <a:cubicBezTo>
                  <a:pt x="9604" y="379"/>
                  <a:pt x="9604" y="379"/>
                  <a:pt x="9604" y="379"/>
                </a:cubicBezTo>
                <a:cubicBezTo>
                  <a:pt x="9579" y="370"/>
                  <a:pt x="9579" y="370"/>
                  <a:pt x="9579" y="370"/>
                </a:cubicBezTo>
                <a:cubicBezTo>
                  <a:pt x="9568" y="377"/>
                  <a:pt x="9568" y="377"/>
                  <a:pt x="9568" y="377"/>
                </a:cubicBezTo>
                <a:cubicBezTo>
                  <a:pt x="9568" y="377"/>
                  <a:pt x="9530" y="373"/>
                  <a:pt x="9528" y="381"/>
                </a:cubicBezTo>
                <a:cubicBezTo>
                  <a:pt x="9526" y="389"/>
                  <a:pt x="9527" y="404"/>
                  <a:pt x="9538" y="406"/>
                </a:cubicBezTo>
                <a:cubicBezTo>
                  <a:pt x="9549" y="408"/>
                  <a:pt x="9555" y="424"/>
                  <a:pt x="9555" y="424"/>
                </a:cubicBezTo>
                <a:cubicBezTo>
                  <a:pt x="9555" y="424"/>
                  <a:pt x="9590" y="434"/>
                  <a:pt x="9599" y="434"/>
                </a:cubicBezTo>
                <a:cubicBezTo>
                  <a:pt x="9608" y="434"/>
                  <a:pt x="9627" y="439"/>
                  <a:pt x="9634" y="442"/>
                </a:cubicBezTo>
                <a:cubicBezTo>
                  <a:pt x="9641" y="445"/>
                  <a:pt x="9657" y="461"/>
                  <a:pt x="9646" y="461"/>
                </a:cubicBezTo>
                <a:cubicBezTo>
                  <a:pt x="9635" y="461"/>
                  <a:pt x="9611" y="463"/>
                  <a:pt x="9611" y="463"/>
                </a:cubicBezTo>
                <a:cubicBezTo>
                  <a:pt x="9611" y="463"/>
                  <a:pt x="9565" y="443"/>
                  <a:pt x="9549" y="439"/>
                </a:cubicBezTo>
                <a:cubicBezTo>
                  <a:pt x="9533" y="435"/>
                  <a:pt x="9509" y="432"/>
                  <a:pt x="9501" y="432"/>
                </a:cubicBezTo>
                <a:cubicBezTo>
                  <a:pt x="9493" y="432"/>
                  <a:pt x="9472" y="430"/>
                  <a:pt x="9474" y="438"/>
                </a:cubicBezTo>
                <a:cubicBezTo>
                  <a:pt x="9476" y="446"/>
                  <a:pt x="9502" y="456"/>
                  <a:pt x="9485" y="457"/>
                </a:cubicBezTo>
                <a:cubicBezTo>
                  <a:pt x="9468" y="458"/>
                  <a:pt x="9462" y="446"/>
                  <a:pt x="9452" y="446"/>
                </a:cubicBezTo>
                <a:cubicBezTo>
                  <a:pt x="9442" y="446"/>
                  <a:pt x="9428" y="436"/>
                  <a:pt x="9427" y="449"/>
                </a:cubicBezTo>
                <a:cubicBezTo>
                  <a:pt x="9426" y="462"/>
                  <a:pt x="9440" y="475"/>
                  <a:pt x="9455" y="474"/>
                </a:cubicBezTo>
                <a:cubicBezTo>
                  <a:pt x="9470" y="473"/>
                  <a:pt x="9493" y="480"/>
                  <a:pt x="9503" y="480"/>
                </a:cubicBezTo>
                <a:cubicBezTo>
                  <a:pt x="9513" y="480"/>
                  <a:pt x="9529" y="496"/>
                  <a:pt x="9529" y="496"/>
                </a:cubicBezTo>
                <a:cubicBezTo>
                  <a:pt x="9508" y="496"/>
                  <a:pt x="9508" y="496"/>
                  <a:pt x="9508" y="496"/>
                </a:cubicBezTo>
                <a:cubicBezTo>
                  <a:pt x="9508" y="496"/>
                  <a:pt x="9502" y="486"/>
                  <a:pt x="9488" y="486"/>
                </a:cubicBezTo>
                <a:cubicBezTo>
                  <a:pt x="9474" y="486"/>
                  <a:pt x="9431" y="484"/>
                  <a:pt x="9431" y="484"/>
                </a:cubicBezTo>
                <a:cubicBezTo>
                  <a:pt x="9428" y="476"/>
                  <a:pt x="9428" y="476"/>
                  <a:pt x="9428" y="476"/>
                </a:cubicBezTo>
                <a:cubicBezTo>
                  <a:pt x="9411" y="476"/>
                  <a:pt x="9411" y="476"/>
                  <a:pt x="9411" y="476"/>
                </a:cubicBezTo>
                <a:cubicBezTo>
                  <a:pt x="9408" y="465"/>
                  <a:pt x="9408" y="465"/>
                  <a:pt x="9408" y="465"/>
                </a:cubicBezTo>
                <a:cubicBezTo>
                  <a:pt x="9386" y="454"/>
                  <a:pt x="9386" y="454"/>
                  <a:pt x="9386" y="454"/>
                </a:cubicBezTo>
                <a:cubicBezTo>
                  <a:pt x="9386" y="454"/>
                  <a:pt x="9411" y="442"/>
                  <a:pt x="9401" y="433"/>
                </a:cubicBezTo>
                <a:cubicBezTo>
                  <a:pt x="9391" y="424"/>
                  <a:pt x="9377" y="413"/>
                  <a:pt x="9377" y="413"/>
                </a:cubicBezTo>
                <a:cubicBezTo>
                  <a:pt x="9356" y="412"/>
                  <a:pt x="9356" y="412"/>
                  <a:pt x="9356" y="412"/>
                </a:cubicBezTo>
                <a:cubicBezTo>
                  <a:pt x="9356" y="412"/>
                  <a:pt x="9386" y="429"/>
                  <a:pt x="9377" y="437"/>
                </a:cubicBezTo>
                <a:cubicBezTo>
                  <a:pt x="9368" y="445"/>
                  <a:pt x="9348" y="448"/>
                  <a:pt x="9348" y="448"/>
                </a:cubicBezTo>
                <a:cubicBezTo>
                  <a:pt x="9335" y="475"/>
                  <a:pt x="9335" y="475"/>
                  <a:pt x="9335" y="475"/>
                </a:cubicBezTo>
                <a:cubicBezTo>
                  <a:pt x="9384" y="500"/>
                  <a:pt x="9384" y="500"/>
                  <a:pt x="9384" y="500"/>
                </a:cubicBezTo>
                <a:cubicBezTo>
                  <a:pt x="9384" y="500"/>
                  <a:pt x="9397" y="495"/>
                  <a:pt x="9397" y="501"/>
                </a:cubicBezTo>
                <a:cubicBezTo>
                  <a:pt x="9397" y="507"/>
                  <a:pt x="9390" y="538"/>
                  <a:pt x="9390" y="538"/>
                </a:cubicBezTo>
                <a:cubicBezTo>
                  <a:pt x="9397" y="551"/>
                  <a:pt x="9397" y="551"/>
                  <a:pt x="9397" y="551"/>
                </a:cubicBezTo>
                <a:cubicBezTo>
                  <a:pt x="9421" y="555"/>
                  <a:pt x="9421" y="555"/>
                  <a:pt x="9421" y="555"/>
                </a:cubicBezTo>
                <a:cubicBezTo>
                  <a:pt x="9420" y="573"/>
                  <a:pt x="9420" y="573"/>
                  <a:pt x="9420" y="573"/>
                </a:cubicBezTo>
                <a:cubicBezTo>
                  <a:pt x="9460" y="581"/>
                  <a:pt x="9460" y="581"/>
                  <a:pt x="9460" y="581"/>
                </a:cubicBezTo>
                <a:cubicBezTo>
                  <a:pt x="9460" y="581"/>
                  <a:pt x="9490" y="569"/>
                  <a:pt x="9504" y="570"/>
                </a:cubicBezTo>
                <a:cubicBezTo>
                  <a:pt x="9518" y="571"/>
                  <a:pt x="9536" y="583"/>
                  <a:pt x="9536" y="583"/>
                </a:cubicBezTo>
                <a:cubicBezTo>
                  <a:pt x="9536" y="583"/>
                  <a:pt x="9565" y="587"/>
                  <a:pt x="9578" y="596"/>
                </a:cubicBezTo>
                <a:cubicBezTo>
                  <a:pt x="9591" y="605"/>
                  <a:pt x="9594" y="616"/>
                  <a:pt x="9594" y="616"/>
                </a:cubicBezTo>
                <a:cubicBezTo>
                  <a:pt x="9594" y="616"/>
                  <a:pt x="9561" y="620"/>
                  <a:pt x="9574" y="628"/>
                </a:cubicBezTo>
                <a:cubicBezTo>
                  <a:pt x="9587" y="636"/>
                  <a:pt x="9601" y="643"/>
                  <a:pt x="9601" y="643"/>
                </a:cubicBezTo>
                <a:cubicBezTo>
                  <a:pt x="9629" y="642"/>
                  <a:pt x="9629" y="642"/>
                  <a:pt x="9629" y="642"/>
                </a:cubicBezTo>
                <a:cubicBezTo>
                  <a:pt x="9629" y="642"/>
                  <a:pt x="9613" y="650"/>
                  <a:pt x="9600" y="650"/>
                </a:cubicBezTo>
                <a:cubicBezTo>
                  <a:pt x="9587" y="650"/>
                  <a:pt x="9571" y="641"/>
                  <a:pt x="9571" y="641"/>
                </a:cubicBezTo>
                <a:cubicBezTo>
                  <a:pt x="9571" y="641"/>
                  <a:pt x="9572" y="618"/>
                  <a:pt x="9557" y="609"/>
                </a:cubicBezTo>
                <a:cubicBezTo>
                  <a:pt x="9542" y="600"/>
                  <a:pt x="9530" y="595"/>
                  <a:pt x="9530" y="595"/>
                </a:cubicBezTo>
                <a:cubicBezTo>
                  <a:pt x="9530" y="595"/>
                  <a:pt x="9526" y="580"/>
                  <a:pt x="9514" y="581"/>
                </a:cubicBezTo>
                <a:cubicBezTo>
                  <a:pt x="9502" y="582"/>
                  <a:pt x="9470" y="588"/>
                  <a:pt x="9470" y="588"/>
                </a:cubicBezTo>
                <a:cubicBezTo>
                  <a:pt x="9470" y="588"/>
                  <a:pt x="9452" y="590"/>
                  <a:pt x="9453" y="601"/>
                </a:cubicBezTo>
                <a:cubicBezTo>
                  <a:pt x="9454" y="612"/>
                  <a:pt x="9486" y="630"/>
                  <a:pt x="9486" y="634"/>
                </a:cubicBezTo>
                <a:cubicBezTo>
                  <a:pt x="9486" y="638"/>
                  <a:pt x="9467" y="650"/>
                  <a:pt x="9467" y="650"/>
                </a:cubicBezTo>
                <a:cubicBezTo>
                  <a:pt x="9465" y="679"/>
                  <a:pt x="9465" y="679"/>
                  <a:pt x="9465" y="679"/>
                </a:cubicBezTo>
                <a:cubicBezTo>
                  <a:pt x="9437" y="693"/>
                  <a:pt x="9437" y="693"/>
                  <a:pt x="9437" y="693"/>
                </a:cubicBezTo>
                <a:cubicBezTo>
                  <a:pt x="9437" y="693"/>
                  <a:pt x="9431" y="714"/>
                  <a:pt x="9418" y="708"/>
                </a:cubicBezTo>
                <a:cubicBezTo>
                  <a:pt x="9405" y="702"/>
                  <a:pt x="9379" y="704"/>
                  <a:pt x="9379" y="704"/>
                </a:cubicBezTo>
                <a:cubicBezTo>
                  <a:pt x="9341" y="700"/>
                  <a:pt x="9341" y="700"/>
                  <a:pt x="9341" y="700"/>
                </a:cubicBezTo>
                <a:cubicBezTo>
                  <a:pt x="9341" y="700"/>
                  <a:pt x="9298" y="685"/>
                  <a:pt x="9309" y="684"/>
                </a:cubicBezTo>
                <a:cubicBezTo>
                  <a:pt x="9320" y="683"/>
                  <a:pt x="9343" y="682"/>
                  <a:pt x="9343" y="682"/>
                </a:cubicBezTo>
                <a:cubicBezTo>
                  <a:pt x="9356" y="686"/>
                  <a:pt x="9356" y="686"/>
                  <a:pt x="9356" y="686"/>
                </a:cubicBezTo>
                <a:cubicBezTo>
                  <a:pt x="9371" y="675"/>
                  <a:pt x="9371" y="675"/>
                  <a:pt x="9371" y="675"/>
                </a:cubicBezTo>
                <a:cubicBezTo>
                  <a:pt x="9371" y="675"/>
                  <a:pt x="9409" y="684"/>
                  <a:pt x="9409" y="673"/>
                </a:cubicBezTo>
                <a:cubicBezTo>
                  <a:pt x="9409" y="662"/>
                  <a:pt x="9411" y="647"/>
                  <a:pt x="9411" y="647"/>
                </a:cubicBezTo>
                <a:cubicBezTo>
                  <a:pt x="9427" y="642"/>
                  <a:pt x="9427" y="642"/>
                  <a:pt x="9427" y="642"/>
                </a:cubicBezTo>
                <a:cubicBezTo>
                  <a:pt x="9429" y="628"/>
                  <a:pt x="9429" y="628"/>
                  <a:pt x="9429" y="628"/>
                </a:cubicBezTo>
                <a:cubicBezTo>
                  <a:pt x="9418" y="626"/>
                  <a:pt x="9418" y="626"/>
                  <a:pt x="9418" y="626"/>
                </a:cubicBezTo>
                <a:cubicBezTo>
                  <a:pt x="9418" y="626"/>
                  <a:pt x="9434" y="606"/>
                  <a:pt x="9424" y="602"/>
                </a:cubicBezTo>
                <a:cubicBezTo>
                  <a:pt x="9414" y="598"/>
                  <a:pt x="9371" y="600"/>
                  <a:pt x="9369" y="584"/>
                </a:cubicBezTo>
                <a:cubicBezTo>
                  <a:pt x="9367" y="568"/>
                  <a:pt x="9369" y="549"/>
                  <a:pt x="9360" y="544"/>
                </a:cubicBezTo>
                <a:cubicBezTo>
                  <a:pt x="9351" y="539"/>
                  <a:pt x="9338" y="523"/>
                  <a:pt x="9338" y="523"/>
                </a:cubicBezTo>
                <a:cubicBezTo>
                  <a:pt x="9334" y="499"/>
                  <a:pt x="9334" y="499"/>
                  <a:pt x="9334" y="499"/>
                </a:cubicBezTo>
                <a:cubicBezTo>
                  <a:pt x="9292" y="476"/>
                  <a:pt x="9292" y="476"/>
                  <a:pt x="9292" y="476"/>
                </a:cubicBezTo>
                <a:cubicBezTo>
                  <a:pt x="9292" y="476"/>
                  <a:pt x="9319" y="455"/>
                  <a:pt x="9305" y="435"/>
                </a:cubicBezTo>
                <a:cubicBezTo>
                  <a:pt x="9291" y="415"/>
                  <a:pt x="9259" y="415"/>
                  <a:pt x="9259" y="415"/>
                </a:cubicBezTo>
                <a:cubicBezTo>
                  <a:pt x="9170" y="407"/>
                  <a:pt x="9170" y="407"/>
                  <a:pt x="9170" y="407"/>
                </a:cubicBezTo>
                <a:cubicBezTo>
                  <a:pt x="9163" y="427"/>
                  <a:pt x="9163" y="427"/>
                  <a:pt x="9163" y="427"/>
                </a:cubicBezTo>
                <a:cubicBezTo>
                  <a:pt x="9174" y="438"/>
                  <a:pt x="9174" y="438"/>
                  <a:pt x="9174" y="438"/>
                </a:cubicBezTo>
                <a:cubicBezTo>
                  <a:pt x="9169" y="461"/>
                  <a:pt x="9169" y="461"/>
                  <a:pt x="9169" y="461"/>
                </a:cubicBezTo>
                <a:cubicBezTo>
                  <a:pt x="9131" y="477"/>
                  <a:pt x="9131" y="477"/>
                  <a:pt x="9131" y="477"/>
                </a:cubicBezTo>
                <a:cubicBezTo>
                  <a:pt x="9125" y="496"/>
                  <a:pt x="9125" y="496"/>
                  <a:pt x="9125" y="496"/>
                </a:cubicBezTo>
                <a:cubicBezTo>
                  <a:pt x="9146" y="498"/>
                  <a:pt x="9146" y="498"/>
                  <a:pt x="9146" y="498"/>
                </a:cubicBezTo>
                <a:cubicBezTo>
                  <a:pt x="9169" y="533"/>
                  <a:pt x="9169" y="533"/>
                  <a:pt x="9169" y="533"/>
                </a:cubicBezTo>
                <a:cubicBezTo>
                  <a:pt x="9160" y="545"/>
                  <a:pt x="9160" y="545"/>
                  <a:pt x="9160" y="545"/>
                </a:cubicBezTo>
                <a:cubicBezTo>
                  <a:pt x="9179" y="560"/>
                  <a:pt x="9179" y="560"/>
                  <a:pt x="9179" y="560"/>
                </a:cubicBezTo>
                <a:cubicBezTo>
                  <a:pt x="9202" y="554"/>
                  <a:pt x="9202" y="554"/>
                  <a:pt x="9202" y="554"/>
                </a:cubicBezTo>
                <a:cubicBezTo>
                  <a:pt x="9202" y="554"/>
                  <a:pt x="9220" y="575"/>
                  <a:pt x="9233" y="578"/>
                </a:cubicBezTo>
                <a:cubicBezTo>
                  <a:pt x="9246" y="581"/>
                  <a:pt x="9259" y="581"/>
                  <a:pt x="9259" y="581"/>
                </a:cubicBezTo>
                <a:cubicBezTo>
                  <a:pt x="9256" y="618"/>
                  <a:pt x="9256" y="618"/>
                  <a:pt x="9256" y="618"/>
                </a:cubicBezTo>
                <a:cubicBezTo>
                  <a:pt x="9243" y="604"/>
                  <a:pt x="9243" y="604"/>
                  <a:pt x="9243" y="604"/>
                </a:cubicBezTo>
                <a:cubicBezTo>
                  <a:pt x="9233" y="610"/>
                  <a:pt x="9233" y="610"/>
                  <a:pt x="9233" y="610"/>
                </a:cubicBezTo>
                <a:cubicBezTo>
                  <a:pt x="9233" y="610"/>
                  <a:pt x="9216" y="601"/>
                  <a:pt x="9198" y="593"/>
                </a:cubicBezTo>
                <a:cubicBezTo>
                  <a:pt x="9185" y="587"/>
                  <a:pt x="9171" y="581"/>
                  <a:pt x="9164" y="580"/>
                </a:cubicBezTo>
                <a:cubicBezTo>
                  <a:pt x="9148" y="577"/>
                  <a:pt x="9124" y="579"/>
                  <a:pt x="9124" y="579"/>
                </a:cubicBezTo>
                <a:cubicBezTo>
                  <a:pt x="9113" y="567"/>
                  <a:pt x="9113" y="567"/>
                  <a:pt x="9113" y="567"/>
                </a:cubicBezTo>
                <a:cubicBezTo>
                  <a:pt x="9107" y="581"/>
                  <a:pt x="9107" y="581"/>
                  <a:pt x="9107" y="581"/>
                </a:cubicBezTo>
                <a:cubicBezTo>
                  <a:pt x="9091" y="563"/>
                  <a:pt x="9091" y="563"/>
                  <a:pt x="9091" y="563"/>
                </a:cubicBezTo>
                <a:cubicBezTo>
                  <a:pt x="9091" y="563"/>
                  <a:pt x="9049" y="549"/>
                  <a:pt x="9042" y="549"/>
                </a:cubicBezTo>
                <a:cubicBezTo>
                  <a:pt x="9035" y="549"/>
                  <a:pt x="9014" y="550"/>
                  <a:pt x="9014" y="550"/>
                </a:cubicBezTo>
                <a:cubicBezTo>
                  <a:pt x="9014" y="550"/>
                  <a:pt x="8965" y="544"/>
                  <a:pt x="8961" y="547"/>
                </a:cubicBezTo>
                <a:cubicBezTo>
                  <a:pt x="8957" y="550"/>
                  <a:pt x="8948" y="550"/>
                  <a:pt x="8948" y="558"/>
                </a:cubicBezTo>
                <a:cubicBezTo>
                  <a:pt x="8948" y="566"/>
                  <a:pt x="8974" y="580"/>
                  <a:pt x="8974" y="580"/>
                </a:cubicBezTo>
                <a:cubicBezTo>
                  <a:pt x="8961" y="600"/>
                  <a:pt x="8961" y="600"/>
                  <a:pt x="8961" y="600"/>
                </a:cubicBezTo>
                <a:cubicBezTo>
                  <a:pt x="8952" y="593"/>
                  <a:pt x="8952" y="593"/>
                  <a:pt x="8952" y="593"/>
                </a:cubicBezTo>
                <a:cubicBezTo>
                  <a:pt x="8952" y="610"/>
                  <a:pt x="8952" y="610"/>
                  <a:pt x="8952" y="610"/>
                </a:cubicBezTo>
                <a:cubicBezTo>
                  <a:pt x="8952" y="610"/>
                  <a:pt x="8928" y="609"/>
                  <a:pt x="8928" y="604"/>
                </a:cubicBezTo>
                <a:cubicBezTo>
                  <a:pt x="8928" y="599"/>
                  <a:pt x="8933" y="577"/>
                  <a:pt x="8919" y="578"/>
                </a:cubicBezTo>
                <a:cubicBezTo>
                  <a:pt x="8905" y="579"/>
                  <a:pt x="8869" y="602"/>
                  <a:pt x="8864" y="605"/>
                </a:cubicBezTo>
                <a:cubicBezTo>
                  <a:pt x="8859" y="608"/>
                  <a:pt x="8848" y="594"/>
                  <a:pt x="8827" y="596"/>
                </a:cubicBezTo>
                <a:cubicBezTo>
                  <a:pt x="8806" y="598"/>
                  <a:pt x="8782" y="609"/>
                  <a:pt x="8780" y="617"/>
                </a:cubicBezTo>
                <a:cubicBezTo>
                  <a:pt x="8778" y="625"/>
                  <a:pt x="8731" y="621"/>
                  <a:pt x="8731" y="621"/>
                </a:cubicBezTo>
                <a:cubicBezTo>
                  <a:pt x="8739" y="604"/>
                  <a:pt x="8739" y="604"/>
                  <a:pt x="8739" y="604"/>
                </a:cubicBezTo>
                <a:cubicBezTo>
                  <a:pt x="8738" y="580"/>
                  <a:pt x="8738" y="580"/>
                  <a:pt x="8738" y="580"/>
                </a:cubicBezTo>
                <a:cubicBezTo>
                  <a:pt x="8738" y="580"/>
                  <a:pt x="8694" y="588"/>
                  <a:pt x="8694" y="597"/>
                </a:cubicBezTo>
                <a:cubicBezTo>
                  <a:pt x="8694" y="606"/>
                  <a:pt x="8700" y="613"/>
                  <a:pt x="8700" y="613"/>
                </a:cubicBezTo>
                <a:cubicBezTo>
                  <a:pt x="8682" y="614"/>
                  <a:pt x="8682" y="614"/>
                  <a:pt x="8682" y="614"/>
                </a:cubicBezTo>
                <a:cubicBezTo>
                  <a:pt x="8682" y="599"/>
                  <a:pt x="8682" y="599"/>
                  <a:pt x="8682" y="599"/>
                </a:cubicBezTo>
                <a:cubicBezTo>
                  <a:pt x="8668" y="604"/>
                  <a:pt x="8668" y="604"/>
                  <a:pt x="8668" y="604"/>
                </a:cubicBezTo>
                <a:cubicBezTo>
                  <a:pt x="8633" y="607"/>
                  <a:pt x="8633" y="607"/>
                  <a:pt x="8633" y="607"/>
                </a:cubicBezTo>
                <a:cubicBezTo>
                  <a:pt x="8604" y="627"/>
                  <a:pt x="8604" y="627"/>
                  <a:pt x="8604" y="627"/>
                </a:cubicBezTo>
                <a:cubicBezTo>
                  <a:pt x="8571" y="630"/>
                  <a:pt x="8571" y="630"/>
                  <a:pt x="8571" y="630"/>
                </a:cubicBezTo>
                <a:cubicBezTo>
                  <a:pt x="8578" y="643"/>
                  <a:pt x="8578" y="643"/>
                  <a:pt x="8578" y="643"/>
                </a:cubicBezTo>
                <a:cubicBezTo>
                  <a:pt x="8578" y="643"/>
                  <a:pt x="8552" y="637"/>
                  <a:pt x="8549" y="648"/>
                </a:cubicBezTo>
                <a:cubicBezTo>
                  <a:pt x="8546" y="659"/>
                  <a:pt x="8549" y="674"/>
                  <a:pt x="8549" y="674"/>
                </a:cubicBezTo>
                <a:cubicBezTo>
                  <a:pt x="8498" y="680"/>
                  <a:pt x="8498" y="680"/>
                  <a:pt x="8498" y="680"/>
                </a:cubicBezTo>
                <a:cubicBezTo>
                  <a:pt x="8498" y="680"/>
                  <a:pt x="8483" y="669"/>
                  <a:pt x="8478" y="668"/>
                </a:cubicBezTo>
                <a:cubicBezTo>
                  <a:pt x="8473" y="667"/>
                  <a:pt x="8451" y="673"/>
                  <a:pt x="8451" y="659"/>
                </a:cubicBezTo>
                <a:cubicBezTo>
                  <a:pt x="8451" y="645"/>
                  <a:pt x="8451" y="628"/>
                  <a:pt x="8468" y="634"/>
                </a:cubicBezTo>
                <a:cubicBezTo>
                  <a:pt x="8485" y="640"/>
                  <a:pt x="8506" y="634"/>
                  <a:pt x="8506" y="634"/>
                </a:cubicBezTo>
                <a:cubicBezTo>
                  <a:pt x="8506" y="634"/>
                  <a:pt x="8468" y="603"/>
                  <a:pt x="8462" y="600"/>
                </a:cubicBezTo>
                <a:cubicBezTo>
                  <a:pt x="8456" y="597"/>
                  <a:pt x="8381" y="598"/>
                  <a:pt x="8381" y="598"/>
                </a:cubicBezTo>
                <a:cubicBezTo>
                  <a:pt x="8387" y="607"/>
                  <a:pt x="8387" y="607"/>
                  <a:pt x="8387" y="607"/>
                </a:cubicBezTo>
                <a:cubicBezTo>
                  <a:pt x="8387" y="607"/>
                  <a:pt x="8418" y="602"/>
                  <a:pt x="8413" y="622"/>
                </a:cubicBezTo>
                <a:cubicBezTo>
                  <a:pt x="8408" y="642"/>
                  <a:pt x="8398" y="671"/>
                  <a:pt x="8405" y="671"/>
                </a:cubicBezTo>
                <a:cubicBezTo>
                  <a:pt x="8412" y="671"/>
                  <a:pt x="8438" y="679"/>
                  <a:pt x="8438" y="679"/>
                </a:cubicBezTo>
                <a:cubicBezTo>
                  <a:pt x="8436" y="704"/>
                  <a:pt x="8436" y="704"/>
                  <a:pt x="8436" y="704"/>
                </a:cubicBezTo>
                <a:cubicBezTo>
                  <a:pt x="8442" y="723"/>
                  <a:pt x="8442" y="723"/>
                  <a:pt x="8442" y="723"/>
                </a:cubicBezTo>
                <a:cubicBezTo>
                  <a:pt x="8421" y="709"/>
                  <a:pt x="8421" y="709"/>
                  <a:pt x="8421" y="709"/>
                </a:cubicBezTo>
                <a:cubicBezTo>
                  <a:pt x="8406" y="725"/>
                  <a:pt x="8406" y="725"/>
                  <a:pt x="8406" y="725"/>
                </a:cubicBezTo>
                <a:cubicBezTo>
                  <a:pt x="8403" y="703"/>
                  <a:pt x="8403" y="703"/>
                  <a:pt x="8403" y="703"/>
                </a:cubicBezTo>
                <a:cubicBezTo>
                  <a:pt x="8357" y="691"/>
                  <a:pt x="8357" y="691"/>
                  <a:pt x="8357" y="691"/>
                </a:cubicBezTo>
                <a:cubicBezTo>
                  <a:pt x="8337" y="716"/>
                  <a:pt x="8337" y="716"/>
                  <a:pt x="8337" y="716"/>
                </a:cubicBezTo>
                <a:cubicBezTo>
                  <a:pt x="8319" y="717"/>
                  <a:pt x="8319" y="717"/>
                  <a:pt x="8319" y="717"/>
                </a:cubicBezTo>
                <a:cubicBezTo>
                  <a:pt x="8319" y="717"/>
                  <a:pt x="8313" y="728"/>
                  <a:pt x="8303" y="732"/>
                </a:cubicBezTo>
                <a:cubicBezTo>
                  <a:pt x="8293" y="736"/>
                  <a:pt x="8273" y="740"/>
                  <a:pt x="8281" y="747"/>
                </a:cubicBezTo>
                <a:cubicBezTo>
                  <a:pt x="8289" y="754"/>
                  <a:pt x="8321" y="777"/>
                  <a:pt x="8321" y="777"/>
                </a:cubicBezTo>
                <a:cubicBezTo>
                  <a:pt x="8333" y="794"/>
                  <a:pt x="8333" y="794"/>
                  <a:pt x="8333" y="794"/>
                </a:cubicBezTo>
                <a:cubicBezTo>
                  <a:pt x="8313" y="785"/>
                  <a:pt x="8313" y="785"/>
                  <a:pt x="8313" y="785"/>
                </a:cubicBezTo>
                <a:cubicBezTo>
                  <a:pt x="8313" y="785"/>
                  <a:pt x="8295" y="795"/>
                  <a:pt x="8282" y="789"/>
                </a:cubicBezTo>
                <a:cubicBezTo>
                  <a:pt x="8269" y="783"/>
                  <a:pt x="8226" y="776"/>
                  <a:pt x="8226" y="776"/>
                </a:cubicBezTo>
                <a:cubicBezTo>
                  <a:pt x="8226" y="776"/>
                  <a:pt x="8220" y="752"/>
                  <a:pt x="8205" y="758"/>
                </a:cubicBezTo>
                <a:cubicBezTo>
                  <a:pt x="8190" y="764"/>
                  <a:pt x="8182" y="770"/>
                  <a:pt x="8182" y="770"/>
                </a:cubicBezTo>
                <a:cubicBezTo>
                  <a:pt x="8170" y="771"/>
                  <a:pt x="8170" y="771"/>
                  <a:pt x="8170" y="771"/>
                </a:cubicBezTo>
                <a:cubicBezTo>
                  <a:pt x="8200" y="797"/>
                  <a:pt x="8200" y="797"/>
                  <a:pt x="8200" y="797"/>
                </a:cubicBezTo>
                <a:cubicBezTo>
                  <a:pt x="8200" y="797"/>
                  <a:pt x="8240" y="798"/>
                  <a:pt x="8240" y="805"/>
                </a:cubicBezTo>
                <a:cubicBezTo>
                  <a:pt x="8240" y="812"/>
                  <a:pt x="8222" y="823"/>
                  <a:pt x="8222" y="823"/>
                </a:cubicBezTo>
                <a:cubicBezTo>
                  <a:pt x="8180" y="813"/>
                  <a:pt x="8180" y="813"/>
                  <a:pt x="8180" y="813"/>
                </a:cubicBezTo>
                <a:cubicBezTo>
                  <a:pt x="8180" y="813"/>
                  <a:pt x="8165" y="799"/>
                  <a:pt x="8155" y="798"/>
                </a:cubicBezTo>
                <a:cubicBezTo>
                  <a:pt x="8145" y="797"/>
                  <a:pt x="8119" y="808"/>
                  <a:pt x="8117" y="794"/>
                </a:cubicBezTo>
                <a:cubicBezTo>
                  <a:pt x="8115" y="780"/>
                  <a:pt x="8116" y="764"/>
                  <a:pt x="8116" y="764"/>
                </a:cubicBezTo>
                <a:cubicBezTo>
                  <a:pt x="8103" y="756"/>
                  <a:pt x="8103" y="756"/>
                  <a:pt x="8103" y="756"/>
                </a:cubicBezTo>
                <a:cubicBezTo>
                  <a:pt x="8103" y="756"/>
                  <a:pt x="8124" y="738"/>
                  <a:pt x="8116" y="729"/>
                </a:cubicBezTo>
                <a:cubicBezTo>
                  <a:pt x="8108" y="720"/>
                  <a:pt x="8052" y="705"/>
                  <a:pt x="8052" y="705"/>
                </a:cubicBezTo>
                <a:cubicBezTo>
                  <a:pt x="8032" y="690"/>
                  <a:pt x="8032" y="690"/>
                  <a:pt x="8032" y="690"/>
                </a:cubicBezTo>
                <a:cubicBezTo>
                  <a:pt x="8016" y="679"/>
                  <a:pt x="8016" y="679"/>
                  <a:pt x="8016" y="679"/>
                </a:cubicBezTo>
                <a:cubicBezTo>
                  <a:pt x="8006" y="669"/>
                  <a:pt x="8006" y="669"/>
                  <a:pt x="8006" y="669"/>
                </a:cubicBezTo>
                <a:cubicBezTo>
                  <a:pt x="8032" y="668"/>
                  <a:pt x="8032" y="668"/>
                  <a:pt x="8032" y="668"/>
                </a:cubicBezTo>
                <a:cubicBezTo>
                  <a:pt x="8032" y="668"/>
                  <a:pt x="8027" y="677"/>
                  <a:pt x="8046" y="681"/>
                </a:cubicBezTo>
                <a:cubicBezTo>
                  <a:pt x="8065" y="685"/>
                  <a:pt x="8090" y="682"/>
                  <a:pt x="8090" y="682"/>
                </a:cubicBezTo>
                <a:cubicBezTo>
                  <a:pt x="8090" y="682"/>
                  <a:pt x="8106" y="700"/>
                  <a:pt x="8118" y="702"/>
                </a:cubicBezTo>
                <a:cubicBezTo>
                  <a:pt x="8130" y="704"/>
                  <a:pt x="8184" y="709"/>
                  <a:pt x="8184" y="709"/>
                </a:cubicBezTo>
                <a:cubicBezTo>
                  <a:pt x="8184" y="709"/>
                  <a:pt x="8221" y="725"/>
                  <a:pt x="8264" y="714"/>
                </a:cubicBezTo>
                <a:cubicBezTo>
                  <a:pt x="8307" y="703"/>
                  <a:pt x="8349" y="688"/>
                  <a:pt x="8327" y="668"/>
                </a:cubicBezTo>
                <a:cubicBezTo>
                  <a:pt x="8305" y="648"/>
                  <a:pt x="8304" y="635"/>
                  <a:pt x="8275" y="629"/>
                </a:cubicBezTo>
                <a:cubicBezTo>
                  <a:pt x="8246" y="623"/>
                  <a:pt x="8206" y="608"/>
                  <a:pt x="8187" y="601"/>
                </a:cubicBezTo>
                <a:cubicBezTo>
                  <a:pt x="8168" y="594"/>
                  <a:pt x="8134" y="577"/>
                  <a:pt x="8114" y="576"/>
                </a:cubicBezTo>
                <a:cubicBezTo>
                  <a:pt x="8094" y="575"/>
                  <a:pt x="8075" y="575"/>
                  <a:pt x="8063" y="575"/>
                </a:cubicBezTo>
                <a:cubicBezTo>
                  <a:pt x="8051" y="575"/>
                  <a:pt x="8029" y="575"/>
                  <a:pt x="8029" y="575"/>
                </a:cubicBezTo>
                <a:cubicBezTo>
                  <a:pt x="8021" y="565"/>
                  <a:pt x="8021" y="565"/>
                  <a:pt x="8021" y="565"/>
                </a:cubicBezTo>
                <a:cubicBezTo>
                  <a:pt x="8002" y="566"/>
                  <a:pt x="8002" y="566"/>
                  <a:pt x="8002" y="566"/>
                </a:cubicBezTo>
                <a:cubicBezTo>
                  <a:pt x="7981" y="557"/>
                  <a:pt x="7981" y="557"/>
                  <a:pt x="7981" y="557"/>
                </a:cubicBezTo>
                <a:cubicBezTo>
                  <a:pt x="8002" y="552"/>
                  <a:pt x="8002" y="552"/>
                  <a:pt x="8002" y="552"/>
                </a:cubicBezTo>
                <a:cubicBezTo>
                  <a:pt x="8014" y="544"/>
                  <a:pt x="8014" y="544"/>
                  <a:pt x="8014" y="544"/>
                </a:cubicBezTo>
                <a:cubicBezTo>
                  <a:pt x="8014" y="544"/>
                  <a:pt x="7971" y="528"/>
                  <a:pt x="7965" y="534"/>
                </a:cubicBezTo>
                <a:cubicBezTo>
                  <a:pt x="7959" y="540"/>
                  <a:pt x="7956" y="549"/>
                  <a:pt x="7956" y="549"/>
                </a:cubicBezTo>
                <a:cubicBezTo>
                  <a:pt x="7939" y="549"/>
                  <a:pt x="7939" y="549"/>
                  <a:pt x="7939" y="549"/>
                </a:cubicBezTo>
                <a:cubicBezTo>
                  <a:pt x="7922" y="552"/>
                  <a:pt x="7922" y="552"/>
                  <a:pt x="7922" y="552"/>
                </a:cubicBezTo>
                <a:cubicBezTo>
                  <a:pt x="7894" y="545"/>
                  <a:pt x="7894" y="545"/>
                  <a:pt x="7894" y="545"/>
                </a:cubicBezTo>
                <a:cubicBezTo>
                  <a:pt x="7874" y="534"/>
                  <a:pt x="7874" y="534"/>
                  <a:pt x="7874" y="534"/>
                </a:cubicBezTo>
                <a:cubicBezTo>
                  <a:pt x="7874" y="534"/>
                  <a:pt x="7900" y="538"/>
                  <a:pt x="7911" y="533"/>
                </a:cubicBezTo>
                <a:cubicBezTo>
                  <a:pt x="7922" y="528"/>
                  <a:pt x="7940" y="522"/>
                  <a:pt x="7940" y="522"/>
                </a:cubicBezTo>
                <a:cubicBezTo>
                  <a:pt x="7940" y="522"/>
                  <a:pt x="7914" y="507"/>
                  <a:pt x="7900" y="507"/>
                </a:cubicBezTo>
                <a:cubicBezTo>
                  <a:pt x="7886" y="507"/>
                  <a:pt x="7865" y="496"/>
                  <a:pt x="7865" y="496"/>
                </a:cubicBezTo>
                <a:cubicBezTo>
                  <a:pt x="7865" y="496"/>
                  <a:pt x="7857" y="522"/>
                  <a:pt x="7841" y="519"/>
                </a:cubicBezTo>
                <a:cubicBezTo>
                  <a:pt x="7825" y="516"/>
                  <a:pt x="7853" y="498"/>
                  <a:pt x="7853" y="498"/>
                </a:cubicBezTo>
                <a:cubicBezTo>
                  <a:pt x="7809" y="483"/>
                  <a:pt x="7809" y="483"/>
                  <a:pt x="7809" y="483"/>
                </a:cubicBezTo>
                <a:cubicBezTo>
                  <a:pt x="7809" y="483"/>
                  <a:pt x="7801" y="532"/>
                  <a:pt x="7787" y="526"/>
                </a:cubicBezTo>
                <a:cubicBezTo>
                  <a:pt x="7773" y="520"/>
                  <a:pt x="7784" y="494"/>
                  <a:pt x="7784" y="494"/>
                </a:cubicBezTo>
                <a:cubicBezTo>
                  <a:pt x="7784" y="494"/>
                  <a:pt x="7746" y="538"/>
                  <a:pt x="7736" y="531"/>
                </a:cubicBezTo>
                <a:cubicBezTo>
                  <a:pt x="7726" y="524"/>
                  <a:pt x="7772" y="488"/>
                  <a:pt x="7772" y="488"/>
                </a:cubicBezTo>
                <a:cubicBezTo>
                  <a:pt x="7749" y="486"/>
                  <a:pt x="7749" y="486"/>
                  <a:pt x="7749" y="486"/>
                </a:cubicBezTo>
                <a:cubicBezTo>
                  <a:pt x="7737" y="496"/>
                  <a:pt x="7737" y="496"/>
                  <a:pt x="7737" y="496"/>
                </a:cubicBezTo>
                <a:cubicBezTo>
                  <a:pt x="7721" y="494"/>
                  <a:pt x="7721" y="494"/>
                  <a:pt x="7721" y="494"/>
                </a:cubicBezTo>
                <a:cubicBezTo>
                  <a:pt x="7691" y="512"/>
                  <a:pt x="7691" y="512"/>
                  <a:pt x="7691" y="512"/>
                </a:cubicBezTo>
                <a:cubicBezTo>
                  <a:pt x="7675" y="513"/>
                  <a:pt x="7675" y="513"/>
                  <a:pt x="7675" y="513"/>
                </a:cubicBezTo>
                <a:cubicBezTo>
                  <a:pt x="7673" y="533"/>
                  <a:pt x="7673" y="533"/>
                  <a:pt x="7673" y="533"/>
                </a:cubicBezTo>
                <a:cubicBezTo>
                  <a:pt x="7649" y="524"/>
                  <a:pt x="7649" y="524"/>
                  <a:pt x="7649" y="524"/>
                </a:cubicBezTo>
                <a:cubicBezTo>
                  <a:pt x="7623" y="529"/>
                  <a:pt x="7623" y="529"/>
                  <a:pt x="7623" y="529"/>
                </a:cubicBezTo>
                <a:cubicBezTo>
                  <a:pt x="7631" y="547"/>
                  <a:pt x="7631" y="547"/>
                  <a:pt x="7631" y="547"/>
                </a:cubicBezTo>
                <a:cubicBezTo>
                  <a:pt x="7600" y="538"/>
                  <a:pt x="7600" y="538"/>
                  <a:pt x="7600" y="538"/>
                </a:cubicBezTo>
                <a:cubicBezTo>
                  <a:pt x="7589" y="544"/>
                  <a:pt x="7589" y="544"/>
                  <a:pt x="7589" y="544"/>
                </a:cubicBezTo>
                <a:cubicBezTo>
                  <a:pt x="7592" y="560"/>
                  <a:pt x="7592" y="560"/>
                  <a:pt x="7592" y="560"/>
                </a:cubicBezTo>
                <a:cubicBezTo>
                  <a:pt x="7562" y="566"/>
                  <a:pt x="7562" y="566"/>
                  <a:pt x="7562" y="566"/>
                </a:cubicBezTo>
                <a:cubicBezTo>
                  <a:pt x="7565" y="545"/>
                  <a:pt x="7565" y="545"/>
                  <a:pt x="7565" y="545"/>
                </a:cubicBezTo>
                <a:cubicBezTo>
                  <a:pt x="7545" y="545"/>
                  <a:pt x="7545" y="545"/>
                  <a:pt x="7545" y="545"/>
                </a:cubicBezTo>
                <a:cubicBezTo>
                  <a:pt x="7551" y="558"/>
                  <a:pt x="7551" y="558"/>
                  <a:pt x="7551" y="558"/>
                </a:cubicBezTo>
                <a:cubicBezTo>
                  <a:pt x="7535" y="548"/>
                  <a:pt x="7535" y="548"/>
                  <a:pt x="7535" y="548"/>
                </a:cubicBezTo>
                <a:cubicBezTo>
                  <a:pt x="7537" y="568"/>
                  <a:pt x="7537" y="568"/>
                  <a:pt x="7537" y="568"/>
                </a:cubicBezTo>
                <a:cubicBezTo>
                  <a:pt x="7520" y="567"/>
                  <a:pt x="7520" y="567"/>
                  <a:pt x="7520" y="567"/>
                </a:cubicBezTo>
                <a:cubicBezTo>
                  <a:pt x="7520" y="567"/>
                  <a:pt x="7517" y="554"/>
                  <a:pt x="7519" y="551"/>
                </a:cubicBezTo>
                <a:cubicBezTo>
                  <a:pt x="7521" y="548"/>
                  <a:pt x="7532" y="538"/>
                  <a:pt x="7532" y="538"/>
                </a:cubicBezTo>
                <a:cubicBezTo>
                  <a:pt x="7509" y="535"/>
                  <a:pt x="7509" y="535"/>
                  <a:pt x="7509" y="535"/>
                </a:cubicBezTo>
                <a:cubicBezTo>
                  <a:pt x="7506" y="564"/>
                  <a:pt x="7506" y="564"/>
                  <a:pt x="7506" y="564"/>
                </a:cubicBezTo>
                <a:cubicBezTo>
                  <a:pt x="7488" y="573"/>
                  <a:pt x="7488" y="573"/>
                  <a:pt x="7488" y="573"/>
                </a:cubicBezTo>
                <a:cubicBezTo>
                  <a:pt x="7498" y="581"/>
                  <a:pt x="7498" y="581"/>
                  <a:pt x="7498" y="581"/>
                </a:cubicBezTo>
                <a:cubicBezTo>
                  <a:pt x="7476" y="584"/>
                  <a:pt x="7476" y="584"/>
                  <a:pt x="7476" y="584"/>
                </a:cubicBezTo>
                <a:cubicBezTo>
                  <a:pt x="7484" y="592"/>
                  <a:pt x="7484" y="592"/>
                  <a:pt x="7484" y="592"/>
                </a:cubicBezTo>
                <a:cubicBezTo>
                  <a:pt x="7456" y="593"/>
                  <a:pt x="7456" y="593"/>
                  <a:pt x="7456" y="593"/>
                </a:cubicBezTo>
                <a:cubicBezTo>
                  <a:pt x="7456" y="601"/>
                  <a:pt x="7456" y="601"/>
                  <a:pt x="7456" y="601"/>
                </a:cubicBezTo>
                <a:cubicBezTo>
                  <a:pt x="7477" y="606"/>
                  <a:pt x="7477" y="606"/>
                  <a:pt x="7477" y="606"/>
                </a:cubicBezTo>
                <a:cubicBezTo>
                  <a:pt x="7470" y="615"/>
                  <a:pt x="7470" y="615"/>
                  <a:pt x="7470" y="615"/>
                </a:cubicBezTo>
                <a:cubicBezTo>
                  <a:pt x="7446" y="605"/>
                  <a:pt x="7446" y="605"/>
                  <a:pt x="7446" y="605"/>
                </a:cubicBezTo>
                <a:cubicBezTo>
                  <a:pt x="7437" y="606"/>
                  <a:pt x="7437" y="606"/>
                  <a:pt x="7437" y="606"/>
                </a:cubicBezTo>
                <a:cubicBezTo>
                  <a:pt x="7453" y="617"/>
                  <a:pt x="7453" y="617"/>
                  <a:pt x="7453" y="617"/>
                </a:cubicBezTo>
                <a:cubicBezTo>
                  <a:pt x="7438" y="628"/>
                  <a:pt x="7438" y="628"/>
                  <a:pt x="7438" y="628"/>
                </a:cubicBezTo>
                <a:cubicBezTo>
                  <a:pt x="7430" y="615"/>
                  <a:pt x="7430" y="615"/>
                  <a:pt x="7430" y="615"/>
                </a:cubicBezTo>
                <a:cubicBezTo>
                  <a:pt x="7420" y="621"/>
                  <a:pt x="7420" y="621"/>
                  <a:pt x="7420" y="621"/>
                </a:cubicBezTo>
                <a:cubicBezTo>
                  <a:pt x="7421" y="626"/>
                  <a:pt x="7421" y="626"/>
                  <a:pt x="7421" y="626"/>
                </a:cubicBezTo>
                <a:cubicBezTo>
                  <a:pt x="7398" y="627"/>
                  <a:pt x="7398" y="627"/>
                  <a:pt x="7398" y="627"/>
                </a:cubicBezTo>
                <a:cubicBezTo>
                  <a:pt x="7395" y="636"/>
                  <a:pt x="7395" y="636"/>
                  <a:pt x="7395" y="636"/>
                </a:cubicBezTo>
                <a:cubicBezTo>
                  <a:pt x="7412" y="645"/>
                  <a:pt x="7412" y="645"/>
                  <a:pt x="7412" y="645"/>
                </a:cubicBezTo>
                <a:cubicBezTo>
                  <a:pt x="7410" y="655"/>
                  <a:pt x="7410" y="655"/>
                  <a:pt x="7410" y="655"/>
                </a:cubicBezTo>
                <a:cubicBezTo>
                  <a:pt x="7388" y="647"/>
                  <a:pt x="7388" y="647"/>
                  <a:pt x="7388" y="647"/>
                </a:cubicBezTo>
                <a:cubicBezTo>
                  <a:pt x="7385" y="657"/>
                  <a:pt x="7385" y="657"/>
                  <a:pt x="7385" y="657"/>
                </a:cubicBezTo>
                <a:cubicBezTo>
                  <a:pt x="7403" y="662"/>
                  <a:pt x="7403" y="662"/>
                  <a:pt x="7403" y="662"/>
                </a:cubicBezTo>
                <a:cubicBezTo>
                  <a:pt x="7403" y="662"/>
                  <a:pt x="7382" y="663"/>
                  <a:pt x="7375" y="664"/>
                </a:cubicBezTo>
                <a:cubicBezTo>
                  <a:pt x="7368" y="665"/>
                  <a:pt x="7372" y="675"/>
                  <a:pt x="7372" y="675"/>
                </a:cubicBezTo>
                <a:cubicBezTo>
                  <a:pt x="7372" y="675"/>
                  <a:pt x="7359" y="668"/>
                  <a:pt x="7351" y="674"/>
                </a:cubicBezTo>
                <a:cubicBezTo>
                  <a:pt x="7343" y="680"/>
                  <a:pt x="7336" y="685"/>
                  <a:pt x="7341" y="688"/>
                </a:cubicBezTo>
                <a:cubicBezTo>
                  <a:pt x="7346" y="691"/>
                  <a:pt x="7335" y="697"/>
                  <a:pt x="7335" y="697"/>
                </a:cubicBezTo>
                <a:cubicBezTo>
                  <a:pt x="7335" y="697"/>
                  <a:pt x="7328" y="706"/>
                  <a:pt x="7331" y="707"/>
                </a:cubicBezTo>
                <a:cubicBezTo>
                  <a:pt x="7334" y="708"/>
                  <a:pt x="7354" y="709"/>
                  <a:pt x="7354" y="709"/>
                </a:cubicBezTo>
                <a:cubicBezTo>
                  <a:pt x="7347" y="717"/>
                  <a:pt x="7347" y="717"/>
                  <a:pt x="7347" y="717"/>
                </a:cubicBezTo>
                <a:cubicBezTo>
                  <a:pt x="7324" y="713"/>
                  <a:pt x="7324" y="713"/>
                  <a:pt x="7324" y="713"/>
                </a:cubicBezTo>
                <a:cubicBezTo>
                  <a:pt x="7324" y="713"/>
                  <a:pt x="7311" y="715"/>
                  <a:pt x="7311" y="723"/>
                </a:cubicBezTo>
                <a:cubicBezTo>
                  <a:pt x="7311" y="731"/>
                  <a:pt x="7321" y="737"/>
                  <a:pt x="7317" y="740"/>
                </a:cubicBezTo>
                <a:cubicBezTo>
                  <a:pt x="7313" y="743"/>
                  <a:pt x="7309" y="743"/>
                  <a:pt x="7304" y="743"/>
                </a:cubicBezTo>
                <a:cubicBezTo>
                  <a:pt x="7299" y="743"/>
                  <a:pt x="7293" y="744"/>
                  <a:pt x="7295" y="751"/>
                </a:cubicBezTo>
                <a:cubicBezTo>
                  <a:pt x="7297" y="758"/>
                  <a:pt x="7305" y="762"/>
                  <a:pt x="7305" y="762"/>
                </a:cubicBezTo>
                <a:cubicBezTo>
                  <a:pt x="7305" y="762"/>
                  <a:pt x="7311" y="773"/>
                  <a:pt x="7304" y="774"/>
                </a:cubicBezTo>
                <a:cubicBezTo>
                  <a:pt x="7297" y="775"/>
                  <a:pt x="7290" y="774"/>
                  <a:pt x="7287" y="774"/>
                </a:cubicBezTo>
                <a:cubicBezTo>
                  <a:pt x="7284" y="774"/>
                  <a:pt x="7281" y="775"/>
                  <a:pt x="7278" y="779"/>
                </a:cubicBezTo>
                <a:cubicBezTo>
                  <a:pt x="7275" y="783"/>
                  <a:pt x="7275" y="790"/>
                  <a:pt x="7275" y="790"/>
                </a:cubicBezTo>
                <a:cubicBezTo>
                  <a:pt x="7275" y="790"/>
                  <a:pt x="7277" y="797"/>
                  <a:pt x="7270" y="797"/>
                </a:cubicBezTo>
                <a:cubicBezTo>
                  <a:pt x="7263" y="797"/>
                  <a:pt x="7260" y="790"/>
                  <a:pt x="7254" y="791"/>
                </a:cubicBezTo>
                <a:cubicBezTo>
                  <a:pt x="7248" y="792"/>
                  <a:pt x="7250" y="792"/>
                  <a:pt x="7245" y="796"/>
                </a:cubicBezTo>
                <a:cubicBezTo>
                  <a:pt x="7240" y="800"/>
                  <a:pt x="7240" y="801"/>
                  <a:pt x="7237" y="805"/>
                </a:cubicBezTo>
                <a:cubicBezTo>
                  <a:pt x="7234" y="809"/>
                  <a:pt x="7225" y="809"/>
                  <a:pt x="7225" y="809"/>
                </a:cubicBezTo>
                <a:cubicBezTo>
                  <a:pt x="7225" y="809"/>
                  <a:pt x="7221" y="810"/>
                  <a:pt x="7218" y="816"/>
                </a:cubicBezTo>
                <a:cubicBezTo>
                  <a:pt x="7215" y="822"/>
                  <a:pt x="7224" y="826"/>
                  <a:pt x="7219" y="829"/>
                </a:cubicBezTo>
                <a:cubicBezTo>
                  <a:pt x="7214" y="832"/>
                  <a:pt x="7213" y="834"/>
                  <a:pt x="7208" y="834"/>
                </a:cubicBezTo>
                <a:cubicBezTo>
                  <a:pt x="7203" y="834"/>
                  <a:pt x="7194" y="829"/>
                  <a:pt x="7191" y="829"/>
                </a:cubicBezTo>
                <a:cubicBezTo>
                  <a:pt x="7188" y="829"/>
                  <a:pt x="7195" y="821"/>
                  <a:pt x="7182" y="828"/>
                </a:cubicBezTo>
                <a:cubicBezTo>
                  <a:pt x="7169" y="835"/>
                  <a:pt x="7168" y="836"/>
                  <a:pt x="7164" y="835"/>
                </a:cubicBezTo>
                <a:cubicBezTo>
                  <a:pt x="7160" y="834"/>
                  <a:pt x="7155" y="832"/>
                  <a:pt x="7156" y="842"/>
                </a:cubicBezTo>
                <a:cubicBezTo>
                  <a:pt x="7157" y="852"/>
                  <a:pt x="7163" y="851"/>
                  <a:pt x="7164" y="854"/>
                </a:cubicBezTo>
                <a:cubicBezTo>
                  <a:pt x="7165" y="857"/>
                  <a:pt x="7168" y="865"/>
                  <a:pt x="7160" y="861"/>
                </a:cubicBezTo>
                <a:cubicBezTo>
                  <a:pt x="7152" y="857"/>
                  <a:pt x="7151" y="848"/>
                  <a:pt x="7146" y="851"/>
                </a:cubicBezTo>
                <a:cubicBezTo>
                  <a:pt x="7141" y="854"/>
                  <a:pt x="7135" y="861"/>
                  <a:pt x="7140" y="864"/>
                </a:cubicBezTo>
                <a:cubicBezTo>
                  <a:pt x="7145" y="867"/>
                  <a:pt x="7160" y="863"/>
                  <a:pt x="7157" y="869"/>
                </a:cubicBezTo>
                <a:cubicBezTo>
                  <a:pt x="7154" y="875"/>
                  <a:pt x="7164" y="878"/>
                  <a:pt x="7149" y="876"/>
                </a:cubicBezTo>
                <a:cubicBezTo>
                  <a:pt x="7134" y="874"/>
                  <a:pt x="7130" y="874"/>
                  <a:pt x="7130" y="874"/>
                </a:cubicBezTo>
                <a:cubicBezTo>
                  <a:pt x="7130" y="874"/>
                  <a:pt x="7132" y="868"/>
                  <a:pt x="7126" y="873"/>
                </a:cubicBezTo>
                <a:cubicBezTo>
                  <a:pt x="7120" y="878"/>
                  <a:pt x="7122" y="887"/>
                  <a:pt x="7122" y="887"/>
                </a:cubicBezTo>
                <a:cubicBezTo>
                  <a:pt x="7122" y="887"/>
                  <a:pt x="7093" y="874"/>
                  <a:pt x="7097" y="882"/>
                </a:cubicBezTo>
                <a:cubicBezTo>
                  <a:pt x="7101" y="890"/>
                  <a:pt x="7123" y="895"/>
                  <a:pt x="7123" y="895"/>
                </a:cubicBezTo>
                <a:cubicBezTo>
                  <a:pt x="7110" y="909"/>
                  <a:pt x="7110" y="909"/>
                  <a:pt x="7110" y="909"/>
                </a:cubicBezTo>
                <a:cubicBezTo>
                  <a:pt x="7110" y="909"/>
                  <a:pt x="7111" y="899"/>
                  <a:pt x="7104" y="898"/>
                </a:cubicBezTo>
                <a:cubicBezTo>
                  <a:pt x="7097" y="897"/>
                  <a:pt x="7091" y="905"/>
                  <a:pt x="7091" y="905"/>
                </a:cubicBezTo>
                <a:cubicBezTo>
                  <a:pt x="7078" y="894"/>
                  <a:pt x="7078" y="894"/>
                  <a:pt x="7078" y="894"/>
                </a:cubicBezTo>
                <a:cubicBezTo>
                  <a:pt x="7072" y="903"/>
                  <a:pt x="7072" y="903"/>
                  <a:pt x="7072" y="903"/>
                </a:cubicBezTo>
                <a:cubicBezTo>
                  <a:pt x="7081" y="906"/>
                  <a:pt x="7081" y="906"/>
                  <a:pt x="7081" y="906"/>
                </a:cubicBezTo>
                <a:cubicBezTo>
                  <a:pt x="7058" y="905"/>
                  <a:pt x="7058" y="905"/>
                  <a:pt x="7058" y="905"/>
                </a:cubicBezTo>
                <a:cubicBezTo>
                  <a:pt x="7057" y="914"/>
                  <a:pt x="7057" y="914"/>
                  <a:pt x="7057" y="914"/>
                </a:cubicBezTo>
                <a:cubicBezTo>
                  <a:pt x="7090" y="916"/>
                  <a:pt x="7090" y="916"/>
                  <a:pt x="7090" y="916"/>
                </a:cubicBezTo>
                <a:cubicBezTo>
                  <a:pt x="7073" y="921"/>
                  <a:pt x="7073" y="921"/>
                  <a:pt x="7073" y="921"/>
                </a:cubicBezTo>
                <a:cubicBezTo>
                  <a:pt x="7049" y="915"/>
                  <a:pt x="7049" y="915"/>
                  <a:pt x="7049" y="915"/>
                </a:cubicBezTo>
                <a:cubicBezTo>
                  <a:pt x="7049" y="915"/>
                  <a:pt x="7041" y="922"/>
                  <a:pt x="7041" y="928"/>
                </a:cubicBezTo>
                <a:cubicBezTo>
                  <a:pt x="7041" y="934"/>
                  <a:pt x="7059" y="935"/>
                  <a:pt x="7059" y="935"/>
                </a:cubicBezTo>
                <a:cubicBezTo>
                  <a:pt x="7048" y="940"/>
                  <a:pt x="7048" y="940"/>
                  <a:pt x="7048" y="940"/>
                </a:cubicBezTo>
                <a:cubicBezTo>
                  <a:pt x="7048" y="940"/>
                  <a:pt x="7039" y="947"/>
                  <a:pt x="7048" y="948"/>
                </a:cubicBezTo>
                <a:cubicBezTo>
                  <a:pt x="7057" y="949"/>
                  <a:pt x="7080" y="949"/>
                  <a:pt x="7080" y="949"/>
                </a:cubicBezTo>
                <a:cubicBezTo>
                  <a:pt x="7090" y="955"/>
                  <a:pt x="7090" y="955"/>
                  <a:pt x="7090" y="955"/>
                </a:cubicBezTo>
                <a:cubicBezTo>
                  <a:pt x="7101" y="947"/>
                  <a:pt x="7101" y="947"/>
                  <a:pt x="7101" y="947"/>
                </a:cubicBezTo>
                <a:cubicBezTo>
                  <a:pt x="7109" y="955"/>
                  <a:pt x="7109" y="955"/>
                  <a:pt x="7109" y="955"/>
                </a:cubicBezTo>
                <a:cubicBezTo>
                  <a:pt x="7127" y="946"/>
                  <a:pt x="7127" y="946"/>
                  <a:pt x="7127" y="946"/>
                </a:cubicBezTo>
                <a:cubicBezTo>
                  <a:pt x="7127" y="946"/>
                  <a:pt x="7124" y="959"/>
                  <a:pt x="7118" y="959"/>
                </a:cubicBezTo>
                <a:cubicBezTo>
                  <a:pt x="7112" y="959"/>
                  <a:pt x="7100" y="958"/>
                  <a:pt x="7100" y="958"/>
                </a:cubicBezTo>
                <a:cubicBezTo>
                  <a:pt x="7082" y="959"/>
                  <a:pt x="7082" y="959"/>
                  <a:pt x="7082" y="959"/>
                </a:cubicBezTo>
                <a:cubicBezTo>
                  <a:pt x="7082" y="959"/>
                  <a:pt x="7066" y="957"/>
                  <a:pt x="7063" y="957"/>
                </a:cubicBezTo>
                <a:cubicBezTo>
                  <a:pt x="7060" y="957"/>
                  <a:pt x="7038" y="959"/>
                  <a:pt x="7038" y="959"/>
                </a:cubicBezTo>
                <a:cubicBezTo>
                  <a:pt x="7038" y="959"/>
                  <a:pt x="7040" y="971"/>
                  <a:pt x="7045" y="973"/>
                </a:cubicBezTo>
                <a:cubicBezTo>
                  <a:pt x="7050" y="975"/>
                  <a:pt x="7058" y="975"/>
                  <a:pt x="7058" y="975"/>
                </a:cubicBezTo>
                <a:cubicBezTo>
                  <a:pt x="7058" y="975"/>
                  <a:pt x="7045" y="985"/>
                  <a:pt x="7051" y="992"/>
                </a:cubicBezTo>
                <a:cubicBezTo>
                  <a:pt x="7057" y="999"/>
                  <a:pt x="7067" y="1000"/>
                  <a:pt x="7067" y="1000"/>
                </a:cubicBezTo>
                <a:cubicBezTo>
                  <a:pt x="7085" y="989"/>
                  <a:pt x="7085" y="989"/>
                  <a:pt x="7085" y="989"/>
                </a:cubicBezTo>
                <a:cubicBezTo>
                  <a:pt x="7103" y="985"/>
                  <a:pt x="7103" y="985"/>
                  <a:pt x="7103" y="985"/>
                </a:cubicBezTo>
                <a:cubicBezTo>
                  <a:pt x="7097" y="999"/>
                  <a:pt x="7097" y="999"/>
                  <a:pt x="7097" y="999"/>
                </a:cubicBezTo>
                <a:cubicBezTo>
                  <a:pt x="7087" y="996"/>
                  <a:pt x="7087" y="996"/>
                  <a:pt x="7087" y="996"/>
                </a:cubicBezTo>
                <a:cubicBezTo>
                  <a:pt x="7081" y="1008"/>
                  <a:pt x="7081" y="1008"/>
                  <a:pt x="7081" y="1008"/>
                </a:cubicBezTo>
                <a:cubicBezTo>
                  <a:pt x="7081" y="1008"/>
                  <a:pt x="7051" y="1002"/>
                  <a:pt x="7055" y="1009"/>
                </a:cubicBezTo>
                <a:cubicBezTo>
                  <a:pt x="7059" y="1016"/>
                  <a:pt x="7068" y="1019"/>
                  <a:pt x="7068" y="1019"/>
                </a:cubicBezTo>
                <a:cubicBezTo>
                  <a:pt x="7052" y="1027"/>
                  <a:pt x="7052" y="1027"/>
                  <a:pt x="7052" y="1027"/>
                </a:cubicBezTo>
                <a:cubicBezTo>
                  <a:pt x="7040" y="1027"/>
                  <a:pt x="7040" y="1027"/>
                  <a:pt x="7040" y="1027"/>
                </a:cubicBezTo>
                <a:cubicBezTo>
                  <a:pt x="7040" y="1027"/>
                  <a:pt x="7042" y="1039"/>
                  <a:pt x="7045" y="1039"/>
                </a:cubicBezTo>
                <a:cubicBezTo>
                  <a:pt x="7048" y="1039"/>
                  <a:pt x="7080" y="1040"/>
                  <a:pt x="7080" y="1040"/>
                </a:cubicBezTo>
                <a:cubicBezTo>
                  <a:pt x="7071" y="1054"/>
                  <a:pt x="7071" y="1054"/>
                  <a:pt x="7071" y="1054"/>
                </a:cubicBezTo>
                <a:cubicBezTo>
                  <a:pt x="7079" y="1056"/>
                  <a:pt x="7079" y="1056"/>
                  <a:pt x="7079" y="1056"/>
                </a:cubicBezTo>
                <a:cubicBezTo>
                  <a:pt x="7074" y="1068"/>
                  <a:pt x="7074" y="1068"/>
                  <a:pt x="7074" y="1068"/>
                </a:cubicBezTo>
                <a:cubicBezTo>
                  <a:pt x="7074" y="1068"/>
                  <a:pt x="7048" y="1055"/>
                  <a:pt x="7049" y="1063"/>
                </a:cubicBezTo>
                <a:cubicBezTo>
                  <a:pt x="7050" y="1071"/>
                  <a:pt x="7061" y="1082"/>
                  <a:pt x="7061" y="1082"/>
                </a:cubicBezTo>
                <a:cubicBezTo>
                  <a:pt x="7093" y="1096"/>
                  <a:pt x="7093" y="1096"/>
                  <a:pt x="7093" y="1096"/>
                </a:cubicBezTo>
                <a:cubicBezTo>
                  <a:pt x="7093" y="1096"/>
                  <a:pt x="7086" y="1101"/>
                  <a:pt x="7093" y="1104"/>
                </a:cubicBezTo>
                <a:cubicBezTo>
                  <a:pt x="7100" y="1107"/>
                  <a:pt x="7121" y="1102"/>
                  <a:pt x="7121" y="1102"/>
                </a:cubicBezTo>
                <a:cubicBezTo>
                  <a:pt x="7121" y="1102"/>
                  <a:pt x="7124" y="1111"/>
                  <a:pt x="7141" y="1105"/>
                </a:cubicBezTo>
                <a:cubicBezTo>
                  <a:pt x="7158" y="1099"/>
                  <a:pt x="7186" y="1074"/>
                  <a:pt x="7186" y="1074"/>
                </a:cubicBezTo>
                <a:cubicBezTo>
                  <a:pt x="7210" y="1055"/>
                  <a:pt x="7210" y="1055"/>
                  <a:pt x="7210" y="1055"/>
                </a:cubicBezTo>
                <a:cubicBezTo>
                  <a:pt x="7210" y="1055"/>
                  <a:pt x="7221" y="1060"/>
                  <a:pt x="7231" y="1051"/>
                </a:cubicBezTo>
                <a:cubicBezTo>
                  <a:pt x="7241" y="1042"/>
                  <a:pt x="7231" y="1023"/>
                  <a:pt x="7231" y="1023"/>
                </a:cubicBezTo>
                <a:cubicBezTo>
                  <a:pt x="7243" y="1021"/>
                  <a:pt x="7243" y="1021"/>
                  <a:pt x="7243" y="1021"/>
                </a:cubicBezTo>
                <a:cubicBezTo>
                  <a:pt x="7243" y="1021"/>
                  <a:pt x="7230" y="1038"/>
                  <a:pt x="7245" y="1043"/>
                </a:cubicBezTo>
                <a:cubicBezTo>
                  <a:pt x="7260" y="1048"/>
                  <a:pt x="7271" y="1050"/>
                  <a:pt x="7271" y="1050"/>
                </a:cubicBezTo>
                <a:cubicBezTo>
                  <a:pt x="7273" y="1091"/>
                  <a:pt x="7273" y="1091"/>
                  <a:pt x="7273" y="1091"/>
                </a:cubicBezTo>
                <a:cubicBezTo>
                  <a:pt x="7273" y="1091"/>
                  <a:pt x="7287" y="1080"/>
                  <a:pt x="7294" y="1092"/>
                </a:cubicBezTo>
                <a:cubicBezTo>
                  <a:pt x="7301" y="1104"/>
                  <a:pt x="7290" y="1096"/>
                  <a:pt x="7290" y="1096"/>
                </a:cubicBezTo>
                <a:cubicBezTo>
                  <a:pt x="7290" y="1096"/>
                  <a:pt x="7285" y="1130"/>
                  <a:pt x="7289" y="1134"/>
                </a:cubicBezTo>
                <a:cubicBezTo>
                  <a:pt x="7293" y="1138"/>
                  <a:pt x="7305" y="1143"/>
                  <a:pt x="7305" y="1143"/>
                </a:cubicBezTo>
                <a:cubicBezTo>
                  <a:pt x="7305" y="1143"/>
                  <a:pt x="7314" y="1160"/>
                  <a:pt x="7320" y="1167"/>
                </a:cubicBezTo>
                <a:cubicBezTo>
                  <a:pt x="7326" y="1174"/>
                  <a:pt x="7337" y="1178"/>
                  <a:pt x="7337" y="1178"/>
                </a:cubicBezTo>
                <a:cubicBezTo>
                  <a:pt x="7336" y="1186"/>
                  <a:pt x="7336" y="1186"/>
                  <a:pt x="7336" y="1186"/>
                </a:cubicBezTo>
                <a:cubicBezTo>
                  <a:pt x="7324" y="1188"/>
                  <a:pt x="7324" y="1188"/>
                  <a:pt x="7324" y="1188"/>
                </a:cubicBezTo>
                <a:cubicBezTo>
                  <a:pt x="7324" y="1188"/>
                  <a:pt x="7322" y="1196"/>
                  <a:pt x="7323" y="1202"/>
                </a:cubicBezTo>
                <a:cubicBezTo>
                  <a:pt x="7324" y="1208"/>
                  <a:pt x="7339" y="1221"/>
                  <a:pt x="7339" y="1221"/>
                </a:cubicBezTo>
                <a:cubicBezTo>
                  <a:pt x="7339" y="1221"/>
                  <a:pt x="7335" y="1234"/>
                  <a:pt x="7340" y="1237"/>
                </a:cubicBezTo>
                <a:cubicBezTo>
                  <a:pt x="7345" y="1240"/>
                  <a:pt x="7365" y="1238"/>
                  <a:pt x="7365" y="1238"/>
                </a:cubicBezTo>
                <a:cubicBezTo>
                  <a:pt x="7365" y="1238"/>
                  <a:pt x="7393" y="1245"/>
                  <a:pt x="7392" y="1236"/>
                </a:cubicBezTo>
                <a:cubicBezTo>
                  <a:pt x="7391" y="1227"/>
                  <a:pt x="7391" y="1212"/>
                  <a:pt x="7391" y="1212"/>
                </a:cubicBezTo>
                <a:cubicBezTo>
                  <a:pt x="7403" y="1206"/>
                  <a:pt x="7403" y="1206"/>
                  <a:pt x="7403" y="1206"/>
                </a:cubicBezTo>
                <a:cubicBezTo>
                  <a:pt x="7404" y="1196"/>
                  <a:pt x="7404" y="1196"/>
                  <a:pt x="7404" y="1196"/>
                </a:cubicBezTo>
                <a:cubicBezTo>
                  <a:pt x="7447" y="1199"/>
                  <a:pt x="7447" y="1199"/>
                  <a:pt x="7447" y="1199"/>
                </a:cubicBezTo>
                <a:cubicBezTo>
                  <a:pt x="7456" y="1204"/>
                  <a:pt x="7456" y="1204"/>
                  <a:pt x="7456" y="1204"/>
                </a:cubicBezTo>
                <a:cubicBezTo>
                  <a:pt x="7470" y="1162"/>
                  <a:pt x="7470" y="1162"/>
                  <a:pt x="7470" y="1162"/>
                </a:cubicBezTo>
                <a:cubicBezTo>
                  <a:pt x="7470" y="1162"/>
                  <a:pt x="7479" y="1136"/>
                  <a:pt x="7477" y="1130"/>
                </a:cubicBezTo>
                <a:cubicBezTo>
                  <a:pt x="7475" y="1124"/>
                  <a:pt x="7469" y="1113"/>
                  <a:pt x="7469" y="1113"/>
                </a:cubicBezTo>
                <a:cubicBezTo>
                  <a:pt x="7469" y="1113"/>
                  <a:pt x="7490" y="1110"/>
                  <a:pt x="7488" y="1099"/>
                </a:cubicBezTo>
                <a:cubicBezTo>
                  <a:pt x="7486" y="1088"/>
                  <a:pt x="7467" y="1088"/>
                  <a:pt x="7467" y="1088"/>
                </a:cubicBezTo>
                <a:cubicBezTo>
                  <a:pt x="7480" y="1083"/>
                  <a:pt x="7480" y="1083"/>
                  <a:pt x="7480" y="1083"/>
                </a:cubicBezTo>
                <a:cubicBezTo>
                  <a:pt x="7471" y="1079"/>
                  <a:pt x="7471" y="1079"/>
                  <a:pt x="7471" y="1079"/>
                </a:cubicBezTo>
                <a:cubicBezTo>
                  <a:pt x="7471" y="1079"/>
                  <a:pt x="7505" y="1081"/>
                  <a:pt x="7508" y="1070"/>
                </a:cubicBezTo>
                <a:cubicBezTo>
                  <a:pt x="7511" y="1059"/>
                  <a:pt x="7516" y="1053"/>
                  <a:pt x="7516" y="1053"/>
                </a:cubicBezTo>
                <a:cubicBezTo>
                  <a:pt x="7516" y="1053"/>
                  <a:pt x="7527" y="1071"/>
                  <a:pt x="7537" y="1059"/>
                </a:cubicBezTo>
                <a:cubicBezTo>
                  <a:pt x="7547" y="1047"/>
                  <a:pt x="7541" y="1037"/>
                  <a:pt x="7541" y="1037"/>
                </a:cubicBezTo>
                <a:cubicBezTo>
                  <a:pt x="7541" y="1037"/>
                  <a:pt x="7568" y="1032"/>
                  <a:pt x="7561" y="1018"/>
                </a:cubicBezTo>
                <a:cubicBezTo>
                  <a:pt x="7554" y="1004"/>
                  <a:pt x="7542" y="1001"/>
                  <a:pt x="7542" y="1001"/>
                </a:cubicBezTo>
                <a:cubicBezTo>
                  <a:pt x="7542" y="990"/>
                  <a:pt x="7542" y="990"/>
                  <a:pt x="7542" y="990"/>
                </a:cubicBezTo>
                <a:cubicBezTo>
                  <a:pt x="7518" y="980"/>
                  <a:pt x="7518" y="980"/>
                  <a:pt x="7518" y="980"/>
                </a:cubicBezTo>
                <a:cubicBezTo>
                  <a:pt x="7518" y="980"/>
                  <a:pt x="7507" y="987"/>
                  <a:pt x="7499" y="980"/>
                </a:cubicBezTo>
                <a:cubicBezTo>
                  <a:pt x="7491" y="973"/>
                  <a:pt x="7488" y="931"/>
                  <a:pt x="7488" y="931"/>
                </a:cubicBezTo>
                <a:cubicBezTo>
                  <a:pt x="7488" y="931"/>
                  <a:pt x="7499" y="921"/>
                  <a:pt x="7500" y="910"/>
                </a:cubicBezTo>
                <a:cubicBezTo>
                  <a:pt x="7501" y="899"/>
                  <a:pt x="7490" y="889"/>
                  <a:pt x="7490" y="889"/>
                </a:cubicBezTo>
                <a:cubicBezTo>
                  <a:pt x="7490" y="889"/>
                  <a:pt x="7504" y="892"/>
                  <a:pt x="7508" y="884"/>
                </a:cubicBezTo>
                <a:cubicBezTo>
                  <a:pt x="7512" y="876"/>
                  <a:pt x="7503" y="864"/>
                  <a:pt x="7503" y="864"/>
                </a:cubicBezTo>
                <a:cubicBezTo>
                  <a:pt x="7503" y="864"/>
                  <a:pt x="7520" y="873"/>
                  <a:pt x="7525" y="868"/>
                </a:cubicBezTo>
                <a:cubicBezTo>
                  <a:pt x="7530" y="863"/>
                  <a:pt x="7542" y="851"/>
                  <a:pt x="7542" y="851"/>
                </a:cubicBezTo>
                <a:cubicBezTo>
                  <a:pt x="7562" y="854"/>
                  <a:pt x="7562" y="854"/>
                  <a:pt x="7562" y="854"/>
                </a:cubicBezTo>
                <a:cubicBezTo>
                  <a:pt x="7570" y="839"/>
                  <a:pt x="7570" y="839"/>
                  <a:pt x="7570" y="839"/>
                </a:cubicBezTo>
                <a:cubicBezTo>
                  <a:pt x="7570" y="839"/>
                  <a:pt x="7601" y="840"/>
                  <a:pt x="7611" y="830"/>
                </a:cubicBezTo>
                <a:cubicBezTo>
                  <a:pt x="7621" y="820"/>
                  <a:pt x="7635" y="794"/>
                  <a:pt x="7635" y="794"/>
                </a:cubicBezTo>
                <a:cubicBezTo>
                  <a:pt x="7623" y="779"/>
                  <a:pt x="7623" y="779"/>
                  <a:pt x="7623" y="779"/>
                </a:cubicBezTo>
                <a:cubicBezTo>
                  <a:pt x="7643" y="756"/>
                  <a:pt x="7643" y="756"/>
                  <a:pt x="7643" y="756"/>
                </a:cubicBezTo>
                <a:cubicBezTo>
                  <a:pt x="7632" y="743"/>
                  <a:pt x="7632" y="743"/>
                  <a:pt x="7632" y="743"/>
                </a:cubicBezTo>
                <a:cubicBezTo>
                  <a:pt x="7657" y="737"/>
                  <a:pt x="7657" y="737"/>
                  <a:pt x="7657" y="737"/>
                </a:cubicBezTo>
                <a:cubicBezTo>
                  <a:pt x="7667" y="725"/>
                  <a:pt x="7667" y="725"/>
                  <a:pt x="7667" y="725"/>
                </a:cubicBezTo>
                <a:cubicBezTo>
                  <a:pt x="7720" y="727"/>
                  <a:pt x="7720" y="727"/>
                  <a:pt x="7720" y="727"/>
                </a:cubicBezTo>
                <a:cubicBezTo>
                  <a:pt x="7728" y="740"/>
                  <a:pt x="7728" y="740"/>
                  <a:pt x="7728" y="740"/>
                </a:cubicBezTo>
                <a:cubicBezTo>
                  <a:pt x="7730" y="738"/>
                  <a:pt x="7730" y="738"/>
                  <a:pt x="7730" y="738"/>
                </a:cubicBezTo>
                <a:cubicBezTo>
                  <a:pt x="7740" y="732"/>
                  <a:pt x="7740" y="732"/>
                  <a:pt x="7740" y="732"/>
                </a:cubicBezTo>
                <a:cubicBezTo>
                  <a:pt x="7740" y="732"/>
                  <a:pt x="7769" y="739"/>
                  <a:pt x="7771" y="751"/>
                </a:cubicBezTo>
                <a:cubicBezTo>
                  <a:pt x="7773" y="763"/>
                  <a:pt x="7774" y="773"/>
                  <a:pt x="7774" y="773"/>
                </a:cubicBezTo>
                <a:cubicBezTo>
                  <a:pt x="7774" y="773"/>
                  <a:pt x="7762" y="767"/>
                  <a:pt x="7759" y="768"/>
                </a:cubicBezTo>
                <a:cubicBezTo>
                  <a:pt x="7756" y="769"/>
                  <a:pt x="7734" y="794"/>
                  <a:pt x="7734" y="794"/>
                </a:cubicBezTo>
                <a:cubicBezTo>
                  <a:pt x="7711" y="817"/>
                  <a:pt x="7711" y="817"/>
                  <a:pt x="7711" y="817"/>
                </a:cubicBezTo>
                <a:cubicBezTo>
                  <a:pt x="7688" y="822"/>
                  <a:pt x="7688" y="822"/>
                  <a:pt x="7688" y="822"/>
                </a:cubicBezTo>
                <a:cubicBezTo>
                  <a:pt x="7688" y="822"/>
                  <a:pt x="7673" y="834"/>
                  <a:pt x="7673" y="843"/>
                </a:cubicBezTo>
                <a:cubicBezTo>
                  <a:pt x="7673" y="852"/>
                  <a:pt x="7653" y="852"/>
                  <a:pt x="7653" y="852"/>
                </a:cubicBezTo>
                <a:cubicBezTo>
                  <a:pt x="7637" y="870"/>
                  <a:pt x="7637" y="870"/>
                  <a:pt x="7637" y="870"/>
                </a:cubicBezTo>
                <a:cubicBezTo>
                  <a:pt x="7637" y="870"/>
                  <a:pt x="7633" y="882"/>
                  <a:pt x="7635" y="886"/>
                </a:cubicBezTo>
                <a:cubicBezTo>
                  <a:pt x="7637" y="890"/>
                  <a:pt x="7641" y="898"/>
                  <a:pt x="7641" y="898"/>
                </a:cubicBezTo>
                <a:cubicBezTo>
                  <a:pt x="7639" y="914"/>
                  <a:pt x="7639" y="914"/>
                  <a:pt x="7639" y="914"/>
                </a:cubicBezTo>
                <a:cubicBezTo>
                  <a:pt x="7654" y="927"/>
                  <a:pt x="7654" y="927"/>
                  <a:pt x="7654" y="927"/>
                </a:cubicBezTo>
                <a:cubicBezTo>
                  <a:pt x="7654" y="927"/>
                  <a:pt x="7644" y="959"/>
                  <a:pt x="7648" y="968"/>
                </a:cubicBezTo>
                <a:cubicBezTo>
                  <a:pt x="7652" y="977"/>
                  <a:pt x="7663" y="986"/>
                  <a:pt x="7663" y="986"/>
                </a:cubicBezTo>
                <a:cubicBezTo>
                  <a:pt x="7678" y="997"/>
                  <a:pt x="7678" y="997"/>
                  <a:pt x="7678" y="997"/>
                </a:cubicBezTo>
                <a:cubicBezTo>
                  <a:pt x="7706" y="994"/>
                  <a:pt x="7706" y="994"/>
                  <a:pt x="7706" y="994"/>
                </a:cubicBezTo>
                <a:cubicBezTo>
                  <a:pt x="7706" y="994"/>
                  <a:pt x="7697" y="1010"/>
                  <a:pt x="7717" y="1012"/>
                </a:cubicBezTo>
                <a:cubicBezTo>
                  <a:pt x="7737" y="1014"/>
                  <a:pt x="7772" y="1009"/>
                  <a:pt x="7772" y="1009"/>
                </a:cubicBezTo>
                <a:cubicBezTo>
                  <a:pt x="7791" y="999"/>
                  <a:pt x="7791" y="999"/>
                  <a:pt x="7791" y="999"/>
                </a:cubicBezTo>
                <a:cubicBezTo>
                  <a:pt x="7814" y="999"/>
                  <a:pt x="7814" y="999"/>
                  <a:pt x="7814" y="999"/>
                </a:cubicBezTo>
                <a:cubicBezTo>
                  <a:pt x="7847" y="982"/>
                  <a:pt x="7847" y="982"/>
                  <a:pt x="7847" y="982"/>
                </a:cubicBezTo>
                <a:cubicBezTo>
                  <a:pt x="7896" y="985"/>
                  <a:pt x="7896" y="985"/>
                  <a:pt x="7896" y="985"/>
                </a:cubicBezTo>
                <a:cubicBezTo>
                  <a:pt x="7901" y="982"/>
                  <a:pt x="7901" y="982"/>
                  <a:pt x="7901" y="982"/>
                </a:cubicBezTo>
                <a:cubicBezTo>
                  <a:pt x="7921" y="971"/>
                  <a:pt x="7921" y="971"/>
                  <a:pt x="7921" y="971"/>
                </a:cubicBezTo>
                <a:cubicBezTo>
                  <a:pt x="7923" y="982"/>
                  <a:pt x="7923" y="982"/>
                  <a:pt x="7923" y="982"/>
                </a:cubicBezTo>
                <a:cubicBezTo>
                  <a:pt x="7923" y="982"/>
                  <a:pt x="7936" y="995"/>
                  <a:pt x="7942" y="998"/>
                </a:cubicBezTo>
                <a:cubicBezTo>
                  <a:pt x="7948" y="1001"/>
                  <a:pt x="7975" y="1001"/>
                  <a:pt x="7975" y="1001"/>
                </a:cubicBezTo>
                <a:cubicBezTo>
                  <a:pt x="7984" y="1013"/>
                  <a:pt x="7984" y="1013"/>
                  <a:pt x="7984" y="1013"/>
                </a:cubicBezTo>
                <a:cubicBezTo>
                  <a:pt x="7984" y="1013"/>
                  <a:pt x="7945" y="1004"/>
                  <a:pt x="7943" y="1010"/>
                </a:cubicBezTo>
                <a:cubicBezTo>
                  <a:pt x="7941" y="1016"/>
                  <a:pt x="7941" y="1020"/>
                  <a:pt x="7941" y="1020"/>
                </a:cubicBezTo>
                <a:cubicBezTo>
                  <a:pt x="7915" y="1021"/>
                  <a:pt x="7915" y="1021"/>
                  <a:pt x="7915" y="1021"/>
                </a:cubicBezTo>
                <a:cubicBezTo>
                  <a:pt x="7911" y="1039"/>
                  <a:pt x="7911" y="1039"/>
                  <a:pt x="7911" y="1039"/>
                </a:cubicBezTo>
                <a:cubicBezTo>
                  <a:pt x="7911" y="1039"/>
                  <a:pt x="7908" y="1038"/>
                  <a:pt x="7903" y="1037"/>
                </a:cubicBezTo>
                <a:cubicBezTo>
                  <a:pt x="7887" y="1034"/>
                  <a:pt x="7852" y="1028"/>
                  <a:pt x="7842" y="1027"/>
                </a:cubicBezTo>
                <a:cubicBezTo>
                  <a:pt x="7829" y="1026"/>
                  <a:pt x="7782" y="1032"/>
                  <a:pt x="7782" y="1032"/>
                </a:cubicBezTo>
                <a:cubicBezTo>
                  <a:pt x="7782" y="1032"/>
                  <a:pt x="7732" y="1050"/>
                  <a:pt x="7732" y="1057"/>
                </a:cubicBezTo>
                <a:cubicBezTo>
                  <a:pt x="7732" y="1064"/>
                  <a:pt x="7738" y="1082"/>
                  <a:pt x="7738" y="1082"/>
                </a:cubicBezTo>
                <a:cubicBezTo>
                  <a:pt x="7777" y="1087"/>
                  <a:pt x="7777" y="1087"/>
                  <a:pt x="7777" y="1087"/>
                </a:cubicBezTo>
                <a:cubicBezTo>
                  <a:pt x="7769" y="1113"/>
                  <a:pt x="7769" y="1113"/>
                  <a:pt x="7769" y="1113"/>
                </a:cubicBezTo>
                <a:cubicBezTo>
                  <a:pt x="7769" y="1113"/>
                  <a:pt x="7786" y="1156"/>
                  <a:pt x="7773" y="1156"/>
                </a:cubicBezTo>
                <a:cubicBezTo>
                  <a:pt x="7760" y="1156"/>
                  <a:pt x="7736" y="1153"/>
                  <a:pt x="7736" y="1153"/>
                </a:cubicBezTo>
                <a:cubicBezTo>
                  <a:pt x="7729" y="1138"/>
                  <a:pt x="7729" y="1138"/>
                  <a:pt x="7729" y="1138"/>
                </a:cubicBezTo>
                <a:cubicBezTo>
                  <a:pt x="7706" y="1119"/>
                  <a:pt x="7706" y="1119"/>
                  <a:pt x="7706" y="1119"/>
                </a:cubicBezTo>
                <a:cubicBezTo>
                  <a:pt x="7706" y="1119"/>
                  <a:pt x="7674" y="1124"/>
                  <a:pt x="7671" y="1131"/>
                </a:cubicBezTo>
                <a:cubicBezTo>
                  <a:pt x="7668" y="1138"/>
                  <a:pt x="7666" y="1147"/>
                  <a:pt x="7666" y="1147"/>
                </a:cubicBezTo>
                <a:cubicBezTo>
                  <a:pt x="7666" y="1147"/>
                  <a:pt x="7650" y="1165"/>
                  <a:pt x="7650" y="1170"/>
                </a:cubicBezTo>
                <a:cubicBezTo>
                  <a:pt x="7650" y="1175"/>
                  <a:pt x="7656" y="1205"/>
                  <a:pt x="7656" y="1205"/>
                </a:cubicBezTo>
                <a:cubicBezTo>
                  <a:pt x="7656" y="1205"/>
                  <a:pt x="7657" y="1240"/>
                  <a:pt x="7666" y="1242"/>
                </a:cubicBezTo>
                <a:cubicBezTo>
                  <a:pt x="7668" y="1242"/>
                  <a:pt x="7669" y="1244"/>
                  <a:pt x="7669" y="1246"/>
                </a:cubicBezTo>
                <a:cubicBezTo>
                  <a:pt x="7669" y="1251"/>
                  <a:pt x="7661" y="1260"/>
                  <a:pt x="7661" y="1260"/>
                </a:cubicBezTo>
                <a:cubicBezTo>
                  <a:pt x="7661" y="1260"/>
                  <a:pt x="7620" y="1255"/>
                  <a:pt x="7614" y="1262"/>
                </a:cubicBezTo>
                <a:cubicBezTo>
                  <a:pt x="7608" y="1269"/>
                  <a:pt x="7621" y="1278"/>
                  <a:pt x="7621" y="1278"/>
                </a:cubicBezTo>
                <a:cubicBezTo>
                  <a:pt x="7616" y="1287"/>
                  <a:pt x="7616" y="1287"/>
                  <a:pt x="7616" y="1287"/>
                </a:cubicBezTo>
                <a:cubicBezTo>
                  <a:pt x="7616" y="1287"/>
                  <a:pt x="7580" y="1291"/>
                  <a:pt x="7574" y="1290"/>
                </a:cubicBezTo>
                <a:cubicBezTo>
                  <a:pt x="7568" y="1289"/>
                  <a:pt x="7563" y="1272"/>
                  <a:pt x="7563" y="1272"/>
                </a:cubicBezTo>
                <a:cubicBezTo>
                  <a:pt x="7563" y="1272"/>
                  <a:pt x="7549" y="1268"/>
                  <a:pt x="7534" y="1268"/>
                </a:cubicBezTo>
                <a:cubicBezTo>
                  <a:pt x="7519" y="1268"/>
                  <a:pt x="7479" y="1285"/>
                  <a:pt x="7479" y="1285"/>
                </a:cubicBezTo>
                <a:cubicBezTo>
                  <a:pt x="7466" y="1296"/>
                  <a:pt x="7466" y="1296"/>
                  <a:pt x="7466" y="1296"/>
                </a:cubicBezTo>
                <a:cubicBezTo>
                  <a:pt x="7426" y="1301"/>
                  <a:pt x="7426" y="1301"/>
                  <a:pt x="7426" y="1301"/>
                </a:cubicBezTo>
                <a:cubicBezTo>
                  <a:pt x="7426" y="1301"/>
                  <a:pt x="7395" y="1312"/>
                  <a:pt x="7397" y="1316"/>
                </a:cubicBezTo>
                <a:cubicBezTo>
                  <a:pt x="7399" y="1320"/>
                  <a:pt x="7399" y="1330"/>
                  <a:pt x="7399" y="1330"/>
                </a:cubicBezTo>
                <a:cubicBezTo>
                  <a:pt x="7392" y="1326"/>
                  <a:pt x="7392" y="1326"/>
                  <a:pt x="7392" y="1326"/>
                </a:cubicBezTo>
                <a:cubicBezTo>
                  <a:pt x="7388" y="1324"/>
                  <a:pt x="7388" y="1324"/>
                  <a:pt x="7388" y="1324"/>
                </a:cubicBezTo>
                <a:cubicBezTo>
                  <a:pt x="7375" y="1319"/>
                  <a:pt x="7375" y="1319"/>
                  <a:pt x="7375" y="1319"/>
                </a:cubicBezTo>
                <a:cubicBezTo>
                  <a:pt x="7375" y="1319"/>
                  <a:pt x="7377" y="1314"/>
                  <a:pt x="7372" y="1308"/>
                </a:cubicBezTo>
                <a:cubicBezTo>
                  <a:pt x="7367" y="1302"/>
                  <a:pt x="7355" y="1305"/>
                  <a:pt x="7355" y="1305"/>
                </a:cubicBezTo>
                <a:cubicBezTo>
                  <a:pt x="7350" y="1299"/>
                  <a:pt x="7350" y="1299"/>
                  <a:pt x="7350" y="1299"/>
                </a:cubicBezTo>
                <a:cubicBezTo>
                  <a:pt x="7350" y="1299"/>
                  <a:pt x="7324" y="1287"/>
                  <a:pt x="7319" y="1290"/>
                </a:cubicBezTo>
                <a:cubicBezTo>
                  <a:pt x="7314" y="1293"/>
                  <a:pt x="7307" y="1300"/>
                  <a:pt x="7307" y="1300"/>
                </a:cubicBezTo>
                <a:cubicBezTo>
                  <a:pt x="7280" y="1299"/>
                  <a:pt x="7280" y="1299"/>
                  <a:pt x="7280" y="1299"/>
                </a:cubicBezTo>
                <a:cubicBezTo>
                  <a:pt x="7280" y="1311"/>
                  <a:pt x="7280" y="1311"/>
                  <a:pt x="7280" y="1311"/>
                </a:cubicBezTo>
                <a:cubicBezTo>
                  <a:pt x="7254" y="1310"/>
                  <a:pt x="7254" y="1310"/>
                  <a:pt x="7254" y="1310"/>
                </a:cubicBezTo>
                <a:cubicBezTo>
                  <a:pt x="7254" y="1310"/>
                  <a:pt x="7252" y="1302"/>
                  <a:pt x="7256" y="1299"/>
                </a:cubicBezTo>
                <a:cubicBezTo>
                  <a:pt x="7260" y="1296"/>
                  <a:pt x="7263" y="1284"/>
                  <a:pt x="7263" y="1284"/>
                </a:cubicBezTo>
                <a:cubicBezTo>
                  <a:pt x="7250" y="1291"/>
                  <a:pt x="7250" y="1291"/>
                  <a:pt x="7250" y="1291"/>
                </a:cubicBezTo>
                <a:cubicBezTo>
                  <a:pt x="7222" y="1286"/>
                  <a:pt x="7222" y="1286"/>
                  <a:pt x="7222" y="1286"/>
                </a:cubicBezTo>
                <a:cubicBezTo>
                  <a:pt x="7222" y="1286"/>
                  <a:pt x="7214" y="1278"/>
                  <a:pt x="7210" y="1268"/>
                </a:cubicBezTo>
                <a:cubicBezTo>
                  <a:pt x="7210" y="1268"/>
                  <a:pt x="7210" y="1268"/>
                  <a:pt x="7210" y="1268"/>
                </a:cubicBezTo>
                <a:cubicBezTo>
                  <a:pt x="7206" y="1258"/>
                  <a:pt x="7203" y="1252"/>
                  <a:pt x="7203" y="1252"/>
                </a:cubicBezTo>
                <a:cubicBezTo>
                  <a:pt x="7214" y="1239"/>
                  <a:pt x="7214" y="1239"/>
                  <a:pt x="7214" y="1239"/>
                </a:cubicBezTo>
                <a:cubicBezTo>
                  <a:pt x="7214" y="1239"/>
                  <a:pt x="7196" y="1224"/>
                  <a:pt x="7206" y="1222"/>
                </a:cubicBezTo>
                <a:cubicBezTo>
                  <a:pt x="7216" y="1220"/>
                  <a:pt x="7224" y="1213"/>
                  <a:pt x="7224" y="1213"/>
                </a:cubicBezTo>
                <a:cubicBezTo>
                  <a:pt x="7228" y="1194"/>
                  <a:pt x="7228" y="1194"/>
                  <a:pt x="7228" y="1194"/>
                </a:cubicBezTo>
                <a:cubicBezTo>
                  <a:pt x="7242" y="1194"/>
                  <a:pt x="7242" y="1194"/>
                  <a:pt x="7242" y="1194"/>
                </a:cubicBezTo>
                <a:cubicBezTo>
                  <a:pt x="7247" y="1179"/>
                  <a:pt x="7247" y="1179"/>
                  <a:pt x="7247" y="1179"/>
                </a:cubicBezTo>
                <a:cubicBezTo>
                  <a:pt x="7224" y="1179"/>
                  <a:pt x="7224" y="1179"/>
                  <a:pt x="7224" y="1179"/>
                </a:cubicBezTo>
                <a:cubicBezTo>
                  <a:pt x="7224" y="1179"/>
                  <a:pt x="7220" y="1163"/>
                  <a:pt x="7224" y="1160"/>
                </a:cubicBezTo>
                <a:cubicBezTo>
                  <a:pt x="7228" y="1157"/>
                  <a:pt x="7241" y="1143"/>
                  <a:pt x="7238" y="1138"/>
                </a:cubicBezTo>
                <a:cubicBezTo>
                  <a:pt x="7235" y="1133"/>
                  <a:pt x="7231" y="1126"/>
                  <a:pt x="7231" y="1126"/>
                </a:cubicBezTo>
                <a:cubicBezTo>
                  <a:pt x="7231" y="1126"/>
                  <a:pt x="7213" y="1124"/>
                  <a:pt x="7212" y="1127"/>
                </a:cubicBezTo>
                <a:cubicBezTo>
                  <a:pt x="7211" y="1130"/>
                  <a:pt x="7191" y="1155"/>
                  <a:pt x="7191" y="1160"/>
                </a:cubicBezTo>
                <a:cubicBezTo>
                  <a:pt x="7191" y="1165"/>
                  <a:pt x="7194" y="1177"/>
                  <a:pt x="7194" y="1177"/>
                </a:cubicBezTo>
                <a:cubicBezTo>
                  <a:pt x="7181" y="1166"/>
                  <a:pt x="7181" y="1166"/>
                  <a:pt x="7181" y="1166"/>
                </a:cubicBezTo>
                <a:cubicBezTo>
                  <a:pt x="7175" y="1145"/>
                  <a:pt x="7175" y="1145"/>
                  <a:pt x="7175" y="1145"/>
                </a:cubicBezTo>
                <a:cubicBezTo>
                  <a:pt x="7175" y="1145"/>
                  <a:pt x="7150" y="1161"/>
                  <a:pt x="7151" y="1164"/>
                </a:cubicBezTo>
                <a:cubicBezTo>
                  <a:pt x="7152" y="1167"/>
                  <a:pt x="7165" y="1165"/>
                  <a:pt x="7166" y="1168"/>
                </a:cubicBezTo>
                <a:cubicBezTo>
                  <a:pt x="7167" y="1171"/>
                  <a:pt x="7176" y="1185"/>
                  <a:pt x="7176" y="1185"/>
                </a:cubicBezTo>
                <a:cubicBezTo>
                  <a:pt x="7153" y="1181"/>
                  <a:pt x="7153" y="1181"/>
                  <a:pt x="7153" y="1181"/>
                </a:cubicBezTo>
                <a:cubicBezTo>
                  <a:pt x="7153" y="1181"/>
                  <a:pt x="7141" y="1196"/>
                  <a:pt x="7142" y="1204"/>
                </a:cubicBezTo>
                <a:cubicBezTo>
                  <a:pt x="7143" y="1212"/>
                  <a:pt x="7159" y="1214"/>
                  <a:pt x="7159" y="1214"/>
                </a:cubicBezTo>
                <a:cubicBezTo>
                  <a:pt x="7159" y="1214"/>
                  <a:pt x="7145" y="1230"/>
                  <a:pt x="7148" y="1232"/>
                </a:cubicBezTo>
                <a:cubicBezTo>
                  <a:pt x="7151" y="1234"/>
                  <a:pt x="7165" y="1234"/>
                  <a:pt x="7165" y="1234"/>
                </a:cubicBezTo>
                <a:cubicBezTo>
                  <a:pt x="7164" y="1249"/>
                  <a:pt x="7164" y="1249"/>
                  <a:pt x="7164" y="1249"/>
                </a:cubicBezTo>
                <a:cubicBezTo>
                  <a:pt x="7156" y="1259"/>
                  <a:pt x="7156" y="1259"/>
                  <a:pt x="7156" y="1259"/>
                </a:cubicBezTo>
                <a:cubicBezTo>
                  <a:pt x="7166" y="1264"/>
                  <a:pt x="7166" y="1264"/>
                  <a:pt x="7166" y="1264"/>
                </a:cubicBezTo>
                <a:cubicBezTo>
                  <a:pt x="7180" y="1287"/>
                  <a:pt x="7180" y="1287"/>
                  <a:pt x="7180" y="1287"/>
                </a:cubicBezTo>
                <a:cubicBezTo>
                  <a:pt x="7171" y="1295"/>
                  <a:pt x="7171" y="1295"/>
                  <a:pt x="7171" y="1295"/>
                </a:cubicBezTo>
                <a:cubicBezTo>
                  <a:pt x="7184" y="1313"/>
                  <a:pt x="7184" y="1313"/>
                  <a:pt x="7184" y="1313"/>
                </a:cubicBezTo>
                <a:cubicBezTo>
                  <a:pt x="7196" y="1322"/>
                  <a:pt x="7196" y="1322"/>
                  <a:pt x="7196" y="1322"/>
                </a:cubicBezTo>
                <a:cubicBezTo>
                  <a:pt x="7177" y="1315"/>
                  <a:pt x="7177" y="1315"/>
                  <a:pt x="7177" y="1315"/>
                </a:cubicBezTo>
                <a:cubicBezTo>
                  <a:pt x="7159" y="1319"/>
                  <a:pt x="7159" y="1319"/>
                  <a:pt x="7159" y="1319"/>
                </a:cubicBezTo>
                <a:cubicBezTo>
                  <a:pt x="7159" y="1319"/>
                  <a:pt x="7164" y="1334"/>
                  <a:pt x="7158" y="1336"/>
                </a:cubicBezTo>
                <a:cubicBezTo>
                  <a:pt x="7152" y="1338"/>
                  <a:pt x="7142" y="1336"/>
                  <a:pt x="7142" y="1336"/>
                </a:cubicBezTo>
                <a:cubicBezTo>
                  <a:pt x="7136" y="1326"/>
                  <a:pt x="7136" y="1326"/>
                  <a:pt x="7136" y="1326"/>
                </a:cubicBezTo>
                <a:cubicBezTo>
                  <a:pt x="7136" y="1326"/>
                  <a:pt x="7109" y="1323"/>
                  <a:pt x="7108" y="1328"/>
                </a:cubicBezTo>
                <a:cubicBezTo>
                  <a:pt x="7107" y="1333"/>
                  <a:pt x="7107" y="1346"/>
                  <a:pt x="7107" y="1346"/>
                </a:cubicBezTo>
                <a:cubicBezTo>
                  <a:pt x="7107" y="1346"/>
                  <a:pt x="7091" y="1340"/>
                  <a:pt x="7085" y="1340"/>
                </a:cubicBezTo>
                <a:cubicBezTo>
                  <a:pt x="7079" y="1340"/>
                  <a:pt x="7056" y="1339"/>
                  <a:pt x="7056" y="1339"/>
                </a:cubicBezTo>
                <a:cubicBezTo>
                  <a:pt x="7056" y="1339"/>
                  <a:pt x="7042" y="1344"/>
                  <a:pt x="7034" y="1349"/>
                </a:cubicBezTo>
                <a:cubicBezTo>
                  <a:pt x="7035" y="1353"/>
                  <a:pt x="7038" y="1358"/>
                  <a:pt x="7038" y="1360"/>
                </a:cubicBezTo>
                <a:cubicBezTo>
                  <a:pt x="7039" y="1363"/>
                  <a:pt x="7042" y="1373"/>
                  <a:pt x="7042" y="1373"/>
                </a:cubicBezTo>
                <a:cubicBezTo>
                  <a:pt x="7042" y="1373"/>
                  <a:pt x="7045" y="1379"/>
                  <a:pt x="7047" y="1379"/>
                </a:cubicBezTo>
                <a:cubicBezTo>
                  <a:pt x="7050" y="1379"/>
                  <a:pt x="7053" y="1382"/>
                  <a:pt x="7053" y="1387"/>
                </a:cubicBezTo>
                <a:cubicBezTo>
                  <a:pt x="7054" y="1391"/>
                  <a:pt x="7042" y="1398"/>
                  <a:pt x="7035" y="1399"/>
                </a:cubicBezTo>
                <a:cubicBezTo>
                  <a:pt x="7029" y="1399"/>
                  <a:pt x="7026" y="1394"/>
                  <a:pt x="7023" y="1391"/>
                </a:cubicBezTo>
                <a:cubicBezTo>
                  <a:pt x="7019" y="1387"/>
                  <a:pt x="7025" y="1384"/>
                  <a:pt x="7031" y="1376"/>
                </a:cubicBezTo>
                <a:cubicBezTo>
                  <a:pt x="7037" y="1368"/>
                  <a:pt x="7033" y="1363"/>
                  <a:pt x="7033" y="1363"/>
                </a:cubicBezTo>
                <a:cubicBezTo>
                  <a:pt x="7033" y="1363"/>
                  <a:pt x="7030" y="1360"/>
                  <a:pt x="7028" y="1355"/>
                </a:cubicBezTo>
                <a:cubicBezTo>
                  <a:pt x="7023" y="1362"/>
                  <a:pt x="7012" y="1369"/>
                  <a:pt x="7012" y="1369"/>
                </a:cubicBezTo>
                <a:cubicBezTo>
                  <a:pt x="7012" y="1369"/>
                  <a:pt x="6995" y="1381"/>
                  <a:pt x="6995" y="1388"/>
                </a:cubicBezTo>
                <a:cubicBezTo>
                  <a:pt x="6995" y="1395"/>
                  <a:pt x="6991" y="1408"/>
                  <a:pt x="6991" y="1408"/>
                </a:cubicBezTo>
                <a:cubicBezTo>
                  <a:pt x="6973" y="1428"/>
                  <a:pt x="6973" y="1428"/>
                  <a:pt x="6973" y="1428"/>
                </a:cubicBezTo>
                <a:cubicBezTo>
                  <a:pt x="6979" y="1436"/>
                  <a:pt x="6979" y="1436"/>
                  <a:pt x="6979" y="1436"/>
                </a:cubicBezTo>
                <a:cubicBezTo>
                  <a:pt x="6962" y="1437"/>
                  <a:pt x="6962" y="1437"/>
                  <a:pt x="6962" y="1437"/>
                </a:cubicBezTo>
                <a:cubicBezTo>
                  <a:pt x="6945" y="1443"/>
                  <a:pt x="6945" y="1443"/>
                  <a:pt x="6945" y="1443"/>
                </a:cubicBezTo>
                <a:cubicBezTo>
                  <a:pt x="6934" y="1453"/>
                  <a:pt x="6934" y="1453"/>
                  <a:pt x="6934" y="1453"/>
                </a:cubicBezTo>
                <a:cubicBezTo>
                  <a:pt x="6924" y="1461"/>
                  <a:pt x="6924" y="1461"/>
                  <a:pt x="6924" y="1461"/>
                </a:cubicBezTo>
                <a:cubicBezTo>
                  <a:pt x="6924" y="1461"/>
                  <a:pt x="6908" y="1458"/>
                  <a:pt x="6898" y="1462"/>
                </a:cubicBezTo>
                <a:cubicBezTo>
                  <a:pt x="6888" y="1466"/>
                  <a:pt x="6863" y="1462"/>
                  <a:pt x="6867" y="1470"/>
                </a:cubicBezTo>
                <a:cubicBezTo>
                  <a:pt x="6871" y="1478"/>
                  <a:pt x="6874" y="1485"/>
                  <a:pt x="6874" y="1485"/>
                </a:cubicBezTo>
                <a:cubicBezTo>
                  <a:pt x="6874" y="1485"/>
                  <a:pt x="6882" y="1502"/>
                  <a:pt x="6871" y="1510"/>
                </a:cubicBezTo>
                <a:cubicBezTo>
                  <a:pt x="6860" y="1518"/>
                  <a:pt x="6838" y="1518"/>
                  <a:pt x="6838" y="1518"/>
                </a:cubicBezTo>
                <a:cubicBezTo>
                  <a:pt x="6813" y="1538"/>
                  <a:pt x="6813" y="1538"/>
                  <a:pt x="6813" y="1538"/>
                </a:cubicBezTo>
                <a:cubicBezTo>
                  <a:pt x="6822" y="1544"/>
                  <a:pt x="6822" y="1544"/>
                  <a:pt x="6822" y="1544"/>
                </a:cubicBezTo>
                <a:cubicBezTo>
                  <a:pt x="6822" y="1544"/>
                  <a:pt x="6802" y="1556"/>
                  <a:pt x="6787" y="1555"/>
                </a:cubicBezTo>
                <a:cubicBezTo>
                  <a:pt x="6772" y="1554"/>
                  <a:pt x="6763" y="1549"/>
                  <a:pt x="6763" y="1549"/>
                </a:cubicBezTo>
                <a:cubicBezTo>
                  <a:pt x="6752" y="1534"/>
                  <a:pt x="6752" y="1534"/>
                  <a:pt x="6752" y="1534"/>
                </a:cubicBezTo>
                <a:cubicBezTo>
                  <a:pt x="6752" y="1534"/>
                  <a:pt x="6731" y="1526"/>
                  <a:pt x="6732" y="1533"/>
                </a:cubicBezTo>
                <a:cubicBezTo>
                  <a:pt x="6733" y="1540"/>
                  <a:pt x="6744" y="1554"/>
                  <a:pt x="6744" y="1554"/>
                </a:cubicBezTo>
                <a:cubicBezTo>
                  <a:pt x="6744" y="1554"/>
                  <a:pt x="6757" y="1578"/>
                  <a:pt x="6739" y="1581"/>
                </a:cubicBezTo>
                <a:cubicBezTo>
                  <a:pt x="6721" y="1584"/>
                  <a:pt x="6702" y="1583"/>
                  <a:pt x="6702" y="1583"/>
                </a:cubicBezTo>
                <a:cubicBezTo>
                  <a:pt x="6695" y="1594"/>
                  <a:pt x="6695" y="1594"/>
                  <a:pt x="6695" y="1594"/>
                </a:cubicBezTo>
                <a:cubicBezTo>
                  <a:pt x="6695" y="1594"/>
                  <a:pt x="6679" y="1574"/>
                  <a:pt x="6673" y="1575"/>
                </a:cubicBezTo>
                <a:cubicBezTo>
                  <a:pt x="6667" y="1576"/>
                  <a:pt x="6647" y="1582"/>
                  <a:pt x="6647" y="1582"/>
                </a:cubicBezTo>
                <a:cubicBezTo>
                  <a:pt x="6647" y="1582"/>
                  <a:pt x="6611" y="1587"/>
                  <a:pt x="6608" y="1594"/>
                </a:cubicBezTo>
                <a:cubicBezTo>
                  <a:pt x="6605" y="1601"/>
                  <a:pt x="6627" y="1607"/>
                  <a:pt x="6626" y="1610"/>
                </a:cubicBezTo>
                <a:cubicBezTo>
                  <a:pt x="6625" y="1613"/>
                  <a:pt x="6596" y="1611"/>
                  <a:pt x="6602" y="1619"/>
                </a:cubicBezTo>
                <a:cubicBezTo>
                  <a:pt x="6608" y="1627"/>
                  <a:pt x="6627" y="1628"/>
                  <a:pt x="6627" y="1628"/>
                </a:cubicBezTo>
                <a:cubicBezTo>
                  <a:pt x="6634" y="1624"/>
                  <a:pt x="6634" y="1624"/>
                  <a:pt x="6634" y="1624"/>
                </a:cubicBezTo>
                <a:cubicBezTo>
                  <a:pt x="6666" y="1642"/>
                  <a:pt x="6666" y="1642"/>
                  <a:pt x="6666" y="1642"/>
                </a:cubicBezTo>
                <a:cubicBezTo>
                  <a:pt x="6686" y="1642"/>
                  <a:pt x="6686" y="1642"/>
                  <a:pt x="6686" y="1642"/>
                </a:cubicBezTo>
                <a:cubicBezTo>
                  <a:pt x="6698" y="1654"/>
                  <a:pt x="6698" y="1654"/>
                  <a:pt x="6698" y="1654"/>
                </a:cubicBezTo>
                <a:cubicBezTo>
                  <a:pt x="6724" y="1657"/>
                  <a:pt x="6724" y="1657"/>
                  <a:pt x="6724" y="1657"/>
                </a:cubicBezTo>
                <a:cubicBezTo>
                  <a:pt x="6705" y="1667"/>
                  <a:pt x="6705" y="1667"/>
                  <a:pt x="6705" y="1667"/>
                </a:cubicBezTo>
                <a:cubicBezTo>
                  <a:pt x="6705" y="1667"/>
                  <a:pt x="6724" y="1698"/>
                  <a:pt x="6728" y="1702"/>
                </a:cubicBezTo>
                <a:cubicBezTo>
                  <a:pt x="6732" y="1706"/>
                  <a:pt x="6749" y="1706"/>
                  <a:pt x="6749" y="1706"/>
                </a:cubicBezTo>
                <a:cubicBezTo>
                  <a:pt x="6747" y="1735"/>
                  <a:pt x="6747" y="1735"/>
                  <a:pt x="6747" y="1735"/>
                </a:cubicBezTo>
                <a:cubicBezTo>
                  <a:pt x="6760" y="1755"/>
                  <a:pt x="6760" y="1755"/>
                  <a:pt x="6760" y="1755"/>
                </a:cubicBezTo>
                <a:cubicBezTo>
                  <a:pt x="6769" y="1778"/>
                  <a:pt x="6769" y="1778"/>
                  <a:pt x="6769" y="1778"/>
                </a:cubicBezTo>
                <a:cubicBezTo>
                  <a:pt x="6748" y="1752"/>
                  <a:pt x="6748" y="1752"/>
                  <a:pt x="6748" y="1752"/>
                </a:cubicBezTo>
                <a:cubicBezTo>
                  <a:pt x="6748" y="1752"/>
                  <a:pt x="6746" y="1781"/>
                  <a:pt x="6745" y="1791"/>
                </a:cubicBezTo>
                <a:cubicBezTo>
                  <a:pt x="6744" y="1801"/>
                  <a:pt x="6733" y="1841"/>
                  <a:pt x="6728" y="1849"/>
                </a:cubicBezTo>
                <a:cubicBezTo>
                  <a:pt x="6724" y="1856"/>
                  <a:pt x="6726" y="1865"/>
                  <a:pt x="6714" y="1867"/>
                </a:cubicBezTo>
                <a:cubicBezTo>
                  <a:pt x="6712" y="1867"/>
                  <a:pt x="6710" y="1867"/>
                  <a:pt x="6708" y="1867"/>
                </a:cubicBezTo>
                <a:cubicBezTo>
                  <a:pt x="6689" y="1867"/>
                  <a:pt x="6642" y="1858"/>
                  <a:pt x="6642" y="1858"/>
                </a:cubicBezTo>
                <a:cubicBezTo>
                  <a:pt x="6622" y="1866"/>
                  <a:pt x="6622" y="1866"/>
                  <a:pt x="6622" y="1866"/>
                </a:cubicBezTo>
                <a:cubicBezTo>
                  <a:pt x="6584" y="1862"/>
                  <a:pt x="6584" y="1862"/>
                  <a:pt x="6584" y="1862"/>
                </a:cubicBezTo>
                <a:cubicBezTo>
                  <a:pt x="6584" y="1862"/>
                  <a:pt x="6559" y="1848"/>
                  <a:pt x="6544" y="1851"/>
                </a:cubicBezTo>
                <a:cubicBezTo>
                  <a:pt x="6529" y="1854"/>
                  <a:pt x="6508" y="1855"/>
                  <a:pt x="6503" y="1855"/>
                </a:cubicBezTo>
                <a:cubicBezTo>
                  <a:pt x="6498" y="1855"/>
                  <a:pt x="6479" y="1852"/>
                  <a:pt x="6479" y="1852"/>
                </a:cubicBezTo>
                <a:cubicBezTo>
                  <a:pt x="6479" y="1852"/>
                  <a:pt x="6469" y="1844"/>
                  <a:pt x="6463" y="1844"/>
                </a:cubicBezTo>
                <a:cubicBezTo>
                  <a:pt x="6457" y="1844"/>
                  <a:pt x="6437" y="1862"/>
                  <a:pt x="6437" y="1862"/>
                </a:cubicBezTo>
                <a:cubicBezTo>
                  <a:pt x="6437" y="1862"/>
                  <a:pt x="6392" y="1869"/>
                  <a:pt x="6390" y="1882"/>
                </a:cubicBezTo>
                <a:cubicBezTo>
                  <a:pt x="6388" y="1895"/>
                  <a:pt x="6409" y="1911"/>
                  <a:pt x="6409" y="1911"/>
                </a:cubicBezTo>
                <a:cubicBezTo>
                  <a:pt x="6401" y="1934"/>
                  <a:pt x="6401" y="1934"/>
                  <a:pt x="6401" y="1934"/>
                </a:cubicBezTo>
                <a:cubicBezTo>
                  <a:pt x="6401" y="1934"/>
                  <a:pt x="6402" y="1938"/>
                  <a:pt x="6403" y="1945"/>
                </a:cubicBezTo>
                <a:cubicBezTo>
                  <a:pt x="6406" y="1955"/>
                  <a:pt x="6409" y="1972"/>
                  <a:pt x="6408" y="1985"/>
                </a:cubicBezTo>
                <a:cubicBezTo>
                  <a:pt x="6407" y="2006"/>
                  <a:pt x="6385" y="2046"/>
                  <a:pt x="6385" y="2046"/>
                </a:cubicBezTo>
                <a:cubicBezTo>
                  <a:pt x="6371" y="2078"/>
                  <a:pt x="6371" y="2078"/>
                  <a:pt x="6371" y="2078"/>
                </a:cubicBezTo>
                <a:cubicBezTo>
                  <a:pt x="6371" y="2078"/>
                  <a:pt x="6362" y="2105"/>
                  <a:pt x="6368" y="2112"/>
                </a:cubicBezTo>
                <a:cubicBezTo>
                  <a:pt x="6374" y="2119"/>
                  <a:pt x="6385" y="2123"/>
                  <a:pt x="6385" y="2123"/>
                </a:cubicBezTo>
                <a:cubicBezTo>
                  <a:pt x="6392" y="2160"/>
                  <a:pt x="6392" y="2160"/>
                  <a:pt x="6392" y="2160"/>
                </a:cubicBezTo>
                <a:cubicBezTo>
                  <a:pt x="6392" y="2160"/>
                  <a:pt x="6376" y="2202"/>
                  <a:pt x="6382" y="2203"/>
                </a:cubicBezTo>
                <a:cubicBezTo>
                  <a:pt x="6388" y="2204"/>
                  <a:pt x="6414" y="2200"/>
                  <a:pt x="6414" y="2200"/>
                </a:cubicBezTo>
                <a:cubicBezTo>
                  <a:pt x="6414" y="2200"/>
                  <a:pt x="6418" y="2209"/>
                  <a:pt x="6424" y="2208"/>
                </a:cubicBezTo>
                <a:cubicBezTo>
                  <a:pt x="6429" y="2207"/>
                  <a:pt x="6446" y="2197"/>
                  <a:pt x="6449" y="2195"/>
                </a:cubicBezTo>
                <a:cubicBezTo>
                  <a:pt x="6450" y="2195"/>
                  <a:pt x="6450" y="2195"/>
                  <a:pt x="6450" y="2195"/>
                </a:cubicBezTo>
                <a:cubicBezTo>
                  <a:pt x="6469" y="2194"/>
                  <a:pt x="6469" y="2194"/>
                  <a:pt x="6469" y="2194"/>
                </a:cubicBezTo>
                <a:cubicBezTo>
                  <a:pt x="6485" y="2209"/>
                  <a:pt x="6485" y="2209"/>
                  <a:pt x="6485" y="2209"/>
                </a:cubicBezTo>
                <a:cubicBezTo>
                  <a:pt x="6497" y="2209"/>
                  <a:pt x="6497" y="2209"/>
                  <a:pt x="6497" y="2209"/>
                </a:cubicBezTo>
                <a:cubicBezTo>
                  <a:pt x="6491" y="2226"/>
                  <a:pt x="6491" y="2226"/>
                  <a:pt x="6491" y="2226"/>
                </a:cubicBezTo>
                <a:cubicBezTo>
                  <a:pt x="6498" y="2227"/>
                  <a:pt x="6498" y="2227"/>
                  <a:pt x="6498" y="2227"/>
                </a:cubicBezTo>
                <a:cubicBezTo>
                  <a:pt x="6498" y="2227"/>
                  <a:pt x="6498" y="2247"/>
                  <a:pt x="6505" y="2250"/>
                </a:cubicBezTo>
                <a:cubicBezTo>
                  <a:pt x="6512" y="2253"/>
                  <a:pt x="6524" y="2257"/>
                  <a:pt x="6524" y="2257"/>
                </a:cubicBezTo>
                <a:cubicBezTo>
                  <a:pt x="6524" y="2257"/>
                  <a:pt x="6541" y="2245"/>
                  <a:pt x="6544" y="2239"/>
                </a:cubicBezTo>
                <a:cubicBezTo>
                  <a:pt x="6547" y="2233"/>
                  <a:pt x="6565" y="2233"/>
                  <a:pt x="6565" y="2233"/>
                </a:cubicBezTo>
                <a:cubicBezTo>
                  <a:pt x="6584" y="2221"/>
                  <a:pt x="6584" y="2221"/>
                  <a:pt x="6584" y="2221"/>
                </a:cubicBezTo>
                <a:cubicBezTo>
                  <a:pt x="6584" y="2221"/>
                  <a:pt x="6617" y="2223"/>
                  <a:pt x="6623" y="2221"/>
                </a:cubicBezTo>
                <a:cubicBezTo>
                  <a:pt x="6629" y="2219"/>
                  <a:pt x="6639" y="2215"/>
                  <a:pt x="6639" y="2215"/>
                </a:cubicBezTo>
                <a:cubicBezTo>
                  <a:pt x="6639" y="2215"/>
                  <a:pt x="6647" y="2223"/>
                  <a:pt x="6653" y="2222"/>
                </a:cubicBezTo>
                <a:cubicBezTo>
                  <a:pt x="6659" y="2221"/>
                  <a:pt x="6675" y="2214"/>
                  <a:pt x="6675" y="2214"/>
                </a:cubicBezTo>
                <a:cubicBezTo>
                  <a:pt x="6675" y="2214"/>
                  <a:pt x="6674" y="2226"/>
                  <a:pt x="6685" y="2218"/>
                </a:cubicBezTo>
                <a:cubicBezTo>
                  <a:pt x="6696" y="2210"/>
                  <a:pt x="6698" y="2191"/>
                  <a:pt x="6698" y="2191"/>
                </a:cubicBezTo>
                <a:cubicBezTo>
                  <a:pt x="6719" y="2173"/>
                  <a:pt x="6719" y="2173"/>
                  <a:pt x="6719" y="2173"/>
                </a:cubicBezTo>
                <a:cubicBezTo>
                  <a:pt x="6742" y="2172"/>
                  <a:pt x="6742" y="2172"/>
                  <a:pt x="6742" y="2172"/>
                </a:cubicBezTo>
                <a:cubicBezTo>
                  <a:pt x="6744" y="2159"/>
                  <a:pt x="6744" y="2159"/>
                  <a:pt x="6744" y="2159"/>
                </a:cubicBezTo>
                <a:cubicBezTo>
                  <a:pt x="6744" y="2159"/>
                  <a:pt x="6755" y="2130"/>
                  <a:pt x="6758" y="2128"/>
                </a:cubicBezTo>
                <a:cubicBezTo>
                  <a:pt x="6761" y="2126"/>
                  <a:pt x="6788" y="2123"/>
                  <a:pt x="6789" y="2114"/>
                </a:cubicBezTo>
                <a:cubicBezTo>
                  <a:pt x="6790" y="2105"/>
                  <a:pt x="6767" y="2093"/>
                  <a:pt x="6767" y="2093"/>
                </a:cubicBezTo>
                <a:cubicBezTo>
                  <a:pt x="6767" y="2093"/>
                  <a:pt x="6765" y="2070"/>
                  <a:pt x="6773" y="2059"/>
                </a:cubicBezTo>
                <a:cubicBezTo>
                  <a:pt x="6781" y="2048"/>
                  <a:pt x="6792" y="2035"/>
                  <a:pt x="6792" y="2035"/>
                </a:cubicBezTo>
                <a:cubicBezTo>
                  <a:pt x="6792" y="2035"/>
                  <a:pt x="6809" y="2017"/>
                  <a:pt x="6812" y="2016"/>
                </a:cubicBezTo>
                <a:cubicBezTo>
                  <a:pt x="6815" y="2015"/>
                  <a:pt x="6827" y="2007"/>
                  <a:pt x="6824" y="2005"/>
                </a:cubicBezTo>
                <a:cubicBezTo>
                  <a:pt x="6821" y="2003"/>
                  <a:pt x="6816" y="1995"/>
                  <a:pt x="6826" y="1990"/>
                </a:cubicBezTo>
                <a:cubicBezTo>
                  <a:pt x="6836" y="1985"/>
                  <a:pt x="6860" y="1980"/>
                  <a:pt x="6873" y="1975"/>
                </a:cubicBezTo>
                <a:cubicBezTo>
                  <a:pt x="6886" y="1970"/>
                  <a:pt x="6902" y="1957"/>
                  <a:pt x="6902" y="1957"/>
                </a:cubicBezTo>
                <a:cubicBezTo>
                  <a:pt x="6902" y="1957"/>
                  <a:pt x="6922" y="1948"/>
                  <a:pt x="6923" y="1945"/>
                </a:cubicBezTo>
                <a:cubicBezTo>
                  <a:pt x="6924" y="1942"/>
                  <a:pt x="6922" y="1930"/>
                  <a:pt x="6922" y="1930"/>
                </a:cubicBezTo>
                <a:cubicBezTo>
                  <a:pt x="6930" y="1925"/>
                  <a:pt x="6930" y="1925"/>
                  <a:pt x="6930" y="1925"/>
                </a:cubicBezTo>
                <a:cubicBezTo>
                  <a:pt x="6930" y="1925"/>
                  <a:pt x="6918" y="1919"/>
                  <a:pt x="6915" y="1911"/>
                </a:cubicBezTo>
                <a:cubicBezTo>
                  <a:pt x="6915" y="1910"/>
                  <a:pt x="6915" y="1909"/>
                  <a:pt x="6915" y="1908"/>
                </a:cubicBezTo>
                <a:cubicBezTo>
                  <a:pt x="6915" y="1898"/>
                  <a:pt x="6930" y="1875"/>
                  <a:pt x="6937" y="1871"/>
                </a:cubicBezTo>
                <a:cubicBezTo>
                  <a:pt x="6944" y="1867"/>
                  <a:pt x="6965" y="1850"/>
                  <a:pt x="6974" y="1855"/>
                </a:cubicBezTo>
                <a:cubicBezTo>
                  <a:pt x="6983" y="1860"/>
                  <a:pt x="6991" y="1865"/>
                  <a:pt x="6991" y="1865"/>
                </a:cubicBezTo>
                <a:cubicBezTo>
                  <a:pt x="6991" y="1865"/>
                  <a:pt x="7014" y="1859"/>
                  <a:pt x="7019" y="1864"/>
                </a:cubicBezTo>
                <a:cubicBezTo>
                  <a:pt x="7024" y="1869"/>
                  <a:pt x="7031" y="1877"/>
                  <a:pt x="7034" y="1879"/>
                </a:cubicBezTo>
                <a:cubicBezTo>
                  <a:pt x="7034" y="1879"/>
                  <a:pt x="7059" y="1889"/>
                  <a:pt x="7072" y="1879"/>
                </a:cubicBezTo>
                <a:cubicBezTo>
                  <a:pt x="7085" y="1869"/>
                  <a:pt x="7089" y="1850"/>
                  <a:pt x="7095" y="1848"/>
                </a:cubicBezTo>
                <a:cubicBezTo>
                  <a:pt x="7097" y="1847"/>
                  <a:pt x="7103" y="1847"/>
                  <a:pt x="7109" y="1846"/>
                </a:cubicBezTo>
                <a:cubicBezTo>
                  <a:pt x="7118" y="1845"/>
                  <a:pt x="7128" y="1844"/>
                  <a:pt x="7132" y="1840"/>
                </a:cubicBezTo>
                <a:cubicBezTo>
                  <a:pt x="7139" y="1833"/>
                  <a:pt x="7157" y="1812"/>
                  <a:pt x="7167" y="1812"/>
                </a:cubicBezTo>
                <a:cubicBezTo>
                  <a:pt x="7177" y="1812"/>
                  <a:pt x="7206" y="1819"/>
                  <a:pt x="7218" y="1829"/>
                </a:cubicBezTo>
                <a:cubicBezTo>
                  <a:pt x="7230" y="1839"/>
                  <a:pt x="7234" y="1859"/>
                  <a:pt x="7234" y="1859"/>
                </a:cubicBezTo>
                <a:cubicBezTo>
                  <a:pt x="7242" y="1867"/>
                  <a:pt x="7242" y="1867"/>
                  <a:pt x="7242" y="1867"/>
                </a:cubicBezTo>
                <a:cubicBezTo>
                  <a:pt x="7242" y="1867"/>
                  <a:pt x="7234" y="1888"/>
                  <a:pt x="7243" y="1893"/>
                </a:cubicBezTo>
                <a:cubicBezTo>
                  <a:pt x="7252" y="1898"/>
                  <a:pt x="7267" y="1903"/>
                  <a:pt x="7267" y="1903"/>
                </a:cubicBezTo>
                <a:cubicBezTo>
                  <a:pt x="7271" y="1916"/>
                  <a:pt x="7271" y="1916"/>
                  <a:pt x="7271" y="1916"/>
                </a:cubicBezTo>
                <a:cubicBezTo>
                  <a:pt x="7291" y="1917"/>
                  <a:pt x="7291" y="1917"/>
                  <a:pt x="7291" y="1917"/>
                </a:cubicBezTo>
                <a:cubicBezTo>
                  <a:pt x="7291" y="1917"/>
                  <a:pt x="7324" y="1951"/>
                  <a:pt x="7333" y="1961"/>
                </a:cubicBezTo>
                <a:cubicBezTo>
                  <a:pt x="7342" y="1971"/>
                  <a:pt x="7350" y="1980"/>
                  <a:pt x="7350" y="1980"/>
                </a:cubicBezTo>
                <a:cubicBezTo>
                  <a:pt x="7377" y="1981"/>
                  <a:pt x="7377" y="1981"/>
                  <a:pt x="7377" y="1981"/>
                </a:cubicBezTo>
                <a:cubicBezTo>
                  <a:pt x="7377" y="1981"/>
                  <a:pt x="7384" y="1996"/>
                  <a:pt x="7399" y="2001"/>
                </a:cubicBezTo>
                <a:cubicBezTo>
                  <a:pt x="7414" y="2006"/>
                  <a:pt x="7433" y="2002"/>
                  <a:pt x="7436" y="2009"/>
                </a:cubicBezTo>
                <a:cubicBezTo>
                  <a:pt x="7439" y="2016"/>
                  <a:pt x="7440" y="2039"/>
                  <a:pt x="7453" y="2042"/>
                </a:cubicBezTo>
                <a:cubicBezTo>
                  <a:pt x="7466" y="2045"/>
                  <a:pt x="7471" y="2040"/>
                  <a:pt x="7471" y="2040"/>
                </a:cubicBezTo>
                <a:cubicBezTo>
                  <a:pt x="7471" y="2040"/>
                  <a:pt x="7474" y="2059"/>
                  <a:pt x="7476" y="2073"/>
                </a:cubicBezTo>
                <a:cubicBezTo>
                  <a:pt x="7478" y="2087"/>
                  <a:pt x="7491" y="2086"/>
                  <a:pt x="7491" y="2096"/>
                </a:cubicBezTo>
                <a:cubicBezTo>
                  <a:pt x="7491" y="2106"/>
                  <a:pt x="7492" y="2113"/>
                  <a:pt x="7492" y="2113"/>
                </a:cubicBezTo>
                <a:cubicBezTo>
                  <a:pt x="7479" y="2112"/>
                  <a:pt x="7479" y="2112"/>
                  <a:pt x="7479" y="2112"/>
                </a:cubicBezTo>
                <a:cubicBezTo>
                  <a:pt x="7478" y="2127"/>
                  <a:pt x="7478" y="2127"/>
                  <a:pt x="7478" y="2127"/>
                </a:cubicBezTo>
                <a:cubicBezTo>
                  <a:pt x="7478" y="2127"/>
                  <a:pt x="7458" y="2156"/>
                  <a:pt x="7469" y="2156"/>
                </a:cubicBezTo>
                <a:cubicBezTo>
                  <a:pt x="7480" y="2156"/>
                  <a:pt x="7488" y="2150"/>
                  <a:pt x="7488" y="2150"/>
                </a:cubicBezTo>
                <a:cubicBezTo>
                  <a:pt x="7496" y="2135"/>
                  <a:pt x="7496" y="2135"/>
                  <a:pt x="7496" y="2135"/>
                </a:cubicBezTo>
                <a:cubicBezTo>
                  <a:pt x="7509" y="2133"/>
                  <a:pt x="7509" y="2133"/>
                  <a:pt x="7509" y="2133"/>
                </a:cubicBezTo>
                <a:cubicBezTo>
                  <a:pt x="7509" y="2133"/>
                  <a:pt x="7506" y="2111"/>
                  <a:pt x="7510" y="2108"/>
                </a:cubicBezTo>
                <a:cubicBezTo>
                  <a:pt x="7514" y="2105"/>
                  <a:pt x="7535" y="2099"/>
                  <a:pt x="7535" y="2099"/>
                </a:cubicBezTo>
                <a:cubicBezTo>
                  <a:pt x="7535" y="2099"/>
                  <a:pt x="7530" y="2079"/>
                  <a:pt x="7526" y="2075"/>
                </a:cubicBezTo>
                <a:cubicBezTo>
                  <a:pt x="7522" y="2071"/>
                  <a:pt x="7504" y="2066"/>
                  <a:pt x="7505" y="2059"/>
                </a:cubicBezTo>
                <a:cubicBezTo>
                  <a:pt x="7506" y="2052"/>
                  <a:pt x="7519" y="2018"/>
                  <a:pt x="7527" y="2021"/>
                </a:cubicBezTo>
                <a:cubicBezTo>
                  <a:pt x="7535" y="2024"/>
                  <a:pt x="7542" y="2028"/>
                  <a:pt x="7542" y="2028"/>
                </a:cubicBezTo>
                <a:cubicBezTo>
                  <a:pt x="7562" y="2028"/>
                  <a:pt x="7562" y="2028"/>
                  <a:pt x="7562" y="2028"/>
                </a:cubicBezTo>
                <a:cubicBezTo>
                  <a:pt x="7562" y="2028"/>
                  <a:pt x="7565" y="2051"/>
                  <a:pt x="7579" y="2052"/>
                </a:cubicBezTo>
                <a:cubicBezTo>
                  <a:pt x="7593" y="2053"/>
                  <a:pt x="7597" y="2039"/>
                  <a:pt x="7589" y="2030"/>
                </a:cubicBezTo>
                <a:cubicBezTo>
                  <a:pt x="7581" y="2021"/>
                  <a:pt x="7555" y="2004"/>
                  <a:pt x="7555" y="2004"/>
                </a:cubicBezTo>
                <a:cubicBezTo>
                  <a:pt x="7525" y="1988"/>
                  <a:pt x="7525" y="1988"/>
                  <a:pt x="7525" y="1988"/>
                </a:cubicBezTo>
                <a:cubicBezTo>
                  <a:pt x="7525" y="1988"/>
                  <a:pt x="7472" y="1975"/>
                  <a:pt x="7476" y="1966"/>
                </a:cubicBezTo>
                <a:cubicBezTo>
                  <a:pt x="7480" y="1957"/>
                  <a:pt x="7489" y="1956"/>
                  <a:pt x="7488" y="1948"/>
                </a:cubicBezTo>
                <a:cubicBezTo>
                  <a:pt x="7487" y="1940"/>
                  <a:pt x="7439" y="1938"/>
                  <a:pt x="7439" y="1938"/>
                </a:cubicBezTo>
                <a:cubicBezTo>
                  <a:pt x="7439" y="1938"/>
                  <a:pt x="7425" y="1933"/>
                  <a:pt x="7408" y="1916"/>
                </a:cubicBezTo>
                <a:cubicBezTo>
                  <a:pt x="7391" y="1899"/>
                  <a:pt x="7385" y="1883"/>
                  <a:pt x="7385" y="1883"/>
                </a:cubicBezTo>
                <a:cubicBezTo>
                  <a:pt x="7385" y="1883"/>
                  <a:pt x="7380" y="1859"/>
                  <a:pt x="7370" y="1853"/>
                </a:cubicBezTo>
                <a:cubicBezTo>
                  <a:pt x="7360" y="1847"/>
                  <a:pt x="7349" y="1837"/>
                  <a:pt x="7349" y="1837"/>
                </a:cubicBezTo>
                <a:cubicBezTo>
                  <a:pt x="7323" y="1815"/>
                  <a:pt x="7323" y="1815"/>
                  <a:pt x="7323" y="1815"/>
                </a:cubicBezTo>
                <a:cubicBezTo>
                  <a:pt x="7323" y="1815"/>
                  <a:pt x="7309" y="1793"/>
                  <a:pt x="7314" y="1791"/>
                </a:cubicBezTo>
                <a:cubicBezTo>
                  <a:pt x="7319" y="1789"/>
                  <a:pt x="7327" y="1787"/>
                  <a:pt x="7327" y="1782"/>
                </a:cubicBezTo>
                <a:cubicBezTo>
                  <a:pt x="7327" y="1777"/>
                  <a:pt x="7310" y="1768"/>
                  <a:pt x="7318" y="1759"/>
                </a:cubicBezTo>
                <a:cubicBezTo>
                  <a:pt x="7326" y="1750"/>
                  <a:pt x="7349" y="1744"/>
                  <a:pt x="7349" y="1744"/>
                </a:cubicBezTo>
                <a:cubicBezTo>
                  <a:pt x="7363" y="1738"/>
                  <a:pt x="7363" y="1738"/>
                  <a:pt x="7363" y="1738"/>
                </a:cubicBezTo>
                <a:cubicBezTo>
                  <a:pt x="7363" y="1738"/>
                  <a:pt x="7386" y="1742"/>
                  <a:pt x="7383" y="1746"/>
                </a:cubicBezTo>
                <a:cubicBezTo>
                  <a:pt x="7382" y="1748"/>
                  <a:pt x="7380" y="1752"/>
                  <a:pt x="7378" y="1756"/>
                </a:cubicBezTo>
                <a:cubicBezTo>
                  <a:pt x="7376" y="1760"/>
                  <a:pt x="7374" y="1765"/>
                  <a:pt x="7374" y="1765"/>
                </a:cubicBezTo>
                <a:cubicBezTo>
                  <a:pt x="7374" y="1765"/>
                  <a:pt x="7373" y="1795"/>
                  <a:pt x="7381" y="1786"/>
                </a:cubicBezTo>
                <a:cubicBezTo>
                  <a:pt x="7389" y="1777"/>
                  <a:pt x="7400" y="1762"/>
                  <a:pt x="7404" y="1768"/>
                </a:cubicBezTo>
                <a:cubicBezTo>
                  <a:pt x="7408" y="1774"/>
                  <a:pt x="7408" y="1789"/>
                  <a:pt x="7408" y="1789"/>
                </a:cubicBezTo>
                <a:cubicBezTo>
                  <a:pt x="7427" y="1785"/>
                  <a:pt x="7427" y="1785"/>
                  <a:pt x="7427" y="1785"/>
                </a:cubicBezTo>
                <a:cubicBezTo>
                  <a:pt x="7427" y="1785"/>
                  <a:pt x="7421" y="1805"/>
                  <a:pt x="7433" y="1809"/>
                </a:cubicBezTo>
                <a:cubicBezTo>
                  <a:pt x="7445" y="1813"/>
                  <a:pt x="7441" y="1821"/>
                  <a:pt x="7441" y="1821"/>
                </a:cubicBezTo>
                <a:cubicBezTo>
                  <a:pt x="7470" y="1842"/>
                  <a:pt x="7470" y="1842"/>
                  <a:pt x="7470" y="1842"/>
                </a:cubicBezTo>
                <a:cubicBezTo>
                  <a:pt x="7471" y="1859"/>
                  <a:pt x="7471" y="1859"/>
                  <a:pt x="7471" y="1859"/>
                </a:cubicBezTo>
                <a:cubicBezTo>
                  <a:pt x="7498" y="1860"/>
                  <a:pt x="7498" y="1860"/>
                  <a:pt x="7498" y="1860"/>
                </a:cubicBezTo>
                <a:cubicBezTo>
                  <a:pt x="7498" y="1860"/>
                  <a:pt x="7515" y="1861"/>
                  <a:pt x="7519" y="1869"/>
                </a:cubicBezTo>
                <a:cubicBezTo>
                  <a:pt x="7519" y="1869"/>
                  <a:pt x="7515" y="1878"/>
                  <a:pt x="7521" y="1882"/>
                </a:cubicBezTo>
                <a:cubicBezTo>
                  <a:pt x="7538" y="1884"/>
                  <a:pt x="7538" y="1884"/>
                  <a:pt x="7538" y="1884"/>
                </a:cubicBezTo>
                <a:cubicBezTo>
                  <a:pt x="7546" y="1885"/>
                  <a:pt x="7546" y="1885"/>
                  <a:pt x="7546" y="1885"/>
                </a:cubicBezTo>
                <a:cubicBezTo>
                  <a:pt x="7546" y="1885"/>
                  <a:pt x="7573" y="1912"/>
                  <a:pt x="7582" y="1917"/>
                </a:cubicBezTo>
                <a:cubicBezTo>
                  <a:pt x="7583" y="1918"/>
                  <a:pt x="7584" y="1918"/>
                  <a:pt x="7584" y="1918"/>
                </a:cubicBezTo>
                <a:cubicBezTo>
                  <a:pt x="7591" y="1920"/>
                  <a:pt x="7602" y="1915"/>
                  <a:pt x="7602" y="1915"/>
                </a:cubicBezTo>
                <a:cubicBezTo>
                  <a:pt x="7602" y="1927"/>
                  <a:pt x="7602" y="1927"/>
                  <a:pt x="7602" y="1927"/>
                </a:cubicBezTo>
                <a:cubicBezTo>
                  <a:pt x="7619" y="1943"/>
                  <a:pt x="7619" y="1943"/>
                  <a:pt x="7619" y="1943"/>
                </a:cubicBezTo>
                <a:cubicBezTo>
                  <a:pt x="7623" y="1947"/>
                  <a:pt x="7623" y="1947"/>
                  <a:pt x="7623" y="1947"/>
                </a:cubicBezTo>
                <a:cubicBezTo>
                  <a:pt x="7639" y="1947"/>
                  <a:pt x="7639" y="1947"/>
                  <a:pt x="7639" y="1947"/>
                </a:cubicBezTo>
                <a:cubicBezTo>
                  <a:pt x="7639" y="1947"/>
                  <a:pt x="7634" y="1986"/>
                  <a:pt x="7633" y="1998"/>
                </a:cubicBezTo>
                <a:cubicBezTo>
                  <a:pt x="7632" y="2010"/>
                  <a:pt x="7621" y="2026"/>
                  <a:pt x="7626" y="2031"/>
                </a:cubicBezTo>
                <a:cubicBezTo>
                  <a:pt x="7631" y="2036"/>
                  <a:pt x="7649" y="2046"/>
                  <a:pt x="7649" y="2046"/>
                </a:cubicBezTo>
                <a:cubicBezTo>
                  <a:pt x="7649" y="2046"/>
                  <a:pt x="7646" y="2066"/>
                  <a:pt x="7650" y="2065"/>
                </a:cubicBezTo>
                <a:cubicBezTo>
                  <a:pt x="7654" y="2064"/>
                  <a:pt x="7673" y="2067"/>
                  <a:pt x="7673" y="2067"/>
                </a:cubicBezTo>
                <a:cubicBezTo>
                  <a:pt x="7673" y="2067"/>
                  <a:pt x="7668" y="2084"/>
                  <a:pt x="7677" y="2087"/>
                </a:cubicBezTo>
                <a:cubicBezTo>
                  <a:pt x="7686" y="2090"/>
                  <a:pt x="7697" y="2107"/>
                  <a:pt x="7697" y="2107"/>
                </a:cubicBezTo>
                <a:cubicBezTo>
                  <a:pt x="7697" y="2107"/>
                  <a:pt x="7707" y="2130"/>
                  <a:pt x="7715" y="2130"/>
                </a:cubicBezTo>
                <a:cubicBezTo>
                  <a:pt x="7723" y="2130"/>
                  <a:pt x="7744" y="2129"/>
                  <a:pt x="7744" y="2129"/>
                </a:cubicBezTo>
                <a:cubicBezTo>
                  <a:pt x="7744" y="2129"/>
                  <a:pt x="7758" y="2124"/>
                  <a:pt x="7765" y="2127"/>
                </a:cubicBezTo>
                <a:cubicBezTo>
                  <a:pt x="7772" y="2130"/>
                  <a:pt x="7809" y="2144"/>
                  <a:pt x="7809" y="2144"/>
                </a:cubicBezTo>
                <a:cubicBezTo>
                  <a:pt x="7809" y="2144"/>
                  <a:pt x="7831" y="2167"/>
                  <a:pt x="7836" y="2161"/>
                </a:cubicBezTo>
                <a:cubicBezTo>
                  <a:pt x="7841" y="2155"/>
                  <a:pt x="7842" y="2146"/>
                  <a:pt x="7834" y="2139"/>
                </a:cubicBezTo>
                <a:cubicBezTo>
                  <a:pt x="7826" y="2132"/>
                  <a:pt x="7810" y="2119"/>
                  <a:pt x="7807" y="2118"/>
                </a:cubicBezTo>
                <a:cubicBezTo>
                  <a:pt x="7804" y="2117"/>
                  <a:pt x="7785" y="2108"/>
                  <a:pt x="7785" y="2108"/>
                </a:cubicBezTo>
                <a:cubicBezTo>
                  <a:pt x="7785" y="2108"/>
                  <a:pt x="7792" y="2102"/>
                  <a:pt x="7796" y="2103"/>
                </a:cubicBezTo>
                <a:cubicBezTo>
                  <a:pt x="7800" y="2104"/>
                  <a:pt x="7823" y="2127"/>
                  <a:pt x="7837" y="2129"/>
                </a:cubicBezTo>
                <a:cubicBezTo>
                  <a:pt x="7851" y="2131"/>
                  <a:pt x="7857" y="2115"/>
                  <a:pt x="7844" y="2113"/>
                </a:cubicBezTo>
                <a:cubicBezTo>
                  <a:pt x="7831" y="2111"/>
                  <a:pt x="7821" y="2107"/>
                  <a:pt x="7821" y="2107"/>
                </a:cubicBezTo>
                <a:cubicBezTo>
                  <a:pt x="7821" y="2107"/>
                  <a:pt x="7807" y="2099"/>
                  <a:pt x="7805" y="2092"/>
                </a:cubicBezTo>
                <a:cubicBezTo>
                  <a:pt x="7803" y="2085"/>
                  <a:pt x="7791" y="2068"/>
                  <a:pt x="7791" y="2068"/>
                </a:cubicBezTo>
                <a:cubicBezTo>
                  <a:pt x="7791" y="2068"/>
                  <a:pt x="7780" y="2051"/>
                  <a:pt x="7775" y="2045"/>
                </a:cubicBezTo>
                <a:cubicBezTo>
                  <a:pt x="7770" y="2039"/>
                  <a:pt x="7765" y="2018"/>
                  <a:pt x="7772" y="2015"/>
                </a:cubicBezTo>
                <a:cubicBezTo>
                  <a:pt x="7779" y="2012"/>
                  <a:pt x="7781" y="2029"/>
                  <a:pt x="7789" y="2029"/>
                </a:cubicBezTo>
                <a:cubicBezTo>
                  <a:pt x="7791" y="2029"/>
                  <a:pt x="7794" y="2029"/>
                  <a:pt x="7797" y="2029"/>
                </a:cubicBezTo>
                <a:cubicBezTo>
                  <a:pt x="7801" y="2037"/>
                  <a:pt x="7805" y="2046"/>
                  <a:pt x="7807" y="2047"/>
                </a:cubicBezTo>
                <a:cubicBezTo>
                  <a:pt x="7810" y="2049"/>
                  <a:pt x="7816" y="2045"/>
                  <a:pt x="7816" y="2045"/>
                </a:cubicBezTo>
                <a:cubicBezTo>
                  <a:pt x="7808" y="2030"/>
                  <a:pt x="7808" y="2030"/>
                  <a:pt x="7808" y="2030"/>
                </a:cubicBezTo>
                <a:cubicBezTo>
                  <a:pt x="7809" y="2030"/>
                  <a:pt x="7810" y="2030"/>
                  <a:pt x="7811" y="2030"/>
                </a:cubicBezTo>
                <a:cubicBezTo>
                  <a:pt x="7829" y="2041"/>
                  <a:pt x="7829" y="2041"/>
                  <a:pt x="7829" y="2041"/>
                </a:cubicBezTo>
                <a:cubicBezTo>
                  <a:pt x="7820" y="2028"/>
                  <a:pt x="7820" y="2028"/>
                  <a:pt x="7820" y="2028"/>
                </a:cubicBezTo>
                <a:cubicBezTo>
                  <a:pt x="7820" y="2028"/>
                  <a:pt x="7821" y="2028"/>
                  <a:pt x="7821" y="2028"/>
                </a:cubicBezTo>
                <a:cubicBezTo>
                  <a:pt x="7824" y="2025"/>
                  <a:pt x="7825" y="2017"/>
                  <a:pt x="7824" y="2009"/>
                </a:cubicBezTo>
                <a:cubicBezTo>
                  <a:pt x="7823" y="2001"/>
                  <a:pt x="7841" y="1997"/>
                  <a:pt x="7850" y="2000"/>
                </a:cubicBezTo>
                <a:cubicBezTo>
                  <a:pt x="7859" y="2003"/>
                  <a:pt x="7852" y="2016"/>
                  <a:pt x="7861" y="2013"/>
                </a:cubicBezTo>
                <a:cubicBezTo>
                  <a:pt x="7870" y="2010"/>
                  <a:pt x="7873" y="1995"/>
                  <a:pt x="7878" y="1994"/>
                </a:cubicBezTo>
                <a:cubicBezTo>
                  <a:pt x="7883" y="1993"/>
                  <a:pt x="7926" y="2003"/>
                  <a:pt x="7926" y="2003"/>
                </a:cubicBezTo>
                <a:cubicBezTo>
                  <a:pt x="7926" y="2003"/>
                  <a:pt x="7914" y="2015"/>
                  <a:pt x="7929" y="2014"/>
                </a:cubicBezTo>
                <a:cubicBezTo>
                  <a:pt x="7944" y="2013"/>
                  <a:pt x="7955" y="2008"/>
                  <a:pt x="7955" y="2008"/>
                </a:cubicBezTo>
                <a:cubicBezTo>
                  <a:pt x="7955" y="2008"/>
                  <a:pt x="7951" y="2018"/>
                  <a:pt x="7959" y="2015"/>
                </a:cubicBezTo>
                <a:cubicBezTo>
                  <a:pt x="7967" y="2012"/>
                  <a:pt x="7986" y="1993"/>
                  <a:pt x="7986" y="1993"/>
                </a:cubicBezTo>
                <a:cubicBezTo>
                  <a:pt x="7986" y="1993"/>
                  <a:pt x="8020" y="1981"/>
                  <a:pt x="8031" y="1989"/>
                </a:cubicBezTo>
                <a:cubicBezTo>
                  <a:pt x="8042" y="1997"/>
                  <a:pt x="8076" y="2002"/>
                  <a:pt x="8076" y="2002"/>
                </a:cubicBezTo>
                <a:cubicBezTo>
                  <a:pt x="8076" y="2002"/>
                  <a:pt x="8045" y="2006"/>
                  <a:pt x="8044" y="2009"/>
                </a:cubicBezTo>
                <a:cubicBezTo>
                  <a:pt x="8043" y="2012"/>
                  <a:pt x="8038" y="2021"/>
                  <a:pt x="8038" y="2021"/>
                </a:cubicBezTo>
                <a:cubicBezTo>
                  <a:pt x="8005" y="2022"/>
                  <a:pt x="8005" y="2022"/>
                  <a:pt x="8005" y="2022"/>
                </a:cubicBezTo>
                <a:cubicBezTo>
                  <a:pt x="7971" y="2019"/>
                  <a:pt x="7971" y="2019"/>
                  <a:pt x="7971" y="2019"/>
                </a:cubicBezTo>
                <a:cubicBezTo>
                  <a:pt x="7971" y="2019"/>
                  <a:pt x="7945" y="2025"/>
                  <a:pt x="7941" y="2033"/>
                </a:cubicBezTo>
                <a:cubicBezTo>
                  <a:pt x="7937" y="2041"/>
                  <a:pt x="7928" y="2071"/>
                  <a:pt x="7928" y="2071"/>
                </a:cubicBezTo>
                <a:cubicBezTo>
                  <a:pt x="7955" y="2070"/>
                  <a:pt x="7955" y="2070"/>
                  <a:pt x="7955" y="2070"/>
                </a:cubicBezTo>
                <a:cubicBezTo>
                  <a:pt x="7955" y="2070"/>
                  <a:pt x="7951" y="2079"/>
                  <a:pt x="7956" y="2087"/>
                </a:cubicBezTo>
                <a:cubicBezTo>
                  <a:pt x="7961" y="2095"/>
                  <a:pt x="7967" y="2103"/>
                  <a:pt x="7967" y="2103"/>
                </a:cubicBezTo>
                <a:cubicBezTo>
                  <a:pt x="7962" y="2114"/>
                  <a:pt x="7962" y="2114"/>
                  <a:pt x="7962" y="2114"/>
                </a:cubicBezTo>
                <a:cubicBezTo>
                  <a:pt x="7972" y="2129"/>
                  <a:pt x="7972" y="2129"/>
                  <a:pt x="7972" y="2129"/>
                </a:cubicBezTo>
                <a:cubicBezTo>
                  <a:pt x="7963" y="2140"/>
                  <a:pt x="7963" y="2140"/>
                  <a:pt x="7963" y="2140"/>
                </a:cubicBezTo>
                <a:cubicBezTo>
                  <a:pt x="7987" y="2162"/>
                  <a:pt x="7987" y="2162"/>
                  <a:pt x="7987" y="2162"/>
                </a:cubicBezTo>
                <a:cubicBezTo>
                  <a:pt x="7985" y="2186"/>
                  <a:pt x="7985" y="2186"/>
                  <a:pt x="7985" y="2186"/>
                </a:cubicBezTo>
                <a:cubicBezTo>
                  <a:pt x="8019" y="2203"/>
                  <a:pt x="8019" y="2203"/>
                  <a:pt x="8019" y="2203"/>
                </a:cubicBezTo>
                <a:cubicBezTo>
                  <a:pt x="8025" y="2225"/>
                  <a:pt x="8025" y="2225"/>
                  <a:pt x="8025" y="2225"/>
                </a:cubicBezTo>
                <a:cubicBezTo>
                  <a:pt x="8025" y="2225"/>
                  <a:pt x="8022" y="2213"/>
                  <a:pt x="8041" y="2218"/>
                </a:cubicBezTo>
                <a:cubicBezTo>
                  <a:pt x="8060" y="2223"/>
                  <a:pt x="8057" y="2240"/>
                  <a:pt x="8087" y="2243"/>
                </a:cubicBezTo>
                <a:cubicBezTo>
                  <a:pt x="8117" y="2246"/>
                  <a:pt x="8129" y="2245"/>
                  <a:pt x="8129" y="2238"/>
                </a:cubicBezTo>
                <a:cubicBezTo>
                  <a:pt x="8129" y="2231"/>
                  <a:pt x="8131" y="2212"/>
                  <a:pt x="8141" y="2211"/>
                </a:cubicBezTo>
                <a:cubicBezTo>
                  <a:pt x="8151" y="2210"/>
                  <a:pt x="8178" y="2217"/>
                  <a:pt x="8192" y="2222"/>
                </a:cubicBezTo>
                <a:cubicBezTo>
                  <a:pt x="8206" y="2227"/>
                  <a:pt x="8192" y="2254"/>
                  <a:pt x="8238" y="2253"/>
                </a:cubicBezTo>
                <a:cubicBezTo>
                  <a:pt x="8284" y="2252"/>
                  <a:pt x="8285" y="2227"/>
                  <a:pt x="8301" y="2222"/>
                </a:cubicBezTo>
                <a:cubicBezTo>
                  <a:pt x="8317" y="2217"/>
                  <a:pt x="8329" y="2213"/>
                  <a:pt x="8336" y="2219"/>
                </a:cubicBezTo>
                <a:cubicBezTo>
                  <a:pt x="8343" y="2225"/>
                  <a:pt x="8345" y="2231"/>
                  <a:pt x="8356" y="2226"/>
                </a:cubicBezTo>
                <a:cubicBezTo>
                  <a:pt x="8367" y="2221"/>
                  <a:pt x="8374" y="2205"/>
                  <a:pt x="8381" y="2212"/>
                </a:cubicBezTo>
                <a:cubicBezTo>
                  <a:pt x="8388" y="2219"/>
                  <a:pt x="8380" y="2228"/>
                  <a:pt x="8377" y="2234"/>
                </a:cubicBezTo>
                <a:cubicBezTo>
                  <a:pt x="8374" y="2240"/>
                  <a:pt x="8367" y="2252"/>
                  <a:pt x="8374" y="2257"/>
                </a:cubicBezTo>
                <a:cubicBezTo>
                  <a:pt x="8375" y="2258"/>
                  <a:pt x="8376" y="2259"/>
                  <a:pt x="8375" y="2261"/>
                </a:cubicBezTo>
                <a:cubicBezTo>
                  <a:pt x="8373" y="2266"/>
                  <a:pt x="8363" y="2274"/>
                  <a:pt x="8366" y="2281"/>
                </a:cubicBezTo>
                <a:cubicBezTo>
                  <a:pt x="8362" y="2282"/>
                  <a:pt x="8362" y="2282"/>
                  <a:pt x="8362" y="2282"/>
                </a:cubicBezTo>
                <a:cubicBezTo>
                  <a:pt x="8361" y="2314"/>
                  <a:pt x="8361" y="2314"/>
                  <a:pt x="8361" y="2314"/>
                </a:cubicBezTo>
                <a:cubicBezTo>
                  <a:pt x="8361" y="2314"/>
                  <a:pt x="8375" y="2322"/>
                  <a:pt x="8378" y="2330"/>
                </a:cubicBezTo>
                <a:cubicBezTo>
                  <a:pt x="8378" y="2332"/>
                  <a:pt x="8378" y="2334"/>
                  <a:pt x="8377" y="2335"/>
                </a:cubicBezTo>
                <a:cubicBezTo>
                  <a:pt x="8370" y="2345"/>
                  <a:pt x="8361" y="2351"/>
                  <a:pt x="8361" y="2351"/>
                </a:cubicBezTo>
                <a:cubicBezTo>
                  <a:pt x="8352" y="2375"/>
                  <a:pt x="8352" y="2375"/>
                  <a:pt x="8352" y="2375"/>
                </a:cubicBezTo>
                <a:cubicBezTo>
                  <a:pt x="8352" y="2375"/>
                  <a:pt x="8342" y="2399"/>
                  <a:pt x="8341" y="2419"/>
                </a:cubicBezTo>
                <a:cubicBezTo>
                  <a:pt x="8341" y="2424"/>
                  <a:pt x="8341" y="2430"/>
                  <a:pt x="8342" y="2435"/>
                </a:cubicBezTo>
                <a:cubicBezTo>
                  <a:pt x="8343" y="2448"/>
                  <a:pt x="8347" y="2459"/>
                  <a:pt x="8347" y="2459"/>
                </a:cubicBezTo>
                <a:cubicBezTo>
                  <a:pt x="8333" y="2485"/>
                  <a:pt x="8333" y="2485"/>
                  <a:pt x="8333" y="2485"/>
                </a:cubicBezTo>
                <a:cubicBezTo>
                  <a:pt x="8331" y="2501"/>
                  <a:pt x="8331" y="2501"/>
                  <a:pt x="8331" y="2501"/>
                </a:cubicBezTo>
                <a:cubicBezTo>
                  <a:pt x="8320" y="2509"/>
                  <a:pt x="8320" y="2509"/>
                  <a:pt x="8320" y="2509"/>
                </a:cubicBezTo>
                <a:cubicBezTo>
                  <a:pt x="8320" y="2509"/>
                  <a:pt x="8282" y="2524"/>
                  <a:pt x="8273" y="2520"/>
                </a:cubicBezTo>
                <a:cubicBezTo>
                  <a:pt x="8264" y="2516"/>
                  <a:pt x="8258" y="2512"/>
                  <a:pt x="8258" y="2512"/>
                </a:cubicBezTo>
                <a:cubicBezTo>
                  <a:pt x="8258" y="2512"/>
                  <a:pt x="8249" y="2523"/>
                  <a:pt x="8235" y="2516"/>
                </a:cubicBezTo>
                <a:cubicBezTo>
                  <a:pt x="8221" y="2509"/>
                  <a:pt x="8226" y="2500"/>
                  <a:pt x="8210" y="2497"/>
                </a:cubicBezTo>
                <a:cubicBezTo>
                  <a:pt x="8194" y="2494"/>
                  <a:pt x="8173" y="2504"/>
                  <a:pt x="8173" y="2504"/>
                </a:cubicBezTo>
                <a:cubicBezTo>
                  <a:pt x="8173" y="2504"/>
                  <a:pt x="8158" y="2497"/>
                  <a:pt x="8147" y="2501"/>
                </a:cubicBezTo>
                <a:cubicBezTo>
                  <a:pt x="8136" y="2505"/>
                  <a:pt x="8128" y="2520"/>
                  <a:pt x="8128" y="2520"/>
                </a:cubicBezTo>
                <a:cubicBezTo>
                  <a:pt x="8128" y="2520"/>
                  <a:pt x="8116" y="2518"/>
                  <a:pt x="8112" y="2520"/>
                </a:cubicBezTo>
                <a:cubicBezTo>
                  <a:pt x="8108" y="2522"/>
                  <a:pt x="8095" y="2533"/>
                  <a:pt x="8095" y="2533"/>
                </a:cubicBezTo>
                <a:cubicBezTo>
                  <a:pt x="8095" y="2533"/>
                  <a:pt x="8061" y="2519"/>
                  <a:pt x="8055" y="2519"/>
                </a:cubicBezTo>
                <a:cubicBezTo>
                  <a:pt x="8049" y="2519"/>
                  <a:pt x="8038" y="2522"/>
                  <a:pt x="8025" y="2519"/>
                </a:cubicBezTo>
                <a:cubicBezTo>
                  <a:pt x="8012" y="2516"/>
                  <a:pt x="8010" y="2504"/>
                  <a:pt x="7997" y="2503"/>
                </a:cubicBezTo>
                <a:cubicBezTo>
                  <a:pt x="7984" y="2502"/>
                  <a:pt x="7974" y="2502"/>
                  <a:pt x="7974" y="2502"/>
                </a:cubicBezTo>
                <a:cubicBezTo>
                  <a:pt x="7974" y="2502"/>
                  <a:pt x="7954" y="2491"/>
                  <a:pt x="7945" y="2491"/>
                </a:cubicBezTo>
                <a:cubicBezTo>
                  <a:pt x="7936" y="2491"/>
                  <a:pt x="7931" y="2505"/>
                  <a:pt x="7916" y="2496"/>
                </a:cubicBezTo>
                <a:cubicBezTo>
                  <a:pt x="7913" y="2494"/>
                  <a:pt x="7911" y="2492"/>
                  <a:pt x="7909" y="2490"/>
                </a:cubicBezTo>
                <a:cubicBezTo>
                  <a:pt x="7903" y="2481"/>
                  <a:pt x="7905" y="2472"/>
                  <a:pt x="7905" y="2472"/>
                </a:cubicBezTo>
                <a:cubicBezTo>
                  <a:pt x="7890" y="2477"/>
                  <a:pt x="7890" y="2477"/>
                  <a:pt x="7890" y="2477"/>
                </a:cubicBezTo>
                <a:cubicBezTo>
                  <a:pt x="7883" y="2468"/>
                  <a:pt x="7883" y="2468"/>
                  <a:pt x="7883" y="2468"/>
                </a:cubicBezTo>
                <a:cubicBezTo>
                  <a:pt x="7883" y="2468"/>
                  <a:pt x="7878" y="2476"/>
                  <a:pt x="7871" y="2476"/>
                </a:cubicBezTo>
                <a:cubicBezTo>
                  <a:pt x="7864" y="2476"/>
                  <a:pt x="7856" y="2459"/>
                  <a:pt x="7847" y="2459"/>
                </a:cubicBezTo>
                <a:cubicBezTo>
                  <a:pt x="7838" y="2459"/>
                  <a:pt x="7828" y="2466"/>
                  <a:pt x="7817" y="2458"/>
                </a:cubicBezTo>
                <a:cubicBezTo>
                  <a:pt x="7806" y="2450"/>
                  <a:pt x="7815" y="2441"/>
                  <a:pt x="7806" y="2437"/>
                </a:cubicBezTo>
                <a:cubicBezTo>
                  <a:pt x="7797" y="2433"/>
                  <a:pt x="7779" y="2432"/>
                  <a:pt x="7779" y="2432"/>
                </a:cubicBezTo>
                <a:cubicBezTo>
                  <a:pt x="7779" y="2432"/>
                  <a:pt x="7758" y="2424"/>
                  <a:pt x="7750" y="2424"/>
                </a:cubicBezTo>
                <a:cubicBezTo>
                  <a:pt x="7742" y="2424"/>
                  <a:pt x="7742" y="2432"/>
                  <a:pt x="7742" y="2432"/>
                </a:cubicBezTo>
                <a:cubicBezTo>
                  <a:pt x="7742" y="2432"/>
                  <a:pt x="7712" y="2430"/>
                  <a:pt x="7699" y="2440"/>
                </a:cubicBezTo>
                <a:cubicBezTo>
                  <a:pt x="7686" y="2450"/>
                  <a:pt x="7669" y="2463"/>
                  <a:pt x="7669" y="2479"/>
                </a:cubicBezTo>
                <a:cubicBezTo>
                  <a:pt x="7669" y="2495"/>
                  <a:pt x="7685" y="2514"/>
                  <a:pt x="7685" y="2523"/>
                </a:cubicBezTo>
                <a:cubicBezTo>
                  <a:pt x="7685" y="2532"/>
                  <a:pt x="7664" y="2561"/>
                  <a:pt x="7652" y="2563"/>
                </a:cubicBezTo>
                <a:cubicBezTo>
                  <a:pt x="7640" y="2565"/>
                  <a:pt x="7622" y="2568"/>
                  <a:pt x="7608" y="2553"/>
                </a:cubicBezTo>
                <a:cubicBezTo>
                  <a:pt x="7594" y="2538"/>
                  <a:pt x="7555" y="2515"/>
                  <a:pt x="7540" y="2514"/>
                </a:cubicBezTo>
                <a:cubicBezTo>
                  <a:pt x="7525" y="2513"/>
                  <a:pt x="7491" y="2522"/>
                  <a:pt x="7478" y="2506"/>
                </a:cubicBezTo>
                <a:cubicBezTo>
                  <a:pt x="7465" y="2490"/>
                  <a:pt x="7469" y="2478"/>
                  <a:pt x="7460" y="2462"/>
                </a:cubicBezTo>
                <a:cubicBezTo>
                  <a:pt x="7451" y="2446"/>
                  <a:pt x="7433" y="2449"/>
                  <a:pt x="7433" y="2449"/>
                </a:cubicBezTo>
                <a:cubicBezTo>
                  <a:pt x="7433" y="2449"/>
                  <a:pt x="7409" y="2431"/>
                  <a:pt x="7401" y="2430"/>
                </a:cubicBezTo>
                <a:cubicBezTo>
                  <a:pt x="7393" y="2429"/>
                  <a:pt x="7369" y="2428"/>
                  <a:pt x="7362" y="2429"/>
                </a:cubicBezTo>
                <a:cubicBezTo>
                  <a:pt x="7355" y="2430"/>
                  <a:pt x="7343" y="2437"/>
                  <a:pt x="7332" y="2433"/>
                </a:cubicBezTo>
                <a:cubicBezTo>
                  <a:pt x="7321" y="2429"/>
                  <a:pt x="7301" y="2413"/>
                  <a:pt x="7296" y="2412"/>
                </a:cubicBezTo>
                <a:cubicBezTo>
                  <a:pt x="7293" y="2411"/>
                  <a:pt x="7289" y="2410"/>
                  <a:pt x="7285" y="2409"/>
                </a:cubicBezTo>
                <a:cubicBezTo>
                  <a:pt x="7280" y="2408"/>
                  <a:pt x="7277" y="2407"/>
                  <a:pt x="7277" y="2407"/>
                </a:cubicBezTo>
                <a:cubicBezTo>
                  <a:pt x="7270" y="2388"/>
                  <a:pt x="7270" y="2388"/>
                  <a:pt x="7270" y="2388"/>
                </a:cubicBezTo>
                <a:cubicBezTo>
                  <a:pt x="7260" y="2382"/>
                  <a:pt x="7260" y="2382"/>
                  <a:pt x="7260" y="2382"/>
                </a:cubicBezTo>
                <a:cubicBezTo>
                  <a:pt x="7258" y="2393"/>
                  <a:pt x="7258" y="2393"/>
                  <a:pt x="7258" y="2393"/>
                </a:cubicBezTo>
                <a:cubicBezTo>
                  <a:pt x="7252" y="2384"/>
                  <a:pt x="7252" y="2384"/>
                  <a:pt x="7252" y="2384"/>
                </a:cubicBezTo>
                <a:cubicBezTo>
                  <a:pt x="7252" y="2384"/>
                  <a:pt x="7221" y="2383"/>
                  <a:pt x="7221" y="2364"/>
                </a:cubicBezTo>
                <a:cubicBezTo>
                  <a:pt x="7221" y="2345"/>
                  <a:pt x="7219" y="2355"/>
                  <a:pt x="7242" y="2335"/>
                </a:cubicBezTo>
                <a:cubicBezTo>
                  <a:pt x="7265" y="2315"/>
                  <a:pt x="7279" y="2299"/>
                  <a:pt x="7266" y="2283"/>
                </a:cubicBezTo>
                <a:cubicBezTo>
                  <a:pt x="7253" y="2267"/>
                  <a:pt x="7238" y="2270"/>
                  <a:pt x="7242" y="2254"/>
                </a:cubicBezTo>
                <a:cubicBezTo>
                  <a:pt x="7246" y="2238"/>
                  <a:pt x="7245" y="2240"/>
                  <a:pt x="7255" y="2231"/>
                </a:cubicBezTo>
                <a:cubicBezTo>
                  <a:pt x="7265" y="2222"/>
                  <a:pt x="7273" y="2200"/>
                  <a:pt x="7266" y="2199"/>
                </a:cubicBezTo>
                <a:cubicBezTo>
                  <a:pt x="7259" y="2198"/>
                  <a:pt x="7240" y="2224"/>
                  <a:pt x="7235" y="2226"/>
                </a:cubicBezTo>
                <a:cubicBezTo>
                  <a:pt x="7230" y="2228"/>
                  <a:pt x="7218" y="2214"/>
                  <a:pt x="7218" y="2214"/>
                </a:cubicBezTo>
                <a:cubicBezTo>
                  <a:pt x="7218" y="2214"/>
                  <a:pt x="7237" y="2197"/>
                  <a:pt x="7220" y="2189"/>
                </a:cubicBezTo>
                <a:cubicBezTo>
                  <a:pt x="7203" y="2181"/>
                  <a:pt x="7176" y="2200"/>
                  <a:pt x="7170" y="2204"/>
                </a:cubicBezTo>
                <a:cubicBezTo>
                  <a:pt x="7168" y="2205"/>
                  <a:pt x="7166" y="2206"/>
                  <a:pt x="7163" y="2206"/>
                </a:cubicBezTo>
                <a:cubicBezTo>
                  <a:pt x="7163" y="2216"/>
                  <a:pt x="7163" y="2216"/>
                  <a:pt x="7163" y="2216"/>
                </a:cubicBezTo>
                <a:cubicBezTo>
                  <a:pt x="7163" y="2206"/>
                  <a:pt x="7163" y="2206"/>
                  <a:pt x="7163" y="2206"/>
                </a:cubicBezTo>
                <a:cubicBezTo>
                  <a:pt x="7154" y="2206"/>
                  <a:pt x="7143" y="2205"/>
                  <a:pt x="7143" y="2205"/>
                </a:cubicBezTo>
                <a:cubicBezTo>
                  <a:pt x="7134" y="2210"/>
                  <a:pt x="7134" y="2210"/>
                  <a:pt x="7134" y="2210"/>
                </a:cubicBezTo>
                <a:cubicBezTo>
                  <a:pt x="7107" y="2198"/>
                  <a:pt x="7107" y="2198"/>
                  <a:pt x="7107" y="2198"/>
                </a:cubicBezTo>
                <a:cubicBezTo>
                  <a:pt x="7097" y="2200"/>
                  <a:pt x="7097" y="2200"/>
                  <a:pt x="7097" y="2200"/>
                </a:cubicBezTo>
                <a:cubicBezTo>
                  <a:pt x="7097" y="2209"/>
                  <a:pt x="7097" y="2209"/>
                  <a:pt x="7097" y="2209"/>
                </a:cubicBezTo>
                <a:cubicBezTo>
                  <a:pt x="7072" y="2207"/>
                  <a:pt x="7072" y="2207"/>
                  <a:pt x="7072" y="2207"/>
                </a:cubicBezTo>
                <a:cubicBezTo>
                  <a:pt x="7056" y="2195"/>
                  <a:pt x="7056" y="2195"/>
                  <a:pt x="7056" y="2195"/>
                </a:cubicBezTo>
                <a:cubicBezTo>
                  <a:pt x="7052" y="2214"/>
                  <a:pt x="7052" y="2214"/>
                  <a:pt x="7052" y="2214"/>
                </a:cubicBezTo>
                <a:cubicBezTo>
                  <a:pt x="7032" y="2209"/>
                  <a:pt x="7032" y="2209"/>
                  <a:pt x="7032" y="2209"/>
                </a:cubicBezTo>
                <a:cubicBezTo>
                  <a:pt x="7014" y="2224"/>
                  <a:pt x="7014" y="2224"/>
                  <a:pt x="7014" y="2224"/>
                </a:cubicBezTo>
                <a:cubicBezTo>
                  <a:pt x="7014" y="2224"/>
                  <a:pt x="6990" y="2212"/>
                  <a:pt x="6959" y="2213"/>
                </a:cubicBezTo>
                <a:cubicBezTo>
                  <a:pt x="6928" y="2214"/>
                  <a:pt x="6927" y="2221"/>
                  <a:pt x="6913" y="2222"/>
                </a:cubicBezTo>
                <a:cubicBezTo>
                  <a:pt x="6899" y="2223"/>
                  <a:pt x="6873" y="2222"/>
                  <a:pt x="6873" y="2222"/>
                </a:cubicBezTo>
                <a:cubicBezTo>
                  <a:pt x="6870" y="2229"/>
                  <a:pt x="6870" y="2229"/>
                  <a:pt x="6870" y="2229"/>
                </a:cubicBezTo>
                <a:cubicBezTo>
                  <a:pt x="6831" y="2228"/>
                  <a:pt x="6831" y="2228"/>
                  <a:pt x="6831" y="2228"/>
                </a:cubicBezTo>
                <a:cubicBezTo>
                  <a:pt x="6831" y="2228"/>
                  <a:pt x="6784" y="2238"/>
                  <a:pt x="6783" y="2246"/>
                </a:cubicBezTo>
                <a:cubicBezTo>
                  <a:pt x="6782" y="2254"/>
                  <a:pt x="6774" y="2267"/>
                  <a:pt x="6774" y="2267"/>
                </a:cubicBezTo>
                <a:cubicBezTo>
                  <a:pt x="6774" y="2267"/>
                  <a:pt x="6724" y="2269"/>
                  <a:pt x="6722" y="2278"/>
                </a:cubicBezTo>
                <a:cubicBezTo>
                  <a:pt x="6720" y="2287"/>
                  <a:pt x="6698" y="2308"/>
                  <a:pt x="6683" y="2308"/>
                </a:cubicBezTo>
                <a:cubicBezTo>
                  <a:pt x="6681" y="2308"/>
                  <a:pt x="6679" y="2308"/>
                  <a:pt x="6677" y="2307"/>
                </a:cubicBezTo>
                <a:cubicBezTo>
                  <a:pt x="6677" y="2307"/>
                  <a:pt x="6677" y="2307"/>
                  <a:pt x="6677" y="2307"/>
                </a:cubicBezTo>
                <a:cubicBezTo>
                  <a:pt x="6664" y="2304"/>
                  <a:pt x="6652" y="2294"/>
                  <a:pt x="6643" y="2294"/>
                </a:cubicBezTo>
                <a:cubicBezTo>
                  <a:pt x="6633" y="2294"/>
                  <a:pt x="6626" y="2302"/>
                  <a:pt x="6626" y="2302"/>
                </a:cubicBezTo>
                <a:cubicBezTo>
                  <a:pt x="6626" y="2302"/>
                  <a:pt x="6603" y="2297"/>
                  <a:pt x="6595" y="2297"/>
                </a:cubicBezTo>
                <a:cubicBezTo>
                  <a:pt x="6587" y="2297"/>
                  <a:pt x="6579" y="2306"/>
                  <a:pt x="6564" y="2301"/>
                </a:cubicBezTo>
                <a:cubicBezTo>
                  <a:pt x="6549" y="2296"/>
                  <a:pt x="6534" y="2272"/>
                  <a:pt x="6530" y="2270"/>
                </a:cubicBezTo>
                <a:cubicBezTo>
                  <a:pt x="6526" y="2268"/>
                  <a:pt x="6510" y="2268"/>
                  <a:pt x="6510" y="2268"/>
                </a:cubicBezTo>
                <a:cubicBezTo>
                  <a:pt x="6510" y="2268"/>
                  <a:pt x="6499" y="2303"/>
                  <a:pt x="6493" y="2316"/>
                </a:cubicBezTo>
                <a:cubicBezTo>
                  <a:pt x="6487" y="2329"/>
                  <a:pt x="6468" y="2366"/>
                  <a:pt x="6456" y="2375"/>
                </a:cubicBezTo>
                <a:cubicBezTo>
                  <a:pt x="6444" y="2384"/>
                  <a:pt x="6428" y="2380"/>
                  <a:pt x="6423" y="2384"/>
                </a:cubicBezTo>
                <a:cubicBezTo>
                  <a:pt x="6418" y="2388"/>
                  <a:pt x="6407" y="2399"/>
                  <a:pt x="6407" y="2399"/>
                </a:cubicBezTo>
                <a:cubicBezTo>
                  <a:pt x="6395" y="2396"/>
                  <a:pt x="6395" y="2396"/>
                  <a:pt x="6395" y="2396"/>
                </a:cubicBezTo>
                <a:cubicBezTo>
                  <a:pt x="6378" y="2405"/>
                  <a:pt x="6378" y="2405"/>
                  <a:pt x="6378" y="2405"/>
                </a:cubicBezTo>
                <a:cubicBezTo>
                  <a:pt x="6378" y="2405"/>
                  <a:pt x="6373" y="2418"/>
                  <a:pt x="6367" y="2426"/>
                </a:cubicBezTo>
                <a:cubicBezTo>
                  <a:pt x="6367" y="2426"/>
                  <a:pt x="6347" y="2438"/>
                  <a:pt x="6347" y="2442"/>
                </a:cubicBezTo>
                <a:cubicBezTo>
                  <a:pt x="6347" y="2446"/>
                  <a:pt x="6351" y="2460"/>
                  <a:pt x="6344" y="2467"/>
                </a:cubicBezTo>
                <a:cubicBezTo>
                  <a:pt x="6337" y="2474"/>
                  <a:pt x="6320" y="2498"/>
                  <a:pt x="6321" y="2512"/>
                </a:cubicBezTo>
                <a:cubicBezTo>
                  <a:pt x="6322" y="2526"/>
                  <a:pt x="6322" y="2537"/>
                  <a:pt x="6322" y="2537"/>
                </a:cubicBezTo>
                <a:cubicBezTo>
                  <a:pt x="6322" y="2537"/>
                  <a:pt x="6314" y="2541"/>
                  <a:pt x="6314" y="2544"/>
                </a:cubicBezTo>
                <a:cubicBezTo>
                  <a:pt x="6314" y="2547"/>
                  <a:pt x="6329" y="2545"/>
                  <a:pt x="6326" y="2560"/>
                </a:cubicBezTo>
                <a:cubicBezTo>
                  <a:pt x="6323" y="2575"/>
                  <a:pt x="6325" y="2584"/>
                  <a:pt x="6325" y="2584"/>
                </a:cubicBezTo>
                <a:cubicBezTo>
                  <a:pt x="6325" y="2584"/>
                  <a:pt x="6319" y="2578"/>
                  <a:pt x="6310" y="2589"/>
                </a:cubicBezTo>
                <a:cubicBezTo>
                  <a:pt x="6301" y="2600"/>
                  <a:pt x="6294" y="2616"/>
                  <a:pt x="6286" y="2627"/>
                </a:cubicBezTo>
                <a:cubicBezTo>
                  <a:pt x="6278" y="2638"/>
                  <a:pt x="6264" y="2634"/>
                  <a:pt x="6257" y="2644"/>
                </a:cubicBezTo>
                <a:cubicBezTo>
                  <a:pt x="6250" y="2654"/>
                  <a:pt x="6242" y="2666"/>
                  <a:pt x="6236" y="2672"/>
                </a:cubicBezTo>
                <a:cubicBezTo>
                  <a:pt x="6230" y="2678"/>
                  <a:pt x="6192" y="2688"/>
                  <a:pt x="6188" y="2689"/>
                </a:cubicBezTo>
                <a:cubicBezTo>
                  <a:pt x="6184" y="2690"/>
                  <a:pt x="6165" y="2691"/>
                  <a:pt x="6165" y="2691"/>
                </a:cubicBezTo>
                <a:cubicBezTo>
                  <a:pt x="6165" y="2691"/>
                  <a:pt x="6160" y="2697"/>
                  <a:pt x="6156" y="2706"/>
                </a:cubicBezTo>
                <a:cubicBezTo>
                  <a:pt x="6154" y="2709"/>
                  <a:pt x="6152" y="2714"/>
                  <a:pt x="6150" y="2718"/>
                </a:cubicBezTo>
                <a:cubicBezTo>
                  <a:pt x="6145" y="2731"/>
                  <a:pt x="6140" y="2753"/>
                  <a:pt x="6140" y="2753"/>
                </a:cubicBezTo>
                <a:cubicBezTo>
                  <a:pt x="6140" y="2753"/>
                  <a:pt x="6128" y="2763"/>
                  <a:pt x="6124" y="2767"/>
                </a:cubicBezTo>
                <a:cubicBezTo>
                  <a:pt x="6120" y="2771"/>
                  <a:pt x="6104" y="2772"/>
                  <a:pt x="6104" y="2772"/>
                </a:cubicBezTo>
                <a:cubicBezTo>
                  <a:pt x="6104" y="2772"/>
                  <a:pt x="6093" y="2769"/>
                  <a:pt x="6089" y="2778"/>
                </a:cubicBezTo>
                <a:cubicBezTo>
                  <a:pt x="6085" y="2787"/>
                  <a:pt x="6087" y="2803"/>
                  <a:pt x="6087" y="2803"/>
                </a:cubicBezTo>
                <a:cubicBezTo>
                  <a:pt x="6087" y="2803"/>
                  <a:pt x="6068" y="2822"/>
                  <a:pt x="6068" y="2828"/>
                </a:cubicBezTo>
                <a:cubicBezTo>
                  <a:pt x="6068" y="2834"/>
                  <a:pt x="6079" y="2851"/>
                  <a:pt x="6072" y="2864"/>
                </a:cubicBezTo>
                <a:cubicBezTo>
                  <a:pt x="6065" y="2877"/>
                  <a:pt x="6056" y="2877"/>
                  <a:pt x="6056" y="2877"/>
                </a:cubicBezTo>
                <a:cubicBezTo>
                  <a:pt x="6056" y="2877"/>
                  <a:pt x="6047" y="2891"/>
                  <a:pt x="6042" y="2896"/>
                </a:cubicBezTo>
                <a:cubicBezTo>
                  <a:pt x="6037" y="2901"/>
                  <a:pt x="6026" y="2903"/>
                  <a:pt x="6022" y="2907"/>
                </a:cubicBezTo>
                <a:cubicBezTo>
                  <a:pt x="6018" y="2911"/>
                  <a:pt x="6016" y="2918"/>
                  <a:pt x="6016" y="2918"/>
                </a:cubicBezTo>
                <a:cubicBezTo>
                  <a:pt x="6024" y="2922"/>
                  <a:pt x="6024" y="2922"/>
                  <a:pt x="6024" y="2922"/>
                </a:cubicBezTo>
                <a:cubicBezTo>
                  <a:pt x="6024" y="2922"/>
                  <a:pt x="6013" y="2933"/>
                  <a:pt x="6009" y="2943"/>
                </a:cubicBezTo>
                <a:cubicBezTo>
                  <a:pt x="6005" y="2953"/>
                  <a:pt x="6005" y="2965"/>
                  <a:pt x="6005" y="2965"/>
                </a:cubicBezTo>
                <a:cubicBezTo>
                  <a:pt x="5996" y="2965"/>
                  <a:pt x="5996" y="2965"/>
                  <a:pt x="5996" y="2965"/>
                </a:cubicBezTo>
                <a:cubicBezTo>
                  <a:pt x="5996" y="2965"/>
                  <a:pt x="6006" y="2977"/>
                  <a:pt x="5995" y="2987"/>
                </a:cubicBezTo>
                <a:cubicBezTo>
                  <a:pt x="5984" y="2997"/>
                  <a:pt x="5982" y="2992"/>
                  <a:pt x="5982" y="2992"/>
                </a:cubicBezTo>
                <a:cubicBezTo>
                  <a:pt x="5982" y="2992"/>
                  <a:pt x="5965" y="3010"/>
                  <a:pt x="5965" y="3024"/>
                </a:cubicBezTo>
                <a:cubicBezTo>
                  <a:pt x="5965" y="3031"/>
                  <a:pt x="5965" y="3041"/>
                  <a:pt x="5964" y="3049"/>
                </a:cubicBezTo>
                <a:cubicBezTo>
                  <a:pt x="5964" y="3049"/>
                  <a:pt x="5964" y="3049"/>
                  <a:pt x="5964" y="3049"/>
                </a:cubicBezTo>
                <a:cubicBezTo>
                  <a:pt x="5964" y="3056"/>
                  <a:pt x="5964" y="3062"/>
                  <a:pt x="5964" y="3062"/>
                </a:cubicBezTo>
                <a:cubicBezTo>
                  <a:pt x="5964" y="3062"/>
                  <a:pt x="5975" y="3061"/>
                  <a:pt x="5975" y="3066"/>
                </a:cubicBezTo>
                <a:cubicBezTo>
                  <a:pt x="5975" y="3071"/>
                  <a:pt x="5975" y="3084"/>
                  <a:pt x="5979" y="3087"/>
                </a:cubicBezTo>
                <a:cubicBezTo>
                  <a:pt x="5983" y="3090"/>
                  <a:pt x="5988" y="3079"/>
                  <a:pt x="5988" y="3079"/>
                </a:cubicBezTo>
                <a:cubicBezTo>
                  <a:pt x="5996" y="3102"/>
                  <a:pt x="5996" y="3102"/>
                  <a:pt x="5996" y="3102"/>
                </a:cubicBezTo>
                <a:cubicBezTo>
                  <a:pt x="5994" y="3133"/>
                  <a:pt x="5994" y="3133"/>
                  <a:pt x="5994" y="3133"/>
                </a:cubicBezTo>
                <a:cubicBezTo>
                  <a:pt x="5985" y="3133"/>
                  <a:pt x="5985" y="3133"/>
                  <a:pt x="5985" y="3133"/>
                </a:cubicBezTo>
                <a:cubicBezTo>
                  <a:pt x="5988" y="3147"/>
                  <a:pt x="5988" y="3147"/>
                  <a:pt x="5988" y="3147"/>
                </a:cubicBezTo>
                <a:cubicBezTo>
                  <a:pt x="5980" y="3153"/>
                  <a:pt x="5980" y="3153"/>
                  <a:pt x="5980" y="3153"/>
                </a:cubicBezTo>
                <a:cubicBezTo>
                  <a:pt x="5980" y="3153"/>
                  <a:pt x="6003" y="3182"/>
                  <a:pt x="6003" y="3200"/>
                </a:cubicBezTo>
                <a:cubicBezTo>
                  <a:pt x="6003" y="3218"/>
                  <a:pt x="5997" y="3239"/>
                  <a:pt x="5997" y="3239"/>
                </a:cubicBezTo>
                <a:cubicBezTo>
                  <a:pt x="5995" y="3268"/>
                  <a:pt x="5995" y="3268"/>
                  <a:pt x="5995" y="3268"/>
                </a:cubicBezTo>
                <a:cubicBezTo>
                  <a:pt x="5995" y="3268"/>
                  <a:pt x="5979" y="3285"/>
                  <a:pt x="5976" y="3300"/>
                </a:cubicBezTo>
                <a:cubicBezTo>
                  <a:pt x="5974" y="3309"/>
                  <a:pt x="5974" y="3324"/>
                  <a:pt x="5974" y="3335"/>
                </a:cubicBezTo>
                <a:cubicBezTo>
                  <a:pt x="5973" y="3342"/>
                  <a:pt x="5973" y="3348"/>
                  <a:pt x="5973" y="3349"/>
                </a:cubicBezTo>
                <a:cubicBezTo>
                  <a:pt x="5972" y="3352"/>
                  <a:pt x="5962" y="3359"/>
                  <a:pt x="5955" y="3372"/>
                </a:cubicBezTo>
                <a:cubicBezTo>
                  <a:pt x="5948" y="3385"/>
                  <a:pt x="5933" y="3398"/>
                  <a:pt x="5933" y="3398"/>
                </a:cubicBezTo>
                <a:cubicBezTo>
                  <a:pt x="5935" y="3405"/>
                  <a:pt x="5935" y="3405"/>
                  <a:pt x="5935" y="3405"/>
                </a:cubicBezTo>
                <a:cubicBezTo>
                  <a:pt x="5941" y="3404"/>
                  <a:pt x="5941" y="3404"/>
                  <a:pt x="5941" y="3404"/>
                </a:cubicBezTo>
                <a:cubicBezTo>
                  <a:pt x="5941" y="3404"/>
                  <a:pt x="5950" y="3413"/>
                  <a:pt x="5950" y="3420"/>
                </a:cubicBezTo>
                <a:cubicBezTo>
                  <a:pt x="5950" y="3427"/>
                  <a:pt x="5953" y="3433"/>
                  <a:pt x="5953" y="3433"/>
                </a:cubicBezTo>
                <a:cubicBezTo>
                  <a:pt x="5962" y="3441"/>
                  <a:pt x="5962" y="3441"/>
                  <a:pt x="5962" y="3441"/>
                </a:cubicBezTo>
                <a:cubicBezTo>
                  <a:pt x="5962" y="3441"/>
                  <a:pt x="5961" y="3442"/>
                  <a:pt x="5961" y="3449"/>
                </a:cubicBezTo>
                <a:cubicBezTo>
                  <a:pt x="5961" y="3454"/>
                  <a:pt x="5965" y="3458"/>
                  <a:pt x="5967" y="3461"/>
                </a:cubicBezTo>
                <a:cubicBezTo>
                  <a:pt x="5968" y="3462"/>
                  <a:pt x="5969" y="3463"/>
                  <a:pt x="5969" y="3463"/>
                </a:cubicBezTo>
                <a:cubicBezTo>
                  <a:pt x="5969" y="3463"/>
                  <a:pt x="5959" y="3478"/>
                  <a:pt x="5958" y="3485"/>
                </a:cubicBezTo>
                <a:cubicBezTo>
                  <a:pt x="5958" y="3486"/>
                  <a:pt x="5958" y="3486"/>
                  <a:pt x="5958" y="3487"/>
                </a:cubicBezTo>
                <a:cubicBezTo>
                  <a:pt x="5957" y="3494"/>
                  <a:pt x="5957" y="3504"/>
                  <a:pt x="5957" y="3504"/>
                </a:cubicBezTo>
                <a:cubicBezTo>
                  <a:pt x="5951" y="3507"/>
                  <a:pt x="5951" y="3507"/>
                  <a:pt x="5951" y="3507"/>
                </a:cubicBezTo>
                <a:cubicBezTo>
                  <a:pt x="5951" y="3507"/>
                  <a:pt x="5955" y="3528"/>
                  <a:pt x="5964" y="3533"/>
                </a:cubicBezTo>
                <a:cubicBezTo>
                  <a:pt x="5973" y="3538"/>
                  <a:pt x="5983" y="3533"/>
                  <a:pt x="5983" y="3533"/>
                </a:cubicBezTo>
                <a:cubicBezTo>
                  <a:pt x="5979" y="3556"/>
                  <a:pt x="5979" y="3556"/>
                  <a:pt x="5979" y="3556"/>
                </a:cubicBezTo>
                <a:cubicBezTo>
                  <a:pt x="5979" y="3556"/>
                  <a:pt x="5987" y="3564"/>
                  <a:pt x="5994" y="3558"/>
                </a:cubicBezTo>
                <a:cubicBezTo>
                  <a:pt x="6001" y="3552"/>
                  <a:pt x="6025" y="3553"/>
                  <a:pt x="6025" y="3553"/>
                </a:cubicBezTo>
                <a:cubicBezTo>
                  <a:pt x="6042" y="3547"/>
                  <a:pt x="6042" y="3547"/>
                  <a:pt x="6042" y="3547"/>
                </a:cubicBezTo>
                <a:cubicBezTo>
                  <a:pt x="6042" y="3562"/>
                  <a:pt x="6042" y="3562"/>
                  <a:pt x="6042" y="3562"/>
                </a:cubicBezTo>
                <a:cubicBezTo>
                  <a:pt x="6042" y="3562"/>
                  <a:pt x="6018" y="3550"/>
                  <a:pt x="6016" y="3560"/>
                </a:cubicBezTo>
                <a:cubicBezTo>
                  <a:pt x="6014" y="3570"/>
                  <a:pt x="6021" y="3576"/>
                  <a:pt x="6021" y="3576"/>
                </a:cubicBezTo>
                <a:cubicBezTo>
                  <a:pt x="6042" y="3571"/>
                  <a:pt x="6042" y="3571"/>
                  <a:pt x="6042" y="3571"/>
                </a:cubicBezTo>
                <a:cubicBezTo>
                  <a:pt x="6018" y="3583"/>
                  <a:pt x="6018" y="3583"/>
                  <a:pt x="6018" y="3583"/>
                </a:cubicBezTo>
                <a:cubicBezTo>
                  <a:pt x="6037" y="3611"/>
                  <a:pt x="6037" y="3611"/>
                  <a:pt x="6037" y="3611"/>
                </a:cubicBezTo>
                <a:cubicBezTo>
                  <a:pt x="6042" y="3596"/>
                  <a:pt x="6042" y="3596"/>
                  <a:pt x="6042" y="3596"/>
                </a:cubicBezTo>
                <a:cubicBezTo>
                  <a:pt x="6042" y="3596"/>
                  <a:pt x="6046" y="3610"/>
                  <a:pt x="6051" y="3612"/>
                </a:cubicBezTo>
                <a:cubicBezTo>
                  <a:pt x="6056" y="3614"/>
                  <a:pt x="6061" y="3613"/>
                  <a:pt x="6061" y="3613"/>
                </a:cubicBezTo>
                <a:cubicBezTo>
                  <a:pt x="6061" y="3613"/>
                  <a:pt x="6052" y="3637"/>
                  <a:pt x="6067" y="3644"/>
                </a:cubicBezTo>
                <a:cubicBezTo>
                  <a:pt x="6082" y="3651"/>
                  <a:pt x="6087" y="3648"/>
                  <a:pt x="6087" y="3648"/>
                </a:cubicBezTo>
                <a:cubicBezTo>
                  <a:pt x="6087" y="3648"/>
                  <a:pt x="6084" y="3660"/>
                  <a:pt x="6088" y="3664"/>
                </a:cubicBezTo>
                <a:cubicBezTo>
                  <a:pt x="6092" y="3668"/>
                  <a:pt x="6101" y="3659"/>
                  <a:pt x="6101" y="3659"/>
                </a:cubicBezTo>
                <a:cubicBezTo>
                  <a:pt x="6101" y="3659"/>
                  <a:pt x="6105" y="3679"/>
                  <a:pt x="6109" y="3686"/>
                </a:cubicBezTo>
                <a:cubicBezTo>
                  <a:pt x="6113" y="3693"/>
                  <a:pt x="6128" y="3704"/>
                  <a:pt x="6128" y="3704"/>
                </a:cubicBezTo>
                <a:cubicBezTo>
                  <a:pt x="6119" y="3709"/>
                  <a:pt x="6119" y="3709"/>
                  <a:pt x="6119" y="3709"/>
                </a:cubicBezTo>
                <a:cubicBezTo>
                  <a:pt x="6128" y="3716"/>
                  <a:pt x="6128" y="3716"/>
                  <a:pt x="6128" y="3716"/>
                </a:cubicBezTo>
                <a:cubicBezTo>
                  <a:pt x="6128" y="3716"/>
                  <a:pt x="6120" y="3725"/>
                  <a:pt x="6120" y="3734"/>
                </a:cubicBezTo>
                <a:cubicBezTo>
                  <a:pt x="6120" y="3743"/>
                  <a:pt x="6135" y="3753"/>
                  <a:pt x="6135" y="3753"/>
                </a:cubicBezTo>
                <a:cubicBezTo>
                  <a:pt x="6134" y="3771"/>
                  <a:pt x="6134" y="3771"/>
                  <a:pt x="6134" y="3771"/>
                </a:cubicBezTo>
                <a:cubicBezTo>
                  <a:pt x="6148" y="3782"/>
                  <a:pt x="6148" y="3782"/>
                  <a:pt x="6148" y="3782"/>
                </a:cubicBezTo>
                <a:cubicBezTo>
                  <a:pt x="6148" y="3782"/>
                  <a:pt x="6147" y="3789"/>
                  <a:pt x="6156" y="3798"/>
                </a:cubicBezTo>
                <a:cubicBezTo>
                  <a:pt x="6165" y="3807"/>
                  <a:pt x="6184" y="3807"/>
                  <a:pt x="6184" y="3807"/>
                </a:cubicBezTo>
                <a:cubicBezTo>
                  <a:pt x="6204" y="3829"/>
                  <a:pt x="6204" y="3829"/>
                  <a:pt x="6204" y="3829"/>
                </a:cubicBezTo>
                <a:cubicBezTo>
                  <a:pt x="6190" y="3813"/>
                  <a:pt x="6190" y="3813"/>
                  <a:pt x="6190" y="3813"/>
                </a:cubicBezTo>
                <a:cubicBezTo>
                  <a:pt x="6213" y="3839"/>
                  <a:pt x="6213" y="3839"/>
                  <a:pt x="6213" y="3839"/>
                </a:cubicBezTo>
                <a:cubicBezTo>
                  <a:pt x="6230" y="3841"/>
                  <a:pt x="6230" y="3841"/>
                  <a:pt x="6230" y="3841"/>
                </a:cubicBezTo>
                <a:cubicBezTo>
                  <a:pt x="6238" y="3859"/>
                  <a:pt x="6238" y="3859"/>
                  <a:pt x="6238" y="3859"/>
                </a:cubicBezTo>
                <a:cubicBezTo>
                  <a:pt x="6238" y="3859"/>
                  <a:pt x="6256" y="3855"/>
                  <a:pt x="6260" y="3863"/>
                </a:cubicBezTo>
                <a:cubicBezTo>
                  <a:pt x="6264" y="3871"/>
                  <a:pt x="6279" y="3897"/>
                  <a:pt x="6295" y="3911"/>
                </a:cubicBezTo>
                <a:cubicBezTo>
                  <a:pt x="6311" y="3925"/>
                  <a:pt x="6339" y="3932"/>
                  <a:pt x="6346" y="3937"/>
                </a:cubicBezTo>
                <a:cubicBezTo>
                  <a:pt x="6353" y="3942"/>
                  <a:pt x="6370" y="3960"/>
                  <a:pt x="6385" y="3960"/>
                </a:cubicBezTo>
                <a:cubicBezTo>
                  <a:pt x="6386" y="3960"/>
                  <a:pt x="6387" y="3960"/>
                  <a:pt x="6388" y="3960"/>
                </a:cubicBezTo>
                <a:cubicBezTo>
                  <a:pt x="6400" y="3958"/>
                  <a:pt x="6403" y="3948"/>
                  <a:pt x="6403" y="3948"/>
                </a:cubicBezTo>
                <a:cubicBezTo>
                  <a:pt x="6412" y="3948"/>
                  <a:pt x="6412" y="3948"/>
                  <a:pt x="6412" y="3948"/>
                </a:cubicBezTo>
                <a:cubicBezTo>
                  <a:pt x="6422" y="3940"/>
                  <a:pt x="6422" y="3940"/>
                  <a:pt x="6422" y="3940"/>
                </a:cubicBezTo>
                <a:cubicBezTo>
                  <a:pt x="6422" y="3940"/>
                  <a:pt x="6468" y="3915"/>
                  <a:pt x="6488" y="3917"/>
                </a:cubicBezTo>
                <a:cubicBezTo>
                  <a:pt x="6508" y="3919"/>
                  <a:pt x="6515" y="3913"/>
                  <a:pt x="6515" y="3913"/>
                </a:cubicBezTo>
                <a:cubicBezTo>
                  <a:pt x="6515" y="3913"/>
                  <a:pt x="6546" y="3902"/>
                  <a:pt x="6555" y="3907"/>
                </a:cubicBezTo>
                <a:cubicBezTo>
                  <a:pt x="6564" y="3912"/>
                  <a:pt x="6566" y="3917"/>
                  <a:pt x="6573" y="3916"/>
                </a:cubicBezTo>
                <a:cubicBezTo>
                  <a:pt x="6580" y="3915"/>
                  <a:pt x="6593" y="3906"/>
                  <a:pt x="6593" y="3906"/>
                </a:cubicBezTo>
                <a:cubicBezTo>
                  <a:pt x="6593" y="3906"/>
                  <a:pt x="6594" y="3916"/>
                  <a:pt x="6610" y="3923"/>
                </a:cubicBezTo>
                <a:cubicBezTo>
                  <a:pt x="6614" y="3925"/>
                  <a:pt x="6618" y="3926"/>
                  <a:pt x="6622" y="3927"/>
                </a:cubicBezTo>
                <a:cubicBezTo>
                  <a:pt x="6631" y="3929"/>
                  <a:pt x="6637" y="3929"/>
                  <a:pt x="6637" y="3929"/>
                </a:cubicBezTo>
                <a:cubicBezTo>
                  <a:pt x="6637" y="3929"/>
                  <a:pt x="6641" y="3944"/>
                  <a:pt x="6651" y="3940"/>
                </a:cubicBezTo>
                <a:cubicBezTo>
                  <a:pt x="6661" y="3936"/>
                  <a:pt x="6682" y="3918"/>
                  <a:pt x="6689" y="3916"/>
                </a:cubicBezTo>
                <a:cubicBezTo>
                  <a:pt x="6696" y="3914"/>
                  <a:pt x="6707" y="3916"/>
                  <a:pt x="6707" y="3916"/>
                </a:cubicBezTo>
                <a:cubicBezTo>
                  <a:pt x="6707" y="3916"/>
                  <a:pt x="6728" y="3898"/>
                  <a:pt x="6731" y="3897"/>
                </a:cubicBezTo>
                <a:cubicBezTo>
                  <a:pt x="6734" y="3896"/>
                  <a:pt x="6749" y="3893"/>
                  <a:pt x="6749" y="3893"/>
                </a:cubicBezTo>
                <a:cubicBezTo>
                  <a:pt x="6749" y="3893"/>
                  <a:pt x="6755" y="3877"/>
                  <a:pt x="6763" y="3878"/>
                </a:cubicBezTo>
                <a:cubicBezTo>
                  <a:pt x="6771" y="3879"/>
                  <a:pt x="6777" y="3887"/>
                  <a:pt x="6786" y="3882"/>
                </a:cubicBezTo>
                <a:cubicBezTo>
                  <a:pt x="6791" y="3879"/>
                  <a:pt x="6797" y="3873"/>
                  <a:pt x="6803" y="3868"/>
                </a:cubicBezTo>
                <a:cubicBezTo>
                  <a:pt x="6808" y="3862"/>
                  <a:pt x="6814" y="3858"/>
                  <a:pt x="6820" y="3857"/>
                </a:cubicBezTo>
                <a:cubicBezTo>
                  <a:pt x="6824" y="3856"/>
                  <a:pt x="6828" y="3856"/>
                  <a:pt x="6833" y="3856"/>
                </a:cubicBezTo>
                <a:cubicBezTo>
                  <a:pt x="6833" y="3856"/>
                  <a:pt x="6833" y="3856"/>
                  <a:pt x="6833" y="3856"/>
                </a:cubicBezTo>
                <a:cubicBezTo>
                  <a:pt x="6844" y="3857"/>
                  <a:pt x="6856" y="3859"/>
                  <a:pt x="6856" y="3859"/>
                </a:cubicBezTo>
                <a:cubicBezTo>
                  <a:pt x="6864" y="3845"/>
                  <a:pt x="6864" y="3845"/>
                  <a:pt x="6864" y="3845"/>
                </a:cubicBezTo>
                <a:cubicBezTo>
                  <a:pt x="6864" y="3845"/>
                  <a:pt x="6868" y="3847"/>
                  <a:pt x="6874" y="3850"/>
                </a:cubicBezTo>
                <a:cubicBezTo>
                  <a:pt x="6881" y="3853"/>
                  <a:pt x="6891" y="3856"/>
                  <a:pt x="6897" y="3854"/>
                </a:cubicBezTo>
                <a:cubicBezTo>
                  <a:pt x="6908" y="3850"/>
                  <a:pt x="6918" y="3842"/>
                  <a:pt x="6918" y="3842"/>
                </a:cubicBezTo>
                <a:cubicBezTo>
                  <a:pt x="6921" y="3849"/>
                  <a:pt x="6921" y="3849"/>
                  <a:pt x="6921" y="3849"/>
                </a:cubicBezTo>
                <a:cubicBezTo>
                  <a:pt x="6921" y="3849"/>
                  <a:pt x="6954" y="3842"/>
                  <a:pt x="6970" y="3861"/>
                </a:cubicBezTo>
                <a:cubicBezTo>
                  <a:pt x="6986" y="3880"/>
                  <a:pt x="6987" y="3889"/>
                  <a:pt x="6987" y="3889"/>
                </a:cubicBezTo>
                <a:cubicBezTo>
                  <a:pt x="7001" y="3888"/>
                  <a:pt x="7001" y="3888"/>
                  <a:pt x="7001" y="3888"/>
                </a:cubicBezTo>
                <a:cubicBezTo>
                  <a:pt x="7001" y="3888"/>
                  <a:pt x="6991" y="3903"/>
                  <a:pt x="6994" y="3904"/>
                </a:cubicBezTo>
                <a:cubicBezTo>
                  <a:pt x="6997" y="3905"/>
                  <a:pt x="7007" y="3898"/>
                  <a:pt x="7007" y="3901"/>
                </a:cubicBezTo>
                <a:cubicBezTo>
                  <a:pt x="7007" y="3904"/>
                  <a:pt x="7002" y="3912"/>
                  <a:pt x="7002" y="3920"/>
                </a:cubicBezTo>
                <a:cubicBezTo>
                  <a:pt x="7002" y="3928"/>
                  <a:pt x="7010" y="3957"/>
                  <a:pt x="7031" y="3958"/>
                </a:cubicBezTo>
                <a:cubicBezTo>
                  <a:pt x="7052" y="3959"/>
                  <a:pt x="7065" y="3957"/>
                  <a:pt x="7065" y="3957"/>
                </a:cubicBezTo>
                <a:cubicBezTo>
                  <a:pt x="7068" y="3939"/>
                  <a:pt x="7068" y="3939"/>
                  <a:pt x="7068" y="3939"/>
                </a:cubicBezTo>
                <a:cubicBezTo>
                  <a:pt x="7086" y="3949"/>
                  <a:pt x="7086" y="3949"/>
                  <a:pt x="7086" y="3949"/>
                </a:cubicBezTo>
                <a:cubicBezTo>
                  <a:pt x="7102" y="3944"/>
                  <a:pt x="7102" y="3944"/>
                  <a:pt x="7102" y="3944"/>
                </a:cubicBezTo>
                <a:cubicBezTo>
                  <a:pt x="7111" y="3953"/>
                  <a:pt x="7111" y="3953"/>
                  <a:pt x="7111" y="3953"/>
                </a:cubicBezTo>
                <a:cubicBezTo>
                  <a:pt x="7139" y="3952"/>
                  <a:pt x="7139" y="3952"/>
                  <a:pt x="7139" y="3952"/>
                </a:cubicBezTo>
                <a:cubicBezTo>
                  <a:pt x="7139" y="3936"/>
                  <a:pt x="7139" y="3936"/>
                  <a:pt x="7139" y="3936"/>
                </a:cubicBezTo>
                <a:cubicBezTo>
                  <a:pt x="7156" y="3935"/>
                  <a:pt x="7156" y="3935"/>
                  <a:pt x="7156" y="3935"/>
                </a:cubicBezTo>
                <a:cubicBezTo>
                  <a:pt x="7155" y="3938"/>
                  <a:pt x="7155" y="3938"/>
                  <a:pt x="7155" y="3938"/>
                </a:cubicBezTo>
                <a:cubicBezTo>
                  <a:pt x="7151" y="3947"/>
                  <a:pt x="7151" y="3947"/>
                  <a:pt x="7151" y="3947"/>
                </a:cubicBezTo>
                <a:cubicBezTo>
                  <a:pt x="7169" y="3944"/>
                  <a:pt x="7169" y="3944"/>
                  <a:pt x="7169" y="3944"/>
                </a:cubicBezTo>
                <a:cubicBezTo>
                  <a:pt x="7169" y="3944"/>
                  <a:pt x="7168" y="3966"/>
                  <a:pt x="7178" y="3975"/>
                </a:cubicBezTo>
                <a:cubicBezTo>
                  <a:pt x="7188" y="3984"/>
                  <a:pt x="7195" y="3986"/>
                  <a:pt x="7195" y="3986"/>
                </a:cubicBezTo>
                <a:cubicBezTo>
                  <a:pt x="7209" y="3973"/>
                  <a:pt x="7209" y="3973"/>
                  <a:pt x="7209" y="3973"/>
                </a:cubicBezTo>
                <a:cubicBezTo>
                  <a:pt x="7196" y="3993"/>
                  <a:pt x="7196" y="3993"/>
                  <a:pt x="7196" y="3993"/>
                </a:cubicBezTo>
                <a:cubicBezTo>
                  <a:pt x="7208" y="4011"/>
                  <a:pt x="7208" y="4011"/>
                  <a:pt x="7208" y="4011"/>
                </a:cubicBezTo>
                <a:cubicBezTo>
                  <a:pt x="7221" y="4016"/>
                  <a:pt x="7221" y="4016"/>
                  <a:pt x="7221" y="4016"/>
                </a:cubicBezTo>
                <a:cubicBezTo>
                  <a:pt x="7219" y="4046"/>
                  <a:pt x="7219" y="4046"/>
                  <a:pt x="7219" y="4046"/>
                </a:cubicBezTo>
                <a:cubicBezTo>
                  <a:pt x="7212" y="4048"/>
                  <a:pt x="7212" y="4048"/>
                  <a:pt x="7212" y="4048"/>
                </a:cubicBezTo>
                <a:cubicBezTo>
                  <a:pt x="7213" y="4069"/>
                  <a:pt x="7213" y="4069"/>
                  <a:pt x="7213" y="4069"/>
                </a:cubicBezTo>
                <a:cubicBezTo>
                  <a:pt x="7207" y="4072"/>
                  <a:pt x="7207" y="4072"/>
                  <a:pt x="7207" y="4072"/>
                </a:cubicBezTo>
                <a:cubicBezTo>
                  <a:pt x="7207" y="4072"/>
                  <a:pt x="7211" y="4090"/>
                  <a:pt x="7206" y="4098"/>
                </a:cubicBezTo>
                <a:cubicBezTo>
                  <a:pt x="7201" y="4106"/>
                  <a:pt x="7183" y="4119"/>
                  <a:pt x="7187" y="4126"/>
                </a:cubicBezTo>
                <a:cubicBezTo>
                  <a:pt x="7190" y="4132"/>
                  <a:pt x="7200" y="4135"/>
                  <a:pt x="7204" y="4136"/>
                </a:cubicBezTo>
                <a:cubicBezTo>
                  <a:pt x="7212" y="4134"/>
                  <a:pt x="7212" y="4134"/>
                  <a:pt x="7212" y="4134"/>
                </a:cubicBezTo>
                <a:cubicBezTo>
                  <a:pt x="7204" y="4136"/>
                  <a:pt x="7204" y="4136"/>
                  <a:pt x="7204" y="4136"/>
                </a:cubicBezTo>
                <a:cubicBezTo>
                  <a:pt x="7205" y="4137"/>
                  <a:pt x="7206" y="4137"/>
                  <a:pt x="7206" y="4137"/>
                </a:cubicBezTo>
                <a:cubicBezTo>
                  <a:pt x="7198" y="4142"/>
                  <a:pt x="7198" y="4142"/>
                  <a:pt x="7198" y="4142"/>
                </a:cubicBezTo>
                <a:cubicBezTo>
                  <a:pt x="7198" y="4142"/>
                  <a:pt x="7207" y="4170"/>
                  <a:pt x="7203" y="4172"/>
                </a:cubicBezTo>
                <a:cubicBezTo>
                  <a:pt x="7199" y="4174"/>
                  <a:pt x="7188" y="4172"/>
                  <a:pt x="7188" y="4172"/>
                </a:cubicBezTo>
                <a:cubicBezTo>
                  <a:pt x="7188" y="4172"/>
                  <a:pt x="7191" y="4213"/>
                  <a:pt x="7181" y="4224"/>
                </a:cubicBezTo>
                <a:cubicBezTo>
                  <a:pt x="7171" y="4235"/>
                  <a:pt x="7158" y="4231"/>
                  <a:pt x="7158" y="4231"/>
                </a:cubicBezTo>
                <a:cubicBezTo>
                  <a:pt x="7175" y="4268"/>
                  <a:pt x="7175" y="4268"/>
                  <a:pt x="7175" y="4268"/>
                </a:cubicBezTo>
                <a:cubicBezTo>
                  <a:pt x="7186" y="4260"/>
                  <a:pt x="7186" y="4260"/>
                  <a:pt x="7186" y="4260"/>
                </a:cubicBezTo>
                <a:cubicBezTo>
                  <a:pt x="7192" y="4273"/>
                  <a:pt x="7192" y="4273"/>
                  <a:pt x="7192" y="4273"/>
                </a:cubicBezTo>
                <a:cubicBezTo>
                  <a:pt x="7192" y="4273"/>
                  <a:pt x="7183" y="4286"/>
                  <a:pt x="7185" y="4293"/>
                </a:cubicBezTo>
                <a:cubicBezTo>
                  <a:pt x="7187" y="4300"/>
                  <a:pt x="7200" y="4297"/>
                  <a:pt x="7200" y="4297"/>
                </a:cubicBezTo>
                <a:cubicBezTo>
                  <a:pt x="7204" y="4324"/>
                  <a:pt x="7204" y="4324"/>
                  <a:pt x="7204" y="4324"/>
                </a:cubicBezTo>
                <a:cubicBezTo>
                  <a:pt x="7224" y="4328"/>
                  <a:pt x="7224" y="4328"/>
                  <a:pt x="7224" y="4328"/>
                </a:cubicBezTo>
                <a:cubicBezTo>
                  <a:pt x="7219" y="4336"/>
                  <a:pt x="7219" y="4336"/>
                  <a:pt x="7219" y="4336"/>
                </a:cubicBezTo>
                <a:cubicBezTo>
                  <a:pt x="7252" y="4371"/>
                  <a:pt x="7252" y="4371"/>
                  <a:pt x="7252" y="4371"/>
                </a:cubicBezTo>
                <a:cubicBezTo>
                  <a:pt x="7249" y="4376"/>
                  <a:pt x="7249" y="4376"/>
                  <a:pt x="7249" y="4376"/>
                </a:cubicBezTo>
                <a:cubicBezTo>
                  <a:pt x="7271" y="4403"/>
                  <a:pt x="7271" y="4403"/>
                  <a:pt x="7271" y="4403"/>
                </a:cubicBezTo>
                <a:cubicBezTo>
                  <a:pt x="7272" y="4404"/>
                  <a:pt x="7272" y="4404"/>
                  <a:pt x="7272" y="4404"/>
                </a:cubicBezTo>
                <a:cubicBezTo>
                  <a:pt x="7308" y="4435"/>
                  <a:pt x="7308" y="4435"/>
                  <a:pt x="7308" y="4435"/>
                </a:cubicBezTo>
                <a:cubicBezTo>
                  <a:pt x="7309" y="4447"/>
                  <a:pt x="7309" y="4447"/>
                  <a:pt x="7309" y="4447"/>
                </a:cubicBezTo>
                <a:cubicBezTo>
                  <a:pt x="7321" y="4463"/>
                  <a:pt x="7321" y="4463"/>
                  <a:pt x="7321" y="4463"/>
                </a:cubicBezTo>
                <a:cubicBezTo>
                  <a:pt x="7325" y="4501"/>
                  <a:pt x="7325" y="4501"/>
                  <a:pt x="7325" y="4501"/>
                </a:cubicBezTo>
                <a:cubicBezTo>
                  <a:pt x="7325" y="4501"/>
                  <a:pt x="7326" y="4502"/>
                  <a:pt x="7327" y="4503"/>
                </a:cubicBezTo>
                <a:cubicBezTo>
                  <a:pt x="7331" y="4501"/>
                  <a:pt x="7334" y="4499"/>
                  <a:pt x="7337" y="4497"/>
                </a:cubicBezTo>
                <a:cubicBezTo>
                  <a:pt x="7334" y="4499"/>
                  <a:pt x="7331" y="4501"/>
                  <a:pt x="7327" y="4503"/>
                </a:cubicBezTo>
                <a:cubicBezTo>
                  <a:pt x="7331" y="4506"/>
                  <a:pt x="7338" y="4513"/>
                  <a:pt x="7339" y="4518"/>
                </a:cubicBezTo>
                <a:cubicBezTo>
                  <a:pt x="7339" y="4519"/>
                  <a:pt x="7339" y="4520"/>
                  <a:pt x="7338" y="4521"/>
                </a:cubicBezTo>
                <a:cubicBezTo>
                  <a:pt x="7332" y="4525"/>
                  <a:pt x="7327" y="4526"/>
                  <a:pt x="7327" y="4526"/>
                </a:cubicBezTo>
                <a:cubicBezTo>
                  <a:pt x="7327" y="4526"/>
                  <a:pt x="7340" y="4545"/>
                  <a:pt x="7343" y="4552"/>
                </a:cubicBezTo>
                <a:cubicBezTo>
                  <a:pt x="7346" y="4559"/>
                  <a:pt x="7355" y="4562"/>
                  <a:pt x="7355" y="4562"/>
                </a:cubicBezTo>
                <a:cubicBezTo>
                  <a:pt x="7351" y="4581"/>
                  <a:pt x="7351" y="4581"/>
                  <a:pt x="7351" y="4581"/>
                </a:cubicBezTo>
                <a:cubicBezTo>
                  <a:pt x="7351" y="4581"/>
                  <a:pt x="7383" y="4618"/>
                  <a:pt x="7380" y="4645"/>
                </a:cubicBezTo>
                <a:cubicBezTo>
                  <a:pt x="7377" y="4672"/>
                  <a:pt x="7364" y="4678"/>
                  <a:pt x="7364" y="4678"/>
                </a:cubicBezTo>
                <a:cubicBezTo>
                  <a:pt x="7363" y="4695"/>
                  <a:pt x="7363" y="4695"/>
                  <a:pt x="7363" y="4695"/>
                </a:cubicBezTo>
                <a:cubicBezTo>
                  <a:pt x="7370" y="4694"/>
                  <a:pt x="7370" y="4694"/>
                  <a:pt x="7370" y="4694"/>
                </a:cubicBezTo>
                <a:cubicBezTo>
                  <a:pt x="7370" y="4694"/>
                  <a:pt x="7366" y="4717"/>
                  <a:pt x="7380" y="4738"/>
                </a:cubicBezTo>
                <a:cubicBezTo>
                  <a:pt x="7394" y="4759"/>
                  <a:pt x="7406" y="4797"/>
                  <a:pt x="7403" y="4812"/>
                </a:cubicBezTo>
                <a:cubicBezTo>
                  <a:pt x="7400" y="4827"/>
                  <a:pt x="7389" y="4844"/>
                  <a:pt x="7389" y="4844"/>
                </a:cubicBezTo>
                <a:cubicBezTo>
                  <a:pt x="7389" y="4844"/>
                  <a:pt x="7396" y="4860"/>
                  <a:pt x="7388" y="4866"/>
                </a:cubicBezTo>
                <a:cubicBezTo>
                  <a:pt x="7380" y="4872"/>
                  <a:pt x="7367" y="4870"/>
                  <a:pt x="7367" y="4870"/>
                </a:cubicBezTo>
                <a:cubicBezTo>
                  <a:pt x="7361" y="4884"/>
                  <a:pt x="7361" y="4884"/>
                  <a:pt x="7361" y="4884"/>
                </a:cubicBezTo>
                <a:cubicBezTo>
                  <a:pt x="7363" y="4899"/>
                  <a:pt x="7363" y="4899"/>
                  <a:pt x="7363" y="4899"/>
                </a:cubicBezTo>
                <a:cubicBezTo>
                  <a:pt x="7363" y="4899"/>
                  <a:pt x="7338" y="4896"/>
                  <a:pt x="7339" y="4908"/>
                </a:cubicBezTo>
                <a:cubicBezTo>
                  <a:pt x="7340" y="4920"/>
                  <a:pt x="7336" y="4938"/>
                  <a:pt x="7336" y="4938"/>
                </a:cubicBezTo>
                <a:cubicBezTo>
                  <a:pt x="7329" y="4948"/>
                  <a:pt x="7329" y="4948"/>
                  <a:pt x="7329" y="4948"/>
                </a:cubicBezTo>
                <a:cubicBezTo>
                  <a:pt x="7329" y="4948"/>
                  <a:pt x="7333" y="4980"/>
                  <a:pt x="7330" y="4990"/>
                </a:cubicBezTo>
                <a:cubicBezTo>
                  <a:pt x="7327" y="5000"/>
                  <a:pt x="7316" y="5003"/>
                  <a:pt x="7316" y="5003"/>
                </a:cubicBezTo>
                <a:cubicBezTo>
                  <a:pt x="7316" y="5030"/>
                  <a:pt x="7316" y="5030"/>
                  <a:pt x="7316" y="5030"/>
                </a:cubicBezTo>
                <a:cubicBezTo>
                  <a:pt x="7301" y="5042"/>
                  <a:pt x="7301" y="5042"/>
                  <a:pt x="7301" y="5042"/>
                </a:cubicBezTo>
                <a:cubicBezTo>
                  <a:pt x="7301" y="5069"/>
                  <a:pt x="7301" y="5069"/>
                  <a:pt x="7301" y="5069"/>
                </a:cubicBezTo>
                <a:cubicBezTo>
                  <a:pt x="7308" y="5078"/>
                  <a:pt x="7308" y="5078"/>
                  <a:pt x="7308" y="5078"/>
                </a:cubicBezTo>
                <a:cubicBezTo>
                  <a:pt x="7295" y="5093"/>
                  <a:pt x="7295" y="5093"/>
                  <a:pt x="7295" y="5093"/>
                </a:cubicBezTo>
                <a:cubicBezTo>
                  <a:pt x="7298" y="5120"/>
                  <a:pt x="7298" y="5120"/>
                  <a:pt x="7298" y="5120"/>
                </a:cubicBezTo>
                <a:cubicBezTo>
                  <a:pt x="7302" y="5166"/>
                  <a:pt x="7302" y="5166"/>
                  <a:pt x="7302" y="5166"/>
                </a:cubicBezTo>
                <a:cubicBezTo>
                  <a:pt x="7302" y="5166"/>
                  <a:pt x="7311" y="5183"/>
                  <a:pt x="7320" y="5196"/>
                </a:cubicBezTo>
                <a:cubicBezTo>
                  <a:pt x="7329" y="5209"/>
                  <a:pt x="7362" y="5257"/>
                  <a:pt x="7363" y="5274"/>
                </a:cubicBezTo>
                <a:cubicBezTo>
                  <a:pt x="7364" y="5291"/>
                  <a:pt x="7377" y="5308"/>
                  <a:pt x="7381" y="5321"/>
                </a:cubicBezTo>
                <a:cubicBezTo>
                  <a:pt x="7385" y="5334"/>
                  <a:pt x="7400" y="5349"/>
                  <a:pt x="7400" y="5349"/>
                </a:cubicBezTo>
                <a:cubicBezTo>
                  <a:pt x="7400" y="5363"/>
                  <a:pt x="7400" y="5363"/>
                  <a:pt x="7400" y="5363"/>
                </a:cubicBezTo>
                <a:cubicBezTo>
                  <a:pt x="7400" y="5363"/>
                  <a:pt x="7429" y="5384"/>
                  <a:pt x="7429" y="5400"/>
                </a:cubicBezTo>
                <a:cubicBezTo>
                  <a:pt x="7429" y="5416"/>
                  <a:pt x="7427" y="5490"/>
                  <a:pt x="7427" y="5490"/>
                </a:cubicBezTo>
                <a:cubicBezTo>
                  <a:pt x="7427" y="5490"/>
                  <a:pt x="7442" y="5515"/>
                  <a:pt x="7444" y="5535"/>
                </a:cubicBezTo>
                <a:cubicBezTo>
                  <a:pt x="7446" y="5555"/>
                  <a:pt x="7438" y="5555"/>
                  <a:pt x="7438" y="5555"/>
                </a:cubicBezTo>
                <a:cubicBezTo>
                  <a:pt x="7447" y="5588"/>
                  <a:pt x="7447" y="5588"/>
                  <a:pt x="7447" y="5588"/>
                </a:cubicBezTo>
                <a:cubicBezTo>
                  <a:pt x="7449" y="5612"/>
                  <a:pt x="7449" y="5612"/>
                  <a:pt x="7449" y="5612"/>
                </a:cubicBezTo>
                <a:cubicBezTo>
                  <a:pt x="7457" y="5612"/>
                  <a:pt x="7457" y="5612"/>
                  <a:pt x="7457" y="5612"/>
                </a:cubicBezTo>
                <a:cubicBezTo>
                  <a:pt x="7457" y="5612"/>
                  <a:pt x="7454" y="5632"/>
                  <a:pt x="7455" y="5636"/>
                </a:cubicBezTo>
                <a:cubicBezTo>
                  <a:pt x="7456" y="5640"/>
                  <a:pt x="7466" y="5648"/>
                  <a:pt x="7466" y="5648"/>
                </a:cubicBezTo>
                <a:cubicBezTo>
                  <a:pt x="7467" y="5667"/>
                  <a:pt x="7467" y="5667"/>
                  <a:pt x="7467" y="5667"/>
                </a:cubicBezTo>
                <a:cubicBezTo>
                  <a:pt x="7467" y="5667"/>
                  <a:pt x="7482" y="5699"/>
                  <a:pt x="7488" y="5710"/>
                </a:cubicBezTo>
                <a:cubicBezTo>
                  <a:pt x="7494" y="5721"/>
                  <a:pt x="7514" y="5728"/>
                  <a:pt x="7514" y="5728"/>
                </a:cubicBezTo>
                <a:cubicBezTo>
                  <a:pt x="7514" y="5728"/>
                  <a:pt x="7521" y="5751"/>
                  <a:pt x="7525" y="5755"/>
                </a:cubicBezTo>
                <a:cubicBezTo>
                  <a:pt x="7529" y="5759"/>
                  <a:pt x="7545" y="5777"/>
                  <a:pt x="7545" y="5790"/>
                </a:cubicBezTo>
                <a:cubicBezTo>
                  <a:pt x="7545" y="5803"/>
                  <a:pt x="7542" y="5829"/>
                  <a:pt x="7552" y="5844"/>
                </a:cubicBezTo>
                <a:cubicBezTo>
                  <a:pt x="7562" y="5859"/>
                  <a:pt x="7597" y="5892"/>
                  <a:pt x="7597" y="5906"/>
                </a:cubicBezTo>
                <a:cubicBezTo>
                  <a:pt x="7597" y="5920"/>
                  <a:pt x="7596" y="5947"/>
                  <a:pt x="7592" y="5951"/>
                </a:cubicBezTo>
                <a:cubicBezTo>
                  <a:pt x="7588" y="5955"/>
                  <a:pt x="7576" y="5947"/>
                  <a:pt x="7575" y="5955"/>
                </a:cubicBezTo>
                <a:cubicBezTo>
                  <a:pt x="7574" y="5963"/>
                  <a:pt x="7577" y="5971"/>
                  <a:pt x="7587" y="5988"/>
                </a:cubicBezTo>
                <a:cubicBezTo>
                  <a:pt x="7597" y="6005"/>
                  <a:pt x="7589" y="6024"/>
                  <a:pt x="7595" y="6032"/>
                </a:cubicBezTo>
                <a:cubicBezTo>
                  <a:pt x="7601" y="6040"/>
                  <a:pt x="7598" y="6029"/>
                  <a:pt x="7604" y="6026"/>
                </a:cubicBezTo>
                <a:cubicBezTo>
                  <a:pt x="7610" y="6023"/>
                  <a:pt x="7617" y="6033"/>
                  <a:pt x="7617" y="6033"/>
                </a:cubicBezTo>
                <a:cubicBezTo>
                  <a:pt x="7635" y="6039"/>
                  <a:pt x="7635" y="6039"/>
                  <a:pt x="7635" y="6039"/>
                </a:cubicBezTo>
                <a:cubicBezTo>
                  <a:pt x="7635" y="6039"/>
                  <a:pt x="7640" y="6065"/>
                  <a:pt x="7659" y="6062"/>
                </a:cubicBezTo>
                <a:cubicBezTo>
                  <a:pt x="7678" y="6059"/>
                  <a:pt x="7679" y="6045"/>
                  <a:pt x="7691" y="6041"/>
                </a:cubicBezTo>
                <a:cubicBezTo>
                  <a:pt x="7703" y="6037"/>
                  <a:pt x="7738" y="6048"/>
                  <a:pt x="7747" y="6045"/>
                </a:cubicBezTo>
                <a:cubicBezTo>
                  <a:pt x="7756" y="6042"/>
                  <a:pt x="7752" y="6021"/>
                  <a:pt x="7775" y="6021"/>
                </a:cubicBezTo>
                <a:cubicBezTo>
                  <a:pt x="7798" y="6021"/>
                  <a:pt x="7806" y="6029"/>
                  <a:pt x="7806" y="6029"/>
                </a:cubicBezTo>
                <a:cubicBezTo>
                  <a:pt x="7806" y="6029"/>
                  <a:pt x="7817" y="6018"/>
                  <a:pt x="7840" y="6019"/>
                </a:cubicBezTo>
                <a:cubicBezTo>
                  <a:pt x="7863" y="6020"/>
                  <a:pt x="7875" y="6030"/>
                  <a:pt x="7880" y="6029"/>
                </a:cubicBezTo>
                <a:cubicBezTo>
                  <a:pt x="7885" y="6028"/>
                  <a:pt x="7897" y="6018"/>
                  <a:pt x="7897" y="6018"/>
                </a:cubicBezTo>
                <a:cubicBezTo>
                  <a:pt x="7897" y="6018"/>
                  <a:pt x="7911" y="6025"/>
                  <a:pt x="7920" y="6020"/>
                </a:cubicBezTo>
                <a:cubicBezTo>
                  <a:pt x="7929" y="6015"/>
                  <a:pt x="7941" y="6007"/>
                  <a:pt x="7941" y="6007"/>
                </a:cubicBezTo>
                <a:cubicBezTo>
                  <a:pt x="7941" y="6007"/>
                  <a:pt x="7965" y="6015"/>
                  <a:pt x="7987" y="6000"/>
                </a:cubicBezTo>
                <a:cubicBezTo>
                  <a:pt x="8009" y="5985"/>
                  <a:pt x="8039" y="5956"/>
                  <a:pt x="8039" y="5956"/>
                </a:cubicBezTo>
                <a:cubicBezTo>
                  <a:pt x="8052" y="5948"/>
                  <a:pt x="8052" y="5948"/>
                  <a:pt x="8052" y="5948"/>
                </a:cubicBezTo>
                <a:cubicBezTo>
                  <a:pt x="8114" y="5882"/>
                  <a:pt x="8114" y="5882"/>
                  <a:pt x="8114" y="5882"/>
                </a:cubicBezTo>
                <a:cubicBezTo>
                  <a:pt x="8129" y="5883"/>
                  <a:pt x="8129" y="5883"/>
                  <a:pt x="8129" y="5883"/>
                </a:cubicBezTo>
                <a:cubicBezTo>
                  <a:pt x="8129" y="5883"/>
                  <a:pt x="8166" y="5832"/>
                  <a:pt x="8170" y="5818"/>
                </a:cubicBezTo>
                <a:cubicBezTo>
                  <a:pt x="8174" y="5804"/>
                  <a:pt x="8191" y="5768"/>
                  <a:pt x="8200" y="5762"/>
                </a:cubicBezTo>
                <a:cubicBezTo>
                  <a:pt x="8209" y="5756"/>
                  <a:pt x="8240" y="5743"/>
                  <a:pt x="8243" y="5732"/>
                </a:cubicBezTo>
                <a:cubicBezTo>
                  <a:pt x="8246" y="5721"/>
                  <a:pt x="8262" y="5680"/>
                  <a:pt x="8262" y="5680"/>
                </a:cubicBezTo>
                <a:cubicBezTo>
                  <a:pt x="8262" y="5680"/>
                  <a:pt x="8268" y="5663"/>
                  <a:pt x="8273" y="5647"/>
                </a:cubicBezTo>
                <a:cubicBezTo>
                  <a:pt x="8275" y="5639"/>
                  <a:pt x="8277" y="5632"/>
                  <a:pt x="8277" y="5627"/>
                </a:cubicBezTo>
                <a:cubicBezTo>
                  <a:pt x="8278" y="5612"/>
                  <a:pt x="8269" y="5601"/>
                  <a:pt x="8269" y="5601"/>
                </a:cubicBezTo>
                <a:cubicBezTo>
                  <a:pt x="8269" y="5601"/>
                  <a:pt x="8250" y="5595"/>
                  <a:pt x="8271" y="5575"/>
                </a:cubicBezTo>
                <a:cubicBezTo>
                  <a:pt x="8292" y="5555"/>
                  <a:pt x="8327" y="5541"/>
                  <a:pt x="8348" y="5529"/>
                </a:cubicBezTo>
                <a:cubicBezTo>
                  <a:pt x="8369" y="5517"/>
                  <a:pt x="8404" y="5500"/>
                  <a:pt x="8404" y="5491"/>
                </a:cubicBezTo>
                <a:cubicBezTo>
                  <a:pt x="8404" y="5482"/>
                  <a:pt x="8404" y="5474"/>
                  <a:pt x="8404" y="5474"/>
                </a:cubicBezTo>
                <a:cubicBezTo>
                  <a:pt x="8404" y="5474"/>
                  <a:pt x="8393" y="5483"/>
                  <a:pt x="8392" y="5469"/>
                </a:cubicBezTo>
                <a:cubicBezTo>
                  <a:pt x="8391" y="5455"/>
                  <a:pt x="8411" y="5440"/>
                  <a:pt x="8409" y="5430"/>
                </a:cubicBezTo>
                <a:cubicBezTo>
                  <a:pt x="8407" y="5420"/>
                  <a:pt x="8403" y="5406"/>
                  <a:pt x="8403" y="5406"/>
                </a:cubicBezTo>
                <a:cubicBezTo>
                  <a:pt x="8410" y="5387"/>
                  <a:pt x="8410" y="5387"/>
                  <a:pt x="8410" y="5387"/>
                </a:cubicBezTo>
                <a:cubicBezTo>
                  <a:pt x="8408" y="5382"/>
                  <a:pt x="8408" y="5382"/>
                  <a:pt x="8408" y="5382"/>
                </a:cubicBezTo>
                <a:cubicBezTo>
                  <a:pt x="8397" y="5395"/>
                  <a:pt x="8397" y="5395"/>
                  <a:pt x="8397" y="5395"/>
                </a:cubicBezTo>
                <a:cubicBezTo>
                  <a:pt x="8400" y="5368"/>
                  <a:pt x="8400" y="5368"/>
                  <a:pt x="8400" y="5368"/>
                </a:cubicBezTo>
                <a:cubicBezTo>
                  <a:pt x="8400" y="5368"/>
                  <a:pt x="8385" y="5353"/>
                  <a:pt x="8384" y="5343"/>
                </a:cubicBezTo>
                <a:cubicBezTo>
                  <a:pt x="8383" y="5333"/>
                  <a:pt x="8392" y="5323"/>
                  <a:pt x="8387" y="5311"/>
                </a:cubicBezTo>
                <a:cubicBezTo>
                  <a:pt x="8382" y="5299"/>
                  <a:pt x="8370" y="5310"/>
                  <a:pt x="8370" y="5297"/>
                </a:cubicBezTo>
                <a:cubicBezTo>
                  <a:pt x="8370" y="5284"/>
                  <a:pt x="8381" y="5263"/>
                  <a:pt x="8384" y="5259"/>
                </a:cubicBezTo>
                <a:cubicBezTo>
                  <a:pt x="8387" y="5255"/>
                  <a:pt x="8411" y="5249"/>
                  <a:pt x="8414" y="5240"/>
                </a:cubicBezTo>
                <a:cubicBezTo>
                  <a:pt x="8417" y="5231"/>
                  <a:pt x="8422" y="5216"/>
                  <a:pt x="8429" y="5211"/>
                </a:cubicBezTo>
                <a:cubicBezTo>
                  <a:pt x="8436" y="5206"/>
                  <a:pt x="8441" y="5211"/>
                  <a:pt x="8449" y="5205"/>
                </a:cubicBezTo>
                <a:cubicBezTo>
                  <a:pt x="8457" y="5199"/>
                  <a:pt x="8472" y="5191"/>
                  <a:pt x="8474" y="5175"/>
                </a:cubicBezTo>
                <a:cubicBezTo>
                  <a:pt x="8476" y="5159"/>
                  <a:pt x="8493" y="5141"/>
                  <a:pt x="8510" y="5133"/>
                </a:cubicBezTo>
                <a:cubicBezTo>
                  <a:pt x="8527" y="5125"/>
                  <a:pt x="8571" y="5111"/>
                  <a:pt x="8579" y="5104"/>
                </a:cubicBezTo>
                <a:cubicBezTo>
                  <a:pt x="8587" y="5097"/>
                  <a:pt x="8620" y="5080"/>
                  <a:pt x="8620" y="5080"/>
                </a:cubicBezTo>
                <a:cubicBezTo>
                  <a:pt x="8620" y="5070"/>
                  <a:pt x="8620" y="5070"/>
                  <a:pt x="8620" y="5070"/>
                </a:cubicBezTo>
                <a:cubicBezTo>
                  <a:pt x="8620" y="5070"/>
                  <a:pt x="8638" y="5051"/>
                  <a:pt x="8638" y="5046"/>
                </a:cubicBezTo>
                <a:cubicBezTo>
                  <a:pt x="8638" y="5041"/>
                  <a:pt x="8660" y="5019"/>
                  <a:pt x="8660" y="5019"/>
                </a:cubicBezTo>
                <a:cubicBezTo>
                  <a:pt x="8658" y="5010"/>
                  <a:pt x="8658" y="5010"/>
                  <a:pt x="8658" y="5010"/>
                </a:cubicBezTo>
                <a:cubicBezTo>
                  <a:pt x="8658" y="5010"/>
                  <a:pt x="8670" y="4993"/>
                  <a:pt x="8670" y="4985"/>
                </a:cubicBezTo>
                <a:cubicBezTo>
                  <a:pt x="8670" y="4977"/>
                  <a:pt x="8669" y="4966"/>
                  <a:pt x="8669" y="4966"/>
                </a:cubicBezTo>
                <a:cubicBezTo>
                  <a:pt x="8661" y="4967"/>
                  <a:pt x="8661" y="4967"/>
                  <a:pt x="8661" y="4967"/>
                </a:cubicBezTo>
                <a:cubicBezTo>
                  <a:pt x="8661" y="4926"/>
                  <a:pt x="8661" y="4926"/>
                  <a:pt x="8661" y="4926"/>
                </a:cubicBezTo>
                <a:cubicBezTo>
                  <a:pt x="8653" y="4918"/>
                  <a:pt x="8653" y="4918"/>
                  <a:pt x="8653" y="4918"/>
                </a:cubicBezTo>
                <a:cubicBezTo>
                  <a:pt x="8664" y="4911"/>
                  <a:pt x="8664" y="4911"/>
                  <a:pt x="8664" y="4911"/>
                </a:cubicBezTo>
                <a:cubicBezTo>
                  <a:pt x="8657" y="4880"/>
                  <a:pt x="8657" y="4880"/>
                  <a:pt x="8657" y="4880"/>
                </a:cubicBezTo>
                <a:cubicBezTo>
                  <a:pt x="8665" y="4860"/>
                  <a:pt x="8665" y="4860"/>
                  <a:pt x="8665" y="4860"/>
                </a:cubicBezTo>
                <a:cubicBezTo>
                  <a:pt x="8655" y="4834"/>
                  <a:pt x="8655" y="4834"/>
                  <a:pt x="8655" y="4834"/>
                </a:cubicBezTo>
                <a:cubicBezTo>
                  <a:pt x="8655" y="4834"/>
                  <a:pt x="8667" y="4777"/>
                  <a:pt x="8667" y="4769"/>
                </a:cubicBezTo>
                <a:cubicBezTo>
                  <a:pt x="8667" y="4761"/>
                  <a:pt x="8659" y="4756"/>
                  <a:pt x="8659" y="4756"/>
                </a:cubicBezTo>
                <a:cubicBezTo>
                  <a:pt x="8659" y="4756"/>
                  <a:pt x="8659" y="4756"/>
                  <a:pt x="8659" y="4756"/>
                </a:cubicBezTo>
                <a:cubicBezTo>
                  <a:pt x="8656" y="4745"/>
                  <a:pt x="8656" y="4745"/>
                  <a:pt x="8656" y="4745"/>
                </a:cubicBezTo>
                <a:cubicBezTo>
                  <a:pt x="8656" y="4745"/>
                  <a:pt x="8628" y="4738"/>
                  <a:pt x="8626" y="4727"/>
                </a:cubicBezTo>
                <a:cubicBezTo>
                  <a:pt x="8624" y="4716"/>
                  <a:pt x="8622" y="4685"/>
                  <a:pt x="8622" y="4685"/>
                </a:cubicBezTo>
                <a:cubicBezTo>
                  <a:pt x="8607" y="4654"/>
                  <a:pt x="8607" y="4654"/>
                  <a:pt x="8607" y="4654"/>
                </a:cubicBezTo>
                <a:cubicBezTo>
                  <a:pt x="8616" y="4623"/>
                  <a:pt x="8616" y="4623"/>
                  <a:pt x="8616" y="4623"/>
                </a:cubicBezTo>
                <a:cubicBezTo>
                  <a:pt x="8605" y="4609"/>
                  <a:pt x="8605" y="4609"/>
                  <a:pt x="8605" y="4609"/>
                </a:cubicBezTo>
                <a:cubicBezTo>
                  <a:pt x="8605" y="4609"/>
                  <a:pt x="8625" y="4574"/>
                  <a:pt x="8620" y="4566"/>
                </a:cubicBezTo>
                <a:cubicBezTo>
                  <a:pt x="8615" y="4558"/>
                  <a:pt x="8588" y="4551"/>
                  <a:pt x="8585" y="4539"/>
                </a:cubicBezTo>
                <a:cubicBezTo>
                  <a:pt x="8582" y="4527"/>
                  <a:pt x="8599" y="4488"/>
                  <a:pt x="8600" y="4481"/>
                </a:cubicBezTo>
                <a:cubicBezTo>
                  <a:pt x="8601" y="4475"/>
                  <a:pt x="8603" y="4452"/>
                  <a:pt x="8604" y="4447"/>
                </a:cubicBezTo>
                <a:cubicBezTo>
                  <a:pt x="8604" y="4446"/>
                  <a:pt x="8604" y="4446"/>
                  <a:pt x="8604" y="4446"/>
                </a:cubicBezTo>
                <a:cubicBezTo>
                  <a:pt x="8617" y="4443"/>
                  <a:pt x="8617" y="4443"/>
                  <a:pt x="8617" y="4443"/>
                </a:cubicBezTo>
                <a:cubicBezTo>
                  <a:pt x="8637" y="4401"/>
                  <a:pt x="8637" y="4401"/>
                  <a:pt x="8637" y="4401"/>
                </a:cubicBezTo>
                <a:cubicBezTo>
                  <a:pt x="8637" y="4401"/>
                  <a:pt x="8635" y="4386"/>
                  <a:pt x="8635" y="4379"/>
                </a:cubicBezTo>
                <a:cubicBezTo>
                  <a:pt x="8635" y="4372"/>
                  <a:pt x="8656" y="4372"/>
                  <a:pt x="8655" y="4362"/>
                </a:cubicBezTo>
                <a:cubicBezTo>
                  <a:pt x="8654" y="4352"/>
                  <a:pt x="8649" y="4339"/>
                  <a:pt x="8657" y="4336"/>
                </a:cubicBezTo>
                <a:cubicBezTo>
                  <a:pt x="8665" y="4333"/>
                  <a:pt x="8680" y="4326"/>
                  <a:pt x="8680" y="4326"/>
                </a:cubicBezTo>
                <a:cubicBezTo>
                  <a:pt x="8684" y="4299"/>
                  <a:pt x="8684" y="4299"/>
                  <a:pt x="8684" y="4299"/>
                </a:cubicBezTo>
                <a:cubicBezTo>
                  <a:pt x="8684" y="4299"/>
                  <a:pt x="8708" y="4304"/>
                  <a:pt x="8716" y="4289"/>
                </a:cubicBezTo>
                <a:cubicBezTo>
                  <a:pt x="8717" y="4287"/>
                  <a:pt x="8718" y="4284"/>
                  <a:pt x="8720" y="4281"/>
                </a:cubicBezTo>
                <a:cubicBezTo>
                  <a:pt x="8719" y="4283"/>
                  <a:pt x="8719" y="4284"/>
                  <a:pt x="8718" y="4285"/>
                </a:cubicBezTo>
                <a:cubicBezTo>
                  <a:pt x="8727" y="4268"/>
                  <a:pt x="8744" y="4236"/>
                  <a:pt x="8750" y="4226"/>
                </a:cubicBezTo>
                <a:cubicBezTo>
                  <a:pt x="8757" y="4215"/>
                  <a:pt x="8789" y="4200"/>
                  <a:pt x="8792" y="4185"/>
                </a:cubicBezTo>
                <a:cubicBezTo>
                  <a:pt x="8795" y="4170"/>
                  <a:pt x="8838" y="4132"/>
                  <a:pt x="8849" y="4119"/>
                </a:cubicBezTo>
                <a:cubicBezTo>
                  <a:pt x="8860" y="4106"/>
                  <a:pt x="8894" y="4087"/>
                  <a:pt x="8902" y="4082"/>
                </a:cubicBezTo>
                <a:cubicBezTo>
                  <a:pt x="8910" y="4077"/>
                  <a:pt x="8967" y="4030"/>
                  <a:pt x="8973" y="4019"/>
                </a:cubicBezTo>
                <a:cubicBezTo>
                  <a:pt x="8979" y="4008"/>
                  <a:pt x="9023" y="3959"/>
                  <a:pt x="9027" y="3945"/>
                </a:cubicBezTo>
                <a:cubicBezTo>
                  <a:pt x="9031" y="3931"/>
                  <a:pt x="9056" y="3885"/>
                  <a:pt x="9062" y="3880"/>
                </a:cubicBezTo>
                <a:cubicBezTo>
                  <a:pt x="9068" y="3875"/>
                  <a:pt x="9076" y="3862"/>
                  <a:pt x="9076" y="3854"/>
                </a:cubicBezTo>
                <a:cubicBezTo>
                  <a:pt x="9076" y="3846"/>
                  <a:pt x="9082" y="3817"/>
                  <a:pt x="9089" y="3808"/>
                </a:cubicBezTo>
                <a:cubicBezTo>
                  <a:pt x="9096" y="3799"/>
                  <a:pt x="9109" y="3787"/>
                  <a:pt x="9109" y="3774"/>
                </a:cubicBezTo>
                <a:cubicBezTo>
                  <a:pt x="9109" y="3761"/>
                  <a:pt x="9119" y="3751"/>
                  <a:pt x="9119" y="3751"/>
                </a:cubicBezTo>
                <a:cubicBezTo>
                  <a:pt x="9132" y="3715"/>
                  <a:pt x="9132" y="3715"/>
                  <a:pt x="9132" y="3715"/>
                </a:cubicBezTo>
                <a:cubicBezTo>
                  <a:pt x="9132" y="3715"/>
                  <a:pt x="9149" y="3719"/>
                  <a:pt x="9149" y="3693"/>
                </a:cubicBezTo>
                <a:cubicBezTo>
                  <a:pt x="9149" y="3667"/>
                  <a:pt x="9149" y="3639"/>
                  <a:pt x="9149" y="3639"/>
                </a:cubicBezTo>
                <a:cubicBezTo>
                  <a:pt x="9163" y="3630"/>
                  <a:pt x="9163" y="3630"/>
                  <a:pt x="9163" y="3630"/>
                </a:cubicBezTo>
                <a:cubicBezTo>
                  <a:pt x="9159" y="3584"/>
                  <a:pt x="9159" y="3584"/>
                  <a:pt x="9159" y="3584"/>
                </a:cubicBezTo>
                <a:cubicBezTo>
                  <a:pt x="9159" y="3584"/>
                  <a:pt x="9172" y="3560"/>
                  <a:pt x="9166" y="3554"/>
                </a:cubicBezTo>
                <a:cubicBezTo>
                  <a:pt x="9160" y="3548"/>
                  <a:pt x="9139" y="3546"/>
                  <a:pt x="9139" y="3546"/>
                </a:cubicBezTo>
                <a:cubicBezTo>
                  <a:pt x="9139" y="3546"/>
                  <a:pt x="9131" y="3560"/>
                  <a:pt x="9124" y="3567"/>
                </a:cubicBezTo>
                <a:cubicBezTo>
                  <a:pt x="9117" y="3574"/>
                  <a:pt x="9080" y="3583"/>
                  <a:pt x="9074" y="3583"/>
                </a:cubicBezTo>
                <a:cubicBezTo>
                  <a:pt x="9068" y="3583"/>
                  <a:pt x="9047" y="3577"/>
                  <a:pt x="9037" y="3581"/>
                </a:cubicBezTo>
                <a:cubicBezTo>
                  <a:pt x="9027" y="3585"/>
                  <a:pt x="9014" y="3600"/>
                  <a:pt x="9010" y="3600"/>
                </a:cubicBezTo>
                <a:cubicBezTo>
                  <a:pt x="9006" y="3600"/>
                  <a:pt x="8996" y="3588"/>
                  <a:pt x="8988" y="3589"/>
                </a:cubicBezTo>
                <a:cubicBezTo>
                  <a:pt x="8980" y="3590"/>
                  <a:pt x="8953" y="3618"/>
                  <a:pt x="8944" y="3619"/>
                </a:cubicBezTo>
                <a:cubicBezTo>
                  <a:pt x="8935" y="3620"/>
                  <a:pt x="8927" y="3604"/>
                  <a:pt x="8913" y="3608"/>
                </a:cubicBezTo>
                <a:cubicBezTo>
                  <a:pt x="8899" y="3612"/>
                  <a:pt x="8881" y="3629"/>
                  <a:pt x="8873" y="3630"/>
                </a:cubicBezTo>
                <a:cubicBezTo>
                  <a:pt x="8865" y="3631"/>
                  <a:pt x="8833" y="3631"/>
                  <a:pt x="8833" y="3631"/>
                </a:cubicBezTo>
                <a:cubicBezTo>
                  <a:pt x="8833" y="3631"/>
                  <a:pt x="8803" y="3604"/>
                  <a:pt x="8803" y="3594"/>
                </a:cubicBezTo>
                <a:cubicBezTo>
                  <a:pt x="8803" y="3586"/>
                  <a:pt x="8794" y="3582"/>
                  <a:pt x="8791" y="3581"/>
                </a:cubicBezTo>
                <a:cubicBezTo>
                  <a:pt x="8790" y="3581"/>
                  <a:pt x="8790" y="3581"/>
                  <a:pt x="8790" y="3581"/>
                </a:cubicBezTo>
                <a:cubicBezTo>
                  <a:pt x="8783" y="3571"/>
                  <a:pt x="8783" y="3571"/>
                  <a:pt x="8783" y="3571"/>
                </a:cubicBezTo>
                <a:cubicBezTo>
                  <a:pt x="8760" y="3573"/>
                  <a:pt x="8760" y="3573"/>
                  <a:pt x="8760" y="3573"/>
                </a:cubicBezTo>
                <a:cubicBezTo>
                  <a:pt x="8760" y="3573"/>
                  <a:pt x="8801" y="3540"/>
                  <a:pt x="8792" y="3527"/>
                </a:cubicBezTo>
                <a:cubicBezTo>
                  <a:pt x="8789" y="3522"/>
                  <a:pt x="8784" y="3516"/>
                  <a:pt x="8779" y="3510"/>
                </a:cubicBezTo>
                <a:cubicBezTo>
                  <a:pt x="8771" y="3500"/>
                  <a:pt x="8763" y="3491"/>
                  <a:pt x="8763" y="3491"/>
                </a:cubicBezTo>
                <a:cubicBezTo>
                  <a:pt x="8763" y="3491"/>
                  <a:pt x="8746" y="3494"/>
                  <a:pt x="8744" y="3487"/>
                </a:cubicBezTo>
                <a:cubicBezTo>
                  <a:pt x="8742" y="3480"/>
                  <a:pt x="8742" y="3462"/>
                  <a:pt x="8742" y="3462"/>
                </a:cubicBezTo>
                <a:cubicBezTo>
                  <a:pt x="8742" y="3462"/>
                  <a:pt x="8703" y="3448"/>
                  <a:pt x="8700" y="3439"/>
                </a:cubicBezTo>
                <a:cubicBezTo>
                  <a:pt x="8697" y="3430"/>
                  <a:pt x="8697" y="3408"/>
                  <a:pt x="8690" y="3404"/>
                </a:cubicBezTo>
                <a:cubicBezTo>
                  <a:pt x="8683" y="3400"/>
                  <a:pt x="8666" y="3404"/>
                  <a:pt x="8663" y="3400"/>
                </a:cubicBezTo>
                <a:cubicBezTo>
                  <a:pt x="8660" y="3396"/>
                  <a:pt x="8649" y="3382"/>
                  <a:pt x="8649" y="3382"/>
                </a:cubicBezTo>
                <a:cubicBezTo>
                  <a:pt x="8636" y="3388"/>
                  <a:pt x="8636" y="3388"/>
                  <a:pt x="8636" y="3388"/>
                </a:cubicBezTo>
                <a:cubicBezTo>
                  <a:pt x="8628" y="3375"/>
                  <a:pt x="8628" y="3375"/>
                  <a:pt x="8628" y="3375"/>
                </a:cubicBezTo>
                <a:cubicBezTo>
                  <a:pt x="8616" y="3372"/>
                  <a:pt x="8616" y="3372"/>
                  <a:pt x="8616" y="3372"/>
                </a:cubicBezTo>
                <a:cubicBezTo>
                  <a:pt x="8616" y="3372"/>
                  <a:pt x="8596" y="3352"/>
                  <a:pt x="8593" y="3340"/>
                </a:cubicBezTo>
                <a:cubicBezTo>
                  <a:pt x="8590" y="3328"/>
                  <a:pt x="8594" y="3308"/>
                  <a:pt x="8587" y="3285"/>
                </a:cubicBezTo>
                <a:cubicBezTo>
                  <a:pt x="8580" y="3262"/>
                  <a:pt x="8559" y="3224"/>
                  <a:pt x="8559" y="3224"/>
                </a:cubicBezTo>
                <a:cubicBezTo>
                  <a:pt x="8557" y="3223"/>
                  <a:pt x="8557" y="3223"/>
                  <a:pt x="8557" y="3223"/>
                </a:cubicBezTo>
                <a:cubicBezTo>
                  <a:pt x="8532" y="3208"/>
                  <a:pt x="8532" y="3208"/>
                  <a:pt x="8532" y="3208"/>
                </a:cubicBezTo>
                <a:cubicBezTo>
                  <a:pt x="8532" y="3208"/>
                  <a:pt x="8529" y="3192"/>
                  <a:pt x="8523" y="3188"/>
                </a:cubicBezTo>
                <a:cubicBezTo>
                  <a:pt x="8517" y="3184"/>
                  <a:pt x="8502" y="3194"/>
                  <a:pt x="8498" y="3180"/>
                </a:cubicBezTo>
                <a:cubicBezTo>
                  <a:pt x="8494" y="3166"/>
                  <a:pt x="8493" y="3128"/>
                  <a:pt x="8493" y="3128"/>
                </a:cubicBezTo>
                <a:cubicBezTo>
                  <a:pt x="8486" y="3126"/>
                  <a:pt x="8486" y="3126"/>
                  <a:pt x="8486" y="3126"/>
                </a:cubicBezTo>
                <a:cubicBezTo>
                  <a:pt x="8486" y="3126"/>
                  <a:pt x="8484" y="3084"/>
                  <a:pt x="8484" y="3079"/>
                </a:cubicBezTo>
                <a:cubicBezTo>
                  <a:pt x="8484" y="3074"/>
                  <a:pt x="8479" y="3063"/>
                  <a:pt x="8479" y="3063"/>
                </a:cubicBezTo>
                <a:cubicBezTo>
                  <a:pt x="8491" y="3060"/>
                  <a:pt x="8491" y="3060"/>
                  <a:pt x="8491" y="3060"/>
                </a:cubicBezTo>
                <a:cubicBezTo>
                  <a:pt x="8491" y="3060"/>
                  <a:pt x="8473" y="3045"/>
                  <a:pt x="8472" y="3036"/>
                </a:cubicBezTo>
                <a:cubicBezTo>
                  <a:pt x="8471" y="3027"/>
                  <a:pt x="8477" y="3011"/>
                  <a:pt x="8469" y="3005"/>
                </a:cubicBezTo>
                <a:cubicBezTo>
                  <a:pt x="8461" y="2999"/>
                  <a:pt x="8450" y="2991"/>
                  <a:pt x="8450" y="2991"/>
                </a:cubicBezTo>
                <a:cubicBezTo>
                  <a:pt x="8450" y="2991"/>
                  <a:pt x="8441" y="2979"/>
                  <a:pt x="8437" y="2975"/>
                </a:cubicBezTo>
                <a:cubicBezTo>
                  <a:pt x="8433" y="2971"/>
                  <a:pt x="8432" y="2978"/>
                  <a:pt x="8426" y="2974"/>
                </a:cubicBezTo>
                <a:cubicBezTo>
                  <a:pt x="8422" y="2971"/>
                  <a:pt x="8415" y="2962"/>
                  <a:pt x="8410" y="2952"/>
                </a:cubicBezTo>
                <a:cubicBezTo>
                  <a:pt x="8407" y="2946"/>
                  <a:pt x="8405" y="2940"/>
                  <a:pt x="8405" y="2935"/>
                </a:cubicBezTo>
                <a:cubicBezTo>
                  <a:pt x="8404" y="2920"/>
                  <a:pt x="8403" y="2906"/>
                  <a:pt x="8403" y="2906"/>
                </a:cubicBezTo>
                <a:cubicBezTo>
                  <a:pt x="8415" y="2905"/>
                  <a:pt x="8415" y="2905"/>
                  <a:pt x="8415" y="2905"/>
                </a:cubicBezTo>
                <a:cubicBezTo>
                  <a:pt x="8415" y="2905"/>
                  <a:pt x="8388" y="2887"/>
                  <a:pt x="8375" y="2859"/>
                </a:cubicBezTo>
                <a:cubicBezTo>
                  <a:pt x="8362" y="2831"/>
                  <a:pt x="8363" y="2816"/>
                  <a:pt x="8354" y="2805"/>
                </a:cubicBezTo>
                <a:cubicBezTo>
                  <a:pt x="8345" y="2794"/>
                  <a:pt x="8341" y="2792"/>
                  <a:pt x="8333" y="2778"/>
                </a:cubicBezTo>
                <a:cubicBezTo>
                  <a:pt x="8325" y="2764"/>
                  <a:pt x="8325" y="2742"/>
                  <a:pt x="8325" y="2742"/>
                </a:cubicBezTo>
                <a:cubicBezTo>
                  <a:pt x="8300" y="2715"/>
                  <a:pt x="8300" y="2715"/>
                  <a:pt x="8300" y="2715"/>
                </a:cubicBezTo>
                <a:cubicBezTo>
                  <a:pt x="8300" y="2715"/>
                  <a:pt x="8303" y="2706"/>
                  <a:pt x="8297" y="2694"/>
                </a:cubicBezTo>
                <a:cubicBezTo>
                  <a:pt x="8291" y="2682"/>
                  <a:pt x="8265" y="2660"/>
                  <a:pt x="8263" y="2651"/>
                </a:cubicBezTo>
                <a:cubicBezTo>
                  <a:pt x="8261" y="2642"/>
                  <a:pt x="8253" y="2637"/>
                  <a:pt x="8253" y="2637"/>
                </a:cubicBezTo>
                <a:cubicBezTo>
                  <a:pt x="8253" y="2637"/>
                  <a:pt x="8261" y="2627"/>
                  <a:pt x="8253" y="2616"/>
                </a:cubicBezTo>
                <a:cubicBezTo>
                  <a:pt x="8245" y="2605"/>
                  <a:pt x="8235" y="2602"/>
                  <a:pt x="8235" y="2602"/>
                </a:cubicBezTo>
                <a:cubicBezTo>
                  <a:pt x="8246" y="2589"/>
                  <a:pt x="8246" y="2589"/>
                  <a:pt x="8246" y="2589"/>
                </a:cubicBezTo>
                <a:cubicBezTo>
                  <a:pt x="8258" y="2597"/>
                  <a:pt x="8258" y="2597"/>
                  <a:pt x="8258" y="2597"/>
                </a:cubicBezTo>
                <a:cubicBezTo>
                  <a:pt x="8258" y="2597"/>
                  <a:pt x="8257" y="2614"/>
                  <a:pt x="8266" y="2620"/>
                </a:cubicBezTo>
                <a:cubicBezTo>
                  <a:pt x="8275" y="2626"/>
                  <a:pt x="8280" y="2635"/>
                  <a:pt x="8280" y="2635"/>
                </a:cubicBezTo>
                <a:cubicBezTo>
                  <a:pt x="8279" y="2652"/>
                  <a:pt x="8279" y="2652"/>
                  <a:pt x="8279" y="2652"/>
                </a:cubicBezTo>
                <a:cubicBezTo>
                  <a:pt x="8279" y="2652"/>
                  <a:pt x="8311" y="2704"/>
                  <a:pt x="8323" y="2697"/>
                </a:cubicBezTo>
                <a:cubicBezTo>
                  <a:pt x="8335" y="2690"/>
                  <a:pt x="8341" y="2685"/>
                  <a:pt x="8341" y="2685"/>
                </a:cubicBezTo>
                <a:cubicBezTo>
                  <a:pt x="8334" y="2673"/>
                  <a:pt x="8334" y="2673"/>
                  <a:pt x="8334" y="2673"/>
                </a:cubicBezTo>
                <a:cubicBezTo>
                  <a:pt x="8334" y="2673"/>
                  <a:pt x="8347" y="2647"/>
                  <a:pt x="8347" y="2633"/>
                </a:cubicBezTo>
                <a:cubicBezTo>
                  <a:pt x="8347" y="2619"/>
                  <a:pt x="8356" y="2602"/>
                  <a:pt x="8356" y="2602"/>
                </a:cubicBezTo>
                <a:cubicBezTo>
                  <a:pt x="8361" y="2612"/>
                  <a:pt x="8361" y="2612"/>
                  <a:pt x="8361" y="2612"/>
                </a:cubicBezTo>
                <a:cubicBezTo>
                  <a:pt x="8363" y="2618"/>
                  <a:pt x="8363" y="2618"/>
                  <a:pt x="8363" y="2618"/>
                </a:cubicBezTo>
                <a:cubicBezTo>
                  <a:pt x="8363" y="2618"/>
                  <a:pt x="8364" y="2618"/>
                  <a:pt x="8364" y="2618"/>
                </a:cubicBezTo>
                <a:cubicBezTo>
                  <a:pt x="8358" y="2619"/>
                  <a:pt x="8358" y="2623"/>
                  <a:pt x="8358" y="2624"/>
                </a:cubicBezTo>
                <a:cubicBezTo>
                  <a:pt x="8358" y="2624"/>
                  <a:pt x="8358" y="2624"/>
                  <a:pt x="8358" y="2624"/>
                </a:cubicBezTo>
                <a:cubicBezTo>
                  <a:pt x="8358" y="2633"/>
                  <a:pt x="8346" y="2700"/>
                  <a:pt x="8358" y="2712"/>
                </a:cubicBezTo>
                <a:cubicBezTo>
                  <a:pt x="8370" y="2723"/>
                  <a:pt x="8395" y="2723"/>
                  <a:pt x="8400" y="2737"/>
                </a:cubicBezTo>
                <a:cubicBezTo>
                  <a:pt x="8406" y="2751"/>
                  <a:pt x="8422" y="2788"/>
                  <a:pt x="8431" y="2797"/>
                </a:cubicBezTo>
                <a:cubicBezTo>
                  <a:pt x="8440" y="2806"/>
                  <a:pt x="8459" y="2821"/>
                  <a:pt x="8466" y="2833"/>
                </a:cubicBezTo>
                <a:cubicBezTo>
                  <a:pt x="8474" y="2846"/>
                  <a:pt x="8478" y="2884"/>
                  <a:pt x="8491" y="2896"/>
                </a:cubicBezTo>
                <a:cubicBezTo>
                  <a:pt x="8503" y="2908"/>
                  <a:pt x="8530" y="2897"/>
                  <a:pt x="8547" y="2916"/>
                </a:cubicBezTo>
                <a:cubicBezTo>
                  <a:pt x="8564" y="2935"/>
                  <a:pt x="8578" y="2994"/>
                  <a:pt x="8578" y="3023"/>
                </a:cubicBezTo>
                <a:cubicBezTo>
                  <a:pt x="8578" y="3053"/>
                  <a:pt x="8613" y="3089"/>
                  <a:pt x="8613" y="3089"/>
                </a:cubicBezTo>
                <a:cubicBezTo>
                  <a:pt x="8613" y="3089"/>
                  <a:pt x="8637" y="3086"/>
                  <a:pt x="8646" y="3094"/>
                </a:cubicBezTo>
                <a:cubicBezTo>
                  <a:pt x="8654" y="3102"/>
                  <a:pt x="8690" y="3167"/>
                  <a:pt x="8704" y="3191"/>
                </a:cubicBezTo>
                <a:cubicBezTo>
                  <a:pt x="8718" y="3215"/>
                  <a:pt x="8766" y="3273"/>
                  <a:pt x="8765" y="3289"/>
                </a:cubicBezTo>
                <a:cubicBezTo>
                  <a:pt x="8765" y="3296"/>
                  <a:pt x="8763" y="3305"/>
                  <a:pt x="8760" y="3314"/>
                </a:cubicBezTo>
                <a:cubicBezTo>
                  <a:pt x="8758" y="3323"/>
                  <a:pt x="8755" y="3332"/>
                  <a:pt x="8754" y="3337"/>
                </a:cubicBezTo>
                <a:cubicBezTo>
                  <a:pt x="8752" y="3347"/>
                  <a:pt x="8776" y="3366"/>
                  <a:pt x="8776" y="3366"/>
                </a:cubicBezTo>
                <a:cubicBezTo>
                  <a:pt x="8767" y="3443"/>
                  <a:pt x="8767" y="3443"/>
                  <a:pt x="8767" y="3443"/>
                </a:cubicBezTo>
                <a:cubicBezTo>
                  <a:pt x="8788" y="3465"/>
                  <a:pt x="8788" y="3465"/>
                  <a:pt x="8788" y="3465"/>
                </a:cubicBezTo>
                <a:cubicBezTo>
                  <a:pt x="8788" y="3465"/>
                  <a:pt x="8793" y="3494"/>
                  <a:pt x="8812" y="3498"/>
                </a:cubicBezTo>
                <a:cubicBezTo>
                  <a:pt x="8831" y="3503"/>
                  <a:pt x="8846" y="3502"/>
                  <a:pt x="8858" y="3494"/>
                </a:cubicBezTo>
                <a:cubicBezTo>
                  <a:pt x="8870" y="3486"/>
                  <a:pt x="8874" y="3460"/>
                  <a:pt x="8885" y="3460"/>
                </a:cubicBezTo>
                <a:cubicBezTo>
                  <a:pt x="8897" y="3459"/>
                  <a:pt x="8912" y="3466"/>
                  <a:pt x="8934" y="3463"/>
                </a:cubicBezTo>
                <a:cubicBezTo>
                  <a:pt x="8956" y="3460"/>
                  <a:pt x="8982" y="3455"/>
                  <a:pt x="8995" y="3455"/>
                </a:cubicBezTo>
                <a:cubicBezTo>
                  <a:pt x="9008" y="3456"/>
                  <a:pt x="9029" y="3422"/>
                  <a:pt x="9044" y="3416"/>
                </a:cubicBezTo>
                <a:cubicBezTo>
                  <a:pt x="9060" y="3411"/>
                  <a:pt x="9068" y="3391"/>
                  <a:pt x="9086" y="3386"/>
                </a:cubicBezTo>
                <a:cubicBezTo>
                  <a:pt x="9104" y="3380"/>
                  <a:pt x="9149" y="3354"/>
                  <a:pt x="9149" y="3354"/>
                </a:cubicBezTo>
                <a:cubicBezTo>
                  <a:pt x="9198" y="3353"/>
                  <a:pt x="9198" y="3353"/>
                  <a:pt x="9198" y="3353"/>
                </a:cubicBezTo>
                <a:cubicBezTo>
                  <a:pt x="9198" y="3353"/>
                  <a:pt x="9218" y="3308"/>
                  <a:pt x="9231" y="3298"/>
                </a:cubicBezTo>
                <a:cubicBezTo>
                  <a:pt x="9232" y="3296"/>
                  <a:pt x="9235" y="3295"/>
                  <a:pt x="9239" y="3293"/>
                </a:cubicBezTo>
                <a:cubicBezTo>
                  <a:pt x="9266" y="3282"/>
                  <a:pt x="9344" y="3263"/>
                  <a:pt x="9347" y="3258"/>
                </a:cubicBezTo>
                <a:cubicBezTo>
                  <a:pt x="9352" y="3252"/>
                  <a:pt x="9354" y="3223"/>
                  <a:pt x="9354" y="3223"/>
                </a:cubicBezTo>
                <a:cubicBezTo>
                  <a:pt x="9354" y="3223"/>
                  <a:pt x="9396" y="3217"/>
                  <a:pt x="9405" y="3206"/>
                </a:cubicBezTo>
                <a:cubicBezTo>
                  <a:pt x="9413" y="3196"/>
                  <a:pt x="9413" y="3178"/>
                  <a:pt x="9413" y="3178"/>
                </a:cubicBezTo>
                <a:cubicBezTo>
                  <a:pt x="9413" y="3178"/>
                  <a:pt x="9445" y="3167"/>
                  <a:pt x="9454" y="3152"/>
                </a:cubicBezTo>
                <a:cubicBezTo>
                  <a:pt x="9464" y="3136"/>
                  <a:pt x="9459" y="3098"/>
                  <a:pt x="9468" y="3097"/>
                </a:cubicBezTo>
                <a:cubicBezTo>
                  <a:pt x="9477" y="3096"/>
                  <a:pt x="9487" y="3108"/>
                  <a:pt x="9497" y="3097"/>
                </a:cubicBezTo>
                <a:cubicBezTo>
                  <a:pt x="9508" y="3086"/>
                  <a:pt x="9503" y="3066"/>
                  <a:pt x="9503" y="3066"/>
                </a:cubicBezTo>
                <a:cubicBezTo>
                  <a:pt x="9540" y="3032"/>
                  <a:pt x="9540" y="3032"/>
                  <a:pt x="9540" y="3032"/>
                </a:cubicBezTo>
                <a:cubicBezTo>
                  <a:pt x="9540" y="3032"/>
                  <a:pt x="9549" y="2992"/>
                  <a:pt x="9544" y="2982"/>
                </a:cubicBezTo>
                <a:cubicBezTo>
                  <a:pt x="9540" y="2972"/>
                  <a:pt x="9524" y="2975"/>
                  <a:pt x="9524" y="2975"/>
                </a:cubicBezTo>
                <a:cubicBezTo>
                  <a:pt x="9524" y="2975"/>
                  <a:pt x="9502" y="2935"/>
                  <a:pt x="9487" y="2922"/>
                </a:cubicBezTo>
                <a:cubicBezTo>
                  <a:pt x="9472" y="2909"/>
                  <a:pt x="9422" y="2900"/>
                  <a:pt x="9422" y="2900"/>
                </a:cubicBezTo>
                <a:cubicBezTo>
                  <a:pt x="9422" y="2900"/>
                  <a:pt x="9379" y="2886"/>
                  <a:pt x="9376" y="2871"/>
                </a:cubicBezTo>
                <a:cubicBezTo>
                  <a:pt x="9375" y="2866"/>
                  <a:pt x="9372" y="2861"/>
                  <a:pt x="9369" y="2855"/>
                </a:cubicBezTo>
                <a:cubicBezTo>
                  <a:pt x="9364" y="2842"/>
                  <a:pt x="9357" y="2827"/>
                  <a:pt x="9359" y="2815"/>
                </a:cubicBezTo>
                <a:cubicBezTo>
                  <a:pt x="9362" y="2798"/>
                  <a:pt x="9367" y="2770"/>
                  <a:pt x="9360" y="2767"/>
                </a:cubicBezTo>
                <a:cubicBezTo>
                  <a:pt x="9352" y="2764"/>
                  <a:pt x="9331" y="2815"/>
                  <a:pt x="9331" y="2815"/>
                </a:cubicBezTo>
                <a:cubicBezTo>
                  <a:pt x="9331" y="2815"/>
                  <a:pt x="9317" y="2817"/>
                  <a:pt x="9311" y="2825"/>
                </a:cubicBezTo>
                <a:cubicBezTo>
                  <a:pt x="9306" y="2834"/>
                  <a:pt x="9276" y="2866"/>
                  <a:pt x="9276" y="2866"/>
                </a:cubicBezTo>
                <a:cubicBezTo>
                  <a:pt x="9276" y="2866"/>
                  <a:pt x="9276" y="2894"/>
                  <a:pt x="9267" y="2895"/>
                </a:cubicBezTo>
                <a:cubicBezTo>
                  <a:pt x="9258" y="2896"/>
                  <a:pt x="9214" y="2891"/>
                  <a:pt x="9207" y="2891"/>
                </a:cubicBezTo>
                <a:cubicBezTo>
                  <a:pt x="9201" y="2891"/>
                  <a:pt x="9170" y="2908"/>
                  <a:pt x="9161" y="2904"/>
                </a:cubicBezTo>
                <a:cubicBezTo>
                  <a:pt x="9156" y="2902"/>
                  <a:pt x="9150" y="2896"/>
                  <a:pt x="9146" y="2891"/>
                </a:cubicBezTo>
                <a:cubicBezTo>
                  <a:pt x="9146" y="2891"/>
                  <a:pt x="9146" y="2891"/>
                  <a:pt x="9146" y="2891"/>
                </a:cubicBezTo>
                <a:cubicBezTo>
                  <a:pt x="9142" y="2886"/>
                  <a:pt x="9139" y="2880"/>
                  <a:pt x="9140" y="2876"/>
                </a:cubicBezTo>
                <a:cubicBezTo>
                  <a:pt x="9140" y="2876"/>
                  <a:pt x="9140" y="2875"/>
                  <a:pt x="9140" y="2875"/>
                </a:cubicBezTo>
                <a:cubicBezTo>
                  <a:pt x="9145" y="2866"/>
                  <a:pt x="9159" y="2836"/>
                  <a:pt x="9157" y="2815"/>
                </a:cubicBezTo>
                <a:cubicBezTo>
                  <a:pt x="9155" y="2794"/>
                  <a:pt x="9141" y="2780"/>
                  <a:pt x="9132" y="2783"/>
                </a:cubicBezTo>
                <a:cubicBezTo>
                  <a:pt x="9122" y="2786"/>
                  <a:pt x="9120" y="2812"/>
                  <a:pt x="9119" y="2827"/>
                </a:cubicBezTo>
                <a:cubicBezTo>
                  <a:pt x="9119" y="2842"/>
                  <a:pt x="9119" y="2863"/>
                  <a:pt x="9111" y="2864"/>
                </a:cubicBezTo>
                <a:cubicBezTo>
                  <a:pt x="9111" y="2864"/>
                  <a:pt x="9111" y="2864"/>
                  <a:pt x="9110" y="2863"/>
                </a:cubicBezTo>
                <a:cubicBezTo>
                  <a:pt x="9103" y="2861"/>
                  <a:pt x="9096" y="2822"/>
                  <a:pt x="9090" y="2817"/>
                </a:cubicBezTo>
                <a:cubicBezTo>
                  <a:pt x="9084" y="2812"/>
                  <a:pt x="9068" y="2809"/>
                  <a:pt x="9065" y="2795"/>
                </a:cubicBezTo>
                <a:cubicBezTo>
                  <a:pt x="9061" y="2781"/>
                  <a:pt x="9066" y="2759"/>
                  <a:pt x="9053" y="2749"/>
                </a:cubicBezTo>
                <a:cubicBezTo>
                  <a:pt x="9039" y="2738"/>
                  <a:pt x="9021" y="2740"/>
                  <a:pt x="9015" y="2728"/>
                </a:cubicBezTo>
                <a:cubicBezTo>
                  <a:pt x="9009" y="2715"/>
                  <a:pt x="9016" y="2702"/>
                  <a:pt x="9010" y="2698"/>
                </a:cubicBezTo>
                <a:cubicBezTo>
                  <a:pt x="9004" y="2694"/>
                  <a:pt x="8992" y="2681"/>
                  <a:pt x="8992" y="2681"/>
                </a:cubicBezTo>
                <a:cubicBezTo>
                  <a:pt x="8991" y="2664"/>
                  <a:pt x="8991" y="2664"/>
                  <a:pt x="8991" y="2664"/>
                </a:cubicBezTo>
                <a:cubicBezTo>
                  <a:pt x="8991" y="2664"/>
                  <a:pt x="8988" y="2661"/>
                  <a:pt x="8983" y="2658"/>
                </a:cubicBezTo>
                <a:cubicBezTo>
                  <a:pt x="8973" y="2650"/>
                  <a:pt x="8957" y="2636"/>
                  <a:pt x="8958" y="2625"/>
                </a:cubicBezTo>
                <a:cubicBezTo>
                  <a:pt x="8958" y="2625"/>
                  <a:pt x="8958" y="2625"/>
                  <a:pt x="8958" y="2624"/>
                </a:cubicBezTo>
                <a:cubicBezTo>
                  <a:pt x="8950" y="2619"/>
                  <a:pt x="8950" y="2619"/>
                  <a:pt x="8950" y="2619"/>
                </a:cubicBezTo>
                <a:cubicBezTo>
                  <a:pt x="8949" y="2605"/>
                  <a:pt x="8949" y="2605"/>
                  <a:pt x="8949" y="2605"/>
                </a:cubicBezTo>
                <a:cubicBezTo>
                  <a:pt x="8949" y="2605"/>
                  <a:pt x="8963" y="2603"/>
                  <a:pt x="8967" y="2603"/>
                </a:cubicBezTo>
                <a:cubicBezTo>
                  <a:pt x="8971" y="2603"/>
                  <a:pt x="8971" y="2594"/>
                  <a:pt x="8971" y="2594"/>
                </a:cubicBezTo>
                <a:cubicBezTo>
                  <a:pt x="8971" y="2594"/>
                  <a:pt x="8971" y="2586"/>
                  <a:pt x="8962" y="2586"/>
                </a:cubicBezTo>
                <a:cubicBezTo>
                  <a:pt x="8953" y="2586"/>
                  <a:pt x="8953" y="2591"/>
                  <a:pt x="8953" y="2591"/>
                </a:cubicBezTo>
                <a:cubicBezTo>
                  <a:pt x="8949" y="2578"/>
                  <a:pt x="8949" y="2578"/>
                  <a:pt x="8949" y="2578"/>
                </a:cubicBezTo>
                <a:cubicBezTo>
                  <a:pt x="8951" y="2583"/>
                  <a:pt x="8951" y="2583"/>
                  <a:pt x="8951" y="2583"/>
                </a:cubicBezTo>
                <a:cubicBezTo>
                  <a:pt x="8969" y="2577"/>
                  <a:pt x="8969" y="2577"/>
                  <a:pt x="8969" y="2577"/>
                </a:cubicBezTo>
                <a:cubicBezTo>
                  <a:pt x="8972" y="2572"/>
                  <a:pt x="8972" y="2572"/>
                  <a:pt x="8972" y="2572"/>
                </a:cubicBezTo>
                <a:cubicBezTo>
                  <a:pt x="8972" y="2572"/>
                  <a:pt x="8972" y="2572"/>
                  <a:pt x="8972" y="2572"/>
                </a:cubicBezTo>
                <a:cubicBezTo>
                  <a:pt x="8979" y="2579"/>
                  <a:pt x="8990" y="2584"/>
                  <a:pt x="8995" y="2581"/>
                </a:cubicBezTo>
                <a:cubicBezTo>
                  <a:pt x="9002" y="2576"/>
                  <a:pt x="8980" y="2565"/>
                  <a:pt x="8996" y="2558"/>
                </a:cubicBezTo>
                <a:cubicBezTo>
                  <a:pt x="9012" y="2551"/>
                  <a:pt x="9011" y="2569"/>
                  <a:pt x="9011" y="2569"/>
                </a:cubicBezTo>
                <a:cubicBezTo>
                  <a:pt x="9018" y="2575"/>
                  <a:pt x="9018" y="2575"/>
                  <a:pt x="9018" y="2575"/>
                </a:cubicBezTo>
                <a:cubicBezTo>
                  <a:pt x="9019" y="2574"/>
                  <a:pt x="9021" y="2574"/>
                  <a:pt x="9024" y="2575"/>
                </a:cubicBezTo>
                <a:cubicBezTo>
                  <a:pt x="9026" y="2576"/>
                  <a:pt x="9027" y="2576"/>
                  <a:pt x="9029" y="2577"/>
                </a:cubicBezTo>
                <a:cubicBezTo>
                  <a:pt x="9030" y="2576"/>
                  <a:pt x="9031" y="2574"/>
                  <a:pt x="9031" y="2573"/>
                </a:cubicBezTo>
                <a:cubicBezTo>
                  <a:pt x="9032" y="2569"/>
                  <a:pt x="9043" y="2566"/>
                  <a:pt x="9046" y="2568"/>
                </a:cubicBezTo>
                <a:cubicBezTo>
                  <a:pt x="9049" y="2570"/>
                  <a:pt x="9044" y="2591"/>
                  <a:pt x="9051" y="2594"/>
                </a:cubicBezTo>
                <a:cubicBezTo>
                  <a:pt x="9058" y="2597"/>
                  <a:pt x="9073" y="2608"/>
                  <a:pt x="9073" y="2608"/>
                </a:cubicBezTo>
                <a:cubicBezTo>
                  <a:pt x="9073" y="2608"/>
                  <a:pt x="9071" y="2613"/>
                  <a:pt x="9071" y="2618"/>
                </a:cubicBezTo>
                <a:cubicBezTo>
                  <a:pt x="9076" y="2624"/>
                  <a:pt x="9081" y="2630"/>
                  <a:pt x="9084" y="2636"/>
                </a:cubicBezTo>
                <a:cubicBezTo>
                  <a:pt x="9084" y="2636"/>
                  <a:pt x="9084" y="2636"/>
                  <a:pt x="9084" y="2636"/>
                </a:cubicBezTo>
                <a:cubicBezTo>
                  <a:pt x="9088" y="2638"/>
                  <a:pt x="9091" y="2640"/>
                  <a:pt x="9091" y="2640"/>
                </a:cubicBezTo>
                <a:cubicBezTo>
                  <a:pt x="9100" y="2653"/>
                  <a:pt x="9100" y="2653"/>
                  <a:pt x="9100" y="2653"/>
                </a:cubicBezTo>
                <a:cubicBezTo>
                  <a:pt x="9100" y="2653"/>
                  <a:pt x="9102" y="2677"/>
                  <a:pt x="9112" y="2679"/>
                </a:cubicBezTo>
                <a:cubicBezTo>
                  <a:pt x="9122" y="2681"/>
                  <a:pt x="9122" y="2697"/>
                  <a:pt x="9122" y="2697"/>
                </a:cubicBezTo>
                <a:cubicBezTo>
                  <a:pt x="9144" y="2697"/>
                  <a:pt x="9144" y="2697"/>
                  <a:pt x="9144" y="2697"/>
                </a:cubicBezTo>
                <a:cubicBezTo>
                  <a:pt x="9156" y="2709"/>
                  <a:pt x="9156" y="2709"/>
                  <a:pt x="9156" y="2709"/>
                </a:cubicBezTo>
                <a:cubicBezTo>
                  <a:pt x="9164" y="2707"/>
                  <a:pt x="9171" y="2705"/>
                  <a:pt x="9178" y="2709"/>
                </a:cubicBezTo>
                <a:cubicBezTo>
                  <a:pt x="9188" y="2714"/>
                  <a:pt x="9217" y="2739"/>
                  <a:pt x="9239" y="2756"/>
                </a:cubicBezTo>
                <a:cubicBezTo>
                  <a:pt x="9240" y="2757"/>
                  <a:pt x="9241" y="2757"/>
                  <a:pt x="9242" y="2757"/>
                </a:cubicBezTo>
                <a:cubicBezTo>
                  <a:pt x="9248" y="2757"/>
                  <a:pt x="9259" y="2759"/>
                  <a:pt x="9259" y="2759"/>
                </a:cubicBezTo>
                <a:cubicBezTo>
                  <a:pt x="9259" y="2759"/>
                  <a:pt x="9262" y="2773"/>
                  <a:pt x="9278" y="2768"/>
                </a:cubicBezTo>
                <a:cubicBezTo>
                  <a:pt x="9294" y="2763"/>
                  <a:pt x="9297" y="2756"/>
                  <a:pt x="9297" y="2756"/>
                </a:cubicBezTo>
                <a:cubicBezTo>
                  <a:pt x="9313" y="2758"/>
                  <a:pt x="9313" y="2758"/>
                  <a:pt x="9313" y="2758"/>
                </a:cubicBezTo>
                <a:cubicBezTo>
                  <a:pt x="9319" y="2744"/>
                  <a:pt x="9319" y="2744"/>
                  <a:pt x="9319" y="2744"/>
                </a:cubicBezTo>
                <a:cubicBezTo>
                  <a:pt x="9333" y="2742"/>
                  <a:pt x="9333" y="2742"/>
                  <a:pt x="9333" y="2742"/>
                </a:cubicBezTo>
                <a:cubicBezTo>
                  <a:pt x="9349" y="2727"/>
                  <a:pt x="9349" y="2727"/>
                  <a:pt x="9349" y="2727"/>
                </a:cubicBezTo>
                <a:cubicBezTo>
                  <a:pt x="9354" y="2735"/>
                  <a:pt x="9354" y="2735"/>
                  <a:pt x="9354" y="2735"/>
                </a:cubicBezTo>
                <a:cubicBezTo>
                  <a:pt x="9362" y="2733"/>
                  <a:pt x="9369" y="2732"/>
                  <a:pt x="9372" y="2736"/>
                </a:cubicBezTo>
                <a:cubicBezTo>
                  <a:pt x="9385" y="2747"/>
                  <a:pt x="9399" y="2770"/>
                  <a:pt x="9401" y="2788"/>
                </a:cubicBezTo>
                <a:cubicBezTo>
                  <a:pt x="9403" y="2807"/>
                  <a:pt x="9431" y="2805"/>
                  <a:pt x="9431" y="2805"/>
                </a:cubicBezTo>
                <a:cubicBezTo>
                  <a:pt x="9431" y="2805"/>
                  <a:pt x="9430" y="2812"/>
                  <a:pt x="9443" y="2815"/>
                </a:cubicBezTo>
                <a:cubicBezTo>
                  <a:pt x="9456" y="2818"/>
                  <a:pt x="9487" y="2814"/>
                  <a:pt x="9487" y="2814"/>
                </a:cubicBezTo>
                <a:cubicBezTo>
                  <a:pt x="9487" y="2814"/>
                  <a:pt x="9513" y="2834"/>
                  <a:pt x="9518" y="2834"/>
                </a:cubicBezTo>
                <a:cubicBezTo>
                  <a:pt x="9523" y="2834"/>
                  <a:pt x="9541" y="2825"/>
                  <a:pt x="9541" y="2825"/>
                </a:cubicBezTo>
                <a:cubicBezTo>
                  <a:pt x="9541" y="2825"/>
                  <a:pt x="9567" y="2841"/>
                  <a:pt x="9585" y="2842"/>
                </a:cubicBezTo>
                <a:cubicBezTo>
                  <a:pt x="9591" y="2842"/>
                  <a:pt x="9597" y="2841"/>
                  <a:pt x="9602" y="2839"/>
                </a:cubicBezTo>
                <a:cubicBezTo>
                  <a:pt x="9603" y="2839"/>
                  <a:pt x="9603" y="2839"/>
                  <a:pt x="9603" y="2839"/>
                </a:cubicBezTo>
                <a:cubicBezTo>
                  <a:pt x="9613" y="2835"/>
                  <a:pt x="9621" y="2830"/>
                  <a:pt x="9621" y="2830"/>
                </a:cubicBezTo>
                <a:cubicBezTo>
                  <a:pt x="9621" y="2830"/>
                  <a:pt x="9643" y="2837"/>
                  <a:pt x="9653" y="2837"/>
                </a:cubicBezTo>
                <a:cubicBezTo>
                  <a:pt x="9663" y="2838"/>
                  <a:pt x="9692" y="2822"/>
                  <a:pt x="9692" y="2822"/>
                </a:cubicBezTo>
                <a:cubicBezTo>
                  <a:pt x="9692" y="2822"/>
                  <a:pt x="9708" y="2830"/>
                  <a:pt x="9718" y="2828"/>
                </a:cubicBezTo>
                <a:cubicBezTo>
                  <a:pt x="9729" y="2826"/>
                  <a:pt x="9751" y="2817"/>
                  <a:pt x="9751" y="2817"/>
                </a:cubicBezTo>
                <a:cubicBezTo>
                  <a:pt x="9777" y="2824"/>
                  <a:pt x="9777" y="2824"/>
                  <a:pt x="9777" y="2824"/>
                </a:cubicBezTo>
                <a:cubicBezTo>
                  <a:pt x="9777" y="2824"/>
                  <a:pt x="9792" y="2803"/>
                  <a:pt x="9810" y="2815"/>
                </a:cubicBezTo>
                <a:cubicBezTo>
                  <a:pt x="9827" y="2826"/>
                  <a:pt x="9828" y="2861"/>
                  <a:pt x="9842" y="2864"/>
                </a:cubicBezTo>
                <a:cubicBezTo>
                  <a:pt x="9856" y="2867"/>
                  <a:pt x="9882" y="2867"/>
                  <a:pt x="9891" y="2876"/>
                </a:cubicBezTo>
                <a:cubicBezTo>
                  <a:pt x="9901" y="2885"/>
                  <a:pt x="9902" y="2906"/>
                  <a:pt x="9913" y="2907"/>
                </a:cubicBezTo>
                <a:cubicBezTo>
                  <a:pt x="9916" y="2907"/>
                  <a:pt x="9920" y="2907"/>
                  <a:pt x="9924" y="2907"/>
                </a:cubicBezTo>
                <a:cubicBezTo>
                  <a:pt x="9935" y="2908"/>
                  <a:pt x="9947" y="2908"/>
                  <a:pt x="9947" y="2908"/>
                </a:cubicBezTo>
                <a:cubicBezTo>
                  <a:pt x="9947" y="2908"/>
                  <a:pt x="9937" y="2932"/>
                  <a:pt x="9950" y="2941"/>
                </a:cubicBezTo>
                <a:cubicBezTo>
                  <a:pt x="9962" y="2951"/>
                  <a:pt x="9995" y="2954"/>
                  <a:pt x="10002" y="2952"/>
                </a:cubicBezTo>
                <a:cubicBezTo>
                  <a:pt x="10008" y="2950"/>
                  <a:pt x="10032" y="2933"/>
                  <a:pt x="10032" y="2933"/>
                </a:cubicBezTo>
                <a:cubicBezTo>
                  <a:pt x="10032" y="2933"/>
                  <a:pt x="10042" y="2945"/>
                  <a:pt x="10030" y="2956"/>
                </a:cubicBezTo>
                <a:cubicBezTo>
                  <a:pt x="10018" y="2967"/>
                  <a:pt x="9994" y="2974"/>
                  <a:pt x="9994" y="2974"/>
                </a:cubicBezTo>
                <a:cubicBezTo>
                  <a:pt x="9994" y="2974"/>
                  <a:pt x="9956" y="2979"/>
                  <a:pt x="9954" y="2990"/>
                </a:cubicBezTo>
                <a:cubicBezTo>
                  <a:pt x="9952" y="3001"/>
                  <a:pt x="9982" y="3025"/>
                  <a:pt x="9994" y="3034"/>
                </a:cubicBezTo>
                <a:cubicBezTo>
                  <a:pt x="10007" y="3043"/>
                  <a:pt x="10030" y="3071"/>
                  <a:pt x="10060" y="3073"/>
                </a:cubicBezTo>
                <a:cubicBezTo>
                  <a:pt x="10091" y="3076"/>
                  <a:pt x="10129" y="3049"/>
                  <a:pt x="10125" y="3030"/>
                </a:cubicBezTo>
                <a:cubicBezTo>
                  <a:pt x="10121" y="3012"/>
                  <a:pt x="10131" y="2997"/>
                  <a:pt x="10141" y="2988"/>
                </a:cubicBezTo>
                <a:cubicBezTo>
                  <a:pt x="10150" y="2978"/>
                  <a:pt x="10172" y="2973"/>
                  <a:pt x="10162" y="2990"/>
                </a:cubicBezTo>
                <a:cubicBezTo>
                  <a:pt x="10153" y="3007"/>
                  <a:pt x="10130" y="3022"/>
                  <a:pt x="10137" y="3036"/>
                </a:cubicBezTo>
                <a:cubicBezTo>
                  <a:pt x="10144" y="3050"/>
                  <a:pt x="10162" y="3048"/>
                  <a:pt x="10162" y="3063"/>
                </a:cubicBezTo>
                <a:cubicBezTo>
                  <a:pt x="10161" y="3077"/>
                  <a:pt x="10157" y="3093"/>
                  <a:pt x="10151" y="3116"/>
                </a:cubicBezTo>
                <a:cubicBezTo>
                  <a:pt x="10144" y="3140"/>
                  <a:pt x="10144" y="3162"/>
                  <a:pt x="10151" y="3191"/>
                </a:cubicBezTo>
                <a:cubicBezTo>
                  <a:pt x="10159" y="3219"/>
                  <a:pt x="10171" y="3269"/>
                  <a:pt x="10182" y="3284"/>
                </a:cubicBezTo>
                <a:cubicBezTo>
                  <a:pt x="10193" y="3300"/>
                  <a:pt x="10196" y="3294"/>
                  <a:pt x="10191" y="3317"/>
                </a:cubicBezTo>
                <a:cubicBezTo>
                  <a:pt x="10186" y="3340"/>
                  <a:pt x="10223" y="3347"/>
                  <a:pt x="10223" y="3347"/>
                </a:cubicBezTo>
                <a:cubicBezTo>
                  <a:pt x="10223" y="3347"/>
                  <a:pt x="10228" y="3379"/>
                  <a:pt x="10236" y="3390"/>
                </a:cubicBezTo>
                <a:cubicBezTo>
                  <a:pt x="10245" y="3402"/>
                  <a:pt x="10263" y="3411"/>
                  <a:pt x="10263" y="3411"/>
                </a:cubicBezTo>
                <a:cubicBezTo>
                  <a:pt x="10263" y="3411"/>
                  <a:pt x="10268" y="3477"/>
                  <a:pt x="10278" y="3507"/>
                </a:cubicBezTo>
                <a:cubicBezTo>
                  <a:pt x="10289" y="3537"/>
                  <a:pt x="10326" y="3578"/>
                  <a:pt x="10331" y="3590"/>
                </a:cubicBezTo>
                <a:cubicBezTo>
                  <a:pt x="10336" y="3603"/>
                  <a:pt x="10338" y="3629"/>
                  <a:pt x="10337" y="3641"/>
                </a:cubicBezTo>
                <a:cubicBezTo>
                  <a:pt x="10335" y="3653"/>
                  <a:pt x="10403" y="3757"/>
                  <a:pt x="10403" y="3757"/>
                </a:cubicBezTo>
                <a:cubicBezTo>
                  <a:pt x="10403" y="3757"/>
                  <a:pt x="10436" y="3748"/>
                  <a:pt x="10442" y="3739"/>
                </a:cubicBezTo>
                <a:cubicBezTo>
                  <a:pt x="10447" y="3729"/>
                  <a:pt x="10439" y="3707"/>
                  <a:pt x="10450" y="3700"/>
                </a:cubicBezTo>
                <a:cubicBezTo>
                  <a:pt x="10460" y="3693"/>
                  <a:pt x="10464" y="3701"/>
                  <a:pt x="10474" y="3698"/>
                </a:cubicBezTo>
                <a:cubicBezTo>
                  <a:pt x="10485" y="3695"/>
                  <a:pt x="10502" y="3682"/>
                  <a:pt x="10502" y="3682"/>
                </a:cubicBezTo>
                <a:cubicBezTo>
                  <a:pt x="10502" y="3682"/>
                  <a:pt x="10487" y="3686"/>
                  <a:pt x="10490" y="3669"/>
                </a:cubicBezTo>
                <a:cubicBezTo>
                  <a:pt x="10492" y="3652"/>
                  <a:pt x="10499" y="3649"/>
                  <a:pt x="10511" y="3643"/>
                </a:cubicBezTo>
                <a:cubicBezTo>
                  <a:pt x="10523" y="3637"/>
                  <a:pt x="10537" y="3634"/>
                  <a:pt x="10537" y="3626"/>
                </a:cubicBezTo>
                <a:cubicBezTo>
                  <a:pt x="10538" y="3617"/>
                  <a:pt x="10525" y="3585"/>
                  <a:pt x="10525" y="3566"/>
                </a:cubicBezTo>
                <a:cubicBezTo>
                  <a:pt x="10524" y="3548"/>
                  <a:pt x="10523" y="3519"/>
                  <a:pt x="10529" y="3516"/>
                </a:cubicBezTo>
                <a:cubicBezTo>
                  <a:pt x="10536" y="3512"/>
                  <a:pt x="10533" y="3504"/>
                  <a:pt x="10534" y="3472"/>
                </a:cubicBezTo>
                <a:cubicBezTo>
                  <a:pt x="10536" y="3440"/>
                  <a:pt x="10516" y="3440"/>
                  <a:pt x="10514" y="3427"/>
                </a:cubicBezTo>
                <a:cubicBezTo>
                  <a:pt x="10512" y="3415"/>
                  <a:pt x="10522" y="3409"/>
                  <a:pt x="10523" y="3397"/>
                </a:cubicBezTo>
                <a:cubicBezTo>
                  <a:pt x="10525" y="3385"/>
                  <a:pt x="10518" y="3378"/>
                  <a:pt x="10518" y="3362"/>
                </a:cubicBezTo>
                <a:cubicBezTo>
                  <a:pt x="10519" y="3346"/>
                  <a:pt x="10555" y="3344"/>
                  <a:pt x="10555" y="3337"/>
                </a:cubicBezTo>
                <a:cubicBezTo>
                  <a:pt x="10555" y="3330"/>
                  <a:pt x="10555" y="3314"/>
                  <a:pt x="10562" y="3309"/>
                </a:cubicBezTo>
                <a:cubicBezTo>
                  <a:pt x="10570" y="3304"/>
                  <a:pt x="10584" y="3305"/>
                  <a:pt x="10584" y="3305"/>
                </a:cubicBezTo>
                <a:cubicBezTo>
                  <a:pt x="10587" y="3299"/>
                  <a:pt x="10587" y="3299"/>
                  <a:pt x="10587" y="3299"/>
                </a:cubicBezTo>
                <a:cubicBezTo>
                  <a:pt x="10587" y="3299"/>
                  <a:pt x="10610" y="3310"/>
                  <a:pt x="10612" y="3299"/>
                </a:cubicBezTo>
                <a:cubicBezTo>
                  <a:pt x="10614" y="3288"/>
                  <a:pt x="10633" y="3253"/>
                  <a:pt x="10639" y="3243"/>
                </a:cubicBezTo>
                <a:cubicBezTo>
                  <a:pt x="10646" y="3234"/>
                  <a:pt x="10668" y="3235"/>
                  <a:pt x="10675" y="3221"/>
                </a:cubicBezTo>
                <a:cubicBezTo>
                  <a:pt x="10682" y="3208"/>
                  <a:pt x="10693" y="3180"/>
                  <a:pt x="10703" y="3171"/>
                </a:cubicBezTo>
                <a:cubicBezTo>
                  <a:pt x="10712" y="3161"/>
                  <a:pt x="10751" y="3141"/>
                  <a:pt x="10751" y="3141"/>
                </a:cubicBezTo>
                <a:cubicBezTo>
                  <a:pt x="10744" y="3121"/>
                  <a:pt x="10744" y="3121"/>
                  <a:pt x="10744" y="3121"/>
                </a:cubicBezTo>
                <a:cubicBezTo>
                  <a:pt x="10750" y="3116"/>
                  <a:pt x="10750" y="3116"/>
                  <a:pt x="10750" y="3116"/>
                </a:cubicBezTo>
                <a:cubicBezTo>
                  <a:pt x="10763" y="3135"/>
                  <a:pt x="10763" y="3135"/>
                  <a:pt x="10763" y="3135"/>
                </a:cubicBezTo>
                <a:cubicBezTo>
                  <a:pt x="10804" y="3096"/>
                  <a:pt x="10804" y="3096"/>
                  <a:pt x="10804" y="3096"/>
                </a:cubicBezTo>
                <a:cubicBezTo>
                  <a:pt x="10811" y="3078"/>
                  <a:pt x="10811" y="3078"/>
                  <a:pt x="10811" y="3078"/>
                </a:cubicBezTo>
                <a:cubicBezTo>
                  <a:pt x="10811" y="3078"/>
                  <a:pt x="10797" y="3061"/>
                  <a:pt x="10797" y="3050"/>
                </a:cubicBezTo>
                <a:cubicBezTo>
                  <a:pt x="10798" y="3039"/>
                  <a:pt x="10821" y="3043"/>
                  <a:pt x="10833" y="3028"/>
                </a:cubicBezTo>
                <a:cubicBezTo>
                  <a:pt x="10845" y="3012"/>
                  <a:pt x="10841" y="2999"/>
                  <a:pt x="10841" y="2999"/>
                </a:cubicBezTo>
                <a:cubicBezTo>
                  <a:pt x="10852" y="3004"/>
                  <a:pt x="10852" y="3004"/>
                  <a:pt x="10852" y="3004"/>
                </a:cubicBezTo>
                <a:cubicBezTo>
                  <a:pt x="10858" y="3022"/>
                  <a:pt x="10858" y="3022"/>
                  <a:pt x="10858" y="3022"/>
                </a:cubicBezTo>
                <a:cubicBezTo>
                  <a:pt x="10866" y="2999"/>
                  <a:pt x="10866" y="2999"/>
                  <a:pt x="10866" y="2999"/>
                </a:cubicBezTo>
                <a:cubicBezTo>
                  <a:pt x="10866" y="2999"/>
                  <a:pt x="10874" y="3041"/>
                  <a:pt x="10881" y="3044"/>
                </a:cubicBezTo>
                <a:cubicBezTo>
                  <a:pt x="10889" y="3046"/>
                  <a:pt x="10892" y="3018"/>
                  <a:pt x="10892" y="3018"/>
                </a:cubicBezTo>
                <a:cubicBezTo>
                  <a:pt x="10909" y="3041"/>
                  <a:pt x="10909" y="3041"/>
                  <a:pt x="10909" y="3041"/>
                </a:cubicBezTo>
                <a:cubicBezTo>
                  <a:pt x="10911" y="3002"/>
                  <a:pt x="10911" y="3002"/>
                  <a:pt x="10911" y="3002"/>
                </a:cubicBezTo>
                <a:cubicBezTo>
                  <a:pt x="10911" y="3002"/>
                  <a:pt x="10953" y="3018"/>
                  <a:pt x="10961" y="3016"/>
                </a:cubicBezTo>
                <a:cubicBezTo>
                  <a:pt x="10969" y="3013"/>
                  <a:pt x="10953" y="2995"/>
                  <a:pt x="10962" y="2993"/>
                </a:cubicBezTo>
                <a:cubicBezTo>
                  <a:pt x="10971" y="2991"/>
                  <a:pt x="10988" y="3011"/>
                  <a:pt x="11001" y="3006"/>
                </a:cubicBezTo>
                <a:cubicBezTo>
                  <a:pt x="11014" y="3002"/>
                  <a:pt x="11009" y="2989"/>
                  <a:pt x="11009" y="2989"/>
                </a:cubicBezTo>
                <a:cubicBezTo>
                  <a:pt x="11001" y="2968"/>
                  <a:pt x="11001" y="2968"/>
                  <a:pt x="11001" y="2968"/>
                </a:cubicBezTo>
                <a:cubicBezTo>
                  <a:pt x="11032" y="3001"/>
                  <a:pt x="11032" y="3001"/>
                  <a:pt x="11032" y="3001"/>
                </a:cubicBezTo>
                <a:cubicBezTo>
                  <a:pt x="11032" y="3001"/>
                  <a:pt x="11020" y="3040"/>
                  <a:pt x="11029" y="3046"/>
                </a:cubicBezTo>
                <a:cubicBezTo>
                  <a:pt x="11032" y="3048"/>
                  <a:pt x="11037" y="3049"/>
                  <a:pt x="11041" y="3050"/>
                </a:cubicBezTo>
                <a:cubicBezTo>
                  <a:pt x="11041" y="3050"/>
                  <a:pt x="11041" y="3050"/>
                  <a:pt x="11041" y="3050"/>
                </a:cubicBezTo>
                <a:cubicBezTo>
                  <a:pt x="11046" y="3050"/>
                  <a:pt x="11050" y="3050"/>
                  <a:pt x="11050" y="3050"/>
                </a:cubicBezTo>
                <a:cubicBezTo>
                  <a:pt x="11050" y="3081"/>
                  <a:pt x="11050" y="3081"/>
                  <a:pt x="11050" y="3081"/>
                </a:cubicBezTo>
                <a:cubicBezTo>
                  <a:pt x="11050" y="3081"/>
                  <a:pt x="11073" y="3087"/>
                  <a:pt x="11082" y="3097"/>
                </a:cubicBezTo>
                <a:cubicBezTo>
                  <a:pt x="11092" y="3107"/>
                  <a:pt x="11100" y="3129"/>
                  <a:pt x="11100" y="3129"/>
                </a:cubicBezTo>
                <a:cubicBezTo>
                  <a:pt x="11122" y="3124"/>
                  <a:pt x="11122" y="3124"/>
                  <a:pt x="11122" y="3124"/>
                </a:cubicBezTo>
                <a:cubicBezTo>
                  <a:pt x="11108" y="3153"/>
                  <a:pt x="11108" y="3153"/>
                  <a:pt x="11108" y="3153"/>
                </a:cubicBezTo>
                <a:cubicBezTo>
                  <a:pt x="11108" y="3153"/>
                  <a:pt x="11139" y="3160"/>
                  <a:pt x="11151" y="3169"/>
                </a:cubicBezTo>
                <a:cubicBezTo>
                  <a:pt x="11163" y="3178"/>
                  <a:pt x="11171" y="3214"/>
                  <a:pt x="11173" y="3221"/>
                </a:cubicBezTo>
                <a:cubicBezTo>
                  <a:pt x="11175" y="3227"/>
                  <a:pt x="11189" y="3240"/>
                  <a:pt x="11189" y="3240"/>
                </a:cubicBezTo>
                <a:cubicBezTo>
                  <a:pt x="11178" y="3252"/>
                  <a:pt x="11178" y="3252"/>
                  <a:pt x="11178" y="3252"/>
                </a:cubicBezTo>
                <a:cubicBezTo>
                  <a:pt x="11186" y="3313"/>
                  <a:pt x="11186" y="3313"/>
                  <a:pt x="11186" y="3313"/>
                </a:cubicBezTo>
                <a:cubicBezTo>
                  <a:pt x="11175" y="3321"/>
                  <a:pt x="11175" y="3321"/>
                  <a:pt x="11175" y="3321"/>
                </a:cubicBezTo>
                <a:cubicBezTo>
                  <a:pt x="11175" y="3321"/>
                  <a:pt x="11181" y="3340"/>
                  <a:pt x="11190" y="3339"/>
                </a:cubicBezTo>
                <a:cubicBezTo>
                  <a:pt x="11199" y="3338"/>
                  <a:pt x="11209" y="3330"/>
                  <a:pt x="11209" y="3330"/>
                </a:cubicBezTo>
                <a:cubicBezTo>
                  <a:pt x="11209" y="3330"/>
                  <a:pt x="11213" y="3345"/>
                  <a:pt x="11224" y="3340"/>
                </a:cubicBezTo>
                <a:cubicBezTo>
                  <a:pt x="11236" y="3336"/>
                  <a:pt x="11247" y="3313"/>
                  <a:pt x="11247" y="3313"/>
                </a:cubicBezTo>
                <a:cubicBezTo>
                  <a:pt x="11247" y="3313"/>
                  <a:pt x="11269" y="3309"/>
                  <a:pt x="11281" y="3300"/>
                </a:cubicBezTo>
                <a:cubicBezTo>
                  <a:pt x="11293" y="3290"/>
                  <a:pt x="11279" y="3261"/>
                  <a:pt x="11286" y="3255"/>
                </a:cubicBezTo>
                <a:close/>
                <a:moveTo>
                  <a:pt x="8218" y="4658"/>
                </a:moveTo>
                <a:cubicBezTo>
                  <a:pt x="8216" y="4663"/>
                  <a:pt x="8213" y="4668"/>
                  <a:pt x="8210" y="4670"/>
                </a:cubicBezTo>
                <a:cubicBezTo>
                  <a:pt x="8202" y="4674"/>
                  <a:pt x="8201" y="4657"/>
                  <a:pt x="8201" y="4657"/>
                </a:cubicBezTo>
                <a:cubicBezTo>
                  <a:pt x="8201" y="4657"/>
                  <a:pt x="8193" y="4652"/>
                  <a:pt x="8182" y="4648"/>
                </a:cubicBezTo>
                <a:cubicBezTo>
                  <a:pt x="8175" y="4645"/>
                  <a:pt x="8180" y="4638"/>
                  <a:pt x="8184" y="4632"/>
                </a:cubicBezTo>
                <a:cubicBezTo>
                  <a:pt x="8187" y="4629"/>
                  <a:pt x="8189" y="4627"/>
                  <a:pt x="8189" y="4627"/>
                </a:cubicBezTo>
                <a:cubicBezTo>
                  <a:pt x="8189" y="4627"/>
                  <a:pt x="8182" y="4615"/>
                  <a:pt x="8177" y="4611"/>
                </a:cubicBezTo>
                <a:cubicBezTo>
                  <a:pt x="8173" y="4607"/>
                  <a:pt x="8176" y="4589"/>
                  <a:pt x="8176" y="4582"/>
                </a:cubicBezTo>
                <a:cubicBezTo>
                  <a:pt x="8176" y="4575"/>
                  <a:pt x="8164" y="4579"/>
                  <a:pt x="8161" y="4578"/>
                </a:cubicBezTo>
                <a:cubicBezTo>
                  <a:pt x="8158" y="4577"/>
                  <a:pt x="8155" y="4567"/>
                  <a:pt x="8155" y="4559"/>
                </a:cubicBezTo>
                <a:cubicBezTo>
                  <a:pt x="8155" y="4551"/>
                  <a:pt x="8146" y="4550"/>
                  <a:pt x="8139" y="4543"/>
                </a:cubicBezTo>
                <a:cubicBezTo>
                  <a:pt x="8132" y="4536"/>
                  <a:pt x="8130" y="4519"/>
                  <a:pt x="8131" y="4513"/>
                </a:cubicBezTo>
                <a:cubicBezTo>
                  <a:pt x="8132" y="4507"/>
                  <a:pt x="8137" y="4497"/>
                  <a:pt x="8137" y="4490"/>
                </a:cubicBezTo>
                <a:cubicBezTo>
                  <a:pt x="8137" y="4483"/>
                  <a:pt x="8127" y="4483"/>
                  <a:pt x="8123" y="4473"/>
                </a:cubicBezTo>
                <a:cubicBezTo>
                  <a:pt x="8119" y="4463"/>
                  <a:pt x="8123" y="4451"/>
                  <a:pt x="8124" y="4439"/>
                </a:cubicBezTo>
                <a:cubicBezTo>
                  <a:pt x="8125" y="4427"/>
                  <a:pt x="8126" y="4416"/>
                  <a:pt x="8129" y="4403"/>
                </a:cubicBezTo>
                <a:cubicBezTo>
                  <a:pt x="8131" y="4395"/>
                  <a:pt x="8137" y="4396"/>
                  <a:pt x="8141" y="4399"/>
                </a:cubicBezTo>
                <a:cubicBezTo>
                  <a:pt x="8141" y="4406"/>
                  <a:pt x="8142" y="4425"/>
                  <a:pt x="8147" y="4435"/>
                </a:cubicBezTo>
                <a:cubicBezTo>
                  <a:pt x="8148" y="4435"/>
                  <a:pt x="8150" y="4434"/>
                  <a:pt x="8152" y="4434"/>
                </a:cubicBezTo>
                <a:cubicBezTo>
                  <a:pt x="8152" y="4434"/>
                  <a:pt x="8151" y="4434"/>
                  <a:pt x="8151" y="4434"/>
                </a:cubicBezTo>
                <a:cubicBezTo>
                  <a:pt x="8149" y="4443"/>
                  <a:pt x="8149" y="4443"/>
                  <a:pt x="8149" y="4443"/>
                </a:cubicBezTo>
                <a:cubicBezTo>
                  <a:pt x="8149" y="4443"/>
                  <a:pt x="8155" y="4454"/>
                  <a:pt x="8158" y="4458"/>
                </a:cubicBezTo>
                <a:cubicBezTo>
                  <a:pt x="8161" y="4462"/>
                  <a:pt x="8157" y="4475"/>
                  <a:pt x="8157" y="4475"/>
                </a:cubicBezTo>
                <a:cubicBezTo>
                  <a:pt x="8157" y="4475"/>
                  <a:pt x="8168" y="4505"/>
                  <a:pt x="8164" y="4510"/>
                </a:cubicBezTo>
                <a:cubicBezTo>
                  <a:pt x="8160" y="4515"/>
                  <a:pt x="8157" y="4518"/>
                  <a:pt x="8158" y="4528"/>
                </a:cubicBezTo>
                <a:cubicBezTo>
                  <a:pt x="8159" y="4538"/>
                  <a:pt x="8167" y="4543"/>
                  <a:pt x="8173" y="4545"/>
                </a:cubicBezTo>
                <a:cubicBezTo>
                  <a:pt x="8179" y="4547"/>
                  <a:pt x="8196" y="4565"/>
                  <a:pt x="8200" y="4571"/>
                </a:cubicBezTo>
                <a:cubicBezTo>
                  <a:pt x="8204" y="4577"/>
                  <a:pt x="8200" y="4586"/>
                  <a:pt x="8198" y="4594"/>
                </a:cubicBezTo>
                <a:cubicBezTo>
                  <a:pt x="8196" y="4602"/>
                  <a:pt x="8205" y="4619"/>
                  <a:pt x="8205" y="4619"/>
                </a:cubicBezTo>
                <a:cubicBezTo>
                  <a:pt x="8223" y="4643"/>
                  <a:pt x="8223" y="4643"/>
                  <a:pt x="8223" y="4643"/>
                </a:cubicBezTo>
                <a:cubicBezTo>
                  <a:pt x="8223" y="4643"/>
                  <a:pt x="8221" y="4650"/>
                  <a:pt x="8218" y="4658"/>
                </a:cubicBezTo>
                <a:close/>
                <a:moveTo>
                  <a:pt x="8429" y="4817"/>
                </a:moveTo>
                <a:cubicBezTo>
                  <a:pt x="8429" y="4817"/>
                  <a:pt x="8429" y="4817"/>
                  <a:pt x="8428" y="4817"/>
                </a:cubicBezTo>
                <a:cubicBezTo>
                  <a:pt x="8429" y="4817"/>
                  <a:pt x="8429" y="4817"/>
                  <a:pt x="8429" y="4817"/>
                </a:cubicBezTo>
                <a:close/>
                <a:moveTo>
                  <a:pt x="8428" y="4817"/>
                </a:moveTo>
                <a:cubicBezTo>
                  <a:pt x="8425" y="4817"/>
                  <a:pt x="8417" y="4818"/>
                  <a:pt x="8408" y="4818"/>
                </a:cubicBezTo>
                <a:cubicBezTo>
                  <a:pt x="8417" y="4818"/>
                  <a:pt x="8425" y="4817"/>
                  <a:pt x="8428" y="4817"/>
                </a:cubicBezTo>
                <a:close/>
                <a:moveTo>
                  <a:pt x="8400" y="4818"/>
                </a:moveTo>
                <a:cubicBezTo>
                  <a:pt x="8400" y="4818"/>
                  <a:pt x="8400" y="4818"/>
                  <a:pt x="8399" y="4818"/>
                </a:cubicBezTo>
                <a:cubicBezTo>
                  <a:pt x="8398" y="4822"/>
                  <a:pt x="8398" y="4826"/>
                  <a:pt x="8398" y="4828"/>
                </a:cubicBezTo>
                <a:cubicBezTo>
                  <a:pt x="8398" y="4831"/>
                  <a:pt x="8395" y="4837"/>
                  <a:pt x="8386" y="4845"/>
                </a:cubicBezTo>
                <a:cubicBezTo>
                  <a:pt x="8377" y="4853"/>
                  <a:pt x="8387" y="4860"/>
                  <a:pt x="8391" y="4865"/>
                </a:cubicBezTo>
                <a:cubicBezTo>
                  <a:pt x="8395" y="4870"/>
                  <a:pt x="8395" y="4888"/>
                  <a:pt x="8390" y="4900"/>
                </a:cubicBezTo>
                <a:cubicBezTo>
                  <a:pt x="8387" y="4907"/>
                  <a:pt x="8387" y="4915"/>
                  <a:pt x="8388" y="4920"/>
                </a:cubicBezTo>
                <a:cubicBezTo>
                  <a:pt x="8388" y="4925"/>
                  <a:pt x="8390" y="4928"/>
                  <a:pt x="8392" y="4929"/>
                </a:cubicBezTo>
                <a:cubicBezTo>
                  <a:pt x="8397" y="4931"/>
                  <a:pt x="8401" y="4937"/>
                  <a:pt x="8401" y="4937"/>
                </a:cubicBezTo>
                <a:cubicBezTo>
                  <a:pt x="8401" y="4937"/>
                  <a:pt x="8406" y="4962"/>
                  <a:pt x="8400" y="4964"/>
                </a:cubicBezTo>
                <a:cubicBezTo>
                  <a:pt x="8394" y="4966"/>
                  <a:pt x="8392" y="4953"/>
                  <a:pt x="8392" y="4953"/>
                </a:cubicBezTo>
                <a:cubicBezTo>
                  <a:pt x="8392" y="4953"/>
                  <a:pt x="8380" y="4959"/>
                  <a:pt x="8377" y="4957"/>
                </a:cubicBezTo>
                <a:cubicBezTo>
                  <a:pt x="8374" y="4955"/>
                  <a:pt x="8374" y="4941"/>
                  <a:pt x="8373" y="4934"/>
                </a:cubicBezTo>
                <a:cubicBezTo>
                  <a:pt x="8372" y="4927"/>
                  <a:pt x="8370" y="4924"/>
                  <a:pt x="8368" y="4920"/>
                </a:cubicBezTo>
                <a:cubicBezTo>
                  <a:pt x="8366" y="4916"/>
                  <a:pt x="8368" y="4903"/>
                  <a:pt x="8368" y="4895"/>
                </a:cubicBezTo>
                <a:cubicBezTo>
                  <a:pt x="8368" y="4887"/>
                  <a:pt x="8363" y="4881"/>
                  <a:pt x="8351" y="4871"/>
                </a:cubicBezTo>
                <a:cubicBezTo>
                  <a:pt x="8339" y="4861"/>
                  <a:pt x="8348" y="4863"/>
                  <a:pt x="8346" y="4854"/>
                </a:cubicBezTo>
                <a:cubicBezTo>
                  <a:pt x="8344" y="4845"/>
                  <a:pt x="8354" y="4837"/>
                  <a:pt x="8364" y="4826"/>
                </a:cubicBezTo>
                <a:cubicBezTo>
                  <a:pt x="8374" y="4815"/>
                  <a:pt x="8370" y="4813"/>
                  <a:pt x="8371" y="4808"/>
                </a:cubicBezTo>
                <a:cubicBezTo>
                  <a:pt x="8372" y="4803"/>
                  <a:pt x="8368" y="4798"/>
                  <a:pt x="8368" y="4790"/>
                </a:cubicBezTo>
                <a:cubicBezTo>
                  <a:pt x="8368" y="4782"/>
                  <a:pt x="8366" y="4767"/>
                  <a:pt x="8365" y="4751"/>
                </a:cubicBezTo>
                <a:cubicBezTo>
                  <a:pt x="8364" y="4735"/>
                  <a:pt x="8362" y="4744"/>
                  <a:pt x="8351" y="4737"/>
                </a:cubicBezTo>
                <a:cubicBezTo>
                  <a:pt x="8340" y="4730"/>
                  <a:pt x="8348" y="4721"/>
                  <a:pt x="8347" y="4710"/>
                </a:cubicBezTo>
                <a:cubicBezTo>
                  <a:pt x="8347" y="4710"/>
                  <a:pt x="8351" y="4697"/>
                  <a:pt x="8361" y="4702"/>
                </a:cubicBezTo>
                <a:cubicBezTo>
                  <a:pt x="8371" y="4707"/>
                  <a:pt x="8379" y="4728"/>
                  <a:pt x="8379" y="4728"/>
                </a:cubicBezTo>
                <a:cubicBezTo>
                  <a:pt x="8381" y="4763"/>
                  <a:pt x="8381" y="4763"/>
                  <a:pt x="8381" y="4763"/>
                </a:cubicBezTo>
                <a:cubicBezTo>
                  <a:pt x="8381" y="4763"/>
                  <a:pt x="8386" y="4764"/>
                  <a:pt x="8386" y="4771"/>
                </a:cubicBezTo>
                <a:cubicBezTo>
                  <a:pt x="8386" y="4778"/>
                  <a:pt x="8383" y="4780"/>
                  <a:pt x="8380" y="4788"/>
                </a:cubicBezTo>
                <a:cubicBezTo>
                  <a:pt x="8377" y="4796"/>
                  <a:pt x="8399" y="4806"/>
                  <a:pt x="8399" y="4806"/>
                </a:cubicBezTo>
                <a:cubicBezTo>
                  <a:pt x="8398" y="4818"/>
                  <a:pt x="8398" y="4818"/>
                  <a:pt x="8398" y="4818"/>
                </a:cubicBezTo>
                <a:cubicBezTo>
                  <a:pt x="8399" y="4818"/>
                  <a:pt x="8399" y="4818"/>
                  <a:pt x="8400" y="4818"/>
                </a:cubicBezTo>
                <a:close/>
                <a:moveTo>
                  <a:pt x="8250" y="4289"/>
                </a:moveTo>
                <a:cubicBezTo>
                  <a:pt x="8252" y="4275"/>
                  <a:pt x="8260" y="4257"/>
                  <a:pt x="8261" y="4251"/>
                </a:cubicBezTo>
                <a:cubicBezTo>
                  <a:pt x="8261" y="4250"/>
                  <a:pt x="8261" y="4250"/>
                  <a:pt x="8261" y="4249"/>
                </a:cubicBezTo>
                <a:cubicBezTo>
                  <a:pt x="8261" y="4244"/>
                  <a:pt x="8255" y="4238"/>
                  <a:pt x="8253" y="4232"/>
                </a:cubicBezTo>
                <a:cubicBezTo>
                  <a:pt x="8251" y="4225"/>
                  <a:pt x="8258" y="4217"/>
                  <a:pt x="8262" y="4213"/>
                </a:cubicBezTo>
                <a:cubicBezTo>
                  <a:pt x="8266" y="4209"/>
                  <a:pt x="8260" y="4197"/>
                  <a:pt x="8269" y="4190"/>
                </a:cubicBezTo>
                <a:cubicBezTo>
                  <a:pt x="8278" y="4183"/>
                  <a:pt x="8308" y="4185"/>
                  <a:pt x="8311" y="4183"/>
                </a:cubicBezTo>
                <a:cubicBezTo>
                  <a:pt x="8314" y="4181"/>
                  <a:pt x="8321" y="4169"/>
                  <a:pt x="8327" y="4169"/>
                </a:cubicBezTo>
                <a:cubicBezTo>
                  <a:pt x="8333" y="4169"/>
                  <a:pt x="8333" y="4186"/>
                  <a:pt x="8333" y="4186"/>
                </a:cubicBezTo>
                <a:cubicBezTo>
                  <a:pt x="8333" y="4186"/>
                  <a:pt x="8340" y="4179"/>
                  <a:pt x="8351" y="4182"/>
                </a:cubicBezTo>
                <a:cubicBezTo>
                  <a:pt x="8353" y="4182"/>
                  <a:pt x="8355" y="4183"/>
                  <a:pt x="8358" y="4184"/>
                </a:cubicBezTo>
                <a:cubicBezTo>
                  <a:pt x="8358" y="4185"/>
                  <a:pt x="8358" y="4185"/>
                  <a:pt x="8358" y="4186"/>
                </a:cubicBezTo>
                <a:cubicBezTo>
                  <a:pt x="8358" y="4197"/>
                  <a:pt x="8367" y="4207"/>
                  <a:pt x="8374" y="4208"/>
                </a:cubicBezTo>
                <a:cubicBezTo>
                  <a:pt x="8381" y="4209"/>
                  <a:pt x="8381" y="4200"/>
                  <a:pt x="8381" y="4200"/>
                </a:cubicBezTo>
                <a:cubicBezTo>
                  <a:pt x="8395" y="4199"/>
                  <a:pt x="8395" y="4199"/>
                  <a:pt x="8395" y="4199"/>
                </a:cubicBezTo>
                <a:cubicBezTo>
                  <a:pt x="8398" y="4211"/>
                  <a:pt x="8398" y="4211"/>
                  <a:pt x="8398" y="4211"/>
                </a:cubicBezTo>
                <a:cubicBezTo>
                  <a:pt x="8389" y="4213"/>
                  <a:pt x="8389" y="4213"/>
                  <a:pt x="8389" y="4213"/>
                </a:cubicBezTo>
                <a:cubicBezTo>
                  <a:pt x="8379" y="4221"/>
                  <a:pt x="8379" y="4221"/>
                  <a:pt x="8379" y="4221"/>
                </a:cubicBezTo>
                <a:cubicBezTo>
                  <a:pt x="8379" y="4221"/>
                  <a:pt x="8374" y="4211"/>
                  <a:pt x="8365" y="4221"/>
                </a:cubicBezTo>
                <a:cubicBezTo>
                  <a:pt x="8356" y="4231"/>
                  <a:pt x="8369" y="4240"/>
                  <a:pt x="8369" y="4240"/>
                </a:cubicBezTo>
                <a:cubicBezTo>
                  <a:pt x="8366" y="4249"/>
                  <a:pt x="8366" y="4249"/>
                  <a:pt x="8366" y="4249"/>
                </a:cubicBezTo>
                <a:cubicBezTo>
                  <a:pt x="8360" y="4249"/>
                  <a:pt x="8355" y="4249"/>
                  <a:pt x="8355" y="4250"/>
                </a:cubicBezTo>
                <a:cubicBezTo>
                  <a:pt x="8355" y="4250"/>
                  <a:pt x="8355" y="4250"/>
                  <a:pt x="8355" y="4250"/>
                </a:cubicBezTo>
                <a:cubicBezTo>
                  <a:pt x="8355" y="4259"/>
                  <a:pt x="8358" y="4273"/>
                  <a:pt x="8358" y="4273"/>
                </a:cubicBezTo>
                <a:cubicBezTo>
                  <a:pt x="8343" y="4280"/>
                  <a:pt x="8343" y="4280"/>
                  <a:pt x="8343" y="4280"/>
                </a:cubicBezTo>
                <a:cubicBezTo>
                  <a:pt x="8343" y="4280"/>
                  <a:pt x="8330" y="4289"/>
                  <a:pt x="8325" y="4304"/>
                </a:cubicBezTo>
                <a:cubicBezTo>
                  <a:pt x="8320" y="4319"/>
                  <a:pt x="8355" y="4308"/>
                  <a:pt x="8355" y="4308"/>
                </a:cubicBezTo>
                <a:cubicBezTo>
                  <a:pt x="8355" y="4308"/>
                  <a:pt x="8336" y="4324"/>
                  <a:pt x="8330" y="4327"/>
                </a:cubicBezTo>
                <a:cubicBezTo>
                  <a:pt x="8324" y="4330"/>
                  <a:pt x="8320" y="4321"/>
                  <a:pt x="8311" y="4320"/>
                </a:cubicBezTo>
                <a:cubicBezTo>
                  <a:pt x="8302" y="4319"/>
                  <a:pt x="8303" y="4338"/>
                  <a:pt x="8303" y="4338"/>
                </a:cubicBezTo>
                <a:cubicBezTo>
                  <a:pt x="8310" y="4348"/>
                  <a:pt x="8310" y="4348"/>
                  <a:pt x="8310" y="4348"/>
                </a:cubicBezTo>
                <a:cubicBezTo>
                  <a:pt x="8310" y="4348"/>
                  <a:pt x="8307" y="4349"/>
                  <a:pt x="8297" y="4348"/>
                </a:cubicBezTo>
                <a:cubicBezTo>
                  <a:pt x="8287" y="4347"/>
                  <a:pt x="8299" y="4322"/>
                  <a:pt x="8299" y="4322"/>
                </a:cubicBezTo>
                <a:cubicBezTo>
                  <a:pt x="8287" y="4327"/>
                  <a:pt x="8287" y="4327"/>
                  <a:pt x="8287" y="4327"/>
                </a:cubicBezTo>
                <a:cubicBezTo>
                  <a:pt x="8287" y="4327"/>
                  <a:pt x="8279" y="4315"/>
                  <a:pt x="8272" y="4315"/>
                </a:cubicBezTo>
                <a:cubicBezTo>
                  <a:pt x="8262" y="4315"/>
                  <a:pt x="8263" y="4341"/>
                  <a:pt x="8258" y="4341"/>
                </a:cubicBezTo>
                <a:cubicBezTo>
                  <a:pt x="8253" y="4341"/>
                  <a:pt x="8253" y="4329"/>
                  <a:pt x="8253" y="4329"/>
                </a:cubicBezTo>
                <a:cubicBezTo>
                  <a:pt x="8253" y="4329"/>
                  <a:pt x="8248" y="4303"/>
                  <a:pt x="8250" y="4289"/>
                </a:cubicBezTo>
                <a:close/>
                <a:moveTo>
                  <a:pt x="8586" y="1964"/>
                </a:moveTo>
                <a:cubicBezTo>
                  <a:pt x="8578" y="1973"/>
                  <a:pt x="8560" y="1988"/>
                  <a:pt x="8550" y="1992"/>
                </a:cubicBezTo>
                <a:cubicBezTo>
                  <a:pt x="8536" y="1997"/>
                  <a:pt x="8492" y="1991"/>
                  <a:pt x="8492" y="1991"/>
                </a:cubicBezTo>
                <a:cubicBezTo>
                  <a:pt x="8456" y="2002"/>
                  <a:pt x="8456" y="2002"/>
                  <a:pt x="8456" y="2002"/>
                </a:cubicBezTo>
                <a:cubicBezTo>
                  <a:pt x="8413" y="1986"/>
                  <a:pt x="8413" y="1986"/>
                  <a:pt x="8413" y="1986"/>
                </a:cubicBezTo>
                <a:cubicBezTo>
                  <a:pt x="8395" y="1992"/>
                  <a:pt x="8395" y="1992"/>
                  <a:pt x="8395" y="1992"/>
                </a:cubicBezTo>
                <a:cubicBezTo>
                  <a:pt x="8395" y="1992"/>
                  <a:pt x="8386" y="1970"/>
                  <a:pt x="8378" y="1972"/>
                </a:cubicBezTo>
                <a:cubicBezTo>
                  <a:pt x="8370" y="1973"/>
                  <a:pt x="8361" y="1980"/>
                  <a:pt x="8361" y="1980"/>
                </a:cubicBezTo>
                <a:cubicBezTo>
                  <a:pt x="8345" y="1970"/>
                  <a:pt x="8345" y="1970"/>
                  <a:pt x="8345" y="1970"/>
                </a:cubicBezTo>
                <a:cubicBezTo>
                  <a:pt x="8342" y="1955"/>
                  <a:pt x="8342" y="1955"/>
                  <a:pt x="8342" y="1955"/>
                </a:cubicBezTo>
                <a:cubicBezTo>
                  <a:pt x="8312" y="1960"/>
                  <a:pt x="8312" y="1960"/>
                  <a:pt x="8312" y="1960"/>
                </a:cubicBezTo>
                <a:cubicBezTo>
                  <a:pt x="8293" y="1950"/>
                  <a:pt x="8293" y="1950"/>
                  <a:pt x="8293" y="1950"/>
                </a:cubicBezTo>
                <a:cubicBezTo>
                  <a:pt x="8290" y="1935"/>
                  <a:pt x="8290" y="1935"/>
                  <a:pt x="8290" y="1935"/>
                </a:cubicBezTo>
                <a:cubicBezTo>
                  <a:pt x="8290" y="1935"/>
                  <a:pt x="8268" y="1946"/>
                  <a:pt x="8255" y="1946"/>
                </a:cubicBezTo>
                <a:cubicBezTo>
                  <a:pt x="8242" y="1946"/>
                  <a:pt x="8224" y="1940"/>
                  <a:pt x="8212" y="1941"/>
                </a:cubicBezTo>
                <a:cubicBezTo>
                  <a:pt x="8201" y="1942"/>
                  <a:pt x="8166" y="1956"/>
                  <a:pt x="8160" y="1962"/>
                </a:cubicBezTo>
                <a:cubicBezTo>
                  <a:pt x="8155" y="1969"/>
                  <a:pt x="8140" y="1972"/>
                  <a:pt x="8140" y="1972"/>
                </a:cubicBezTo>
                <a:cubicBezTo>
                  <a:pt x="8134" y="1987"/>
                  <a:pt x="8134" y="1987"/>
                  <a:pt x="8134" y="1987"/>
                </a:cubicBezTo>
                <a:cubicBezTo>
                  <a:pt x="8134" y="1987"/>
                  <a:pt x="8134" y="1991"/>
                  <a:pt x="8120" y="1988"/>
                </a:cubicBezTo>
                <a:cubicBezTo>
                  <a:pt x="8108" y="1985"/>
                  <a:pt x="8084" y="1982"/>
                  <a:pt x="8071" y="1982"/>
                </a:cubicBezTo>
                <a:cubicBezTo>
                  <a:pt x="8059" y="1982"/>
                  <a:pt x="8019" y="1973"/>
                  <a:pt x="8019" y="1973"/>
                </a:cubicBezTo>
                <a:cubicBezTo>
                  <a:pt x="8019" y="1973"/>
                  <a:pt x="7994" y="1976"/>
                  <a:pt x="7991" y="1963"/>
                </a:cubicBezTo>
                <a:cubicBezTo>
                  <a:pt x="7989" y="1956"/>
                  <a:pt x="7988" y="1949"/>
                  <a:pt x="7987" y="1944"/>
                </a:cubicBezTo>
                <a:cubicBezTo>
                  <a:pt x="7978" y="1945"/>
                  <a:pt x="7964" y="1943"/>
                  <a:pt x="7964" y="1943"/>
                </a:cubicBezTo>
                <a:cubicBezTo>
                  <a:pt x="7962" y="1940"/>
                  <a:pt x="7961" y="1938"/>
                  <a:pt x="7960" y="1936"/>
                </a:cubicBezTo>
                <a:cubicBezTo>
                  <a:pt x="7966" y="1928"/>
                  <a:pt x="7966" y="1928"/>
                  <a:pt x="7966" y="1928"/>
                </a:cubicBezTo>
                <a:cubicBezTo>
                  <a:pt x="7976" y="1941"/>
                  <a:pt x="7976" y="1941"/>
                  <a:pt x="7976" y="1941"/>
                </a:cubicBezTo>
                <a:cubicBezTo>
                  <a:pt x="7976" y="1941"/>
                  <a:pt x="7990" y="1943"/>
                  <a:pt x="7999" y="1942"/>
                </a:cubicBezTo>
                <a:cubicBezTo>
                  <a:pt x="7998" y="1939"/>
                  <a:pt x="7998" y="1937"/>
                  <a:pt x="7998" y="1937"/>
                </a:cubicBezTo>
                <a:cubicBezTo>
                  <a:pt x="7975" y="1909"/>
                  <a:pt x="7975" y="1909"/>
                  <a:pt x="7975" y="1909"/>
                </a:cubicBezTo>
                <a:cubicBezTo>
                  <a:pt x="7975" y="1909"/>
                  <a:pt x="7985" y="1904"/>
                  <a:pt x="7989" y="1897"/>
                </a:cubicBezTo>
                <a:cubicBezTo>
                  <a:pt x="7993" y="1890"/>
                  <a:pt x="7982" y="1876"/>
                  <a:pt x="7991" y="1869"/>
                </a:cubicBezTo>
                <a:cubicBezTo>
                  <a:pt x="8000" y="1862"/>
                  <a:pt x="8017" y="1866"/>
                  <a:pt x="8017" y="1866"/>
                </a:cubicBezTo>
                <a:cubicBezTo>
                  <a:pt x="8017" y="1866"/>
                  <a:pt x="8015" y="1857"/>
                  <a:pt x="8014" y="1845"/>
                </a:cubicBezTo>
                <a:cubicBezTo>
                  <a:pt x="8012" y="1834"/>
                  <a:pt x="8013" y="1820"/>
                  <a:pt x="8018" y="1813"/>
                </a:cubicBezTo>
                <a:cubicBezTo>
                  <a:pt x="8027" y="1801"/>
                  <a:pt x="8033" y="1791"/>
                  <a:pt x="8033" y="1791"/>
                </a:cubicBezTo>
                <a:cubicBezTo>
                  <a:pt x="8033" y="1791"/>
                  <a:pt x="8065" y="1801"/>
                  <a:pt x="8061" y="1778"/>
                </a:cubicBezTo>
                <a:cubicBezTo>
                  <a:pt x="8058" y="1762"/>
                  <a:pt x="8053" y="1753"/>
                  <a:pt x="8050" y="1750"/>
                </a:cubicBezTo>
                <a:cubicBezTo>
                  <a:pt x="8050" y="1748"/>
                  <a:pt x="8049" y="1748"/>
                  <a:pt x="8049" y="1748"/>
                </a:cubicBezTo>
                <a:cubicBezTo>
                  <a:pt x="8049" y="1748"/>
                  <a:pt x="8066" y="1741"/>
                  <a:pt x="8074" y="1735"/>
                </a:cubicBezTo>
                <a:cubicBezTo>
                  <a:pt x="8083" y="1729"/>
                  <a:pt x="8096" y="1705"/>
                  <a:pt x="8096" y="1705"/>
                </a:cubicBezTo>
                <a:cubicBezTo>
                  <a:pt x="8117" y="1696"/>
                  <a:pt x="8117" y="1696"/>
                  <a:pt x="8117" y="1696"/>
                </a:cubicBezTo>
                <a:cubicBezTo>
                  <a:pt x="8126" y="1685"/>
                  <a:pt x="8126" y="1685"/>
                  <a:pt x="8126" y="1685"/>
                </a:cubicBezTo>
                <a:cubicBezTo>
                  <a:pt x="8137" y="1690"/>
                  <a:pt x="8137" y="1690"/>
                  <a:pt x="8137" y="1690"/>
                </a:cubicBezTo>
                <a:cubicBezTo>
                  <a:pt x="8137" y="1690"/>
                  <a:pt x="8159" y="1694"/>
                  <a:pt x="8162" y="1694"/>
                </a:cubicBezTo>
                <a:cubicBezTo>
                  <a:pt x="8165" y="1694"/>
                  <a:pt x="8173" y="1688"/>
                  <a:pt x="8173" y="1688"/>
                </a:cubicBezTo>
                <a:cubicBezTo>
                  <a:pt x="8161" y="1704"/>
                  <a:pt x="8161" y="1704"/>
                  <a:pt x="8161" y="1704"/>
                </a:cubicBezTo>
                <a:cubicBezTo>
                  <a:pt x="8161" y="1704"/>
                  <a:pt x="8143" y="1698"/>
                  <a:pt x="8146" y="1705"/>
                </a:cubicBezTo>
                <a:cubicBezTo>
                  <a:pt x="8149" y="1712"/>
                  <a:pt x="8169" y="1717"/>
                  <a:pt x="8169" y="1717"/>
                </a:cubicBezTo>
                <a:cubicBezTo>
                  <a:pt x="8201" y="1718"/>
                  <a:pt x="8201" y="1718"/>
                  <a:pt x="8201" y="1718"/>
                </a:cubicBezTo>
                <a:cubicBezTo>
                  <a:pt x="8214" y="1719"/>
                  <a:pt x="8214" y="1719"/>
                  <a:pt x="8214" y="1719"/>
                </a:cubicBezTo>
                <a:cubicBezTo>
                  <a:pt x="8221" y="1730"/>
                  <a:pt x="8221" y="1730"/>
                  <a:pt x="8221" y="1730"/>
                </a:cubicBezTo>
                <a:cubicBezTo>
                  <a:pt x="8221" y="1730"/>
                  <a:pt x="8175" y="1756"/>
                  <a:pt x="8178" y="1759"/>
                </a:cubicBezTo>
                <a:cubicBezTo>
                  <a:pt x="8181" y="1762"/>
                  <a:pt x="8223" y="1763"/>
                  <a:pt x="8225" y="1776"/>
                </a:cubicBezTo>
                <a:cubicBezTo>
                  <a:pt x="8227" y="1790"/>
                  <a:pt x="8215" y="1804"/>
                  <a:pt x="8220" y="1806"/>
                </a:cubicBezTo>
                <a:cubicBezTo>
                  <a:pt x="8226" y="1808"/>
                  <a:pt x="8247" y="1810"/>
                  <a:pt x="8247" y="1810"/>
                </a:cubicBezTo>
                <a:cubicBezTo>
                  <a:pt x="8247" y="1810"/>
                  <a:pt x="8261" y="1791"/>
                  <a:pt x="8268" y="1791"/>
                </a:cubicBezTo>
                <a:cubicBezTo>
                  <a:pt x="8276" y="1791"/>
                  <a:pt x="8279" y="1797"/>
                  <a:pt x="8289" y="1791"/>
                </a:cubicBezTo>
                <a:cubicBezTo>
                  <a:pt x="8299" y="1785"/>
                  <a:pt x="8297" y="1773"/>
                  <a:pt x="8304" y="1772"/>
                </a:cubicBezTo>
                <a:cubicBezTo>
                  <a:pt x="8311" y="1771"/>
                  <a:pt x="8317" y="1780"/>
                  <a:pt x="8317" y="1780"/>
                </a:cubicBezTo>
                <a:cubicBezTo>
                  <a:pt x="8340" y="1776"/>
                  <a:pt x="8340" y="1776"/>
                  <a:pt x="8340" y="1776"/>
                </a:cubicBezTo>
                <a:cubicBezTo>
                  <a:pt x="8342" y="1765"/>
                  <a:pt x="8342" y="1765"/>
                  <a:pt x="8342" y="1765"/>
                </a:cubicBezTo>
                <a:cubicBezTo>
                  <a:pt x="8348" y="1756"/>
                  <a:pt x="8348" y="1756"/>
                  <a:pt x="8348" y="1756"/>
                </a:cubicBezTo>
                <a:cubicBezTo>
                  <a:pt x="8348" y="1756"/>
                  <a:pt x="8334" y="1750"/>
                  <a:pt x="8328" y="1756"/>
                </a:cubicBezTo>
                <a:cubicBezTo>
                  <a:pt x="8322" y="1762"/>
                  <a:pt x="8298" y="1763"/>
                  <a:pt x="8298" y="1763"/>
                </a:cubicBezTo>
                <a:cubicBezTo>
                  <a:pt x="8298" y="1763"/>
                  <a:pt x="8280" y="1757"/>
                  <a:pt x="8279" y="1747"/>
                </a:cubicBezTo>
                <a:cubicBezTo>
                  <a:pt x="8278" y="1737"/>
                  <a:pt x="8266" y="1738"/>
                  <a:pt x="8266" y="1738"/>
                </a:cubicBezTo>
                <a:cubicBezTo>
                  <a:pt x="8254" y="1725"/>
                  <a:pt x="8254" y="1725"/>
                  <a:pt x="8254" y="1725"/>
                </a:cubicBezTo>
                <a:cubicBezTo>
                  <a:pt x="8229" y="1723"/>
                  <a:pt x="8229" y="1723"/>
                  <a:pt x="8229" y="1723"/>
                </a:cubicBezTo>
                <a:cubicBezTo>
                  <a:pt x="8222" y="1715"/>
                  <a:pt x="8222" y="1715"/>
                  <a:pt x="8222" y="1715"/>
                </a:cubicBezTo>
                <a:cubicBezTo>
                  <a:pt x="8238" y="1714"/>
                  <a:pt x="8238" y="1714"/>
                  <a:pt x="8238" y="1714"/>
                </a:cubicBezTo>
                <a:cubicBezTo>
                  <a:pt x="8238" y="1714"/>
                  <a:pt x="8257" y="1718"/>
                  <a:pt x="8263" y="1717"/>
                </a:cubicBezTo>
                <a:cubicBezTo>
                  <a:pt x="8270" y="1715"/>
                  <a:pt x="8285" y="1703"/>
                  <a:pt x="8285" y="1703"/>
                </a:cubicBezTo>
                <a:cubicBezTo>
                  <a:pt x="8291" y="1708"/>
                  <a:pt x="8291" y="1708"/>
                  <a:pt x="8291" y="1708"/>
                </a:cubicBezTo>
                <a:cubicBezTo>
                  <a:pt x="8291" y="1708"/>
                  <a:pt x="8305" y="1695"/>
                  <a:pt x="8314" y="1692"/>
                </a:cubicBezTo>
                <a:cubicBezTo>
                  <a:pt x="8324" y="1689"/>
                  <a:pt x="8350" y="1688"/>
                  <a:pt x="8350" y="1688"/>
                </a:cubicBezTo>
                <a:cubicBezTo>
                  <a:pt x="8378" y="1666"/>
                  <a:pt x="8378" y="1666"/>
                  <a:pt x="8378" y="1666"/>
                </a:cubicBezTo>
                <a:cubicBezTo>
                  <a:pt x="8378" y="1666"/>
                  <a:pt x="8378" y="1666"/>
                  <a:pt x="8378" y="1666"/>
                </a:cubicBezTo>
                <a:cubicBezTo>
                  <a:pt x="8378" y="1666"/>
                  <a:pt x="8379" y="1666"/>
                  <a:pt x="8379" y="1666"/>
                </a:cubicBezTo>
                <a:cubicBezTo>
                  <a:pt x="8379" y="1666"/>
                  <a:pt x="8379" y="1666"/>
                  <a:pt x="8379" y="1666"/>
                </a:cubicBezTo>
                <a:cubicBezTo>
                  <a:pt x="8379" y="1666"/>
                  <a:pt x="8379" y="1666"/>
                  <a:pt x="8379" y="1666"/>
                </a:cubicBezTo>
                <a:cubicBezTo>
                  <a:pt x="8379" y="1666"/>
                  <a:pt x="8379" y="1666"/>
                  <a:pt x="8380" y="1666"/>
                </a:cubicBezTo>
                <a:cubicBezTo>
                  <a:pt x="8380" y="1666"/>
                  <a:pt x="8380" y="1666"/>
                  <a:pt x="8380" y="1666"/>
                </a:cubicBezTo>
                <a:cubicBezTo>
                  <a:pt x="8381" y="1667"/>
                  <a:pt x="8381" y="1667"/>
                  <a:pt x="8382" y="1667"/>
                </a:cubicBezTo>
                <a:cubicBezTo>
                  <a:pt x="8387" y="1669"/>
                  <a:pt x="8397" y="1671"/>
                  <a:pt x="8405" y="1668"/>
                </a:cubicBezTo>
                <a:cubicBezTo>
                  <a:pt x="8404" y="1669"/>
                  <a:pt x="8403" y="1669"/>
                  <a:pt x="8403" y="1669"/>
                </a:cubicBezTo>
                <a:cubicBezTo>
                  <a:pt x="8404" y="1669"/>
                  <a:pt x="8405" y="1668"/>
                  <a:pt x="8407" y="1668"/>
                </a:cubicBezTo>
                <a:cubicBezTo>
                  <a:pt x="8418" y="1662"/>
                  <a:pt x="8447" y="1653"/>
                  <a:pt x="8448" y="1662"/>
                </a:cubicBezTo>
                <a:cubicBezTo>
                  <a:pt x="8449" y="1670"/>
                  <a:pt x="8427" y="1686"/>
                  <a:pt x="8427" y="1686"/>
                </a:cubicBezTo>
                <a:cubicBezTo>
                  <a:pt x="8394" y="1696"/>
                  <a:pt x="8394" y="1696"/>
                  <a:pt x="8394" y="1696"/>
                </a:cubicBezTo>
                <a:cubicBezTo>
                  <a:pt x="8424" y="1719"/>
                  <a:pt x="8424" y="1719"/>
                  <a:pt x="8424" y="1719"/>
                </a:cubicBezTo>
                <a:cubicBezTo>
                  <a:pt x="8424" y="1719"/>
                  <a:pt x="8400" y="1724"/>
                  <a:pt x="8399" y="1734"/>
                </a:cubicBezTo>
                <a:cubicBezTo>
                  <a:pt x="8398" y="1744"/>
                  <a:pt x="8398" y="1755"/>
                  <a:pt x="8398" y="1755"/>
                </a:cubicBezTo>
                <a:cubicBezTo>
                  <a:pt x="8398" y="1755"/>
                  <a:pt x="8385" y="1764"/>
                  <a:pt x="8380" y="1764"/>
                </a:cubicBezTo>
                <a:cubicBezTo>
                  <a:pt x="8375" y="1764"/>
                  <a:pt x="8360" y="1753"/>
                  <a:pt x="8360" y="1753"/>
                </a:cubicBezTo>
                <a:cubicBezTo>
                  <a:pt x="8356" y="1764"/>
                  <a:pt x="8356" y="1764"/>
                  <a:pt x="8356" y="1764"/>
                </a:cubicBezTo>
                <a:cubicBezTo>
                  <a:pt x="8356" y="1764"/>
                  <a:pt x="8368" y="1777"/>
                  <a:pt x="8371" y="1777"/>
                </a:cubicBezTo>
                <a:cubicBezTo>
                  <a:pt x="8374" y="1777"/>
                  <a:pt x="8383" y="1796"/>
                  <a:pt x="8383" y="1796"/>
                </a:cubicBezTo>
                <a:cubicBezTo>
                  <a:pt x="8408" y="1794"/>
                  <a:pt x="8408" y="1794"/>
                  <a:pt x="8408" y="1794"/>
                </a:cubicBezTo>
                <a:cubicBezTo>
                  <a:pt x="8408" y="1794"/>
                  <a:pt x="8426" y="1813"/>
                  <a:pt x="8432" y="1813"/>
                </a:cubicBezTo>
                <a:cubicBezTo>
                  <a:pt x="8438" y="1813"/>
                  <a:pt x="8450" y="1814"/>
                  <a:pt x="8450" y="1814"/>
                </a:cubicBezTo>
                <a:cubicBezTo>
                  <a:pt x="8450" y="1814"/>
                  <a:pt x="8481" y="1851"/>
                  <a:pt x="8489" y="1854"/>
                </a:cubicBezTo>
                <a:cubicBezTo>
                  <a:pt x="8493" y="1855"/>
                  <a:pt x="8500" y="1858"/>
                  <a:pt x="8505" y="1861"/>
                </a:cubicBezTo>
                <a:cubicBezTo>
                  <a:pt x="8504" y="1861"/>
                  <a:pt x="8503" y="1862"/>
                  <a:pt x="8503" y="1863"/>
                </a:cubicBezTo>
                <a:cubicBezTo>
                  <a:pt x="8504" y="1864"/>
                  <a:pt x="8505" y="1865"/>
                  <a:pt x="8505" y="1865"/>
                </a:cubicBezTo>
                <a:cubicBezTo>
                  <a:pt x="8505" y="1865"/>
                  <a:pt x="8545" y="1888"/>
                  <a:pt x="8554" y="1891"/>
                </a:cubicBezTo>
                <a:cubicBezTo>
                  <a:pt x="8562" y="1894"/>
                  <a:pt x="8577" y="1907"/>
                  <a:pt x="8577" y="1907"/>
                </a:cubicBezTo>
                <a:cubicBezTo>
                  <a:pt x="8577" y="1907"/>
                  <a:pt x="8581" y="1935"/>
                  <a:pt x="8581" y="1938"/>
                </a:cubicBezTo>
                <a:cubicBezTo>
                  <a:pt x="8581" y="1942"/>
                  <a:pt x="8593" y="1957"/>
                  <a:pt x="8593" y="1957"/>
                </a:cubicBezTo>
                <a:cubicBezTo>
                  <a:pt x="8593" y="1957"/>
                  <a:pt x="8591" y="1959"/>
                  <a:pt x="8586" y="1964"/>
                </a:cubicBezTo>
                <a:close/>
                <a:moveTo>
                  <a:pt x="8770" y="1610"/>
                </a:moveTo>
                <a:cubicBezTo>
                  <a:pt x="8770" y="1610"/>
                  <a:pt x="8770" y="1610"/>
                  <a:pt x="8770" y="1610"/>
                </a:cubicBezTo>
                <a:cubicBezTo>
                  <a:pt x="8770" y="1610"/>
                  <a:pt x="8770" y="1610"/>
                  <a:pt x="8770" y="1610"/>
                </a:cubicBezTo>
                <a:cubicBezTo>
                  <a:pt x="8770" y="1610"/>
                  <a:pt x="8770" y="1610"/>
                  <a:pt x="8770" y="1610"/>
                </a:cubicBezTo>
                <a:close/>
                <a:moveTo>
                  <a:pt x="8771" y="1494"/>
                </a:moveTo>
                <a:cubicBezTo>
                  <a:pt x="8770" y="1493"/>
                  <a:pt x="8769" y="1492"/>
                  <a:pt x="8768" y="1492"/>
                </a:cubicBezTo>
                <a:cubicBezTo>
                  <a:pt x="8769" y="1492"/>
                  <a:pt x="8770" y="1493"/>
                  <a:pt x="8771" y="1494"/>
                </a:cubicBezTo>
                <a:cubicBezTo>
                  <a:pt x="8771" y="1494"/>
                  <a:pt x="8771" y="1494"/>
                  <a:pt x="8771" y="1494"/>
                </a:cubicBezTo>
                <a:close/>
                <a:moveTo>
                  <a:pt x="9119" y="1937"/>
                </a:moveTo>
                <a:cubicBezTo>
                  <a:pt x="9119" y="1941"/>
                  <a:pt x="9122" y="1941"/>
                  <a:pt x="9129" y="1953"/>
                </a:cubicBezTo>
                <a:cubicBezTo>
                  <a:pt x="9135" y="1965"/>
                  <a:pt x="9171" y="1974"/>
                  <a:pt x="9169" y="1985"/>
                </a:cubicBezTo>
                <a:cubicBezTo>
                  <a:pt x="9166" y="1995"/>
                  <a:pt x="9166" y="2001"/>
                  <a:pt x="9159" y="1999"/>
                </a:cubicBezTo>
                <a:cubicBezTo>
                  <a:pt x="9153" y="1998"/>
                  <a:pt x="9138" y="1985"/>
                  <a:pt x="9141" y="1989"/>
                </a:cubicBezTo>
                <a:cubicBezTo>
                  <a:pt x="9143" y="1993"/>
                  <a:pt x="9138" y="2002"/>
                  <a:pt x="9138" y="2002"/>
                </a:cubicBezTo>
                <a:cubicBezTo>
                  <a:pt x="9111" y="2003"/>
                  <a:pt x="9111" y="2003"/>
                  <a:pt x="9111" y="2003"/>
                </a:cubicBezTo>
                <a:cubicBezTo>
                  <a:pt x="9103" y="1990"/>
                  <a:pt x="9103" y="1990"/>
                  <a:pt x="9103" y="1990"/>
                </a:cubicBezTo>
                <a:cubicBezTo>
                  <a:pt x="9099" y="1995"/>
                  <a:pt x="9099" y="1995"/>
                  <a:pt x="9099" y="1995"/>
                </a:cubicBezTo>
                <a:cubicBezTo>
                  <a:pt x="9099" y="1995"/>
                  <a:pt x="9089" y="1985"/>
                  <a:pt x="9083" y="1975"/>
                </a:cubicBezTo>
                <a:cubicBezTo>
                  <a:pt x="9078" y="1966"/>
                  <a:pt x="9082" y="1951"/>
                  <a:pt x="9078" y="1950"/>
                </a:cubicBezTo>
                <a:cubicBezTo>
                  <a:pt x="9077" y="1950"/>
                  <a:pt x="9075" y="1949"/>
                  <a:pt x="9073" y="1948"/>
                </a:cubicBezTo>
                <a:cubicBezTo>
                  <a:pt x="9073" y="1948"/>
                  <a:pt x="9073" y="1948"/>
                  <a:pt x="9073" y="1948"/>
                </a:cubicBezTo>
                <a:cubicBezTo>
                  <a:pt x="9075" y="1942"/>
                  <a:pt x="9081" y="1922"/>
                  <a:pt x="9089" y="1921"/>
                </a:cubicBezTo>
                <a:cubicBezTo>
                  <a:pt x="9094" y="1920"/>
                  <a:pt x="9102" y="1921"/>
                  <a:pt x="9108" y="1922"/>
                </a:cubicBezTo>
                <a:cubicBezTo>
                  <a:pt x="9108" y="1925"/>
                  <a:pt x="9109" y="1927"/>
                  <a:pt x="9109" y="1927"/>
                </a:cubicBezTo>
                <a:cubicBezTo>
                  <a:pt x="9109" y="1927"/>
                  <a:pt x="9119" y="1933"/>
                  <a:pt x="9119" y="1937"/>
                </a:cubicBezTo>
                <a:close/>
                <a:moveTo>
                  <a:pt x="8999" y="1443"/>
                </a:moveTo>
                <a:cubicBezTo>
                  <a:pt x="8998" y="1442"/>
                  <a:pt x="8997" y="1441"/>
                  <a:pt x="8997" y="1441"/>
                </a:cubicBezTo>
                <a:cubicBezTo>
                  <a:pt x="8997" y="1441"/>
                  <a:pt x="8998" y="1442"/>
                  <a:pt x="8999" y="1443"/>
                </a:cubicBezTo>
                <a:close/>
                <a:moveTo>
                  <a:pt x="8994" y="1439"/>
                </a:moveTo>
                <a:cubicBezTo>
                  <a:pt x="8993" y="1439"/>
                  <a:pt x="8991" y="1439"/>
                  <a:pt x="8990" y="1439"/>
                </a:cubicBezTo>
                <a:cubicBezTo>
                  <a:pt x="8991" y="1439"/>
                  <a:pt x="8993" y="1439"/>
                  <a:pt x="8994" y="1439"/>
                </a:cubicBezTo>
                <a:close/>
                <a:moveTo>
                  <a:pt x="8852" y="1687"/>
                </a:moveTo>
                <a:cubicBezTo>
                  <a:pt x="8851" y="1687"/>
                  <a:pt x="8851" y="1687"/>
                  <a:pt x="8851" y="1687"/>
                </a:cubicBezTo>
                <a:cubicBezTo>
                  <a:pt x="8850" y="1687"/>
                  <a:pt x="8850" y="1687"/>
                  <a:pt x="8849" y="1686"/>
                </a:cubicBezTo>
                <a:cubicBezTo>
                  <a:pt x="8850" y="1687"/>
                  <a:pt x="8851" y="1687"/>
                  <a:pt x="8852" y="1687"/>
                </a:cubicBezTo>
                <a:close/>
                <a:moveTo>
                  <a:pt x="8846" y="1660"/>
                </a:moveTo>
                <a:cubicBezTo>
                  <a:pt x="8846" y="1660"/>
                  <a:pt x="8846" y="1660"/>
                  <a:pt x="8846" y="1660"/>
                </a:cubicBezTo>
                <a:cubicBezTo>
                  <a:pt x="8845" y="1683"/>
                  <a:pt x="8845" y="1683"/>
                  <a:pt x="8845" y="1683"/>
                </a:cubicBezTo>
                <a:lnTo>
                  <a:pt x="8846" y="1660"/>
                </a:lnTo>
                <a:close/>
                <a:moveTo>
                  <a:pt x="8820" y="1496"/>
                </a:moveTo>
                <a:cubicBezTo>
                  <a:pt x="8820" y="1496"/>
                  <a:pt x="8820" y="1496"/>
                  <a:pt x="8820" y="1496"/>
                </a:cubicBezTo>
                <a:cubicBezTo>
                  <a:pt x="8820" y="1496"/>
                  <a:pt x="8819" y="1495"/>
                  <a:pt x="8819" y="1495"/>
                </a:cubicBezTo>
                <a:cubicBezTo>
                  <a:pt x="8819" y="1495"/>
                  <a:pt x="8820" y="1495"/>
                  <a:pt x="8820" y="1496"/>
                </a:cubicBezTo>
                <a:close/>
                <a:moveTo>
                  <a:pt x="8818" y="1493"/>
                </a:moveTo>
                <a:cubicBezTo>
                  <a:pt x="8818" y="1493"/>
                  <a:pt x="8818" y="1493"/>
                  <a:pt x="8818" y="1494"/>
                </a:cubicBezTo>
                <a:cubicBezTo>
                  <a:pt x="8818" y="1494"/>
                  <a:pt x="8818" y="1494"/>
                  <a:pt x="8818" y="1494"/>
                </a:cubicBezTo>
                <a:cubicBezTo>
                  <a:pt x="8818" y="1493"/>
                  <a:pt x="8818" y="1493"/>
                  <a:pt x="8818" y="1492"/>
                </a:cubicBezTo>
                <a:cubicBezTo>
                  <a:pt x="8818" y="1493"/>
                  <a:pt x="8818" y="1493"/>
                  <a:pt x="8818" y="1493"/>
                </a:cubicBezTo>
                <a:close/>
                <a:moveTo>
                  <a:pt x="8817" y="1491"/>
                </a:moveTo>
                <a:cubicBezTo>
                  <a:pt x="8817" y="1491"/>
                  <a:pt x="8817" y="1491"/>
                  <a:pt x="8817" y="1491"/>
                </a:cubicBezTo>
                <a:cubicBezTo>
                  <a:pt x="8817" y="1491"/>
                  <a:pt x="8816" y="1491"/>
                  <a:pt x="8816" y="1490"/>
                </a:cubicBezTo>
                <a:cubicBezTo>
                  <a:pt x="8816" y="1491"/>
                  <a:pt x="8816" y="1491"/>
                  <a:pt x="8817" y="1491"/>
                </a:cubicBezTo>
                <a:close/>
                <a:moveTo>
                  <a:pt x="8814" y="1488"/>
                </a:moveTo>
                <a:cubicBezTo>
                  <a:pt x="8814" y="1488"/>
                  <a:pt x="8814" y="1489"/>
                  <a:pt x="8814" y="1489"/>
                </a:cubicBezTo>
                <a:cubicBezTo>
                  <a:pt x="8814" y="1489"/>
                  <a:pt x="8815" y="1489"/>
                  <a:pt x="8815" y="1490"/>
                </a:cubicBezTo>
                <a:cubicBezTo>
                  <a:pt x="8815" y="1489"/>
                  <a:pt x="8815" y="1489"/>
                  <a:pt x="8814" y="1489"/>
                </a:cubicBezTo>
                <a:cubicBezTo>
                  <a:pt x="8815" y="1489"/>
                  <a:pt x="8815" y="1489"/>
                  <a:pt x="8815" y="1490"/>
                </a:cubicBezTo>
                <a:cubicBezTo>
                  <a:pt x="8815" y="1490"/>
                  <a:pt x="8815" y="1490"/>
                  <a:pt x="8815" y="1490"/>
                </a:cubicBezTo>
                <a:cubicBezTo>
                  <a:pt x="8815" y="1489"/>
                  <a:pt x="8814" y="1489"/>
                  <a:pt x="8814" y="1488"/>
                </a:cubicBezTo>
                <a:cubicBezTo>
                  <a:pt x="8814" y="1488"/>
                  <a:pt x="8814" y="1488"/>
                  <a:pt x="8814" y="1488"/>
                </a:cubicBezTo>
                <a:close/>
                <a:moveTo>
                  <a:pt x="8931" y="2133"/>
                </a:moveTo>
                <a:cubicBezTo>
                  <a:pt x="8931" y="2133"/>
                  <a:pt x="8931" y="2134"/>
                  <a:pt x="8932" y="2136"/>
                </a:cubicBezTo>
                <a:cubicBezTo>
                  <a:pt x="8931" y="2134"/>
                  <a:pt x="8931" y="2133"/>
                  <a:pt x="8931" y="2133"/>
                </a:cubicBezTo>
                <a:close/>
                <a:moveTo>
                  <a:pt x="9173" y="2214"/>
                </a:moveTo>
                <a:cubicBezTo>
                  <a:pt x="9161" y="2216"/>
                  <a:pt x="9150" y="2209"/>
                  <a:pt x="9150" y="2209"/>
                </a:cubicBezTo>
                <a:cubicBezTo>
                  <a:pt x="9150" y="2209"/>
                  <a:pt x="9125" y="2214"/>
                  <a:pt x="9112" y="2217"/>
                </a:cubicBezTo>
                <a:cubicBezTo>
                  <a:pt x="9099" y="2220"/>
                  <a:pt x="9092" y="2229"/>
                  <a:pt x="9084" y="2228"/>
                </a:cubicBezTo>
                <a:cubicBezTo>
                  <a:pt x="9076" y="2227"/>
                  <a:pt x="9068" y="2218"/>
                  <a:pt x="9058" y="2218"/>
                </a:cubicBezTo>
                <a:cubicBezTo>
                  <a:pt x="9048" y="2218"/>
                  <a:pt x="9036" y="2218"/>
                  <a:pt x="9022" y="2208"/>
                </a:cubicBezTo>
                <a:cubicBezTo>
                  <a:pt x="9008" y="2198"/>
                  <a:pt x="9000" y="2181"/>
                  <a:pt x="9000" y="2181"/>
                </a:cubicBezTo>
                <a:cubicBezTo>
                  <a:pt x="9000" y="2181"/>
                  <a:pt x="8971" y="2178"/>
                  <a:pt x="8968" y="2178"/>
                </a:cubicBezTo>
                <a:cubicBezTo>
                  <a:pt x="8965" y="2178"/>
                  <a:pt x="8953" y="2171"/>
                  <a:pt x="8946" y="2163"/>
                </a:cubicBezTo>
                <a:cubicBezTo>
                  <a:pt x="8941" y="2157"/>
                  <a:pt x="8935" y="2143"/>
                  <a:pt x="8932" y="2136"/>
                </a:cubicBezTo>
                <a:cubicBezTo>
                  <a:pt x="8934" y="2129"/>
                  <a:pt x="8936" y="2120"/>
                  <a:pt x="8935" y="2116"/>
                </a:cubicBezTo>
                <a:cubicBezTo>
                  <a:pt x="8933" y="2110"/>
                  <a:pt x="8923" y="2107"/>
                  <a:pt x="8923" y="2107"/>
                </a:cubicBezTo>
                <a:cubicBezTo>
                  <a:pt x="8934" y="2103"/>
                  <a:pt x="8934" y="2103"/>
                  <a:pt x="8934" y="2103"/>
                </a:cubicBezTo>
                <a:cubicBezTo>
                  <a:pt x="8934" y="2084"/>
                  <a:pt x="8934" y="2084"/>
                  <a:pt x="8934" y="2084"/>
                </a:cubicBezTo>
                <a:cubicBezTo>
                  <a:pt x="8934" y="2084"/>
                  <a:pt x="8946" y="2097"/>
                  <a:pt x="8952" y="2089"/>
                </a:cubicBezTo>
                <a:cubicBezTo>
                  <a:pt x="8958" y="2081"/>
                  <a:pt x="8942" y="2071"/>
                  <a:pt x="8942" y="2071"/>
                </a:cubicBezTo>
                <a:cubicBezTo>
                  <a:pt x="8945" y="2058"/>
                  <a:pt x="8945" y="2058"/>
                  <a:pt x="8945" y="2058"/>
                </a:cubicBezTo>
                <a:cubicBezTo>
                  <a:pt x="8944" y="2035"/>
                  <a:pt x="8944" y="2035"/>
                  <a:pt x="8944" y="2035"/>
                </a:cubicBezTo>
                <a:cubicBezTo>
                  <a:pt x="8954" y="2037"/>
                  <a:pt x="8954" y="2037"/>
                  <a:pt x="8954" y="2037"/>
                </a:cubicBezTo>
                <a:cubicBezTo>
                  <a:pt x="8962" y="2028"/>
                  <a:pt x="8962" y="2028"/>
                  <a:pt x="8962" y="2028"/>
                </a:cubicBezTo>
                <a:cubicBezTo>
                  <a:pt x="8984" y="2030"/>
                  <a:pt x="8984" y="2030"/>
                  <a:pt x="8984" y="2030"/>
                </a:cubicBezTo>
                <a:cubicBezTo>
                  <a:pt x="8984" y="2030"/>
                  <a:pt x="8983" y="2025"/>
                  <a:pt x="8979" y="2017"/>
                </a:cubicBezTo>
                <a:cubicBezTo>
                  <a:pt x="8975" y="2009"/>
                  <a:pt x="8959" y="2016"/>
                  <a:pt x="8949" y="2016"/>
                </a:cubicBezTo>
                <a:cubicBezTo>
                  <a:pt x="8939" y="2016"/>
                  <a:pt x="8937" y="1998"/>
                  <a:pt x="8937" y="1998"/>
                </a:cubicBezTo>
                <a:cubicBezTo>
                  <a:pt x="8920" y="1980"/>
                  <a:pt x="8920" y="1980"/>
                  <a:pt x="8920" y="1980"/>
                </a:cubicBezTo>
                <a:cubicBezTo>
                  <a:pt x="8921" y="1971"/>
                  <a:pt x="8921" y="1971"/>
                  <a:pt x="8921" y="1971"/>
                </a:cubicBezTo>
                <a:cubicBezTo>
                  <a:pt x="8889" y="1944"/>
                  <a:pt x="8889" y="1944"/>
                  <a:pt x="8889" y="1944"/>
                </a:cubicBezTo>
                <a:cubicBezTo>
                  <a:pt x="8882" y="1941"/>
                  <a:pt x="8882" y="1941"/>
                  <a:pt x="8882" y="1941"/>
                </a:cubicBezTo>
                <a:cubicBezTo>
                  <a:pt x="8882" y="1941"/>
                  <a:pt x="8877" y="1927"/>
                  <a:pt x="8872" y="1919"/>
                </a:cubicBezTo>
                <a:cubicBezTo>
                  <a:pt x="8867" y="1911"/>
                  <a:pt x="8848" y="1907"/>
                  <a:pt x="8848" y="1907"/>
                </a:cubicBezTo>
                <a:cubicBezTo>
                  <a:pt x="8848" y="1892"/>
                  <a:pt x="8848" y="1892"/>
                  <a:pt x="8848" y="1892"/>
                </a:cubicBezTo>
                <a:cubicBezTo>
                  <a:pt x="8848" y="1892"/>
                  <a:pt x="8840" y="1888"/>
                  <a:pt x="8831" y="1877"/>
                </a:cubicBezTo>
                <a:cubicBezTo>
                  <a:pt x="8822" y="1866"/>
                  <a:pt x="8834" y="1852"/>
                  <a:pt x="8829" y="1839"/>
                </a:cubicBezTo>
                <a:cubicBezTo>
                  <a:pt x="8824" y="1826"/>
                  <a:pt x="8803" y="1812"/>
                  <a:pt x="8803" y="1812"/>
                </a:cubicBezTo>
                <a:cubicBezTo>
                  <a:pt x="8803" y="1812"/>
                  <a:pt x="8794" y="1811"/>
                  <a:pt x="8785" y="1806"/>
                </a:cubicBezTo>
                <a:cubicBezTo>
                  <a:pt x="8776" y="1801"/>
                  <a:pt x="8798" y="1780"/>
                  <a:pt x="8798" y="1780"/>
                </a:cubicBezTo>
                <a:cubicBezTo>
                  <a:pt x="8798" y="1780"/>
                  <a:pt x="8813" y="1767"/>
                  <a:pt x="8816" y="1760"/>
                </a:cubicBezTo>
                <a:cubicBezTo>
                  <a:pt x="8819" y="1753"/>
                  <a:pt x="8805" y="1738"/>
                  <a:pt x="8805" y="1738"/>
                </a:cubicBezTo>
                <a:cubicBezTo>
                  <a:pt x="8805" y="1738"/>
                  <a:pt x="8819" y="1744"/>
                  <a:pt x="8822" y="1744"/>
                </a:cubicBezTo>
                <a:cubicBezTo>
                  <a:pt x="8825" y="1744"/>
                  <a:pt x="8837" y="1743"/>
                  <a:pt x="8840" y="1737"/>
                </a:cubicBezTo>
                <a:cubicBezTo>
                  <a:pt x="8843" y="1731"/>
                  <a:pt x="8846" y="1737"/>
                  <a:pt x="8858" y="1735"/>
                </a:cubicBezTo>
                <a:cubicBezTo>
                  <a:pt x="8870" y="1733"/>
                  <a:pt x="8853" y="1720"/>
                  <a:pt x="8853" y="1720"/>
                </a:cubicBezTo>
                <a:cubicBezTo>
                  <a:pt x="8853" y="1720"/>
                  <a:pt x="8869" y="1721"/>
                  <a:pt x="8872" y="1721"/>
                </a:cubicBezTo>
                <a:cubicBezTo>
                  <a:pt x="8874" y="1721"/>
                  <a:pt x="8873" y="1711"/>
                  <a:pt x="8872" y="1708"/>
                </a:cubicBezTo>
                <a:cubicBezTo>
                  <a:pt x="8873" y="1708"/>
                  <a:pt x="8874" y="1709"/>
                  <a:pt x="8874" y="1709"/>
                </a:cubicBezTo>
                <a:cubicBezTo>
                  <a:pt x="8881" y="1699"/>
                  <a:pt x="8881" y="1699"/>
                  <a:pt x="8881" y="1699"/>
                </a:cubicBezTo>
                <a:cubicBezTo>
                  <a:pt x="8881" y="1699"/>
                  <a:pt x="8890" y="1701"/>
                  <a:pt x="8897" y="1694"/>
                </a:cubicBezTo>
                <a:cubicBezTo>
                  <a:pt x="8903" y="1687"/>
                  <a:pt x="8953" y="1666"/>
                  <a:pt x="8959" y="1669"/>
                </a:cubicBezTo>
                <a:cubicBezTo>
                  <a:pt x="8966" y="1671"/>
                  <a:pt x="8987" y="1687"/>
                  <a:pt x="8997" y="1687"/>
                </a:cubicBezTo>
                <a:cubicBezTo>
                  <a:pt x="9006" y="1687"/>
                  <a:pt x="9014" y="1669"/>
                  <a:pt x="9034" y="1694"/>
                </a:cubicBezTo>
                <a:cubicBezTo>
                  <a:pt x="9054" y="1719"/>
                  <a:pt x="9038" y="1727"/>
                  <a:pt x="9035" y="1735"/>
                </a:cubicBezTo>
                <a:cubicBezTo>
                  <a:pt x="9033" y="1743"/>
                  <a:pt x="9054" y="1759"/>
                  <a:pt x="9061" y="1762"/>
                </a:cubicBezTo>
                <a:cubicBezTo>
                  <a:pt x="9067" y="1765"/>
                  <a:pt x="9078" y="1750"/>
                  <a:pt x="9086" y="1746"/>
                </a:cubicBezTo>
                <a:cubicBezTo>
                  <a:pt x="9094" y="1742"/>
                  <a:pt x="9097" y="1755"/>
                  <a:pt x="9097" y="1763"/>
                </a:cubicBezTo>
                <a:cubicBezTo>
                  <a:pt x="9097" y="1771"/>
                  <a:pt x="9109" y="1781"/>
                  <a:pt x="9109" y="1781"/>
                </a:cubicBezTo>
                <a:cubicBezTo>
                  <a:pt x="9082" y="1782"/>
                  <a:pt x="9082" y="1782"/>
                  <a:pt x="9082" y="1782"/>
                </a:cubicBezTo>
                <a:cubicBezTo>
                  <a:pt x="9082" y="1782"/>
                  <a:pt x="9083" y="1802"/>
                  <a:pt x="9070" y="1793"/>
                </a:cubicBezTo>
                <a:cubicBezTo>
                  <a:pt x="9057" y="1783"/>
                  <a:pt x="9083" y="1770"/>
                  <a:pt x="9083" y="1770"/>
                </a:cubicBezTo>
                <a:cubicBezTo>
                  <a:pt x="9083" y="1770"/>
                  <a:pt x="9035" y="1767"/>
                  <a:pt x="9027" y="1765"/>
                </a:cubicBezTo>
                <a:cubicBezTo>
                  <a:pt x="9019" y="1762"/>
                  <a:pt x="8977" y="1754"/>
                  <a:pt x="8977" y="1754"/>
                </a:cubicBezTo>
                <a:cubicBezTo>
                  <a:pt x="8985" y="1777"/>
                  <a:pt x="8985" y="1777"/>
                  <a:pt x="8985" y="1777"/>
                </a:cubicBezTo>
                <a:cubicBezTo>
                  <a:pt x="8985" y="1777"/>
                  <a:pt x="8969" y="1770"/>
                  <a:pt x="8963" y="1783"/>
                </a:cubicBezTo>
                <a:cubicBezTo>
                  <a:pt x="8958" y="1797"/>
                  <a:pt x="8994" y="1798"/>
                  <a:pt x="8993" y="1806"/>
                </a:cubicBezTo>
                <a:cubicBezTo>
                  <a:pt x="8991" y="1814"/>
                  <a:pt x="8943" y="1789"/>
                  <a:pt x="8938" y="1801"/>
                </a:cubicBezTo>
                <a:cubicBezTo>
                  <a:pt x="8933" y="1813"/>
                  <a:pt x="8966" y="1821"/>
                  <a:pt x="8966" y="1821"/>
                </a:cubicBezTo>
                <a:cubicBezTo>
                  <a:pt x="8966" y="1821"/>
                  <a:pt x="8966" y="1829"/>
                  <a:pt x="8973" y="1837"/>
                </a:cubicBezTo>
                <a:cubicBezTo>
                  <a:pt x="8979" y="1845"/>
                  <a:pt x="8993" y="1861"/>
                  <a:pt x="8993" y="1861"/>
                </a:cubicBezTo>
                <a:cubicBezTo>
                  <a:pt x="8991" y="1875"/>
                  <a:pt x="8991" y="1875"/>
                  <a:pt x="8991" y="1875"/>
                </a:cubicBezTo>
                <a:cubicBezTo>
                  <a:pt x="9014" y="1878"/>
                  <a:pt x="9014" y="1878"/>
                  <a:pt x="9014" y="1878"/>
                </a:cubicBezTo>
                <a:cubicBezTo>
                  <a:pt x="9019" y="1893"/>
                  <a:pt x="9019" y="1893"/>
                  <a:pt x="9019" y="1893"/>
                </a:cubicBezTo>
                <a:cubicBezTo>
                  <a:pt x="9019" y="1893"/>
                  <a:pt x="9054" y="1893"/>
                  <a:pt x="9065" y="1903"/>
                </a:cubicBezTo>
                <a:cubicBezTo>
                  <a:pt x="9075" y="1914"/>
                  <a:pt x="9053" y="1925"/>
                  <a:pt x="9051" y="1935"/>
                </a:cubicBezTo>
                <a:cubicBezTo>
                  <a:pt x="9050" y="1946"/>
                  <a:pt x="9061" y="1947"/>
                  <a:pt x="9061" y="1947"/>
                </a:cubicBezTo>
                <a:cubicBezTo>
                  <a:pt x="9059" y="1953"/>
                  <a:pt x="9073" y="1967"/>
                  <a:pt x="9073" y="1967"/>
                </a:cubicBezTo>
                <a:cubicBezTo>
                  <a:pt x="9073" y="1967"/>
                  <a:pt x="9093" y="1991"/>
                  <a:pt x="9093" y="1995"/>
                </a:cubicBezTo>
                <a:cubicBezTo>
                  <a:pt x="9093" y="1999"/>
                  <a:pt x="9083" y="2010"/>
                  <a:pt x="9083" y="2015"/>
                </a:cubicBezTo>
                <a:cubicBezTo>
                  <a:pt x="9083" y="2021"/>
                  <a:pt x="9099" y="2046"/>
                  <a:pt x="9099" y="2046"/>
                </a:cubicBezTo>
                <a:cubicBezTo>
                  <a:pt x="9119" y="2043"/>
                  <a:pt x="9119" y="2043"/>
                  <a:pt x="9119" y="2043"/>
                </a:cubicBezTo>
                <a:cubicBezTo>
                  <a:pt x="9121" y="2061"/>
                  <a:pt x="9121" y="2061"/>
                  <a:pt x="9121" y="2061"/>
                </a:cubicBezTo>
                <a:cubicBezTo>
                  <a:pt x="9134" y="2067"/>
                  <a:pt x="9134" y="2067"/>
                  <a:pt x="9134" y="2067"/>
                </a:cubicBezTo>
                <a:cubicBezTo>
                  <a:pt x="9134" y="2067"/>
                  <a:pt x="9105" y="2066"/>
                  <a:pt x="9109" y="2075"/>
                </a:cubicBezTo>
                <a:cubicBezTo>
                  <a:pt x="9113" y="2085"/>
                  <a:pt x="9123" y="2079"/>
                  <a:pt x="9130" y="2082"/>
                </a:cubicBezTo>
                <a:cubicBezTo>
                  <a:pt x="9137" y="2085"/>
                  <a:pt x="9149" y="2098"/>
                  <a:pt x="9149" y="2098"/>
                </a:cubicBezTo>
                <a:cubicBezTo>
                  <a:pt x="9153" y="2133"/>
                  <a:pt x="9153" y="2133"/>
                  <a:pt x="9153" y="2133"/>
                </a:cubicBezTo>
                <a:cubicBezTo>
                  <a:pt x="9158" y="2135"/>
                  <a:pt x="9158" y="2135"/>
                  <a:pt x="9158" y="2135"/>
                </a:cubicBezTo>
                <a:cubicBezTo>
                  <a:pt x="9158" y="2135"/>
                  <a:pt x="9155" y="2149"/>
                  <a:pt x="9155" y="2157"/>
                </a:cubicBezTo>
                <a:cubicBezTo>
                  <a:pt x="9155" y="2165"/>
                  <a:pt x="9165" y="2186"/>
                  <a:pt x="9165" y="2186"/>
                </a:cubicBezTo>
                <a:cubicBezTo>
                  <a:pt x="9165" y="2186"/>
                  <a:pt x="9185" y="2212"/>
                  <a:pt x="9173" y="2214"/>
                </a:cubicBezTo>
                <a:close/>
                <a:moveTo>
                  <a:pt x="9387" y="1710"/>
                </a:moveTo>
                <a:cubicBezTo>
                  <a:pt x="9384" y="1716"/>
                  <a:pt x="9370" y="1720"/>
                  <a:pt x="9370" y="1720"/>
                </a:cubicBezTo>
                <a:cubicBezTo>
                  <a:pt x="9370" y="1720"/>
                  <a:pt x="9362" y="1727"/>
                  <a:pt x="9358" y="1731"/>
                </a:cubicBezTo>
                <a:cubicBezTo>
                  <a:pt x="9354" y="1735"/>
                  <a:pt x="9338" y="1730"/>
                  <a:pt x="9335" y="1732"/>
                </a:cubicBezTo>
                <a:cubicBezTo>
                  <a:pt x="9332" y="1734"/>
                  <a:pt x="9332" y="1745"/>
                  <a:pt x="9332" y="1745"/>
                </a:cubicBezTo>
                <a:cubicBezTo>
                  <a:pt x="9332" y="1745"/>
                  <a:pt x="9347" y="1751"/>
                  <a:pt x="9351" y="1752"/>
                </a:cubicBezTo>
                <a:cubicBezTo>
                  <a:pt x="9355" y="1753"/>
                  <a:pt x="9358" y="1762"/>
                  <a:pt x="9352" y="1771"/>
                </a:cubicBezTo>
                <a:cubicBezTo>
                  <a:pt x="9349" y="1775"/>
                  <a:pt x="9352" y="1781"/>
                  <a:pt x="9355" y="1788"/>
                </a:cubicBezTo>
                <a:cubicBezTo>
                  <a:pt x="9359" y="1797"/>
                  <a:pt x="9364" y="1806"/>
                  <a:pt x="9361" y="1811"/>
                </a:cubicBezTo>
                <a:cubicBezTo>
                  <a:pt x="9356" y="1820"/>
                  <a:pt x="9352" y="1825"/>
                  <a:pt x="9352" y="1825"/>
                </a:cubicBezTo>
                <a:cubicBezTo>
                  <a:pt x="9352" y="1825"/>
                  <a:pt x="9340" y="1826"/>
                  <a:pt x="9332" y="1820"/>
                </a:cubicBezTo>
                <a:cubicBezTo>
                  <a:pt x="9324" y="1814"/>
                  <a:pt x="9327" y="1805"/>
                  <a:pt x="9327" y="1805"/>
                </a:cubicBezTo>
                <a:cubicBezTo>
                  <a:pt x="9320" y="1786"/>
                  <a:pt x="9320" y="1786"/>
                  <a:pt x="9320" y="1786"/>
                </a:cubicBezTo>
                <a:cubicBezTo>
                  <a:pt x="9323" y="1773"/>
                  <a:pt x="9323" y="1773"/>
                  <a:pt x="9323" y="1773"/>
                </a:cubicBezTo>
                <a:cubicBezTo>
                  <a:pt x="9325" y="1764"/>
                  <a:pt x="9325" y="1764"/>
                  <a:pt x="9325" y="1764"/>
                </a:cubicBezTo>
                <a:cubicBezTo>
                  <a:pt x="9325" y="1764"/>
                  <a:pt x="9317" y="1749"/>
                  <a:pt x="9310" y="1744"/>
                </a:cubicBezTo>
                <a:cubicBezTo>
                  <a:pt x="9303" y="1739"/>
                  <a:pt x="9302" y="1736"/>
                  <a:pt x="9302" y="1736"/>
                </a:cubicBezTo>
                <a:cubicBezTo>
                  <a:pt x="9293" y="1750"/>
                  <a:pt x="9293" y="1750"/>
                  <a:pt x="9293" y="1750"/>
                </a:cubicBezTo>
                <a:cubicBezTo>
                  <a:pt x="9290" y="1757"/>
                  <a:pt x="9290" y="1757"/>
                  <a:pt x="9290" y="1757"/>
                </a:cubicBezTo>
                <a:cubicBezTo>
                  <a:pt x="9284" y="1770"/>
                  <a:pt x="9284" y="1770"/>
                  <a:pt x="9284" y="1770"/>
                </a:cubicBezTo>
                <a:cubicBezTo>
                  <a:pt x="9284" y="1770"/>
                  <a:pt x="9297" y="1778"/>
                  <a:pt x="9297" y="1787"/>
                </a:cubicBezTo>
                <a:cubicBezTo>
                  <a:pt x="9297" y="1796"/>
                  <a:pt x="9294" y="1795"/>
                  <a:pt x="9294" y="1795"/>
                </a:cubicBezTo>
                <a:cubicBezTo>
                  <a:pt x="9294" y="1795"/>
                  <a:pt x="9295" y="1805"/>
                  <a:pt x="9284" y="1807"/>
                </a:cubicBezTo>
                <a:cubicBezTo>
                  <a:pt x="9273" y="1809"/>
                  <a:pt x="9276" y="1789"/>
                  <a:pt x="9270" y="1787"/>
                </a:cubicBezTo>
                <a:cubicBezTo>
                  <a:pt x="9264" y="1785"/>
                  <a:pt x="9277" y="1771"/>
                  <a:pt x="9277" y="1771"/>
                </a:cubicBezTo>
                <a:cubicBezTo>
                  <a:pt x="9281" y="1753"/>
                  <a:pt x="9281" y="1753"/>
                  <a:pt x="9281" y="1753"/>
                </a:cubicBezTo>
                <a:cubicBezTo>
                  <a:pt x="9281" y="1752"/>
                  <a:pt x="9281" y="1752"/>
                  <a:pt x="9281" y="1752"/>
                </a:cubicBezTo>
                <a:cubicBezTo>
                  <a:pt x="9281" y="1752"/>
                  <a:pt x="9285" y="1740"/>
                  <a:pt x="9286" y="1730"/>
                </a:cubicBezTo>
                <a:cubicBezTo>
                  <a:pt x="9287" y="1720"/>
                  <a:pt x="9306" y="1725"/>
                  <a:pt x="9306" y="1725"/>
                </a:cubicBezTo>
                <a:cubicBezTo>
                  <a:pt x="9311" y="1740"/>
                  <a:pt x="9311" y="1740"/>
                  <a:pt x="9311" y="1740"/>
                </a:cubicBezTo>
                <a:cubicBezTo>
                  <a:pt x="9311" y="1740"/>
                  <a:pt x="9325" y="1734"/>
                  <a:pt x="9327" y="1731"/>
                </a:cubicBezTo>
                <a:cubicBezTo>
                  <a:pt x="9329" y="1728"/>
                  <a:pt x="9313" y="1710"/>
                  <a:pt x="9313" y="1710"/>
                </a:cubicBezTo>
                <a:cubicBezTo>
                  <a:pt x="9323" y="1710"/>
                  <a:pt x="9323" y="1710"/>
                  <a:pt x="9323" y="1710"/>
                </a:cubicBezTo>
                <a:cubicBezTo>
                  <a:pt x="9332" y="1719"/>
                  <a:pt x="9332" y="1719"/>
                  <a:pt x="9332" y="1719"/>
                </a:cubicBezTo>
                <a:cubicBezTo>
                  <a:pt x="9349" y="1718"/>
                  <a:pt x="9349" y="1718"/>
                  <a:pt x="9349" y="1718"/>
                </a:cubicBezTo>
                <a:cubicBezTo>
                  <a:pt x="9349" y="1718"/>
                  <a:pt x="9363" y="1722"/>
                  <a:pt x="9366" y="1718"/>
                </a:cubicBezTo>
                <a:cubicBezTo>
                  <a:pt x="9369" y="1714"/>
                  <a:pt x="9364" y="1710"/>
                  <a:pt x="9360" y="1710"/>
                </a:cubicBezTo>
                <a:cubicBezTo>
                  <a:pt x="9356" y="1710"/>
                  <a:pt x="9348" y="1705"/>
                  <a:pt x="9348" y="1705"/>
                </a:cubicBezTo>
                <a:cubicBezTo>
                  <a:pt x="9348" y="1705"/>
                  <a:pt x="9332" y="1709"/>
                  <a:pt x="9329" y="1699"/>
                </a:cubicBezTo>
                <a:cubicBezTo>
                  <a:pt x="9326" y="1689"/>
                  <a:pt x="9349" y="1691"/>
                  <a:pt x="9349" y="1691"/>
                </a:cubicBezTo>
                <a:cubicBezTo>
                  <a:pt x="9358" y="1683"/>
                  <a:pt x="9358" y="1683"/>
                  <a:pt x="9358" y="1683"/>
                </a:cubicBezTo>
                <a:cubicBezTo>
                  <a:pt x="9358" y="1683"/>
                  <a:pt x="9370" y="1700"/>
                  <a:pt x="9373" y="1700"/>
                </a:cubicBezTo>
                <a:cubicBezTo>
                  <a:pt x="9376" y="1700"/>
                  <a:pt x="9381" y="1694"/>
                  <a:pt x="9381" y="1694"/>
                </a:cubicBezTo>
                <a:cubicBezTo>
                  <a:pt x="9381" y="1694"/>
                  <a:pt x="9390" y="1704"/>
                  <a:pt x="9387" y="1710"/>
                </a:cubicBezTo>
                <a:close/>
                <a:moveTo>
                  <a:pt x="10130" y="1704"/>
                </a:moveTo>
                <a:cubicBezTo>
                  <a:pt x="10125" y="1709"/>
                  <a:pt x="10108" y="1705"/>
                  <a:pt x="10108" y="1705"/>
                </a:cubicBezTo>
                <a:cubicBezTo>
                  <a:pt x="10108" y="1705"/>
                  <a:pt x="10106" y="1711"/>
                  <a:pt x="10101" y="1712"/>
                </a:cubicBezTo>
                <a:cubicBezTo>
                  <a:pt x="10096" y="1713"/>
                  <a:pt x="10085" y="1703"/>
                  <a:pt x="10085" y="1703"/>
                </a:cubicBezTo>
                <a:cubicBezTo>
                  <a:pt x="10065" y="1706"/>
                  <a:pt x="10065" y="1706"/>
                  <a:pt x="10065" y="1706"/>
                </a:cubicBezTo>
                <a:cubicBezTo>
                  <a:pt x="10044" y="1702"/>
                  <a:pt x="10044" y="1702"/>
                  <a:pt x="10044" y="1702"/>
                </a:cubicBezTo>
                <a:cubicBezTo>
                  <a:pt x="10032" y="1703"/>
                  <a:pt x="10032" y="1703"/>
                  <a:pt x="10032" y="1703"/>
                </a:cubicBezTo>
                <a:cubicBezTo>
                  <a:pt x="10015" y="1698"/>
                  <a:pt x="10015" y="1698"/>
                  <a:pt x="10015" y="1698"/>
                </a:cubicBezTo>
                <a:cubicBezTo>
                  <a:pt x="10015" y="1698"/>
                  <a:pt x="10004" y="1699"/>
                  <a:pt x="9991" y="1699"/>
                </a:cubicBezTo>
                <a:cubicBezTo>
                  <a:pt x="9978" y="1699"/>
                  <a:pt x="9981" y="1693"/>
                  <a:pt x="9981" y="1693"/>
                </a:cubicBezTo>
                <a:cubicBezTo>
                  <a:pt x="9981" y="1693"/>
                  <a:pt x="9973" y="1701"/>
                  <a:pt x="9967" y="1703"/>
                </a:cubicBezTo>
                <a:cubicBezTo>
                  <a:pt x="9961" y="1705"/>
                  <a:pt x="9960" y="1715"/>
                  <a:pt x="9954" y="1723"/>
                </a:cubicBezTo>
                <a:cubicBezTo>
                  <a:pt x="9948" y="1731"/>
                  <a:pt x="9940" y="1728"/>
                  <a:pt x="9940" y="1728"/>
                </a:cubicBezTo>
                <a:cubicBezTo>
                  <a:pt x="9944" y="1746"/>
                  <a:pt x="9944" y="1746"/>
                  <a:pt x="9944" y="1746"/>
                </a:cubicBezTo>
                <a:cubicBezTo>
                  <a:pt x="9936" y="1753"/>
                  <a:pt x="9936" y="1753"/>
                  <a:pt x="9936" y="1753"/>
                </a:cubicBezTo>
                <a:cubicBezTo>
                  <a:pt x="9946" y="1764"/>
                  <a:pt x="9946" y="1764"/>
                  <a:pt x="9946" y="1764"/>
                </a:cubicBezTo>
                <a:cubicBezTo>
                  <a:pt x="9945" y="1781"/>
                  <a:pt x="9945" y="1781"/>
                  <a:pt x="9945" y="1781"/>
                </a:cubicBezTo>
                <a:cubicBezTo>
                  <a:pt x="9941" y="1780"/>
                  <a:pt x="9912" y="1746"/>
                  <a:pt x="9912" y="1746"/>
                </a:cubicBezTo>
                <a:cubicBezTo>
                  <a:pt x="9912" y="1746"/>
                  <a:pt x="9908" y="1731"/>
                  <a:pt x="9908" y="1720"/>
                </a:cubicBezTo>
                <a:cubicBezTo>
                  <a:pt x="9908" y="1709"/>
                  <a:pt x="9926" y="1706"/>
                  <a:pt x="9930" y="1705"/>
                </a:cubicBezTo>
                <a:cubicBezTo>
                  <a:pt x="9934" y="1704"/>
                  <a:pt x="9932" y="1693"/>
                  <a:pt x="9938" y="1687"/>
                </a:cubicBezTo>
                <a:cubicBezTo>
                  <a:pt x="9944" y="1681"/>
                  <a:pt x="9969" y="1687"/>
                  <a:pt x="9973" y="1687"/>
                </a:cubicBezTo>
                <a:cubicBezTo>
                  <a:pt x="9977" y="1687"/>
                  <a:pt x="9985" y="1681"/>
                  <a:pt x="9998" y="1682"/>
                </a:cubicBezTo>
                <a:cubicBezTo>
                  <a:pt x="10011" y="1683"/>
                  <a:pt x="10019" y="1690"/>
                  <a:pt x="10026" y="1691"/>
                </a:cubicBezTo>
                <a:cubicBezTo>
                  <a:pt x="10033" y="1692"/>
                  <a:pt x="10038" y="1695"/>
                  <a:pt x="10051" y="1697"/>
                </a:cubicBezTo>
                <a:cubicBezTo>
                  <a:pt x="10064" y="1699"/>
                  <a:pt x="10060" y="1688"/>
                  <a:pt x="10073" y="1688"/>
                </a:cubicBezTo>
                <a:cubicBezTo>
                  <a:pt x="10086" y="1688"/>
                  <a:pt x="10105" y="1693"/>
                  <a:pt x="10105" y="1693"/>
                </a:cubicBezTo>
                <a:cubicBezTo>
                  <a:pt x="10105" y="1693"/>
                  <a:pt x="10115" y="1684"/>
                  <a:pt x="10129" y="1682"/>
                </a:cubicBezTo>
                <a:cubicBezTo>
                  <a:pt x="10143" y="1680"/>
                  <a:pt x="10135" y="1699"/>
                  <a:pt x="10130" y="1704"/>
                </a:cubicBezTo>
                <a:close/>
                <a:moveTo>
                  <a:pt x="11182" y="1348"/>
                </a:moveTo>
                <a:cubicBezTo>
                  <a:pt x="11182" y="1348"/>
                  <a:pt x="11179" y="1362"/>
                  <a:pt x="11178" y="1365"/>
                </a:cubicBezTo>
                <a:cubicBezTo>
                  <a:pt x="11177" y="1368"/>
                  <a:pt x="11164" y="1375"/>
                  <a:pt x="11164" y="1375"/>
                </a:cubicBezTo>
                <a:cubicBezTo>
                  <a:pt x="11164" y="1375"/>
                  <a:pt x="11152" y="1381"/>
                  <a:pt x="11148" y="1381"/>
                </a:cubicBezTo>
                <a:cubicBezTo>
                  <a:pt x="11143" y="1381"/>
                  <a:pt x="11144" y="1393"/>
                  <a:pt x="11144" y="1393"/>
                </a:cubicBezTo>
                <a:cubicBezTo>
                  <a:pt x="11144" y="1393"/>
                  <a:pt x="11142" y="1386"/>
                  <a:pt x="11122" y="1393"/>
                </a:cubicBezTo>
                <a:cubicBezTo>
                  <a:pt x="11101" y="1399"/>
                  <a:pt x="11130" y="1409"/>
                  <a:pt x="11130" y="1409"/>
                </a:cubicBezTo>
                <a:cubicBezTo>
                  <a:pt x="11130" y="1409"/>
                  <a:pt x="11120" y="1417"/>
                  <a:pt x="11118" y="1426"/>
                </a:cubicBezTo>
                <a:cubicBezTo>
                  <a:pt x="11117" y="1436"/>
                  <a:pt x="11102" y="1427"/>
                  <a:pt x="11102" y="1427"/>
                </a:cubicBezTo>
                <a:cubicBezTo>
                  <a:pt x="11102" y="1427"/>
                  <a:pt x="11099" y="1441"/>
                  <a:pt x="11079" y="1441"/>
                </a:cubicBezTo>
                <a:cubicBezTo>
                  <a:pt x="11058" y="1441"/>
                  <a:pt x="11059" y="1436"/>
                  <a:pt x="11059" y="1436"/>
                </a:cubicBezTo>
                <a:cubicBezTo>
                  <a:pt x="11036" y="1430"/>
                  <a:pt x="11036" y="1430"/>
                  <a:pt x="11036" y="1430"/>
                </a:cubicBezTo>
                <a:cubicBezTo>
                  <a:pt x="11047" y="1424"/>
                  <a:pt x="11047" y="1424"/>
                  <a:pt x="11047" y="1424"/>
                </a:cubicBezTo>
                <a:cubicBezTo>
                  <a:pt x="11069" y="1424"/>
                  <a:pt x="11069" y="1424"/>
                  <a:pt x="11069" y="1424"/>
                </a:cubicBezTo>
                <a:cubicBezTo>
                  <a:pt x="11070" y="1419"/>
                  <a:pt x="11070" y="1419"/>
                  <a:pt x="11070" y="1419"/>
                </a:cubicBezTo>
                <a:cubicBezTo>
                  <a:pt x="11070" y="1419"/>
                  <a:pt x="11086" y="1419"/>
                  <a:pt x="11093" y="1412"/>
                </a:cubicBezTo>
                <a:cubicBezTo>
                  <a:pt x="11099" y="1406"/>
                  <a:pt x="11100" y="1387"/>
                  <a:pt x="11100" y="1387"/>
                </a:cubicBezTo>
                <a:cubicBezTo>
                  <a:pt x="11100" y="1387"/>
                  <a:pt x="11104" y="1386"/>
                  <a:pt x="11113" y="1384"/>
                </a:cubicBezTo>
                <a:cubicBezTo>
                  <a:pt x="11122" y="1382"/>
                  <a:pt x="11122" y="1366"/>
                  <a:pt x="11122" y="1366"/>
                </a:cubicBezTo>
                <a:cubicBezTo>
                  <a:pt x="11122" y="1366"/>
                  <a:pt x="11115" y="1362"/>
                  <a:pt x="11116" y="1356"/>
                </a:cubicBezTo>
                <a:cubicBezTo>
                  <a:pt x="11117" y="1351"/>
                  <a:pt x="11136" y="1334"/>
                  <a:pt x="11136" y="1334"/>
                </a:cubicBezTo>
                <a:cubicBezTo>
                  <a:pt x="11136" y="1323"/>
                  <a:pt x="11136" y="1323"/>
                  <a:pt x="11136" y="1323"/>
                </a:cubicBezTo>
                <a:cubicBezTo>
                  <a:pt x="11150" y="1310"/>
                  <a:pt x="11150" y="1310"/>
                  <a:pt x="11150" y="1310"/>
                </a:cubicBezTo>
                <a:cubicBezTo>
                  <a:pt x="11142" y="1299"/>
                  <a:pt x="11142" y="1299"/>
                  <a:pt x="11142" y="1299"/>
                </a:cubicBezTo>
                <a:cubicBezTo>
                  <a:pt x="11141" y="1246"/>
                  <a:pt x="11141" y="1246"/>
                  <a:pt x="11141" y="1246"/>
                </a:cubicBezTo>
                <a:cubicBezTo>
                  <a:pt x="11141" y="1246"/>
                  <a:pt x="11126" y="1224"/>
                  <a:pt x="11144" y="1219"/>
                </a:cubicBezTo>
                <a:cubicBezTo>
                  <a:pt x="11163" y="1215"/>
                  <a:pt x="11159" y="1240"/>
                  <a:pt x="11159" y="1240"/>
                </a:cubicBezTo>
                <a:cubicBezTo>
                  <a:pt x="11159" y="1240"/>
                  <a:pt x="11168" y="1247"/>
                  <a:pt x="11172" y="1262"/>
                </a:cubicBezTo>
                <a:cubicBezTo>
                  <a:pt x="11177" y="1278"/>
                  <a:pt x="11179" y="1288"/>
                  <a:pt x="11179" y="1288"/>
                </a:cubicBezTo>
                <a:cubicBezTo>
                  <a:pt x="11193" y="1307"/>
                  <a:pt x="11193" y="1307"/>
                  <a:pt x="11193" y="1307"/>
                </a:cubicBezTo>
                <a:cubicBezTo>
                  <a:pt x="11187" y="1318"/>
                  <a:pt x="11187" y="1318"/>
                  <a:pt x="11187" y="1318"/>
                </a:cubicBezTo>
                <a:cubicBezTo>
                  <a:pt x="11187" y="1318"/>
                  <a:pt x="11174" y="1324"/>
                  <a:pt x="11176" y="1331"/>
                </a:cubicBezTo>
                <a:cubicBezTo>
                  <a:pt x="11177" y="1339"/>
                  <a:pt x="11193" y="1330"/>
                  <a:pt x="11193" y="1330"/>
                </a:cubicBezTo>
                <a:cubicBezTo>
                  <a:pt x="11195" y="1341"/>
                  <a:pt x="11195" y="1341"/>
                  <a:pt x="11195" y="1341"/>
                </a:cubicBezTo>
                <a:lnTo>
                  <a:pt x="11182" y="1348"/>
                </a:lnTo>
                <a:close/>
                <a:moveTo>
                  <a:pt x="13036" y="1803"/>
                </a:moveTo>
                <a:cubicBezTo>
                  <a:pt x="13024" y="1842"/>
                  <a:pt x="13024" y="1842"/>
                  <a:pt x="13024" y="1842"/>
                </a:cubicBezTo>
                <a:cubicBezTo>
                  <a:pt x="13033" y="1839"/>
                  <a:pt x="13033" y="1839"/>
                  <a:pt x="13033" y="1839"/>
                </a:cubicBezTo>
                <a:cubicBezTo>
                  <a:pt x="13049" y="1812"/>
                  <a:pt x="13049" y="1812"/>
                  <a:pt x="13049" y="1812"/>
                </a:cubicBezTo>
                <a:lnTo>
                  <a:pt x="13036" y="1803"/>
                </a:lnTo>
                <a:close/>
                <a:moveTo>
                  <a:pt x="12612" y="2401"/>
                </a:moveTo>
                <a:cubicBezTo>
                  <a:pt x="12631" y="2434"/>
                  <a:pt x="12631" y="2434"/>
                  <a:pt x="12631" y="2434"/>
                </a:cubicBezTo>
                <a:cubicBezTo>
                  <a:pt x="12643" y="2428"/>
                  <a:pt x="12643" y="2428"/>
                  <a:pt x="12643" y="2428"/>
                </a:cubicBezTo>
                <a:cubicBezTo>
                  <a:pt x="12643" y="2428"/>
                  <a:pt x="12636" y="2409"/>
                  <a:pt x="12644" y="2413"/>
                </a:cubicBezTo>
                <a:cubicBezTo>
                  <a:pt x="12652" y="2417"/>
                  <a:pt x="12664" y="2438"/>
                  <a:pt x="12664" y="2438"/>
                </a:cubicBezTo>
                <a:cubicBezTo>
                  <a:pt x="12663" y="2463"/>
                  <a:pt x="12663" y="2463"/>
                  <a:pt x="12663" y="2463"/>
                </a:cubicBezTo>
                <a:cubicBezTo>
                  <a:pt x="12651" y="2468"/>
                  <a:pt x="12651" y="2468"/>
                  <a:pt x="12651" y="2468"/>
                </a:cubicBezTo>
                <a:cubicBezTo>
                  <a:pt x="12651" y="2468"/>
                  <a:pt x="12662" y="2515"/>
                  <a:pt x="12672" y="2517"/>
                </a:cubicBezTo>
                <a:cubicBezTo>
                  <a:pt x="12682" y="2519"/>
                  <a:pt x="12680" y="2487"/>
                  <a:pt x="12680" y="2487"/>
                </a:cubicBezTo>
                <a:cubicBezTo>
                  <a:pt x="12701" y="2494"/>
                  <a:pt x="12701" y="2494"/>
                  <a:pt x="12701" y="2494"/>
                </a:cubicBezTo>
                <a:cubicBezTo>
                  <a:pt x="12701" y="2494"/>
                  <a:pt x="12698" y="2521"/>
                  <a:pt x="12702" y="2521"/>
                </a:cubicBezTo>
                <a:cubicBezTo>
                  <a:pt x="12706" y="2521"/>
                  <a:pt x="12720" y="2497"/>
                  <a:pt x="12720" y="2497"/>
                </a:cubicBezTo>
                <a:cubicBezTo>
                  <a:pt x="12720" y="2497"/>
                  <a:pt x="12710" y="2461"/>
                  <a:pt x="12710" y="2450"/>
                </a:cubicBezTo>
                <a:cubicBezTo>
                  <a:pt x="12710" y="2439"/>
                  <a:pt x="12725" y="2430"/>
                  <a:pt x="12725" y="2430"/>
                </a:cubicBezTo>
                <a:cubicBezTo>
                  <a:pt x="12724" y="2418"/>
                  <a:pt x="12701" y="2403"/>
                  <a:pt x="12701" y="2403"/>
                </a:cubicBezTo>
                <a:cubicBezTo>
                  <a:pt x="12701" y="2403"/>
                  <a:pt x="12700" y="2393"/>
                  <a:pt x="12693" y="2390"/>
                </a:cubicBezTo>
                <a:cubicBezTo>
                  <a:pt x="12686" y="2387"/>
                  <a:pt x="12681" y="2389"/>
                  <a:pt x="12681" y="2389"/>
                </a:cubicBezTo>
                <a:cubicBezTo>
                  <a:pt x="12681" y="2389"/>
                  <a:pt x="12660" y="2375"/>
                  <a:pt x="12653" y="2375"/>
                </a:cubicBezTo>
                <a:cubicBezTo>
                  <a:pt x="12646" y="2375"/>
                  <a:pt x="12637" y="2387"/>
                  <a:pt x="12637" y="2387"/>
                </a:cubicBezTo>
                <a:lnTo>
                  <a:pt x="12612" y="2401"/>
                </a:lnTo>
                <a:close/>
                <a:moveTo>
                  <a:pt x="12893" y="2165"/>
                </a:moveTo>
                <a:cubicBezTo>
                  <a:pt x="12901" y="2164"/>
                  <a:pt x="12901" y="2164"/>
                  <a:pt x="12901" y="2164"/>
                </a:cubicBezTo>
                <a:cubicBezTo>
                  <a:pt x="12900" y="2148"/>
                  <a:pt x="12900" y="2148"/>
                  <a:pt x="12900" y="2148"/>
                </a:cubicBezTo>
                <a:cubicBezTo>
                  <a:pt x="12894" y="2146"/>
                  <a:pt x="12894" y="2146"/>
                  <a:pt x="12894" y="2146"/>
                </a:cubicBezTo>
                <a:cubicBezTo>
                  <a:pt x="12884" y="2133"/>
                  <a:pt x="12884" y="2133"/>
                  <a:pt x="12884" y="2133"/>
                </a:cubicBezTo>
                <a:cubicBezTo>
                  <a:pt x="12880" y="2141"/>
                  <a:pt x="12880" y="2141"/>
                  <a:pt x="12880" y="2141"/>
                </a:cubicBezTo>
                <a:cubicBezTo>
                  <a:pt x="12888" y="2150"/>
                  <a:pt x="12888" y="2150"/>
                  <a:pt x="12888" y="2150"/>
                </a:cubicBezTo>
                <a:lnTo>
                  <a:pt x="12893" y="2165"/>
                </a:lnTo>
                <a:close/>
                <a:moveTo>
                  <a:pt x="12653" y="2749"/>
                </a:moveTo>
                <a:cubicBezTo>
                  <a:pt x="12643" y="2759"/>
                  <a:pt x="12634" y="2791"/>
                  <a:pt x="12634" y="2791"/>
                </a:cubicBezTo>
                <a:cubicBezTo>
                  <a:pt x="12647" y="2794"/>
                  <a:pt x="12647" y="2794"/>
                  <a:pt x="12647" y="2794"/>
                </a:cubicBezTo>
                <a:cubicBezTo>
                  <a:pt x="12647" y="2794"/>
                  <a:pt x="12659" y="2773"/>
                  <a:pt x="12655" y="2773"/>
                </a:cubicBezTo>
                <a:cubicBezTo>
                  <a:pt x="12651" y="2773"/>
                  <a:pt x="12667" y="2755"/>
                  <a:pt x="12667" y="2755"/>
                </a:cubicBezTo>
                <a:cubicBezTo>
                  <a:pt x="12667" y="2755"/>
                  <a:pt x="12662" y="2738"/>
                  <a:pt x="12653" y="2749"/>
                </a:cubicBezTo>
                <a:close/>
                <a:moveTo>
                  <a:pt x="12661" y="2713"/>
                </a:moveTo>
                <a:cubicBezTo>
                  <a:pt x="12663" y="2725"/>
                  <a:pt x="12663" y="2725"/>
                  <a:pt x="12663" y="2725"/>
                </a:cubicBezTo>
                <a:cubicBezTo>
                  <a:pt x="12678" y="2725"/>
                  <a:pt x="12678" y="2725"/>
                  <a:pt x="12678" y="2725"/>
                </a:cubicBezTo>
                <a:lnTo>
                  <a:pt x="12661" y="2713"/>
                </a:lnTo>
                <a:close/>
                <a:moveTo>
                  <a:pt x="13004" y="1819"/>
                </a:moveTo>
                <a:cubicBezTo>
                  <a:pt x="12997" y="1813"/>
                  <a:pt x="12992" y="1837"/>
                  <a:pt x="12992" y="1837"/>
                </a:cubicBezTo>
                <a:cubicBezTo>
                  <a:pt x="12992" y="1837"/>
                  <a:pt x="12924" y="1821"/>
                  <a:pt x="12909" y="1810"/>
                </a:cubicBezTo>
                <a:cubicBezTo>
                  <a:pt x="12893" y="1799"/>
                  <a:pt x="12819" y="1741"/>
                  <a:pt x="12809" y="1752"/>
                </a:cubicBezTo>
                <a:cubicBezTo>
                  <a:pt x="12799" y="1763"/>
                  <a:pt x="12841" y="1798"/>
                  <a:pt x="12841" y="1798"/>
                </a:cubicBezTo>
                <a:cubicBezTo>
                  <a:pt x="12843" y="1813"/>
                  <a:pt x="12843" y="1813"/>
                  <a:pt x="12843" y="1813"/>
                </a:cubicBezTo>
                <a:cubicBezTo>
                  <a:pt x="12843" y="1813"/>
                  <a:pt x="12860" y="1824"/>
                  <a:pt x="12860" y="1831"/>
                </a:cubicBezTo>
                <a:cubicBezTo>
                  <a:pt x="12860" y="1838"/>
                  <a:pt x="12853" y="1851"/>
                  <a:pt x="12853" y="1851"/>
                </a:cubicBezTo>
                <a:cubicBezTo>
                  <a:pt x="12853" y="1851"/>
                  <a:pt x="12871" y="1873"/>
                  <a:pt x="12866" y="1874"/>
                </a:cubicBezTo>
                <a:cubicBezTo>
                  <a:pt x="12860" y="1875"/>
                  <a:pt x="12828" y="1866"/>
                  <a:pt x="12823" y="1864"/>
                </a:cubicBezTo>
                <a:cubicBezTo>
                  <a:pt x="12817" y="1863"/>
                  <a:pt x="12838" y="1884"/>
                  <a:pt x="12838" y="1884"/>
                </a:cubicBezTo>
                <a:cubicBezTo>
                  <a:pt x="12821" y="1902"/>
                  <a:pt x="12821" y="1902"/>
                  <a:pt x="12821" y="1902"/>
                </a:cubicBezTo>
                <a:cubicBezTo>
                  <a:pt x="12821" y="1902"/>
                  <a:pt x="12827" y="1914"/>
                  <a:pt x="12830" y="1920"/>
                </a:cubicBezTo>
                <a:cubicBezTo>
                  <a:pt x="12832" y="1925"/>
                  <a:pt x="12859" y="1939"/>
                  <a:pt x="12859" y="1939"/>
                </a:cubicBezTo>
                <a:cubicBezTo>
                  <a:pt x="12859" y="1939"/>
                  <a:pt x="12850" y="1972"/>
                  <a:pt x="12873" y="1971"/>
                </a:cubicBezTo>
                <a:cubicBezTo>
                  <a:pt x="12883" y="1970"/>
                  <a:pt x="12867" y="1952"/>
                  <a:pt x="12879" y="1952"/>
                </a:cubicBezTo>
                <a:cubicBezTo>
                  <a:pt x="12892" y="1952"/>
                  <a:pt x="12902" y="1952"/>
                  <a:pt x="12902" y="1952"/>
                </a:cubicBezTo>
                <a:cubicBezTo>
                  <a:pt x="12906" y="1946"/>
                  <a:pt x="12906" y="1946"/>
                  <a:pt x="12906" y="1946"/>
                </a:cubicBezTo>
                <a:cubicBezTo>
                  <a:pt x="12881" y="1930"/>
                  <a:pt x="12881" y="1930"/>
                  <a:pt x="12881" y="1930"/>
                </a:cubicBezTo>
                <a:cubicBezTo>
                  <a:pt x="12868" y="1930"/>
                  <a:pt x="12868" y="1930"/>
                  <a:pt x="12868" y="1930"/>
                </a:cubicBezTo>
                <a:cubicBezTo>
                  <a:pt x="12868" y="1930"/>
                  <a:pt x="12834" y="1917"/>
                  <a:pt x="12850" y="1910"/>
                </a:cubicBezTo>
                <a:cubicBezTo>
                  <a:pt x="12867" y="1903"/>
                  <a:pt x="12878" y="1920"/>
                  <a:pt x="12878" y="1920"/>
                </a:cubicBezTo>
                <a:cubicBezTo>
                  <a:pt x="12878" y="1920"/>
                  <a:pt x="12892" y="1909"/>
                  <a:pt x="12902" y="1907"/>
                </a:cubicBezTo>
                <a:cubicBezTo>
                  <a:pt x="12911" y="1906"/>
                  <a:pt x="12982" y="1943"/>
                  <a:pt x="12988" y="1939"/>
                </a:cubicBezTo>
                <a:cubicBezTo>
                  <a:pt x="12993" y="1935"/>
                  <a:pt x="12974" y="1896"/>
                  <a:pt x="12992" y="1889"/>
                </a:cubicBezTo>
                <a:cubicBezTo>
                  <a:pt x="13010" y="1882"/>
                  <a:pt x="13008" y="1898"/>
                  <a:pt x="13026" y="1888"/>
                </a:cubicBezTo>
                <a:cubicBezTo>
                  <a:pt x="13044" y="1878"/>
                  <a:pt x="13047" y="1871"/>
                  <a:pt x="13047" y="1871"/>
                </a:cubicBezTo>
                <a:cubicBezTo>
                  <a:pt x="13011" y="1848"/>
                  <a:pt x="13011" y="1848"/>
                  <a:pt x="13011" y="1848"/>
                </a:cubicBezTo>
                <a:cubicBezTo>
                  <a:pt x="13011" y="1848"/>
                  <a:pt x="13011" y="1824"/>
                  <a:pt x="13004" y="1819"/>
                </a:cubicBezTo>
                <a:close/>
                <a:moveTo>
                  <a:pt x="8625" y="4453"/>
                </a:moveTo>
                <a:cubicBezTo>
                  <a:pt x="8617" y="4461"/>
                  <a:pt x="8617" y="4488"/>
                  <a:pt x="8630" y="4486"/>
                </a:cubicBezTo>
                <a:cubicBezTo>
                  <a:pt x="8646" y="4484"/>
                  <a:pt x="8632" y="4445"/>
                  <a:pt x="8625" y="4453"/>
                </a:cubicBezTo>
                <a:close/>
                <a:moveTo>
                  <a:pt x="8607" y="4500"/>
                </a:moveTo>
                <a:cubicBezTo>
                  <a:pt x="8591" y="4500"/>
                  <a:pt x="8601" y="4527"/>
                  <a:pt x="8601" y="4527"/>
                </a:cubicBezTo>
                <a:cubicBezTo>
                  <a:pt x="8601" y="4527"/>
                  <a:pt x="8617" y="4545"/>
                  <a:pt x="8627" y="4543"/>
                </a:cubicBezTo>
                <a:cubicBezTo>
                  <a:pt x="8636" y="4541"/>
                  <a:pt x="8619" y="4521"/>
                  <a:pt x="8619" y="4521"/>
                </a:cubicBezTo>
                <a:cubicBezTo>
                  <a:pt x="8619" y="4521"/>
                  <a:pt x="8623" y="4500"/>
                  <a:pt x="8607" y="4500"/>
                </a:cubicBezTo>
                <a:close/>
                <a:moveTo>
                  <a:pt x="9132" y="4961"/>
                </a:moveTo>
                <a:cubicBezTo>
                  <a:pt x="9132" y="4961"/>
                  <a:pt x="9109" y="4913"/>
                  <a:pt x="9109" y="4907"/>
                </a:cubicBezTo>
                <a:cubicBezTo>
                  <a:pt x="9109" y="4902"/>
                  <a:pt x="9109" y="4892"/>
                  <a:pt x="9109" y="4892"/>
                </a:cubicBezTo>
                <a:cubicBezTo>
                  <a:pt x="9073" y="4851"/>
                  <a:pt x="9073" y="4851"/>
                  <a:pt x="9073" y="4851"/>
                </a:cubicBezTo>
                <a:cubicBezTo>
                  <a:pt x="9052" y="4877"/>
                  <a:pt x="9052" y="4877"/>
                  <a:pt x="9052" y="4877"/>
                </a:cubicBezTo>
                <a:cubicBezTo>
                  <a:pt x="9052" y="4877"/>
                  <a:pt x="9054" y="4900"/>
                  <a:pt x="9049" y="4913"/>
                </a:cubicBezTo>
                <a:cubicBezTo>
                  <a:pt x="9043" y="4925"/>
                  <a:pt x="9025" y="4939"/>
                  <a:pt x="9025" y="4939"/>
                </a:cubicBezTo>
                <a:cubicBezTo>
                  <a:pt x="9025" y="4939"/>
                  <a:pt x="9015" y="4932"/>
                  <a:pt x="9008" y="4939"/>
                </a:cubicBezTo>
                <a:cubicBezTo>
                  <a:pt x="9001" y="4946"/>
                  <a:pt x="9015" y="4966"/>
                  <a:pt x="9006" y="4977"/>
                </a:cubicBezTo>
                <a:cubicBezTo>
                  <a:pt x="8997" y="4987"/>
                  <a:pt x="8992" y="4989"/>
                  <a:pt x="8992" y="4989"/>
                </a:cubicBezTo>
                <a:cubicBezTo>
                  <a:pt x="8992" y="4989"/>
                  <a:pt x="8988" y="4969"/>
                  <a:pt x="8981" y="4975"/>
                </a:cubicBezTo>
                <a:cubicBezTo>
                  <a:pt x="8974" y="4980"/>
                  <a:pt x="8976" y="5010"/>
                  <a:pt x="8976" y="5010"/>
                </a:cubicBezTo>
                <a:cubicBezTo>
                  <a:pt x="8967" y="5037"/>
                  <a:pt x="8967" y="5037"/>
                  <a:pt x="8967" y="5037"/>
                </a:cubicBezTo>
                <a:cubicBezTo>
                  <a:pt x="8962" y="5023"/>
                  <a:pt x="8962" y="5023"/>
                  <a:pt x="8962" y="5023"/>
                </a:cubicBezTo>
                <a:cubicBezTo>
                  <a:pt x="8960" y="5001"/>
                  <a:pt x="8960" y="5001"/>
                  <a:pt x="8960" y="5001"/>
                </a:cubicBezTo>
                <a:cubicBezTo>
                  <a:pt x="8951" y="5023"/>
                  <a:pt x="8951" y="5023"/>
                  <a:pt x="8951" y="5023"/>
                </a:cubicBezTo>
                <a:cubicBezTo>
                  <a:pt x="8953" y="5044"/>
                  <a:pt x="8953" y="5044"/>
                  <a:pt x="8953" y="5044"/>
                </a:cubicBezTo>
                <a:cubicBezTo>
                  <a:pt x="8923" y="5039"/>
                  <a:pt x="8923" y="5039"/>
                  <a:pt x="8923" y="5039"/>
                </a:cubicBezTo>
                <a:cubicBezTo>
                  <a:pt x="8910" y="5058"/>
                  <a:pt x="8910" y="5058"/>
                  <a:pt x="8910" y="5058"/>
                </a:cubicBezTo>
                <a:cubicBezTo>
                  <a:pt x="8871" y="5053"/>
                  <a:pt x="8871" y="5053"/>
                  <a:pt x="8871" y="5053"/>
                </a:cubicBezTo>
                <a:cubicBezTo>
                  <a:pt x="8871" y="5069"/>
                  <a:pt x="8871" y="5069"/>
                  <a:pt x="8871" y="5069"/>
                </a:cubicBezTo>
                <a:cubicBezTo>
                  <a:pt x="8841" y="5065"/>
                  <a:pt x="8841" y="5065"/>
                  <a:pt x="8841" y="5065"/>
                </a:cubicBezTo>
                <a:cubicBezTo>
                  <a:pt x="8825" y="5070"/>
                  <a:pt x="8825" y="5070"/>
                  <a:pt x="8825" y="5070"/>
                </a:cubicBezTo>
                <a:cubicBezTo>
                  <a:pt x="8831" y="5090"/>
                  <a:pt x="8831" y="5090"/>
                  <a:pt x="8831" y="5090"/>
                </a:cubicBezTo>
                <a:cubicBezTo>
                  <a:pt x="8831" y="5090"/>
                  <a:pt x="8818" y="5110"/>
                  <a:pt x="8804" y="5122"/>
                </a:cubicBezTo>
                <a:cubicBezTo>
                  <a:pt x="8790" y="5134"/>
                  <a:pt x="8806" y="5178"/>
                  <a:pt x="8808" y="5200"/>
                </a:cubicBezTo>
                <a:cubicBezTo>
                  <a:pt x="8809" y="5221"/>
                  <a:pt x="8816" y="5287"/>
                  <a:pt x="8816" y="5287"/>
                </a:cubicBezTo>
                <a:cubicBezTo>
                  <a:pt x="8816" y="5287"/>
                  <a:pt x="8792" y="5304"/>
                  <a:pt x="8776" y="5324"/>
                </a:cubicBezTo>
                <a:cubicBezTo>
                  <a:pt x="8760" y="5343"/>
                  <a:pt x="8737" y="5341"/>
                  <a:pt x="8742" y="5407"/>
                </a:cubicBezTo>
                <a:cubicBezTo>
                  <a:pt x="8747" y="5473"/>
                  <a:pt x="8778" y="5510"/>
                  <a:pt x="8778" y="5510"/>
                </a:cubicBezTo>
                <a:cubicBezTo>
                  <a:pt x="8765" y="5526"/>
                  <a:pt x="8765" y="5526"/>
                  <a:pt x="8765" y="5526"/>
                </a:cubicBezTo>
                <a:cubicBezTo>
                  <a:pt x="8765" y="5526"/>
                  <a:pt x="8767" y="5540"/>
                  <a:pt x="8797" y="5568"/>
                </a:cubicBezTo>
                <a:cubicBezTo>
                  <a:pt x="8827" y="5597"/>
                  <a:pt x="8870" y="5561"/>
                  <a:pt x="8870" y="5561"/>
                </a:cubicBezTo>
                <a:cubicBezTo>
                  <a:pt x="8870" y="5561"/>
                  <a:pt x="8878" y="5566"/>
                  <a:pt x="8886" y="5563"/>
                </a:cubicBezTo>
                <a:cubicBezTo>
                  <a:pt x="8893" y="5559"/>
                  <a:pt x="8902" y="5550"/>
                  <a:pt x="8926" y="5527"/>
                </a:cubicBezTo>
                <a:cubicBezTo>
                  <a:pt x="8951" y="5504"/>
                  <a:pt x="8948" y="5460"/>
                  <a:pt x="8948" y="5460"/>
                </a:cubicBezTo>
                <a:cubicBezTo>
                  <a:pt x="8948" y="5460"/>
                  <a:pt x="8965" y="5398"/>
                  <a:pt x="9004" y="5329"/>
                </a:cubicBezTo>
                <a:cubicBezTo>
                  <a:pt x="9043" y="5260"/>
                  <a:pt x="9068" y="5187"/>
                  <a:pt x="9075" y="5163"/>
                </a:cubicBezTo>
                <a:cubicBezTo>
                  <a:pt x="9082" y="5138"/>
                  <a:pt x="9068" y="5124"/>
                  <a:pt x="9070" y="5110"/>
                </a:cubicBezTo>
                <a:cubicBezTo>
                  <a:pt x="9072" y="5096"/>
                  <a:pt x="9095" y="5072"/>
                  <a:pt x="9095" y="5072"/>
                </a:cubicBezTo>
                <a:cubicBezTo>
                  <a:pt x="9091" y="5044"/>
                  <a:pt x="9091" y="5044"/>
                  <a:pt x="9091" y="5044"/>
                </a:cubicBezTo>
                <a:cubicBezTo>
                  <a:pt x="9112" y="5039"/>
                  <a:pt x="9112" y="5039"/>
                  <a:pt x="9112" y="5039"/>
                </a:cubicBezTo>
                <a:cubicBezTo>
                  <a:pt x="9112" y="5039"/>
                  <a:pt x="9132" y="5049"/>
                  <a:pt x="9139" y="5044"/>
                </a:cubicBezTo>
                <a:cubicBezTo>
                  <a:pt x="9146" y="5039"/>
                  <a:pt x="9119" y="4994"/>
                  <a:pt x="9119" y="4994"/>
                </a:cubicBezTo>
                <a:lnTo>
                  <a:pt x="9132" y="4961"/>
                </a:lnTo>
                <a:close/>
              </a:path>
            </a:pathLst>
          </a:custGeom>
          <a:gradFill flip="none" rotWithShape="1">
            <a:gsLst>
              <a:gs pos="0">
                <a:srgbClr val="E6E6E6">
                  <a:alpha val="50000"/>
                </a:srgbClr>
              </a:gs>
              <a:gs pos="100000">
                <a:srgbClr val="D7D7D7">
                  <a:alpha val="50000"/>
                </a:srgbClr>
              </a:gs>
            </a:gsLst>
            <a:path path="circle">
              <a:fillToRect l="100000" t="100000"/>
            </a:path>
            <a:tileRect r="-100000" b="-100000"/>
          </a:gradFill>
          <a:ln w="3175">
            <a:no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bold"/>
              <a:ea typeface="+mn-ea"/>
              <a:cs typeface="+mn-cs"/>
            </a:endParaRPr>
          </a:p>
        </p:txBody>
      </p:sp>
      <p:sp>
        <p:nvSpPr>
          <p:cNvPr id="2" name="Titel 1">
            <a:extLst>
              <a:ext uri="{FF2B5EF4-FFF2-40B4-BE49-F238E27FC236}">
                <a16:creationId xmlns:a16="http://schemas.microsoft.com/office/drawing/2014/main" id="{9751C3EB-8E7C-41AC-8B76-CF5A82C5ECC0}"/>
              </a:ext>
            </a:extLst>
          </p:cNvPr>
          <p:cNvSpPr>
            <a:spLocks noGrp="1"/>
          </p:cNvSpPr>
          <p:nvPr>
            <p:ph type="title"/>
          </p:nvPr>
        </p:nvSpPr>
        <p:spPr/>
        <p:txBody>
          <a:bodyPr/>
          <a:lstStyle/>
          <a:p>
            <a:r>
              <a:rPr lang="de-DE" dirty="0"/>
              <a:t>Mit der Erfahrung aus mehr als 25 Jahren Private Equity</a:t>
            </a:r>
          </a:p>
        </p:txBody>
      </p:sp>
      <p:sp>
        <p:nvSpPr>
          <p:cNvPr id="3" name="Foliennummernplatzhalter 2">
            <a:extLst>
              <a:ext uri="{FF2B5EF4-FFF2-40B4-BE49-F238E27FC236}">
                <a16:creationId xmlns:a16="http://schemas.microsoft.com/office/drawing/2014/main" id="{90E99970-6519-47A5-89DF-45A95982F2E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4" name="Textplatzhalter 3">
            <a:extLst>
              <a:ext uri="{FF2B5EF4-FFF2-40B4-BE49-F238E27FC236}">
                <a16:creationId xmlns:a16="http://schemas.microsoft.com/office/drawing/2014/main" id="{F0262261-38CF-4A92-A5D5-FDD61398C563}"/>
              </a:ext>
            </a:extLst>
          </p:cNvPr>
          <p:cNvSpPr>
            <a:spLocks noGrp="1"/>
          </p:cNvSpPr>
          <p:nvPr>
            <p:ph type="body" sz="quarter" idx="11"/>
          </p:nvPr>
        </p:nvSpPr>
        <p:spPr/>
        <p:txBody>
          <a:bodyPr/>
          <a:lstStyle/>
          <a:p>
            <a:r>
              <a:rPr lang="de-DE" dirty="0"/>
              <a:t>Stabilität durch Streuung – das MPE Prinzip</a:t>
            </a:r>
          </a:p>
        </p:txBody>
      </p:sp>
      <p:sp>
        <p:nvSpPr>
          <p:cNvPr id="5" name="Inhaltsplatzhalter 4">
            <a:extLst>
              <a:ext uri="{FF2B5EF4-FFF2-40B4-BE49-F238E27FC236}">
                <a16:creationId xmlns:a16="http://schemas.microsoft.com/office/drawing/2014/main" id="{33FDCA70-868C-416B-A445-0F3C07D1154E}"/>
              </a:ext>
            </a:extLst>
          </p:cNvPr>
          <p:cNvSpPr>
            <a:spLocks noGrp="1"/>
          </p:cNvSpPr>
          <p:nvPr>
            <p:ph sz="quarter" idx="12"/>
          </p:nvPr>
        </p:nvSpPr>
        <p:spPr>
          <a:xfrm>
            <a:off x="3500997" y="1700213"/>
            <a:ext cx="8175066" cy="4538661"/>
          </a:xfrm>
        </p:spPr>
        <p:txBody>
          <a:bodyPr>
            <a:noAutofit/>
          </a:bodyPr>
          <a:lstStyle/>
          <a:p>
            <a:pPr marL="72000" indent="0">
              <a:buNone/>
            </a:pPr>
            <a:r>
              <a:rPr lang="de-DE" sz="2400" b="1" dirty="0">
                <a:solidFill>
                  <a:schemeClr val="tx2"/>
                </a:solidFill>
              </a:rPr>
              <a:t>2,3 Mrd. € </a:t>
            </a:r>
            <a:r>
              <a:rPr lang="de-DE" sz="2000" dirty="0"/>
              <a:t>Anlagevermögen in mehr als </a:t>
            </a:r>
            <a:r>
              <a:rPr lang="de-DE" sz="2400" b="1" dirty="0">
                <a:solidFill>
                  <a:schemeClr val="tx2"/>
                </a:solidFill>
              </a:rPr>
              <a:t>160.000</a:t>
            </a:r>
            <a:r>
              <a:rPr lang="de-DE" sz="2000" dirty="0"/>
              <a:t> Beteiligungsverträgen</a:t>
            </a:r>
          </a:p>
          <a:p>
            <a:pPr marL="72000" indent="0">
              <a:buNone/>
            </a:pPr>
            <a:endParaRPr lang="de-DE" sz="2000" dirty="0"/>
          </a:p>
          <a:p>
            <a:pPr marL="72000" indent="0">
              <a:buNone/>
            </a:pPr>
            <a:r>
              <a:rPr lang="de-DE" sz="2400" b="1" dirty="0">
                <a:solidFill>
                  <a:schemeClr val="tx2"/>
                </a:solidFill>
              </a:rPr>
              <a:t>36</a:t>
            </a:r>
            <a:r>
              <a:rPr lang="de-DE" sz="2000" dirty="0"/>
              <a:t> aufgelegte Private-Equity-Dachfonds</a:t>
            </a:r>
          </a:p>
          <a:p>
            <a:pPr marL="72000" indent="0">
              <a:buNone/>
            </a:pPr>
            <a:endParaRPr lang="de-DE" sz="2000" dirty="0"/>
          </a:p>
          <a:p>
            <a:pPr marL="72000" indent="0">
              <a:buNone/>
            </a:pPr>
            <a:endParaRPr lang="de-DE" sz="2000" dirty="0"/>
          </a:p>
          <a:p>
            <a:pPr marL="72000" indent="0">
              <a:buNone/>
            </a:pPr>
            <a:r>
              <a:rPr lang="de-DE" sz="2000" dirty="0"/>
              <a:t>Mehr als </a:t>
            </a:r>
            <a:r>
              <a:rPr lang="de-DE" sz="2400" b="1" dirty="0">
                <a:solidFill>
                  <a:schemeClr val="tx2"/>
                </a:solidFill>
              </a:rPr>
              <a:t>260</a:t>
            </a:r>
            <a:r>
              <a:rPr lang="de-DE" sz="2000" dirty="0"/>
              <a:t> der renommiertesten und gefragtesten Private-Equity-Fonds.</a:t>
            </a:r>
          </a:p>
          <a:p>
            <a:pPr marL="72000" indent="0">
              <a:buNone/>
            </a:pPr>
            <a:endParaRPr lang="de-DE" sz="2000" dirty="0"/>
          </a:p>
          <a:p>
            <a:pPr marL="72000" indent="0">
              <a:buNone/>
            </a:pPr>
            <a:endParaRPr lang="de-DE" sz="2000" dirty="0"/>
          </a:p>
          <a:p>
            <a:pPr marL="72000" indent="0">
              <a:buNone/>
            </a:pPr>
            <a:r>
              <a:rPr lang="de-DE" sz="2000" dirty="0"/>
              <a:t>Über </a:t>
            </a:r>
            <a:r>
              <a:rPr lang="de-DE" sz="2400" b="1" dirty="0">
                <a:solidFill>
                  <a:schemeClr val="tx2"/>
                </a:solidFill>
              </a:rPr>
              <a:t>4.000</a:t>
            </a:r>
            <a:r>
              <a:rPr lang="de-DE" sz="2000" dirty="0"/>
              <a:t> Unternehmen aus mehr als </a:t>
            </a:r>
            <a:r>
              <a:rPr lang="de-DE" sz="2400" b="1" dirty="0">
                <a:solidFill>
                  <a:schemeClr val="tx2"/>
                </a:solidFill>
              </a:rPr>
              <a:t>50</a:t>
            </a:r>
            <a:r>
              <a:rPr lang="de-DE" sz="2000" dirty="0"/>
              <a:t> Ländern und über </a:t>
            </a:r>
            <a:r>
              <a:rPr lang="de-DE" sz="2400" b="1" dirty="0">
                <a:solidFill>
                  <a:schemeClr val="tx2"/>
                </a:solidFill>
              </a:rPr>
              <a:t>3.000</a:t>
            </a:r>
            <a:r>
              <a:rPr lang="de-DE" sz="2000" dirty="0"/>
              <a:t> Voll- und Teilexits mit einem durchschnittlichen Verkaufsmultiple von </a:t>
            </a:r>
            <a:r>
              <a:rPr lang="de-DE" sz="2400" b="1" dirty="0">
                <a:solidFill>
                  <a:schemeClr val="tx2"/>
                </a:solidFill>
              </a:rPr>
              <a:t>2,1x</a:t>
            </a:r>
            <a:r>
              <a:rPr lang="de-DE" sz="2000" dirty="0"/>
              <a:t>.</a:t>
            </a:r>
          </a:p>
          <a:p>
            <a:pPr marL="72000" indent="0">
              <a:buNone/>
            </a:pPr>
            <a:r>
              <a:rPr lang="de-DE" sz="2000" dirty="0"/>
              <a:t>Mehr als </a:t>
            </a:r>
            <a:r>
              <a:rPr lang="de-DE" sz="2400" b="1" dirty="0">
                <a:solidFill>
                  <a:schemeClr val="tx2"/>
                </a:solidFill>
              </a:rPr>
              <a:t>1,5 Mrd. € </a:t>
            </a:r>
            <a:r>
              <a:rPr lang="de-DE" sz="2000" dirty="0"/>
              <a:t>wurden bereits an Anleger ausgeschüttet.</a:t>
            </a:r>
          </a:p>
        </p:txBody>
      </p:sp>
      <p:pic>
        <p:nvPicPr>
          <p:cNvPr id="8" name="Grafik 7">
            <a:extLst>
              <a:ext uri="{FF2B5EF4-FFF2-40B4-BE49-F238E27FC236}">
                <a16:creationId xmlns:a16="http://schemas.microsoft.com/office/drawing/2014/main" id="{DFC72A7D-CD79-480E-B8F5-2A3CF8CE31B5}"/>
              </a:ext>
            </a:extLst>
          </p:cNvPr>
          <p:cNvPicPr>
            <a:picLocks noChangeAspect="1"/>
          </p:cNvPicPr>
          <p:nvPr/>
        </p:nvPicPr>
        <p:blipFill>
          <a:blip r:embed="rId2"/>
          <a:srcRect l="15145" r="15145"/>
          <a:stretch/>
        </p:blipFill>
        <p:spPr>
          <a:xfrm>
            <a:off x="780799" y="1456476"/>
            <a:ext cx="2720198" cy="4876337"/>
          </a:xfrm>
          <a:prstGeom prst="rect">
            <a:avLst/>
          </a:prstGeom>
        </p:spPr>
      </p:pic>
      <p:sp>
        <p:nvSpPr>
          <p:cNvPr id="7" name="Textfeld 6">
            <a:extLst>
              <a:ext uri="{FF2B5EF4-FFF2-40B4-BE49-F238E27FC236}">
                <a16:creationId xmlns:a16="http://schemas.microsoft.com/office/drawing/2014/main" id="{633E6531-6687-0D1D-35B4-09191A68D868}"/>
              </a:ext>
            </a:extLst>
          </p:cNvPr>
          <p:cNvSpPr txBox="1"/>
          <p:nvPr/>
        </p:nvSpPr>
        <p:spPr>
          <a:xfrm>
            <a:off x="548977" y="6314852"/>
            <a:ext cx="901715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2E4F4C"/>
                </a:solidFill>
                <a:effectLst/>
                <a:uLnTx/>
                <a:uFillTx/>
                <a:latin typeface="Calibri Light"/>
                <a:ea typeface="+mn-ea"/>
                <a:cs typeface="+mn-cs"/>
              </a:rPr>
              <a:t>Stand: 30.06.2024</a:t>
            </a:r>
          </a:p>
        </p:txBody>
      </p:sp>
    </p:spTree>
    <p:extLst>
      <p:ext uri="{BB962C8B-B14F-4D97-AF65-F5344CB8AC3E}">
        <p14:creationId xmlns:p14="http://schemas.microsoft.com/office/powerpoint/2010/main" val="3955076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6EC82-ADB1-CC5B-2322-6A3AABD6E08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D2C7661-466D-5499-4800-15F3ECB2B731}"/>
              </a:ext>
            </a:extLst>
          </p:cNvPr>
          <p:cNvSpPr>
            <a:spLocks noGrp="1"/>
          </p:cNvSpPr>
          <p:nvPr>
            <p:ph type="ctrTitle"/>
          </p:nvPr>
        </p:nvSpPr>
        <p:spPr>
          <a:xfrm>
            <a:off x="515938" y="1980883"/>
            <a:ext cx="9251950" cy="1846659"/>
          </a:xfrm>
        </p:spPr>
        <p:txBody>
          <a:bodyPr/>
          <a:lstStyle/>
          <a:p>
            <a:r>
              <a:rPr lang="de-DE" dirty="0"/>
              <a:t>Der Private Equity Manager</a:t>
            </a:r>
          </a:p>
        </p:txBody>
      </p:sp>
      <p:sp>
        <p:nvSpPr>
          <p:cNvPr id="3" name="Textplatzhalter 2">
            <a:extLst>
              <a:ext uri="{FF2B5EF4-FFF2-40B4-BE49-F238E27FC236}">
                <a16:creationId xmlns:a16="http://schemas.microsoft.com/office/drawing/2014/main" id="{81725A18-256E-36E9-4024-27C32B63724D}"/>
              </a:ext>
            </a:extLst>
          </p:cNvPr>
          <p:cNvSpPr>
            <a:spLocks noGrp="1"/>
          </p:cNvSpPr>
          <p:nvPr>
            <p:ph type="body" sz="quarter" idx="10"/>
          </p:nvPr>
        </p:nvSpPr>
        <p:spPr>
          <a:xfrm>
            <a:off x="515938" y="3944187"/>
            <a:ext cx="2944699" cy="381061"/>
          </a:xfrm>
        </p:spPr>
        <p:txBody>
          <a:bodyPr/>
          <a:lstStyle/>
          <a:p>
            <a:r>
              <a:rPr lang="de-DE" sz="2000" dirty="0"/>
              <a:t>Mehr als nur Geldgeber</a:t>
            </a:r>
          </a:p>
        </p:txBody>
      </p:sp>
    </p:spTree>
    <p:extLst>
      <p:ext uri="{BB962C8B-B14F-4D97-AF65-F5344CB8AC3E}">
        <p14:creationId xmlns:p14="http://schemas.microsoft.com/office/powerpoint/2010/main" val="1798545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7F73CA-DE8D-975D-3501-D622C2E3A083}"/>
              </a:ext>
            </a:extLst>
          </p:cNvPr>
          <p:cNvSpPr>
            <a:spLocks noGrp="1"/>
          </p:cNvSpPr>
          <p:nvPr>
            <p:ph type="title"/>
          </p:nvPr>
        </p:nvSpPr>
        <p:spPr/>
        <p:txBody>
          <a:bodyPr/>
          <a:lstStyle/>
          <a:p>
            <a:r>
              <a:rPr lang="de-DE" dirty="0"/>
              <a:t>Der Private Equity Manager: Mehr als nur Geldgeber!</a:t>
            </a:r>
          </a:p>
        </p:txBody>
      </p:sp>
      <p:sp>
        <p:nvSpPr>
          <p:cNvPr id="3" name="Foliennummernplatzhalter 2">
            <a:extLst>
              <a:ext uri="{FF2B5EF4-FFF2-40B4-BE49-F238E27FC236}">
                <a16:creationId xmlns:a16="http://schemas.microsoft.com/office/drawing/2014/main" id="{488D5243-F248-A14D-A567-72404E51AC6E}"/>
              </a:ext>
            </a:extLst>
          </p:cNvPr>
          <p:cNvSpPr>
            <a:spLocks noGrp="1"/>
          </p:cNvSpPr>
          <p:nvPr>
            <p:ph type="sldNum" sz="quarter" idx="10"/>
          </p:nvPr>
        </p:nvSpPr>
        <p:spPr/>
        <p:txBody>
          <a:bodyPr/>
          <a:lstStyle/>
          <a:p>
            <a:fld id="{8C53CBBC-2A40-42BD-8BFF-8879D663E8DB}" type="slidenum">
              <a:rPr lang="de-DE" smtClean="0"/>
              <a:pPr/>
              <a:t>24</a:t>
            </a:fld>
            <a:endParaRPr lang="de-DE" dirty="0"/>
          </a:p>
        </p:txBody>
      </p:sp>
      <p:grpSp>
        <p:nvGrpSpPr>
          <p:cNvPr id="4" name="Gruppieren 3">
            <a:extLst>
              <a:ext uri="{FF2B5EF4-FFF2-40B4-BE49-F238E27FC236}">
                <a16:creationId xmlns:a16="http://schemas.microsoft.com/office/drawing/2014/main" id="{132E400E-5C98-C02C-ACC0-95104507FA1B}"/>
              </a:ext>
            </a:extLst>
          </p:cNvPr>
          <p:cNvGrpSpPr/>
          <p:nvPr/>
        </p:nvGrpSpPr>
        <p:grpSpPr>
          <a:xfrm>
            <a:off x="483665" y="1341438"/>
            <a:ext cx="11190015" cy="4770997"/>
            <a:chOff x="1913007" y="1834634"/>
            <a:chExt cx="9244932" cy="3779037"/>
          </a:xfrm>
        </p:grpSpPr>
        <p:pic>
          <p:nvPicPr>
            <p:cNvPr id="5" name="Picture 6" descr="Die Höhle der Löwen' mit Judith Williams, Frank Thelen, Jochen Schweizer,  Carsten Maschmeyer und Ralf Dümmel startet...">
              <a:extLst>
                <a:ext uri="{FF2B5EF4-FFF2-40B4-BE49-F238E27FC236}">
                  <a16:creationId xmlns:a16="http://schemas.microsoft.com/office/drawing/2014/main" id="{E71E8AFA-1529-C8ED-FFDA-29FAE366D5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3677" y="1834634"/>
              <a:ext cx="6724262" cy="37790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Die 5 aktuellsten Apps aus „Die Höhle der Löwen“ - VAPIAO">
              <a:extLst>
                <a:ext uri="{FF2B5EF4-FFF2-40B4-BE49-F238E27FC236}">
                  <a16:creationId xmlns:a16="http://schemas.microsoft.com/office/drawing/2014/main" id="{39066172-2E50-667B-D5AA-3606FE5377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3007" y="3076858"/>
              <a:ext cx="2376709" cy="99382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87548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DB151344-2787-0F42-9B8B-AE263F6B6993}" type="slidenum">
              <a:rPr lang="de-DE" smtClean="0"/>
              <a:pPr/>
              <a:t>25</a:t>
            </a:fld>
            <a:endParaRPr lang="de-DE" dirty="0"/>
          </a:p>
        </p:txBody>
      </p:sp>
      <p:sp>
        <p:nvSpPr>
          <p:cNvPr id="4" name="Textplatzhalter 3"/>
          <p:cNvSpPr>
            <a:spLocks noGrp="1"/>
          </p:cNvSpPr>
          <p:nvPr>
            <p:ph type="body" sz="quarter" idx="10"/>
          </p:nvPr>
        </p:nvSpPr>
        <p:spPr/>
        <p:txBody>
          <a:bodyPr/>
          <a:lstStyle/>
          <a:p>
            <a:r>
              <a:rPr lang="de-DE" dirty="0"/>
              <a:t>Einfluss auf die Wertentwicklung der Unternehmen?</a:t>
            </a:r>
          </a:p>
        </p:txBody>
      </p:sp>
      <p:pic>
        <p:nvPicPr>
          <p:cNvPr id="3" name="Grafik 2"/>
          <p:cNvPicPr>
            <a:picLocks noChangeAspect="1"/>
          </p:cNvPicPr>
          <p:nvPr/>
        </p:nvPicPr>
        <p:blipFill rotWithShape="1">
          <a:blip r:embed="rId3" cstate="print">
            <a:extLst>
              <a:ext uri="{28A0092B-C50C-407E-A947-70E740481C1C}">
                <a14:useLocalDpi xmlns:a14="http://schemas.microsoft.com/office/drawing/2010/main" val="0"/>
              </a:ext>
            </a:extLst>
          </a:blip>
          <a:srcRect t="7762" b="7762"/>
          <a:stretch/>
        </p:blipFill>
        <p:spPr>
          <a:xfrm>
            <a:off x="1" y="0"/>
            <a:ext cx="12200020" cy="6870032"/>
          </a:xfrm>
          <a:prstGeom prst="rect">
            <a:avLst/>
          </a:prstGeom>
        </p:spPr>
      </p:pic>
      <p:cxnSp>
        <p:nvCxnSpPr>
          <p:cNvPr id="9" name="Gerade Verbindung mit Pfeil 8"/>
          <p:cNvCxnSpPr/>
          <p:nvPr/>
        </p:nvCxnSpPr>
        <p:spPr>
          <a:xfrm flipH="1">
            <a:off x="9608023" y="818707"/>
            <a:ext cx="3810" cy="3000946"/>
          </a:xfrm>
          <a:prstGeom prst="straightConnector1">
            <a:avLst/>
          </a:prstGeom>
          <a:ln w="2667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Ellipse 9"/>
          <p:cNvSpPr/>
          <p:nvPr/>
        </p:nvSpPr>
        <p:spPr>
          <a:xfrm>
            <a:off x="9482179" y="3951821"/>
            <a:ext cx="272955" cy="272955"/>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0746328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A8511-849E-75D6-B551-A37251191611}"/>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0736A1E8-B3E6-78F8-251C-2CF44BAF6F2B}"/>
              </a:ext>
            </a:extLst>
          </p:cNvPr>
          <p:cNvSpPr>
            <a:spLocks noGrp="1"/>
          </p:cNvSpPr>
          <p:nvPr>
            <p:ph type="sldNum" sz="quarter" idx="10"/>
          </p:nvPr>
        </p:nvSpPr>
        <p:spPr/>
        <p:txBody>
          <a:bodyPr/>
          <a:lstStyle/>
          <a:p>
            <a:fld id="{8C53CBBC-2A40-42BD-8BFF-8879D663E8DB}" type="slidenum">
              <a:rPr lang="de-DE" smtClean="0"/>
              <a:pPr/>
              <a:t>26</a:t>
            </a:fld>
            <a:endParaRPr lang="de-DE" dirty="0"/>
          </a:p>
        </p:txBody>
      </p:sp>
      <p:sp>
        <p:nvSpPr>
          <p:cNvPr id="5" name="Titel 4">
            <a:extLst>
              <a:ext uri="{FF2B5EF4-FFF2-40B4-BE49-F238E27FC236}">
                <a16:creationId xmlns:a16="http://schemas.microsoft.com/office/drawing/2014/main" id="{2DC52D5E-B758-7BE2-8EAB-47D0F71D60DB}"/>
              </a:ext>
            </a:extLst>
          </p:cNvPr>
          <p:cNvSpPr>
            <a:spLocks noGrp="1"/>
          </p:cNvSpPr>
          <p:nvPr>
            <p:ph type="title"/>
          </p:nvPr>
        </p:nvSpPr>
        <p:spPr/>
        <p:txBody>
          <a:bodyPr/>
          <a:lstStyle/>
          <a:p>
            <a:endParaRPr lang="de-DE"/>
          </a:p>
        </p:txBody>
      </p:sp>
      <p:pic>
        <p:nvPicPr>
          <p:cNvPr id="6" name="Grafik 5">
            <a:extLst>
              <a:ext uri="{FF2B5EF4-FFF2-40B4-BE49-F238E27FC236}">
                <a16:creationId xmlns:a16="http://schemas.microsoft.com/office/drawing/2014/main" id="{CACB8A29-0430-0EC7-C415-67030AC968A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296" y="0"/>
            <a:ext cx="12255690" cy="6870032"/>
          </a:xfrm>
          <a:prstGeom prst="rect">
            <a:avLst/>
          </a:prstGeom>
        </p:spPr>
      </p:pic>
    </p:spTree>
    <p:extLst>
      <p:ext uri="{BB962C8B-B14F-4D97-AF65-F5344CB8AC3E}">
        <p14:creationId xmlns:p14="http://schemas.microsoft.com/office/powerpoint/2010/main" val="7362248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D4320-974D-585D-55C3-037A2018612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4E17E69-E899-33A7-3C47-BF8FA99E8D78}"/>
              </a:ext>
            </a:extLst>
          </p:cNvPr>
          <p:cNvSpPr>
            <a:spLocks noGrp="1"/>
          </p:cNvSpPr>
          <p:nvPr>
            <p:ph type="ctrTitle"/>
          </p:nvPr>
        </p:nvSpPr>
        <p:spPr>
          <a:xfrm>
            <a:off x="515938" y="1980883"/>
            <a:ext cx="9251950" cy="1846659"/>
          </a:xfrm>
        </p:spPr>
        <p:txBody>
          <a:bodyPr/>
          <a:lstStyle/>
          <a:p>
            <a:r>
              <a:rPr lang="de-DE" dirty="0"/>
              <a:t>MPE International 9</a:t>
            </a:r>
          </a:p>
        </p:txBody>
      </p:sp>
      <p:sp>
        <p:nvSpPr>
          <p:cNvPr id="3" name="Textplatzhalter 2">
            <a:extLst>
              <a:ext uri="{FF2B5EF4-FFF2-40B4-BE49-F238E27FC236}">
                <a16:creationId xmlns:a16="http://schemas.microsoft.com/office/drawing/2014/main" id="{76B76947-CAE1-3302-0B3C-0079EF8C13D2}"/>
              </a:ext>
            </a:extLst>
          </p:cNvPr>
          <p:cNvSpPr>
            <a:spLocks noGrp="1"/>
          </p:cNvSpPr>
          <p:nvPr>
            <p:ph type="body" sz="quarter" idx="10"/>
          </p:nvPr>
        </p:nvSpPr>
        <p:spPr>
          <a:xfrm>
            <a:off x="515938" y="3944187"/>
            <a:ext cx="2562543" cy="381061"/>
          </a:xfrm>
        </p:spPr>
        <p:txBody>
          <a:bodyPr/>
          <a:lstStyle/>
          <a:p>
            <a:r>
              <a:rPr lang="de-DE" sz="2000" dirty="0"/>
              <a:t>Der Flaggschifffonds</a:t>
            </a:r>
          </a:p>
        </p:txBody>
      </p:sp>
    </p:spTree>
    <p:extLst>
      <p:ext uri="{BB962C8B-B14F-4D97-AF65-F5344CB8AC3E}">
        <p14:creationId xmlns:p14="http://schemas.microsoft.com/office/powerpoint/2010/main" val="3662539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4B0F57-F802-4AF2-ACC6-AB2D8BA4301D}"/>
              </a:ext>
            </a:extLst>
          </p:cNvPr>
          <p:cNvSpPr>
            <a:spLocks noGrp="1"/>
          </p:cNvSpPr>
          <p:nvPr>
            <p:ph type="title"/>
          </p:nvPr>
        </p:nvSpPr>
        <p:spPr/>
        <p:txBody>
          <a:bodyPr/>
          <a:lstStyle/>
          <a:p>
            <a:r>
              <a:rPr lang="de-DE" sz="2400" dirty="0"/>
              <a:t>MPE International 9*: Investition mit institutionellen Großinvestoren</a:t>
            </a:r>
          </a:p>
        </p:txBody>
      </p:sp>
      <p:sp>
        <p:nvSpPr>
          <p:cNvPr id="3" name="Foliennummernplatzhalter 2">
            <a:extLst>
              <a:ext uri="{FF2B5EF4-FFF2-40B4-BE49-F238E27FC236}">
                <a16:creationId xmlns:a16="http://schemas.microsoft.com/office/drawing/2014/main" id="{17516751-8D7A-48C3-A66F-8E479DC189D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4" name="Textfeld 3">
            <a:extLst>
              <a:ext uri="{FF2B5EF4-FFF2-40B4-BE49-F238E27FC236}">
                <a16:creationId xmlns:a16="http://schemas.microsoft.com/office/drawing/2014/main" id="{31513E21-0CF6-4B69-8BE2-9784C41D1D1D}"/>
              </a:ext>
            </a:extLst>
          </p:cNvPr>
          <p:cNvSpPr txBox="1"/>
          <p:nvPr/>
        </p:nvSpPr>
        <p:spPr>
          <a:xfrm>
            <a:off x="523875" y="6248273"/>
            <a:ext cx="953293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prstClr val="black"/>
                </a:solidFill>
                <a:effectLst/>
                <a:uLnTx/>
                <a:uFillTx/>
                <a:latin typeface="Calibri Light"/>
                <a:ea typeface="+mn-ea"/>
                <a:cs typeface="Calibri Light" panose="020F0302020204030204" pitchFamily="34" charset="0"/>
              </a:rPr>
              <a:t>*abgekürzt für MPE International 9 GmbH &amp; Co. geschlossene Investment-KG</a:t>
            </a:r>
          </a:p>
        </p:txBody>
      </p:sp>
      <p:sp>
        <p:nvSpPr>
          <p:cNvPr id="5" name="Pfeil: nach rechts 66">
            <a:extLst>
              <a:ext uri="{FF2B5EF4-FFF2-40B4-BE49-F238E27FC236}">
                <a16:creationId xmlns:a16="http://schemas.microsoft.com/office/drawing/2014/main" id="{D299C95A-AA4E-4253-B683-116C1E6A1BFD}"/>
              </a:ext>
            </a:extLst>
          </p:cNvPr>
          <p:cNvSpPr/>
          <p:nvPr/>
        </p:nvSpPr>
        <p:spPr>
          <a:xfrm rot="5400000">
            <a:off x="8712506" y="2337893"/>
            <a:ext cx="1814212" cy="396000"/>
          </a:xfrm>
          <a:prstGeom prst="rightArrow">
            <a:avLst>
              <a:gd name="adj1" fmla="val 50000"/>
              <a:gd name="adj2" fmla="val 37973"/>
            </a:avLst>
          </a:prstGeom>
          <a:solidFill>
            <a:sysClr val="window" lastClr="FFFFFF">
              <a:lumMod val="75000"/>
            </a:sysClr>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a:ea typeface="+mn-ea"/>
              <a:cs typeface="+mn-cs"/>
            </a:endParaRPr>
          </a:p>
        </p:txBody>
      </p:sp>
      <p:sp>
        <p:nvSpPr>
          <p:cNvPr id="6" name="Pfeil: nach rechts 65">
            <a:extLst>
              <a:ext uri="{FF2B5EF4-FFF2-40B4-BE49-F238E27FC236}">
                <a16:creationId xmlns:a16="http://schemas.microsoft.com/office/drawing/2014/main" id="{71C3912C-5B28-412D-AEB9-78CDABA02C71}"/>
              </a:ext>
            </a:extLst>
          </p:cNvPr>
          <p:cNvSpPr/>
          <p:nvPr/>
        </p:nvSpPr>
        <p:spPr>
          <a:xfrm rot="5400000">
            <a:off x="1244208" y="2893318"/>
            <a:ext cx="647369" cy="396000"/>
          </a:xfrm>
          <a:prstGeom prst="rightArrow">
            <a:avLst>
              <a:gd name="adj1" fmla="val 50000"/>
              <a:gd name="adj2" fmla="val 35568"/>
            </a:avLst>
          </a:prstGeom>
          <a:solidFill>
            <a:sysClr val="window" lastClr="FFFFFF">
              <a:lumMod val="75000"/>
            </a:sysClr>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a:ea typeface="+mn-ea"/>
              <a:cs typeface="+mn-cs"/>
            </a:endParaRPr>
          </a:p>
        </p:txBody>
      </p:sp>
      <p:sp>
        <p:nvSpPr>
          <p:cNvPr id="7" name="Rechteck 6">
            <a:extLst>
              <a:ext uri="{FF2B5EF4-FFF2-40B4-BE49-F238E27FC236}">
                <a16:creationId xmlns:a16="http://schemas.microsoft.com/office/drawing/2014/main" id="{F4F0E345-63B9-4813-9CDB-AD8BFF3BE838}"/>
              </a:ext>
            </a:extLst>
          </p:cNvPr>
          <p:cNvSpPr/>
          <p:nvPr/>
        </p:nvSpPr>
        <p:spPr>
          <a:xfrm>
            <a:off x="523877" y="3442999"/>
            <a:ext cx="10258332" cy="712107"/>
          </a:xfrm>
          <a:prstGeom prst="rect">
            <a:avLst/>
          </a:prstGeom>
          <a:solidFill>
            <a:srgbClr val="3B547C"/>
          </a:solidFill>
          <a:ln w="9525" cap="flat" cmpd="sng" algn="ctr">
            <a:solidFill>
              <a:srgbClr val="3B547C"/>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a:ln>
                  <a:noFill/>
                </a:ln>
                <a:solidFill>
                  <a:prstClr val="white"/>
                </a:solidFill>
                <a:effectLst/>
                <a:uLnTx/>
                <a:uFillTx/>
                <a:latin typeface="Calibri"/>
                <a:ea typeface="+mn-ea"/>
                <a:cs typeface="+mn-cs"/>
              </a:rPr>
              <a:t>MPEP Dachfondsprogramme</a:t>
            </a:r>
            <a:endParaRPr kumimoji="0" lang="de-DE" sz="2000" b="0" i="0" u="none" strike="noStrike" kern="0" cap="none" spc="0" normalizeH="0" baseline="0" noProof="0" dirty="0">
              <a:ln>
                <a:noFill/>
              </a:ln>
              <a:solidFill>
                <a:prstClr val="white"/>
              </a:solidFill>
              <a:effectLst/>
              <a:uLnTx/>
              <a:uFillTx/>
              <a:latin typeface="Calibri"/>
              <a:ea typeface="+mn-ea"/>
              <a:cs typeface="+mn-cs"/>
            </a:endParaRPr>
          </a:p>
        </p:txBody>
      </p:sp>
      <p:sp>
        <p:nvSpPr>
          <p:cNvPr id="8" name="Textfeld 7">
            <a:extLst>
              <a:ext uri="{FF2B5EF4-FFF2-40B4-BE49-F238E27FC236}">
                <a16:creationId xmlns:a16="http://schemas.microsoft.com/office/drawing/2014/main" id="{740F8CEA-8138-4DD9-B531-CF048DF780A4}"/>
              </a:ext>
            </a:extLst>
          </p:cNvPr>
          <p:cNvSpPr txBox="1"/>
          <p:nvPr/>
        </p:nvSpPr>
        <p:spPr>
          <a:xfrm>
            <a:off x="8162926" y="1908684"/>
            <a:ext cx="2900304" cy="430887"/>
          </a:xfrm>
          <a:prstGeom prst="rect">
            <a:avLst/>
          </a:prstGeom>
          <a:solidFill>
            <a:sysClr val="window" lastClr="FFFFFF"/>
          </a:solidFill>
        </p:spPr>
        <p:txBody>
          <a:bodyPr wrap="square" lIns="36000" tIns="0" rIns="3600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0" cap="none" spc="0" normalizeH="0" baseline="0" noProof="0" dirty="0">
                <a:ln>
                  <a:noFill/>
                </a:ln>
                <a:solidFill>
                  <a:prstClr val="black"/>
                </a:solidFill>
                <a:effectLst/>
                <a:uLnTx/>
                <a:uFillTx/>
                <a:latin typeface="Calibri"/>
                <a:ea typeface="+mn-ea"/>
                <a:cs typeface="+mn-cs"/>
              </a:rPr>
              <a:t>Investition ab 5.000 €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0" cap="none" spc="0" normalizeH="0" baseline="0" noProof="0" dirty="0">
                <a:ln>
                  <a:noFill/>
                </a:ln>
                <a:solidFill>
                  <a:prstClr val="black"/>
                </a:solidFill>
                <a:effectLst/>
                <a:uLnTx/>
                <a:uFillTx/>
                <a:latin typeface="Calibri"/>
                <a:ea typeface="+mn-ea"/>
                <a:cs typeface="+mn-cs"/>
              </a:rPr>
              <a:t>50 € monatlich</a:t>
            </a:r>
          </a:p>
        </p:txBody>
      </p:sp>
      <p:sp>
        <p:nvSpPr>
          <p:cNvPr id="9" name="Rechteck 8">
            <a:extLst>
              <a:ext uri="{FF2B5EF4-FFF2-40B4-BE49-F238E27FC236}">
                <a16:creationId xmlns:a16="http://schemas.microsoft.com/office/drawing/2014/main" id="{A4AD7FB4-8700-4290-86C5-F58A5DEA124E}"/>
              </a:ext>
            </a:extLst>
          </p:cNvPr>
          <p:cNvSpPr/>
          <p:nvPr/>
        </p:nvSpPr>
        <p:spPr>
          <a:xfrm>
            <a:off x="8457015" y="2407858"/>
            <a:ext cx="2325195" cy="360000"/>
          </a:xfrm>
          <a:prstGeom prst="rect">
            <a:avLst/>
          </a:prstGeom>
          <a:solidFill>
            <a:srgbClr val="2E4F4C"/>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dirty="0">
                <a:ln>
                  <a:noFill/>
                </a:ln>
                <a:solidFill>
                  <a:prstClr val="white"/>
                </a:solidFill>
                <a:effectLst/>
                <a:uLnTx/>
                <a:uFillTx/>
                <a:latin typeface="Calibri"/>
                <a:ea typeface="+mn-ea"/>
                <a:cs typeface="+mn-cs"/>
              </a:rPr>
              <a:t>MPE International 9</a:t>
            </a:r>
          </a:p>
        </p:txBody>
      </p:sp>
      <p:sp>
        <p:nvSpPr>
          <p:cNvPr id="10" name="Rechteck 9">
            <a:extLst>
              <a:ext uri="{FF2B5EF4-FFF2-40B4-BE49-F238E27FC236}">
                <a16:creationId xmlns:a16="http://schemas.microsoft.com/office/drawing/2014/main" id="{96AA47E3-FA0B-4E55-896E-080B0DFA3EB8}"/>
              </a:ext>
            </a:extLst>
          </p:cNvPr>
          <p:cNvSpPr/>
          <p:nvPr/>
        </p:nvSpPr>
        <p:spPr>
          <a:xfrm>
            <a:off x="8457013" y="1341438"/>
            <a:ext cx="2325195" cy="491592"/>
          </a:xfrm>
          <a:prstGeom prst="rect">
            <a:avLst/>
          </a:prstGeom>
          <a:solidFill>
            <a:srgbClr val="8C9B99"/>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dirty="0">
                <a:ln>
                  <a:noFill/>
                </a:ln>
                <a:solidFill>
                  <a:prstClr val="white"/>
                </a:solidFill>
                <a:effectLst/>
                <a:uLnTx/>
                <a:uFillTx/>
                <a:latin typeface="Calibri"/>
                <a:ea typeface="+mn-ea"/>
                <a:cs typeface="+mn-cs"/>
              </a:rPr>
              <a:t>Vielzahl Privatanleger</a:t>
            </a:r>
          </a:p>
        </p:txBody>
      </p:sp>
      <p:sp>
        <p:nvSpPr>
          <p:cNvPr id="11" name="Rechteck 10">
            <a:extLst>
              <a:ext uri="{FF2B5EF4-FFF2-40B4-BE49-F238E27FC236}">
                <a16:creationId xmlns:a16="http://schemas.microsoft.com/office/drawing/2014/main" id="{8E89FBEA-20CB-4138-9F2C-6B2B15CFB42B}"/>
              </a:ext>
            </a:extLst>
          </p:cNvPr>
          <p:cNvSpPr/>
          <p:nvPr/>
        </p:nvSpPr>
        <p:spPr>
          <a:xfrm>
            <a:off x="6366538" y="2406320"/>
            <a:ext cx="1835224" cy="360000"/>
          </a:xfrm>
          <a:prstGeom prst="rect">
            <a:avLst/>
          </a:prstGeom>
          <a:solidFill>
            <a:srgbClr val="8990AC"/>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latin typeface="Calibri"/>
                <a:ea typeface="+mn-ea"/>
                <a:cs typeface="+mn-cs"/>
              </a:rPr>
              <a:t>Stiftungen</a:t>
            </a:r>
          </a:p>
        </p:txBody>
      </p:sp>
      <p:sp>
        <p:nvSpPr>
          <p:cNvPr id="12" name="Rechteck 11">
            <a:extLst>
              <a:ext uri="{FF2B5EF4-FFF2-40B4-BE49-F238E27FC236}">
                <a16:creationId xmlns:a16="http://schemas.microsoft.com/office/drawing/2014/main" id="{50783CEB-F76B-4AAB-9E1A-C46132A2B4A1}"/>
              </a:ext>
            </a:extLst>
          </p:cNvPr>
          <p:cNvSpPr/>
          <p:nvPr/>
        </p:nvSpPr>
        <p:spPr>
          <a:xfrm>
            <a:off x="523876" y="4117154"/>
            <a:ext cx="10258333" cy="2121721"/>
          </a:xfrm>
          <a:prstGeom prst="rect">
            <a:avLst/>
          </a:prstGeom>
          <a:noFill/>
          <a:ln w="9525" cap="flat" cmpd="sng" algn="ctr">
            <a:solidFill>
              <a:srgbClr val="3B547C"/>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a:ln>
                  <a:noFill/>
                </a:ln>
                <a:solidFill>
                  <a:prstClr val="white"/>
                </a:solidFill>
                <a:effectLst/>
                <a:uLnTx/>
                <a:uFillTx/>
                <a:latin typeface="Calibri"/>
                <a:ea typeface="+mn-ea"/>
                <a:cs typeface="+mn-cs"/>
              </a:rPr>
              <a:t>MPEP Fund IV</a:t>
            </a:r>
          </a:p>
        </p:txBody>
      </p:sp>
      <p:sp>
        <p:nvSpPr>
          <p:cNvPr id="13" name="Rechteck 12">
            <a:extLst>
              <a:ext uri="{FF2B5EF4-FFF2-40B4-BE49-F238E27FC236}">
                <a16:creationId xmlns:a16="http://schemas.microsoft.com/office/drawing/2014/main" id="{78BBB612-0A6C-4D6F-ACE0-DF332B8D6127}"/>
              </a:ext>
            </a:extLst>
          </p:cNvPr>
          <p:cNvSpPr/>
          <p:nvPr/>
        </p:nvSpPr>
        <p:spPr>
          <a:xfrm>
            <a:off x="4416338" y="2406320"/>
            <a:ext cx="1835224" cy="360000"/>
          </a:xfrm>
          <a:prstGeom prst="rect">
            <a:avLst/>
          </a:prstGeom>
          <a:solidFill>
            <a:srgbClr val="8990AC"/>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latin typeface="Calibri"/>
                <a:ea typeface="+mn-ea"/>
                <a:cs typeface="+mn-cs"/>
              </a:rPr>
              <a:t>Family Offices</a:t>
            </a:r>
          </a:p>
        </p:txBody>
      </p:sp>
      <p:sp>
        <p:nvSpPr>
          <p:cNvPr id="14" name="Rechteck 13">
            <a:extLst>
              <a:ext uri="{FF2B5EF4-FFF2-40B4-BE49-F238E27FC236}">
                <a16:creationId xmlns:a16="http://schemas.microsoft.com/office/drawing/2014/main" id="{D2BCE342-741D-4BA4-B883-F31FD692454C}"/>
              </a:ext>
            </a:extLst>
          </p:cNvPr>
          <p:cNvSpPr/>
          <p:nvPr/>
        </p:nvSpPr>
        <p:spPr>
          <a:xfrm>
            <a:off x="2466138" y="2406320"/>
            <a:ext cx="1835224" cy="360000"/>
          </a:xfrm>
          <a:prstGeom prst="rect">
            <a:avLst/>
          </a:prstGeom>
          <a:solidFill>
            <a:srgbClr val="8990AC"/>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latin typeface="Calibri"/>
                <a:ea typeface="+mn-ea"/>
                <a:cs typeface="+mn-cs"/>
              </a:rPr>
              <a:t>Versicherungen</a:t>
            </a:r>
          </a:p>
        </p:txBody>
      </p:sp>
      <p:sp>
        <p:nvSpPr>
          <p:cNvPr id="15" name="Rechteck 14">
            <a:extLst>
              <a:ext uri="{FF2B5EF4-FFF2-40B4-BE49-F238E27FC236}">
                <a16:creationId xmlns:a16="http://schemas.microsoft.com/office/drawing/2014/main" id="{D1FB6413-BFC9-42AE-866F-50E3EBE796DA}"/>
              </a:ext>
            </a:extLst>
          </p:cNvPr>
          <p:cNvSpPr/>
          <p:nvPr/>
        </p:nvSpPr>
        <p:spPr>
          <a:xfrm>
            <a:off x="515938" y="2406320"/>
            <a:ext cx="1835224" cy="360000"/>
          </a:xfrm>
          <a:prstGeom prst="rect">
            <a:avLst/>
          </a:prstGeom>
          <a:solidFill>
            <a:srgbClr val="8990AC"/>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latin typeface="Calibri"/>
                <a:ea typeface="+mn-ea"/>
                <a:cs typeface="+mn-cs"/>
              </a:rPr>
              <a:t>Pensionskassen</a:t>
            </a:r>
          </a:p>
        </p:txBody>
      </p:sp>
      <p:sp>
        <p:nvSpPr>
          <p:cNvPr id="16" name="Pfeil: nach rechts 65">
            <a:extLst>
              <a:ext uri="{FF2B5EF4-FFF2-40B4-BE49-F238E27FC236}">
                <a16:creationId xmlns:a16="http://schemas.microsoft.com/office/drawing/2014/main" id="{60DCD5E6-AA7D-44DC-B1E7-C74619D0EB0C}"/>
              </a:ext>
            </a:extLst>
          </p:cNvPr>
          <p:cNvSpPr/>
          <p:nvPr/>
        </p:nvSpPr>
        <p:spPr>
          <a:xfrm rot="5400000">
            <a:off x="3046714" y="2893321"/>
            <a:ext cx="647369" cy="396000"/>
          </a:xfrm>
          <a:prstGeom prst="rightArrow">
            <a:avLst>
              <a:gd name="adj1" fmla="val 50000"/>
              <a:gd name="adj2" fmla="val 33163"/>
            </a:avLst>
          </a:prstGeom>
          <a:solidFill>
            <a:sysClr val="window" lastClr="FFFFFF">
              <a:lumMod val="75000"/>
            </a:sysClr>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a:ea typeface="+mn-ea"/>
              <a:cs typeface="+mn-cs"/>
            </a:endParaRPr>
          </a:p>
        </p:txBody>
      </p:sp>
      <p:sp>
        <p:nvSpPr>
          <p:cNvPr id="17" name="Pfeil: nach rechts 65">
            <a:extLst>
              <a:ext uri="{FF2B5EF4-FFF2-40B4-BE49-F238E27FC236}">
                <a16:creationId xmlns:a16="http://schemas.microsoft.com/office/drawing/2014/main" id="{331A3924-0C43-4780-9EE6-029E513D8572}"/>
              </a:ext>
            </a:extLst>
          </p:cNvPr>
          <p:cNvSpPr/>
          <p:nvPr/>
        </p:nvSpPr>
        <p:spPr>
          <a:xfrm rot="5400000">
            <a:off x="4989761" y="2893322"/>
            <a:ext cx="647369" cy="396000"/>
          </a:xfrm>
          <a:prstGeom prst="rightArrow">
            <a:avLst>
              <a:gd name="adj1" fmla="val 50000"/>
              <a:gd name="adj2" fmla="val 37973"/>
            </a:avLst>
          </a:prstGeom>
          <a:solidFill>
            <a:sysClr val="window" lastClr="FFFFFF">
              <a:lumMod val="75000"/>
            </a:sysClr>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a:ea typeface="+mn-ea"/>
              <a:cs typeface="+mn-cs"/>
            </a:endParaRPr>
          </a:p>
        </p:txBody>
      </p:sp>
      <p:sp>
        <p:nvSpPr>
          <p:cNvPr id="18" name="Pfeil: nach rechts 65">
            <a:extLst>
              <a:ext uri="{FF2B5EF4-FFF2-40B4-BE49-F238E27FC236}">
                <a16:creationId xmlns:a16="http://schemas.microsoft.com/office/drawing/2014/main" id="{A424F24E-D435-4294-9C73-53D0B7B0BF2E}"/>
              </a:ext>
            </a:extLst>
          </p:cNvPr>
          <p:cNvSpPr/>
          <p:nvPr/>
        </p:nvSpPr>
        <p:spPr>
          <a:xfrm rot="5400000">
            <a:off x="6932807" y="2893320"/>
            <a:ext cx="647370" cy="396000"/>
          </a:xfrm>
          <a:prstGeom prst="rightArrow">
            <a:avLst>
              <a:gd name="adj1" fmla="val 50000"/>
              <a:gd name="adj2" fmla="val 35568"/>
            </a:avLst>
          </a:prstGeom>
          <a:solidFill>
            <a:sysClr val="window" lastClr="FFFFFF">
              <a:lumMod val="75000"/>
            </a:sysClr>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a:ea typeface="+mn-ea"/>
              <a:cs typeface="+mn-cs"/>
            </a:endParaRPr>
          </a:p>
        </p:txBody>
      </p:sp>
      <p:sp>
        <p:nvSpPr>
          <p:cNvPr id="19" name="Textfeld 18">
            <a:extLst>
              <a:ext uri="{FF2B5EF4-FFF2-40B4-BE49-F238E27FC236}">
                <a16:creationId xmlns:a16="http://schemas.microsoft.com/office/drawing/2014/main" id="{BFCAEB8E-508F-4E4D-A2C7-627B170B74A7}"/>
              </a:ext>
            </a:extLst>
          </p:cNvPr>
          <p:cNvSpPr txBox="1"/>
          <p:nvPr/>
        </p:nvSpPr>
        <p:spPr>
          <a:xfrm>
            <a:off x="2959967" y="2862883"/>
            <a:ext cx="2767051" cy="307777"/>
          </a:xfrm>
          <a:prstGeom prst="rect">
            <a:avLst/>
          </a:prstGeom>
          <a:solidFill>
            <a:sysClr val="window" lastClr="FFFFF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0" cap="none" spc="0" normalizeH="0" baseline="0" noProof="0" dirty="0">
                <a:ln>
                  <a:noFill/>
                </a:ln>
                <a:solidFill>
                  <a:prstClr val="black"/>
                </a:solidFill>
                <a:effectLst/>
                <a:uLnTx/>
                <a:uFillTx/>
                <a:latin typeface="Calibri"/>
                <a:ea typeface="+mn-ea"/>
                <a:cs typeface="+mn-cs"/>
              </a:rPr>
              <a:t>Investition jeweils ab 1 Mio. Euro</a:t>
            </a:r>
          </a:p>
        </p:txBody>
      </p:sp>
      <p:sp>
        <p:nvSpPr>
          <p:cNvPr id="20" name="Textfeld 19">
            <a:extLst>
              <a:ext uri="{FF2B5EF4-FFF2-40B4-BE49-F238E27FC236}">
                <a16:creationId xmlns:a16="http://schemas.microsoft.com/office/drawing/2014/main" id="{A8D36F87-A364-4B44-BE8C-18DA3B953E5A}"/>
              </a:ext>
            </a:extLst>
          </p:cNvPr>
          <p:cNvSpPr txBox="1"/>
          <p:nvPr/>
        </p:nvSpPr>
        <p:spPr>
          <a:xfrm>
            <a:off x="320384" y="2061817"/>
            <a:ext cx="2639583" cy="307777"/>
          </a:xfrm>
          <a:prstGeom prst="rect">
            <a:avLst/>
          </a:prstGeom>
          <a:solidFill>
            <a:sysClr val="window" lastClr="FFFFF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0" cap="none" spc="0" normalizeH="0" baseline="0" noProof="0" dirty="0">
                <a:ln>
                  <a:noFill/>
                </a:ln>
                <a:solidFill>
                  <a:prstClr val="black"/>
                </a:solidFill>
                <a:effectLst/>
                <a:uLnTx/>
                <a:uFillTx/>
                <a:latin typeface="Calibri"/>
                <a:ea typeface="+mn-ea"/>
                <a:cs typeface="+mn-cs"/>
              </a:rPr>
              <a:t>Institutionelle Investoren </a:t>
            </a:r>
            <a:endParaRPr kumimoji="0" lang="de-DE" sz="1400" b="0" i="0" u="none" strike="noStrike" kern="0" cap="none" spc="0" normalizeH="0" baseline="0" noProof="0" dirty="0">
              <a:ln>
                <a:noFill/>
              </a:ln>
              <a:solidFill>
                <a:prstClr val="black"/>
              </a:solidFill>
              <a:effectLst/>
              <a:uLnTx/>
              <a:uFillTx/>
              <a:latin typeface="Calibri"/>
              <a:ea typeface="+mn-ea"/>
              <a:cs typeface="+mn-cs"/>
            </a:endParaRPr>
          </a:p>
        </p:txBody>
      </p:sp>
      <p:pic>
        <p:nvPicPr>
          <p:cNvPr id="21" name="Grafik 20">
            <a:extLst>
              <a:ext uri="{FF2B5EF4-FFF2-40B4-BE49-F238E27FC236}">
                <a16:creationId xmlns:a16="http://schemas.microsoft.com/office/drawing/2014/main" id="{8C736F48-DC0A-4EB9-A2DA-5F64D8DFAE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1162" y="3527286"/>
            <a:ext cx="1338335" cy="523422"/>
          </a:xfrm>
          <a:prstGeom prst="rect">
            <a:avLst/>
          </a:prstGeom>
        </p:spPr>
      </p:pic>
      <p:pic>
        <p:nvPicPr>
          <p:cNvPr id="23" name="Grafik 22">
            <a:extLst>
              <a:ext uri="{FF2B5EF4-FFF2-40B4-BE49-F238E27FC236}">
                <a16:creationId xmlns:a16="http://schemas.microsoft.com/office/drawing/2014/main" id="{E748AB05-EFC6-4845-A996-FD75C3542F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625" y="4615573"/>
            <a:ext cx="1455922" cy="562454"/>
          </a:xfrm>
          <a:prstGeom prst="rect">
            <a:avLst/>
          </a:prstGeom>
        </p:spPr>
      </p:pic>
      <p:pic>
        <p:nvPicPr>
          <p:cNvPr id="24" name="Grafik 23">
            <a:extLst>
              <a:ext uri="{FF2B5EF4-FFF2-40B4-BE49-F238E27FC236}">
                <a16:creationId xmlns:a16="http://schemas.microsoft.com/office/drawing/2014/main" id="{41EB3DD2-92AC-40F5-8EF2-E4E24A524A2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67252" b="65721"/>
          <a:stretch/>
        </p:blipFill>
        <p:spPr>
          <a:xfrm>
            <a:off x="8773231" y="5373049"/>
            <a:ext cx="1380591" cy="712108"/>
          </a:xfrm>
          <a:prstGeom prst="rect">
            <a:avLst/>
          </a:prstGeom>
        </p:spPr>
      </p:pic>
      <p:sp>
        <p:nvSpPr>
          <p:cNvPr id="25" name="Textfeld 24">
            <a:extLst>
              <a:ext uri="{FF2B5EF4-FFF2-40B4-BE49-F238E27FC236}">
                <a16:creationId xmlns:a16="http://schemas.microsoft.com/office/drawing/2014/main" id="{6D284C03-2FB6-4FF5-B9DB-DFAB56308515}"/>
              </a:ext>
            </a:extLst>
          </p:cNvPr>
          <p:cNvSpPr txBox="1"/>
          <p:nvPr/>
        </p:nvSpPr>
        <p:spPr>
          <a:xfrm>
            <a:off x="767312" y="4176930"/>
            <a:ext cx="240508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1" u="none" strike="noStrike" kern="1200" cap="none" spc="0" normalizeH="0" baseline="0" noProof="0" dirty="0">
                <a:ln>
                  <a:noFill/>
                </a:ln>
                <a:solidFill>
                  <a:prstClr val="black"/>
                </a:solidFill>
                <a:effectLst/>
                <a:uLnTx/>
                <a:uFillTx/>
                <a:latin typeface="Calibri"/>
                <a:ea typeface="+mn-ea"/>
                <a:cs typeface="+mn-cs"/>
              </a:rPr>
              <a:t>Auswahl von Fondsmanagern aus MPEP Fund V</a:t>
            </a:r>
          </a:p>
        </p:txBody>
      </p:sp>
      <p:pic>
        <p:nvPicPr>
          <p:cNvPr id="26" name="Grafik 25">
            <a:extLst>
              <a:ext uri="{FF2B5EF4-FFF2-40B4-BE49-F238E27FC236}">
                <a16:creationId xmlns:a16="http://schemas.microsoft.com/office/drawing/2014/main" id="{54D6BFF0-0EC4-4FD4-A217-81F466993B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5060" y="4346861"/>
            <a:ext cx="1928750" cy="837111"/>
          </a:xfrm>
          <a:prstGeom prst="rect">
            <a:avLst/>
          </a:prstGeom>
        </p:spPr>
      </p:pic>
      <p:pic>
        <p:nvPicPr>
          <p:cNvPr id="27" name="Grafik 26">
            <a:extLst>
              <a:ext uri="{FF2B5EF4-FFF2-40B4-BE49-F238E27FC236}">
                <a16:creationId xmlns:a16="http://schemas.microsoft.com/office/drawing/2014/main" id="{807F9B36-D420-428B-AAD6-3F71817777F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41515" y="5467519"/>
            <a:ext cx="2086465" cy="579967"/>
          </a:xfrm>
          <a:prstGeom prst="rect">
            <a:avLst/>
          </a:prstGeom>
        </p:spPr>
      </p:pic>
      <p:pic>
        <p:nvPicPr>
          <p:cNvPr id="28" name="Grafik 27">
            <a:extLst>
              <a:ext uri="{FF2B5EF4-FFF2-40B4-BE49-F238E27FC236}">
                <a16:creationId xmlns:a16="http://schemas.microsoft.com/office/drawing/2014/main" id="{94944B48-E517-4A0E-931E-397FF0EC5D9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26312" y="4408218"/>
            <a:ext cx="1588149" cy="643358"/>
          </a:xfrm>
          <a:prstGeom prst="rect">
            <a:avLst/>
          </a:prstGeom>
        </p:spPr>
      </p:pic>
      <p:pic>
        <p:nvPicPr>
          <p:cNvPr id="29" name="Grafik 28">
            <a:extLst>
              <a:ext uri="{FF2B5EF4-FFF2-40B4-BE49-F238E27FC236}">
                <a16:creationId xmlns:a16="http://schemas.microsoft.com/office/drawing/2014/main" id="{15BEAC85-A987-4FDD-A824-CAC534E7C96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30705" b="28320"/>
          <a:stretch/>
        </p:blipFill>
        <p:spPr>
          <a:xfrm>
            <a:off x="3214395" y="5435085"/>
            <a:ext cx="2381870" cy="678848"/>
          </a:xfrm>
          <a:prstGeom prst="rect">
            <a:avLst/>
          </a:prstGeom>
        </p:spPr>
      </p:pic>
      <p:pic>
        <p:nvPicPr>
          <p:cNvPr id="30" name="Grafik 29">
            <a:extLst>
              <a:ext uri="{FF2B5EF4-FFF2-40B4-BE49-F238E27FC236}">
                <a16:creationId xmlns:a16="http://schemas.microsoft.com/office/drawing/2014/main" id="{A181AB73-97A3-48E6-BD18-B2E0FA5F897A}"/>
              </a:ext>
            </a:extLst>
          </p:cNvPr>
          <p:cNvPicPr>
            <a:picLocks noChangeAspect="1"/>
          </p:cNvPicPr>
          <p:nvPr/>
        </p:nvPicPr>
        <p:blipFill rotWithShape="1">
          <a:blip r:embed="rId10">
            <a:extLst>
              <a:ext uri="{28A0092B-C50C-407E-A947-70E740481C1C}">
                <a14:useLocalDpi xmlns:a14="http://schemas.microsoft.com/office/drawing/2010/main" val="0"/>
              </a:ext>
            </a:extLst>
          </a:blip>
          <a:srcRect t="32365" b="28843"/>
          <a:stretch/>
        </p:blipFill>
        <p:spPr>
          <a:xfrm>
            <a:off x="2771331" y="4609428"/>
            <a:ext cx="1356945" cy="526392"/>
          </a:xfrm>
          <a:prstGeom prst="rect">
            <a:avLst/>
          </a:prstGeom>
        </p:spPr>
      </p:pic>
      <p:pic>
        <p:nvPicPr>
          <p:cNvPr id="31" name="Grafik 30">
            <a:extLst>
              <a:ext uri="{FF2B5EF4-FFF2-40B4-BE49-F238E27FC236}">
                <a16:creationId xmlns:a16="http://schemas.microsoft.com/office/drawing/2014/main" id="{6C809567-6B16-4B8C-887B-69B3E678A703}"/>
              </a:ext>
            </a:extLst>
          </p:cNvPr>
          <p:cNvPicPr>
            <a:picLocks noChangeAspect="1"/>
          </p:cNvPicPr>
          <p:nvPr/>
        </p:nvPicPr>
        <p:blipFill rotWithShape="1">
          <a:blip r:embed="rId11">
            <a:extLst>
              <a:ext uri="{28A0092B-C50C-407E-A947-70E740481C1C}">
                <a14:useLocalDpi xmlns:a14="http://schemas.microsoft.com/office/drawing/2010/main" val="0"/>
              </a:ext>
            </a:extLst>
          </a:blip>
          <a:srcRect t="9615" b="18715"/>
          <a:stretch/>
        </p:blipFill>
        <p:spPr>
          <a:xfrm>
            <a:off x="7150594" y="4409669"/>
            <a:ext cx="1228933" cy="880772"/>
          </a:xfrm>
          <a:prstGeom prst="rect">
            <a:avLst/>
          </a:prstGeom>
        </p:spPr>
      </p:pic>
      <p:pic>
        <p:nvPicPr>
          <p:cNvPr id="32" name="Grafik 31">
            <a:extLst>
              <a:ext uri="{FF2B5EF4-FFF2-40B4-BE49-F238E27FC236}">
                <a16:creationId xmlns:a16="http://schemas.microsoft.com/office/drawing/2014/main" id="{98DF8BE1-0720-4D59-854E-C3B756DB0A0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69970" y="5451888"/>
            <a:ext cx="1499175" cy="594673"/>
          </a:xfrm>
          <a:prstGeom prst="rect">
            <a:avLst/>
          </a:prstGeom>
        </p:spPr>
      </p:pic>
    </p:spTree>
    <p:extLst>
      <p:ext uri="{BB962C8B-B14F-4D97-AF65-F5344CB8AC3E}">
        <p14:creationId xmlns:p14="http://schemas.microsoft.com/office/powerpoint/2010/main" val="6705566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09D44A-6762-4C37-8859-C7EEBE3B6B42}"/>
              </a:ext>
            </a:extLst>
          </p:cNvPr>
          <p:cNvSpPr>
            <a:spLocks noGrp="1"/>
          </p:cNvSpPr>
          <p:nvPr>
            <p:ph type="title"/>
          </p:nvPr>
        </p:nvSpPr>
        <p:spPr/>
        <p:txBody>
          <a:bodyPr/>
          <a:lstStyle/>
          <a:p>
            <a:r>
              <a:rPr lang="de-DE" dirty="0"/>
              <a:t>MPE International 9*</a:t>
            </a:r>
          </a:p>
        </p:txBody>
      </p:sp>
      <p:sp>
        <p:nvSpPr>
          <p:cNvPr id="3" name="Foliennummernplatzhalter 2">
            <a:extLst>
              <a:ext uri="{FF2B5EF4-FFF2-40B4-BE49-F238E27FC236}">
                <a16:creationId xmlns:a16="http://schemas.microsoft.com/office/drawing/2014/main" id="{D5C84283-1E6D-4F93-BB88-F88AB39BC39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4" name="Textplatzhalter 3">
            <a:extLst>
              <a:ext uri="{FF2B5EF4-FFF2-40B4-BE49-F238E27FC236}">
                <a16:creationId xmlns:a16="http://schemas.microsoft.com/office/drawing/2014/main" id="{E3AC658C-DC3A-4F2B-B3C1-9F63E0EA2641}"/>
              </a:ext>
            </a:extLst>
          </p:cNvPr>
          <p:cNvSpPr>
            <a:spLocks noGrp="1"/>
          </p:cNvSpPr>
          <p:nvPr>
            <p:ph type="body" sz="quarter" idx="11"/>
          </p:nvPr>
        </p:nvSpPr>
        <p:spPr/>
        <p:txBody>
          <a:bodyPr/>
          <a:lstStyle/>
          <a:p>
            <a:r>
              <a:rPr lang="de-DE" dirty="0"/>
              <a:t>Internationale Streuung über hunderte Unternehmen</a:t>
            </a:r>
          </a:p>
        </p:txBody>
      </p:sp>
      <p:sp>
        <p:nvSpPr>
          <p:cNvPr id="7" name="Textfeld 6">
            <a:extLst>
              <a:ext uri="{FF2B5EF4-FFF2-40B4-BE49-F238E27FC236}">
                <a16:creationId xmlns:a16="http://schemas.microsoft.com/office/drawing/2014/main" id="{48783619-36C8-4390-BA28-62C77C02DB9C}"/>
              </a:ext>
            </a:extLst>
          </p:cNvPr>
          <p:cNvSpPr txBox="1"/>
          <p:nvPr/>
        </p:nvSpPr>
        <p:spPr>
          <a:xfrm>
            <a:off x="523875" y="6248273"/>
            <a:ext cx="953293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prstClr val="black"/>
                </a:solidFill>
                <a:effectLst/>
                <a:uLnTx/>
                <a:uFillTx/>
                <a:latin typeface="Calibri Light"/>
                <a:ea typeface="+mn-ea"/>
                <a:cs typeface="Calibri Light" panose="020F0302020204030204" pitchFamily="34" charset="0"/>
              </a:rPr>
              <a:t>*abgekürzt für MPE International 9 GmbH &amp; Co. geschlossene Investment-KG</a:t>
            </a:r>
          </a:p>
        </p:txBody>
      </p:sp>
      <p:pic>
        <p:nvPicPr>
          <p:cNvPr id="9" name="Grafik 8">
            <a:extLst>
              <a:ext uri="{FF2B5EF4-FFF2-40B4-BE49-F238E27FC236}">
                <a16:creationId xmlns:a16="http://schemas.microsoft.com/office/drawing/2014/main" id="{D508C0E4-C1AA-419E-B7DC-2B079A0CDB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3949" y="1351707"/>
            <a:ext cx="9904313" cy="4887167"/>
          </a:xfrm>
          <a:prstGeom prst="rect">
            <a:avLst/>
          </a:prstGeom>
        </p:spPr>
      </p:pic>
    </p:spTree>
    <p:extLst>
      <p:ext uri="{BB962C8B-B14F-4D97-AF65-F5344CB8AC3E}">
        <p14:creationId xmlns:p14="http://schemas.microsoft.com/office/powerpoint/2010/main" val="3188687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24D8FF2E-62C7-F29C-F150-3800A14DCB6B}"/>
              </a:ext>
            </a:extLst>
          </p:cNvPr>
          <p:cNvSpPr>
            <a:spLocks noGrp="1"/>
          </p:cNvSpPr>
          <p:nvPr>
            <p:ph type="title"/>
          </p:nvPr>
        </p:nvSpPr>
        <p:spPr/>
        <p:txBody>
          <a:bodyPr/>
          <a:lstStyle/>
          <a:p>
            <a:r>
              <a:rPr lang="de-DE" dirty="0"/>
              <a:t>Review 2024</a:t>
            </a:r>
          </a:p>
        </p:txBody>
      </p:sp>
      <p:sp>
        <p:nvSpPr>
          <p:cNvPr id="17" name="Textplatzhalter 16">
            <a:extLst>
              <a:ext uri="{FF2B5EF4-FFF2-40B4-BE49-F238E27FC236}">
                <a16:creationId xmlns:a16="http://schemas.microsoft.com/office/drawing/2014/main" id="{AD0D1474-493A-6134-39DF-822AF46974B6}"/>
              </a:ext>
            </a:extLst>
          </p:cNvPr>
          <p:cNvSpPr>
            <a:spLocks noGrp="1"/>
          </p:cNvSpPr>
          <p:nvPr>
            <p:ph type="body" sz="quarter" idx="11"/>
          </p:nvPr>
        </p:nvSpPr>
        <p:spPr>
          <a:xfrm>
            <a:off x="672426" y="4355787"/>
            <a:ext cx="3247653" cy="811738"/>
          </a:xfrm>
        </p:spPr>
        <p:txBody>
          <a:bodyPr>
            <a:normAutofit/>
          </a:bodyPr>
          <a:lstStyle/>
          <a:p>
            <a:pPr marL="72000" indent="0">
              <a:buNone/>
            </a:pPr>
            <a:r>
              <a:rPr lang="de-DE" sz="2800" dirty="0"/>
              <a:t>17 Ausschüttungen</a:t>
            </a:r>
          </a:p>
        </p:txBody>
      </p:sp>
      <p:pic>
        <p:nvPicPr>
          <p:cNvPr id="12" name="Grafik 11">
            <a:extLst>
              <a:ext uri="{FF2B5EF4-FFF2-40B4-BE49-F238E27FC236}">
                <a16:creationId xmlns:a16="http://schemas.microsoft.com/office/drawing/2014/main" id="{A3DAAAC8-08CB-E3C5-77F3-DF73F82ADD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5861" y="2510919"/>
            <a:ext cx="1872926" cy="1726145"/>
          </a:xfrm>
          <a:prstGeom prst="rect">
            <a:avLst/>
          </a:prstGeom>
        </p:spPr>
      </p:pic>
      <p:pic>
        <p:nvPicPr>
          <p:cNvPr id="16" name="Grafik 15">
            <a:extLst>
              <a:ext uri="{FF2B5EF4-FFF2-40B4-BE49-F238E27FC236}">
                <a16:creationId xmlns:a16="http://schemas.microsoft.com/office/drawing/2014/main" id="{5C81C94D-F213-4DDA-9E64-941D8CFD41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54547" y="2316881"/>
            <a:ext cx="1869991" cy="1815239"/>
          </a:xfrm>
          <a:prstGeom prst="rect">
            <a:avLst/>
          </a:prstGeom>
        </p:spPr>
      </p:pic>
      <p:sp>
        <p:nvSpPr>
          <p:cNvPr id="18" name="Textplatzhalter 16">
            <a:extLst>
              <a:ext uri="{FF2B5EF4-FFF2-40B4-BE49-F238E27FC236}">
                <a16:creationId xmlns:a16="http://schemas.microsoft.com/office/drawing/2014/main" id="{2708B56D-E470-98B9-A7C5-7F373E6967F4}"/>
              </a:ext>
            </a:extLst>
          </p:cNvPr>
          <p:cNvSpPr txBox="1">
            <a:spLocks/>
          </p:cNvSpPr>
          <p:nvPr/>
        </p:nvSpPr>
        <p:spPr>
          <a:xfrm>
            <a:off x="7971801" y="4355787"/>
            <a:ext cx="4035481" cy="1327480"/>
          </a:xfrm>
          <a:prstGeom prst="rect">
            <a:avLst/>
          </a:prstGeom>
        </p:spPr>
        <p:txBody>
          <a:bodyPr vert="horz" lIns="91440" tIns="45720" rIns="91440" bIns="45720" rtlCol="0">
            <a:normAutofit/>
          </a:bodyPr>
          <a:lstStyle>
            <a:lvl1pPr marL="252000" indent="-180000" algn="l" defTabSz="914400" rtl="0" eaLnBrk="1" latinLnBrk="0" hangingPunct="1">
              <a:lnSpc>
                <a:spcPct val="100000"/>
              </a:lnSpc>
              <a:spcBef>
                <a:spcPts val="0"/>
              </a:spcBef>
              <a:spcAft>
                <a:spcPts val="600"/>
              </a:spcAft>
              <a:buClr>
                <a:srgbClr val="BDA577"/>
              </a:buClr>
              <a:buFont typeface="Wingdings" panose="05000000000000000000" pitchFamily="2" charset="2"/>
              <a:buChar char="§"/>
              <a:defRPr lang="de-DE" sz="1800" kern="1200" dirty="0" smtClean="0">
                <a:solidFill>
                  <a:schemeClr val="tx1"/>
                </a:solidFill>
                <a:latin typeface="+mj-lt"/>
                <a:ea typeface="+mn-ea"/>
                <a:cs typeface="+mn-cs"/>
              </a:defRPr>
            </a:lvl1pPr>
            <a:lvl2pPr marL="504000" indent="-180000" algn="l" defTabSz="914400" rtl="0" eaLnBrk="1" latinLnBrk="0" hangingPunct="1">
              <a:lnSpc>
                <a:spcPct val="100000"/>
              </a:lnSpc>
              <a:spcBef>
                <a:spcPts val="0"/>
              </a:spcBef>
              <a:spcAft>
                <a:spcPts val="600"/>
              </a:spcAft>
              <a:buClr>
                <a:srgbClr val="BDA577"/>
              </a:buClr>
              <a:buFont typeface="Courier New" panose="02070309020205020404" pitchFamily="49" charset="0"/>
              <a:buChar char="o"/>
              <a:defRPr lang="de-DE" sz="1600" b="0" kern="1200" dirty="0" smtClean="0">
                <a:solidFill>
                  <a:schemeClr val="tx1"/>
                </a:solidFill>
                <a:latin typeface="+mj-lt"/>
                <a:ea typeface="+mn-ea"/>
                <a:cs typeface="+mn-cs"/>
              </a:defRPr>
            </a:lvl2pPr>
            <a:lvl3pPr marL="756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400" kern="1200" dirty="0" smtClean="0">
                <a:solidFill>
                  <a:schemeClr val="tx1"/>
                </a:solidFill>
                <a:latin typeface="+mj-lt"/>
                <a:ea typeface="+mn-ea"/>
                <a:cs typeface="+mn-cs"/>
              </a:defRPr>
            </a:lvl3pPr>
            <a:lvl4pPr marL="1008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200" kern="1200" dirty="0" smtClean="0">
                <a:solidFill>
                  <a:schemeClr val="tx1"/>
                </a:solidFill>
                <a:latin typeface="+mj-lt"/>
                <a:ea typeface="+mn-ea"/>
                <a:cs typeface="+mn-cs"/>
              </a:defRPr>
            </a:lvl4pPr>
            <a:lvl5pPr marL="1260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200" kern="1200" dirty="0">
                <a:solidFill>
                  <a:schemeClr val="tx1"/>
                </a:solidFill>
                <a:latin typeface="+mj-lt"/>
                <a:ea typeface="+mn-ea"/>
                <a:cs typeface="+mn-cs"/>
              </a:defRPr>
            </a:lvl5pPr>
            <a:lvl6pPr marL="1512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6pPr>
            <a:lvl7pPr marL="1764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7pPr>
            <a:lvl8pPr marL="2016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8pPr>
            <a:lvl9pPr marL="2268000" indent="-180000" algn="l" defTabSz="914400" rtl="0" eaLnBrk="1" latinLnBrk="0" hangingPunct="1">
              <a:lnSpc>
                <a:spcPct val="9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9pPr>
          </a:lstStyle>
          <a:p>
            <a:pPr marL="72000" indent="0" algn="ctr">
              <a:buFont typeface="Wingdings" panose="05000000000000000000" pitchFamily="2" charset="2"/>
              <a:buNone/>
            </a:pPr>
            <a:r>
              <a:rPr lang="de-DE" sz="2800" dirty="0"/>
              <a:t>Platzierung: Neun Jahre Wachstum in Folge</a:t>
            </a:r>
          </a:p>
        </p:txBody>
      </p:sp>
      <p:pic>
        <p:nvPicPr>
          <p:cNvPr id="7" name="Picture 2" descr="https://www.munich-pe.com/fileadmin/user_upload/pressemeldungen/RWB_Schliessung_Int8.jpg">
            <a:extLst>
              <a:ext uri="{FF2B5EF4-FFF2-40B4-BE49-F238E27FC236}">
                <a16:creationId xmlns:a16="http://schemas.microsoft.com/office/drawing/2014/main" id="{43B12247-E8DB-4763-94C1-669443EF8DA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531" y="2011634"/>
            <a:ext cx="4001774" cy="2250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76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09D44A-6762-4C37-8859-C7EEBE3B6B42}"/>
              </a:ext>
            </a:extLst>
          </p:cNvPr>
          <p:cNvSpPr>
            <a:spLocks noGrp="1"/>
          </p:cNvSpPr>
          <p:nvPr>
            <p:ph type="title"/>
          </p:nvPr>
        </p:nvSpPr>
        <p:spPr/>
        <p:txBody>
          <a:bodyPr/>
          <a:lstStyle/>
          <a:p>
            <a:r>
              <a:rPr lang="de-DE" dirty="0"/>
              <a:t>Das Fondsportfolio des MPE International 9*</a:t>
            </a:r>
          </a:p>
        </p:txBody>
      </p:sp>
      <p:sp>
        <p:nvSpPr>
          <p:cNvPr id="3" name="Foliennummernplatzhalter 2">
            <a:extLst>
              <a:ext uri="{FF2B5EF4-FFF2-40B4-BE49-F238E27FC236}">
                <a16:creationId xmlns:a16="http://schemas.microsoft.com/office/drawing/2014/main" id="{D5C84283-1E6D-4F93-BB88-F88AB39BC397}"/>
              </a:ext>
            </a:extLst>
          </p:cNvPr>
          <p:cNvSpPr>
            <a:spLocks noGrp="1"/>
          </p:cNvSpPr>
          <p:nvPr>
            <p:ph type="sldNum" sz="quarter" idx="10"/>
          </p:nvPr>
        </p:nvSpPr>
        <p:spPr/>
        <p:txBody>
          <a:bodyPr/>
          <a:lstStyle/>
          <a:p>
            <a:fld id="{8C53CBBC-2A40-42BD-8BFF-8879D663E8DB}" type="slidenum">
              <a:rPr lang="de-DE" smtClean="0"/>
              <a:pPr/>
              <a:t>30</a:t>
            </a:fld>
            <a:endParaRPr lang="de-DE" dirty="0"/>
          </a:p>
        </p:txBody>
      </p:sp>
      <p:sp>
        <p:nvSpPr>
          <p:cNvPr id="4" name="Textplatzhalter 3">
            <a:extLst>
              <a:ext uri="{FF2B5EF4-FFF2-40B4-BE49-F238E27FC236}">
                <a16:creationId xmlns:a16="http://schemas.microsoft.com/office/drawing/2014/main" id="{E3AC658C-DC3A-4F2B-B3C1-9F63E0EA2641}"/>
              </a:ext>
            </a:extLst>
          </p:cNvPr>
          <p:cNvSpPr>
            <a:spLocks noGrp="1"/>
          </p:cNvSpPr>
          <p:nvPr>
            <p:ph type="body" sz="quarter" idx="11"/>
          </p:nvPr>
        </p:nvSpPr>
        <p:spPr/>
        <p:txBody>
          <a:bodyPr/>
          <a:lstStyle/>
          <a:p>
            <a:r>
              <a:rPr lang="de-DE"/>
              <a:t>Bereits 15 </a:t>
            </a:r>
            <a:r>
              <a:rPr lang="de-DE" dirty="0"/>
              <a:t>Zielfonds </a:t>
            </a:r>
            <a:r>
              <a:rPr lang="de-DE"/>
              <a:t>und 34 </a:t>
            </a:r>
            <a:r>
              <a:rPr lang="de-DE" dirty="0"/>
              <a:t>Portfoliounternehmen enthalten</a:t>
            </a:r>
          </a:p>
        </p:txBody>
      </p:sp>
      <p:sp>
        <p:nvSpPr>
          <p:cNvPr id="7" name="Textfeld 6">
            <a:extLst>
              <a:ext uri="{FF2B5EF4-FFF2-40B4-BE49-F238E27FC236}">
                <a16:creationId xmlns:a16="http://schemas.microsoft.com/office/drawing/2014/main" id="{48783619-36C8-4390-BA28-62C77C02DB9C}"/>
              </a:ext>
            </a:extLst>
          </p:cNvPr>
          <p:cNvSpPr txBox="1"/>
          <p:nvPr/>
        </p:nvSpPr>
        <p:spPr>
          <a:xfrm>
            <a:off x="523875" y="6248273"/>
            <a:ext cx="9532939" cy="230832"/>
          </a:xfrm>
          <a:prstGeom prst="rect">
            <a:avLst/>
          </a:prstGeom>
          <a:noFill/>
        </p:spPr>
        <p:txBody>
          <a:bodyPr wrap="square" rtlCol="0">
            <a:spAutoFit/>
          </a:bodyPr>
          <a:lstStyle/>
          <a:p>
            <a:pPr lvl="0"/>
            <a:r>
              <a:rPr lang="de-DE" sz="900" dirty="0">
                <a:solidFill>
                  <a:prstClr val="black"/>
                </a:solidFill>
                <a:latin typeface="Calibri Light"/>
                <a:cs typeface="Calibri Light" panose="020F0302020204030204" pitchFamily="34" charset="0"/>
              </a:rPr>
              <a:t>*abgekürzt für MPE International 9 GmbH &amp; Co. geschlossene Investment-KG</a:t>
            </a:r>
          </a:p>
        </p:txBody>
      </p:sp>
      <p:sp>
        <p:nvSpPr>
          <p:cNvPr id="10" name="Rechteck 9">
            <a:extLst>
              <a:ext uri="{FF2B5EF4-FFF2-40B4-BE49-F238E27FC236}">
                <a16:creationId xmlns:a16="http://schemas.microsoft.com/office/drawing/2014/main" id="{89E38457-A269-4819-BD40-69F57481ACBD}"/>
              </a:ext>
            </a:extLst>
          </p:cNvPr>
          <p:cNvSpPr/>
          <p:nvPr/>
        </p:nvSpPr>
        <p:spPr>
          <a:xfrm>
            <a:off x="523875" y="6504745"/>
            <a:ext cx="1300133" cy="267530"/>
          </a:xfrm>
          <a:prstGeom prst="rect">
            <a:avLst/>
          </a:prstGeom>
        </p:spPr>
        <p:txBody>
          <a:bodyPr wrap="square">
            <a:spAutoFit/>
          </a:bodyPr>
          <a:lstStyle/>
          <a:p>
            <a:pPr>
              <a:spcAft>
                <a:spcPts val="600"/>
              </a:spcAft>
              <a:buClr>
                <a:srgbClr val="335D53"/>
              </a:buClr>
              <a:defRPr/>
            </a:pPr>
            <a:r>
              <a:rPr lang="de-DE" sz="1100" dirty="0">
                <a:solidFill>
                  <a:srgbClr val="FF0000"/>
                </a:solidFill>
                <a:cs typeface="Calibri" pitchFamily="34" charset="0"/>
              </a:rPr>
              <a:t>Streng vertraulich</a:t>
            </a:r>
          </a:p>
        </p:txBody>
      </p:sp>
      <p:pic>
        <p:nvPicPr>
          <p:cNvPr id="6" name="Grafik 5">
            <a:extLst>
              <a:ext uri="{FF2B5EF4-FFF2-40B4-BE49-F238E27FC236}">
                <a16:creationId xmlns:a16="http://schemas.microsoft.com/office/drawing/2014/main" id="{785FDCD9-840B-96F4-4926-8F8CA007D9DA}"/>
              </a:ext>
            </a:extLst>
          </p:cNvPr>
          <p:cNvPicPr>
            <a:picLocks noChangeAspect="1"/>
          </p:cNvPicPr>
          <p:nvPr/>
        </p:nvPicPr>
        <p:blipFill>
          <a:blip r:embed="rId2"/>
          <a:srcRect t="9356" b="9356"/>
          <a:stretch/>
        </p:blipFill>
        <p:spPr>
          <a:xfrm>
            <a:off x="1514475" y="1350963"/>
            <a:ext cx="9269151" cy="4995688"/>
          </a:xfrm>
          <a:prstGeom prst="rect">
            <a:avLst/>
          </a:prstGeom>
        </p:spPr>
      </p:pic>
    </p:spTree>
    <p:extLst>
      <p:ext uri="{BB962C8B-B14F-4D97-AF65-F5344CB8AC3E}">
        <p14:creationId xmlns:p14="http://schemas.microsoft.com/office/powerpoint/2010/main" val="17727205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06AE5-DAAF-1A99-6E92-B04051BB41AC}"/>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2EA3D42-B59E-96F7-2E89-DD3F28A4B02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22" name="think-cell Folie" r:id="rId5" imgW="305" imgH="303" progId="TCLayout.ActiveDocument.1">
                  <p:embed/>
                </p:oleObj>
              </mc:Choice>
              <mc:Fallback>
                <p:oleObj name="think-cell Folie" r:id="rId5" imgW="305" imgH="303" progId="TCLayout.ActiveDocument.1">
                  <p:embed/>
                  <p:pic>
                    <p:nvPicPr>
                      <p:cNvPr id="5" name="think-cell data - do not delete" hidden="1">
                        <a:extLst>
                          <a:ext uri="{FF2B5EF4-FFF2-40B4-BE49-F238E27FC236}">
                            <a16:creationId xmlns:a16="http://schemas.microsoft.com/office/drawing/2014/main" id="{F2EA3D42-B59E-96F7-2E89-DD3F28A4B02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Rechteck 9">
            <a:extLst>
              <a:ext uri="{FF2B5EF4-FFF2-40B4-BE49-F238E27FC236}">
                <a16:creationId xmlns:a16="http://schemas.microsoft.com/office/drawing/2014/main" id="{78E74F95-5434-DAEF-E803-FB19F7C299A7}"/>
              </a:ext>
            </a:extLst>
          </p:cNvPr>
          <p:cNvSpPr>
            <a:spLocks/>
          </p:cNvSpPr>
          <p:nvPr/>
        </p:nvSpPr>
        <p:spPr>
          <a:xfrm>
            <a:off x="7859713" y="1340213"/>
            <a:ext cx="4332287" cy="5517787"/>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alibri bold"/>
              <a:ea typeface="+mn-ea"/>
              <a:cs typeface="+mn-cs"/>
            </a:endParaRPr>
          </a:p>
        </p:txBody>
      </p:sp>
      <p:sp>
        <p:nvSpPr>
          <p:cNvPr id="18" name="Textplatzhalter 1">
            <a:extLst>
              <a:ext uri="{FF2B5EF4-FFF2-40B4-BE49-F238E27FC236}">
                <a16:creationId xmlns:a16="http://schemas.microsoft.com/office/drawing/2014/main" id="{B34F67A6-3AC6-11C1-F338-E1C13A07C295}"/>
              </a:ext>
            </a:extLst>
          </p:cNvPr>
          <p:cNvSpPr txBox="1">
            <a:spLocks/>
          </p:cNvSpPr>
          <p:nvPr/>
        </p:nvSpPr>
        <p:spPr bwMode="gray">
          <a:xfrm>
            <a:off x="4347966" y="2093587"/>
            <a:ext cx="3219647" cy="1369606"/>
          </a:xfrm>
          <a:prstGeom prst="rect">
            <a:avLst/>
          </a:prstGeom>
        </p:spPr>
        <p:txBody>
          <a:bodyPr wrap="square" lIns="0" tIns="0" rIns="0" bIns="0" anchor="t">
            <a:noAutofit/>
          </a:bodyPr>
          <a:lstStyle>
            <a:defPPr>
              <a:defRPr lang="de-DE"/>
            </a:defPPr>
            <a:lvl1pPr indent="0">
              <a:spcBef>
                <a:spcPts val="0"/>
              </a:spcBef>
              <a:buFont typeface="Arial" panose="020B0604020202020204" pitchFamily="34" charset="0"/>
              <a:buNone/>
              <a:defRPr sz="3600" b="1">
                <a:solidFill>
                  <a:srgbClr val="27395D"/>
                </a:solidFill>
                <a:latin typeface="Work Sans" pitchFamily="2" charset="0"/>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180000" marR="0" lvl="0" indent="-180000" algn="l" defTabSz="914400" rtl="0" eaLnBrk="1" fontAlgn="auto" latinLnBrk="0" hangingPunct="1">
              <a:lnSpc>
                <a:spcPct val="100000"/>
              </a:lnSpc>
              <a:spcBef>
                <a:spcPts val="0"/>
              </a:spcBef>
              <a:spcAft>
                <a:spcPts val="300"/>
              </a:spcAft>
              <a:buClr>
                <a:srgbClr val="BDA577"/>
              </a:buClr>
              <a:buSzTx/>
              <a:buFont typeface="Wingdings" panose="05000000000000000000" pitchFamily="2" charset="2"/>
              <a:buChar char="§"/>
              <a:tabLst/>
              <a:defRPr/>
            </a:pPr>
            <a:r>
              <a:rPr kumimoji="0" lang="de-DE" sz="1400" b="0" i="0" u="none" strike="noStrike" kern="1200" cap="none" spc="0" normalizeH="0" baseline="0" noProof="0" dirty="0">
                <a:ln>
                  <a:noFill/>
                </a:ln>
                <a:solidFill>
                  <a:srgbClr val="000000">
                    <a:lumMod val="100000"/>
                  </a:srgbClr>
                </a:solidFill>
                <a:effectLst/>
                <a:uLnTx/>
                <a:uFillTx/>
                <a:latin typeface="Calibri Light"/>
                <a:ea typeface="+mn-ea"/>
                <a:cs typeface="+mn-cs"/>
              </a:rPr>
              <a:t>Hauptsitz in Brüssel, Belgien</a:t>
            </a:r>
          </a:p>
          <a:p>
            <a:pPr marL="180000" marR="0" lvl="0" indent="-180000" algn="l" defTabSz="914400" rtl="0" eaLnBrk="1" fontAlgn="auto" latinLnBrk="0" hangingPunct="1">
              <a:lnSpc>
                <a:spcPct val="100000"/>
              </a:lnSpc>
              <a:spcBef>
                <a:spcPts val="0"/>
              </a:spcBef>
              <a:spcAft>
                <a:spcPts val="300"/>
              </a:spcAft>
              <a:buClr>
                <a:srgbClr val="BDA577"/>
              </a:buClr>
              <a:buSzTx/>
              <a:buFont typeface="Wingdings" panose="05000000000000000000" pitchFamily="2" charset="2"/>
              <a:buChar char="§"/>
              <a:tabLst/>
              <a:defRPr/>
            </a:pPr>
            <a:r>
              <a:rPr kumimoji="0" lang="de-DE" sz="1400" b="0" i="0" u="none" strike="noStrike" kern="1200" cap="none" spc="0" normalizeH="0" baseline="0" noProof="0" dirty="0">
                <a:ln>
                  <a:noFill/>
                </a:ln>
                <a:solidFill>
                  <a:srgbClr val="000000">
                    <a:lumMod val="100000"/>
                  </a:srgbClr>
                </a:solidFill>
                <a:effectLst/>
                <a:uLnTx/>
                <a:uFillTx/>
                <a:latin typeface="Calibri Light"/>
                <a:ea typeface="+mn-ea"/>
                <a:cs typeface="+mn-cs"/>
              </a:rPr>
              <a:t>Gegründet im Jahr 2009</a:t>
            </a:r>
          </a:p>
          <a:p>
            <a:pPr marL="180000" marR="0" lvl="0" indent="-180000" algn="l" defTabSz="914400" rtl="0" eaLnBrk="1" fontAlgn="auto" latinLnBrk="0" hangingPunct="1">
              <a:lnSpc>
                <a:spcPct val="100000"/>
              </a:lnSpc>
              <a:spcBef>
                <a:spcPts val="0"/>
              </a:spcBef>
              <a:spcAft>
                <a:spcPts val="300"/>
              </a:spcAft>
              <a:buClr>
                <a:srgbClr val="BDA577"/>
              </a:buClr>
              <a:buSzTx/>
              <a:buFont typeface="Wingdings" panose="05000000000000000000" pitchFamily="2" charset="2"/>
              <a:buChar char="§"/>
              <a:tabLst/>
              <a:defRPr/>
            </a:pPr>
            <a:r>
              <a:rPr kumimoji="0" lang="de-DE" sz="1400" b="0" i="0" u="none" strike="noStrike" kern="1200" cap="none" spc="0" normalizeH="0" baseline="0" noProof="0" dirty="0">
                <a:ln>
                  <a:noFill/>
                </a:ln>
                <a:solidFill>
                  <a:srgbClr val="000000">
                    <a:lumMod val="100000"/>
                  </a:srgbClr>
                </a:solidFill>
                <a:effectLst/>
                <a:uLnTx/>
                <a:uFillTx/>
                <a:latin typeface="Calibri Light"/>
                <a:ea typeface="+mn-ea"/>
                <a:cs typeface="+mn-cs"/>
              </a:rPr>
              <a:t>Spezialist für paneuropäische Investments im Verbrauchersektor mit Büros in Belgien, Niederlande, Frankreich, Schweden, Deutschland und Italien</a:t>
            </a:r>
          </a:p>
        </p:txBody>
      </p:sp>
      <p:sp>
        <p:nvSpPr>
          <p:cNvPr id="2" name="Titel 1">
            <a:extLst>
              <a:ext uri="{FF2B5EF4-FFF2-40B4-BE49-F238E27FC236}">
                <a16:creationId xmlns:a16="http://schemas.microsoft.com/office/drawing/2014/main" id="{8B3DEE50-37B2-236D-18B8-1416A7C91CA9}"/>
              </a:ext>
            </a:extLst>
          </p:cNvPr>
          <p:cNvSpPr>
            <a:spLocks noGrp="1"/>
          </p:cNvSpPr>
          <p:nvPr>
            <p:ph type="title"/>
          </p:nvPr>
        </p:nvSpPr>
        <p:spPr>
          <a:xfrm>
            <a:off x="515938" y="512763"/>
            <a:ext cx="9540876" cy="387798"/>
          </a:xfrm>
        </p:spPr>
        <p:txBody>
          <a:bodyPr vert="horz"/>
          <a:lstStyle/>
          <a:p>
            <a:r>
              <a:rPr lang="de-DE" dirty="0" err="1">
                <a:solidFill>
                  <a:schemeClr val="tx2">
                    <a:lumMod val="100000"/>
                  </a:schemeClr>
                </a:solidFill>
              </a:rPr>
              <a:t>Vendis</a:t>
            </a:r>
            <a:r>
              <a:rPr lang="de-DE" dirty="0">
                <a:solidFill>
                  <a:schemeClr val="tx2">
                    <a:lumMod val="100000"/>
                  </a:schemeClr>
                </a:solidFill>
              </a:rPr>
              <a:t> IV</a:t>
            </a:r>
          </a:p>
        </p:txBody>
      </p:sp>
      <p:sp>
        <p:nvSpPr>
          <p:cNvPr id="3" name="Foliennummernplatzhalter 2">
            <a:extLst>
              <a:ext uri="{FF2B5EF4-FFF2-40B4-BE49-F238E27FC236}">
                <a16:creationId xmlns:a16="http://schemas.microsoft.com/office/drawing/2014/main" id="{9E332AC5-5CA9-D9ED-8F86-178698BCB2E2}"/>
              </a:ext>
            </a:extLst>
          </p:cNvPr>
          <p:cNvSpPr>
            <a:spLocks noGrp="1"/>
          </p:cNvSpPr>
          <p:nvPr>
            <p:ph type="sldNum" sz="quarter" idx="10"/>
          </p:nvPr>
        </p:nvSpPr>
        <p:spPr>
          <a:xfrm>
            <a:off x="11134725" y="6468039"/>
            <a:ext cx="538955" cy="184666"/>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lumMod val="100000"/>
                  </a:srgbClr>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DE" sz="1200" b="0" i="0" u="none" strike="noStrike" kern="1200" cap="none" spc="0" normalizeH="0" baseline="0" noProof="0" dirty="0">
              <a:ln>
                <a:noFill/>
              </a:ln>
              <a:solidFill>
                <a:srgbClr val="2E4F4C">
                  <a:lumMod val="100000"/>
                </a:srgbClr>
              </a:solidFill>
              <a:effectLst/>
              <a:uLnTx/>
              <a:uFillTx/>
              <a:latin typeface="Calibri Light"/>
              <a:cs typeface="Arial" panose="020B0604020202020204" pitchFamily="34" charset="0"/>
            </a:endParaRPr>
          </a:p>
        </p:txBody>
      </p:sp>
      <p:sp>
        <p:nvSpPr>
          <p:cNvPr id="9" name="Textplatzhalter 1">
            <a:extLst>
              <a:ext uri="{FF2B5EF4-FFF2-40B4-BE49-F238E27FC236}">
                <a16:creationId xmlns:a16="http://schemas.microsoft.com/office/drawing/2014/main" id="{A9DDD56B-69B7-CA84-8C42-05B1493ED61C}"/>
              </a:ext>
            </a:extLst>
          </p:cNvPr>
          <p:cNvSpPr txBox="1">
            <a:spLocks/>
          </p:cNvSpPr>
          <p:nvPr/>
        </p:nvSpPr>
        <p:spPr bwMode="gray">
          <a:xfrm>
            <a:off x="4347966" y="4093739"/>
            <a:ext cx="3219647" cy="1838965"/>
          </a:xfrm>
          <a:prstGeom prst="rect">
            <a:avLst/>
          </a:prstGeom>
        </p:spPr>
        <p:txBody>
          <a:bodyPr wrap="square" lIns="0" tIns="0" rIns="0" bIns="0" anchor="t">
            <a:noAutofit/>
          </a:bodyPr>
          <a:lstStyle>
            <a:defPPr>
              <a:defRPr lang="de-DE"/>
            </a:defPPr>
            <a:lvl1pPr indent="0">
              <a:spcBef>
                <a:spcPts val="0"/>
              </a:spcBef>
              <a:buFont typeface="Arial" panose="020B0604020202020204" pitchFamily="34" charset="0"/>
              <a:buNone/>
              <a:defRPr sz="3600" b="1">
                <a:solidFill>
                  <a:srgbClr val="27395D"/>
                </a:solidFill>
                <a:latin typeface="Work Sans" pitchFamily="2" charset="0"/>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180000" marR="0" lvl="0" indent="-180000" algn="l" defTabSz="914400" rtl="0" eaLnBrk="1" fontAlgn="auto" latinLnBrk="0" hangingPunct="1">
              <a:lnSpc>
                <a:spcPct val="100000"/>
              </a:lnSpc>
              <a:spcBef>
                <a:spcPts val="0"/>
              </a:spcBef>
              <a:spcAft>
                <a:spcPts val="300"/>
              </a:spcAft>
              <a:buClr>
                <a:srgbClr val="BDA577"/>
              </a:buClr>
              <a:buSzTx/>
              <a:buFont typeface="Wingdings" panose="05000000000000000000" pitchFamily="2" charset="2"/>
              <a:buChar char="§"/>
              <a:tabLst/>
              <a:defRPr/>
            </a:pPr>
            <a:r>
              <a:rPr kumimoji="0" lang="de-DE" sz="1400" b="0" i="0" u="none" strike="noStrike" kern="1200" cap="none" spc="0" normalizeH="0" baseline="0" noProof="0" dirty="0">
                <a:ln>
                  <a:noFill/>
                </a:ln>
                <a:solidFill>
                  <a:srgbClr val="000000">
                    <a:lumMod val="100000"/>
                  </a:srgbClr>
                </a:solidFill>
                <a:effectLst/>
                <a:uLnTx/>
                <a:uFillTx/>
                <a:latin typeface="Calibri Light"/>
                <a:ea typeface="+mn-ea"/>
                <a:cs typeface="+mn-cs"/>
              </a:rPr>
              <a:t>Breit aufgestelltes und erfahrenes Senior-Team mit hervorragendem Ruf - insbesondere in Belgien</a:t>
            </a:r>
          </a:p>
          <a:p>
            <a:pPr marL="180000" marR="0" lvl="0" indent="-180000" algn="l" defTabSz="914400" rtl="0" eaLnBrk="1" fontAlgn="auto" latinLnBrk="0" hangingPunct="1">
              <a:lnSpc>
                <a:spcPct val="100000"/>
              </a:lnSpc>
              <a:spcBef>
                <a:spcPts val="0"/>
              </a:spcBef>
              <a:spcAft>
                <a:spcPts val="300"/>
              </a:spcAft>
              <a:buClr>
                <a:srgbClr val="BDA577"/>
              </a:buClr>
              <a:buSzTx/>
              <a:buFont typeface="Wingdings" panose="05000000000000000000" pitchFamily="2" charset="2"/>
              <a:buChar char="§"/>
              <a:tabLst/>
              <a:defRPr/>
            </a:pPr>
            <a:r>
              <a:rPr kumimoji="0" lang="de-DE" sz="1400" b="0" i="0" u="none" strike="noStrike" kern="1200" cap="none" spc="0" normalizeH="0" baseline="0" noProof="0" dirty="0" err="1">
                <a:ln>
                  <a:noFill/>
                </a:ln>
                <a:solidFill>
                  <a:srgbClr val="000000">
                    <a:lumMod val="100000"/>
                  </a:srgbClr>
                </a:solidFill>
                <a:effectLst/>
                <a:uLnTx/>
                <a:uFillTx/>
                <a:latin typeface="Calibri Light"/>
                <a:ea typeface="+mn-ea"/>
                <a:cs typeface="+mn-cs"/>
              </a:rPr>
              <a:t>Sektorspezialist</a:t>
            </a:r>
            <a:r>
              <a:rPr kumimoji="0" lang="de-DE" sz="1400" b="0" i="0" u="none" strike="noStrike" kern="1200" cap="none" spc="0" normalizeH="0" baseline="0" noProof="0" dirty="0">
                <a:ln>
                  <a:noFill/>
                </a:ln>
                <a:solidFill>
                  <a:srgbClr val="000000">
                    <a:lumMod val="100000"/>
                  </a:srgbClr>
                </a:solidFill>
                <a:effectLst/>
                <a:uLnTx/>
                <a:uFillTx/>
                <a:latin typeface="Calibri Light"/>
                <a:ea typeface="+mn-ea"/>
                <a:cs typeface="+mn-cs"/>
              </a:rPr>
              <a:t> mit starkem Fokus auf organisches Wachstum und Buy and </a:t>
            </a:r>
            <a:r>
              <a:rPr kumimoji="0" lang="de-DE" sz="1400" b="0" i="0" u="none" strike="noStrike" kern="1200" cap="none" spc="0" normalizeH="0" baseline="0" noProof="0" dirty="0" err="1">
                <a:ln>
                  <a:noFill/>
                </a:ln>
                <a:solidFill>
                  <a:srgbClr val="000000">
                    <a:lumMod val="100000"/>
                  </a:srgbClr>
                </a:solidFill>
                <a:effectLst/>
                <a:uLnTx/>
                <a:uFillTx/>
                <a:latin typeface="Calibri Light"/>
                <a:ea typeface="+mn-ea"/>
                <a:cs typeface="+mn-cs"/>
              </a:rPr>
              <a:t>Build</a:t>
            </a:r>
            <a:endParaRPr kumimoji="0" lang="de-DE" sz="1400" b="0" i="0" u="none" strike="noStrike" kern="1200" cap="none" spc="0" normalizeH="0" baseline="0" noProof="0" dirty="0">
              <a:ln>
                <a:noFill/>
              </a:ln>
              <a:solidFill>
                <a:srgbClr val="000000">
                  <a:lumMod val="100000"/>
                </a:srgbClr>
              </a:solidFill>
              <a:effectLst/>
              <a:uLnTx/>
              <a:uFillTx/>
              <a:latin typeface="Calibri Light"/>
              <a:ea typeface="+mn-ea"/>
              <a:cs typeface="+mn-cs"/>
            </a:endParaRPr>
          </a:p>
          <a:p>
            <a:pPr marL="180000" marR="0" lvl="0" indent="-180000" algn="l" defTabSz="914400" rtl="0" eaLnBrk="1" fontAlgn="auto" latinLnBrk="0" hangingPunct="1">
              <a:lnSpc>
                <a:spcPct val="100000"/>
              </a:lnSpc>
              <a:spcBef>
                <a:spcPts val="0"/>
              </a:spcBef>
              <a:spcAft>
                <a:spcPts val="300"/>
              </a:spcAft>
              <a:buClr>
                <a:srgbClr val="BDA577"/>
              </a:buClr>
              <a:buSzTx/>
              <a:buFont typeface="Wingdings" panose="05000000000000000000" pitchFamily="2" charset="2"/>
              <a:buChar char="§"/>
              <a:tabLst/>
              <a:defRPr/>
            </a:pPr>
            <a:r>
              <a:rPr kumimoji="0" lang="de-DE" sz="1400" b="0" i="0" u="none" strike="noStrike" kern="1200" cap="none" spc="0" normalizeH="0" baseline="0" noProof="0" dirty="0">
                <a:ln>
                  <a:noFill/>
                </a:ln>
                <a:solidFill>
                  <a:srgbClr val="000000">
                    <a:lumMod val="100000"/>
                  </a:srgbClr>
                </a:solidFill>
                <a:effectLst/>
                <a:uLnTx/>
                <a:uFillTx/>
                <a:latin typeface="Calibri Light"/>
                <a:ea typeface="+mn-ea"/>
                <a:cs typeface="+mn-cs"/>
              </a:rPr>
              <a:t>Starke historische Erfolgsbilanz</a:t>
            </a:r>
          </a:p>
        </p:txBody>
      </p:sp>
      <p:sp>
        <p:nvSpPr>
          <p:cNvPr id="27" name="Textplatzhalter 5">
            <a:extLst>
              <a:ext uri="{FF2B5EF4-FFF2-40B4-BE49-F238E27FC236}">
                <a16:creationId xmlns:a16="http://schemas.microsoft.com/office/drawing/2014/main" id="{E54D21D0-D1BB-7CA2-4899-FF71077307C9}"/>
              </a:ext>
            </a:extLst>
          </p:cNvPr>
          <p:cNvSpPr txBox="1">
            <a:spLocks/>
          </p:cNvSpPr>
          <p:nvPr/>
        </p:nvSpPr>
        <p:spPr>
          <a:xfrm>
            <a:off x="4347966" y="1706792"/>
            <a:ext cx="2379095" cy="276999"/>
          </a:xfrm>
          <a:prstGeom prst="rect">
            <a:avLst/>
          </a:prstGeom>
        </p:spPr>
        <p:txBody>
          <a:bodyPr vert="horz" wrap="square" lIns="0" tIns="0" rIns="0" bIns="0" rtlCol="0">
            <a:spAutoFit/>
          </a:bodyPr>
          <a:lstStyle>
            <a:defPPr>
              <a:defRPr lang="de-DE"/>
            </a:defPPr>
            <a:lvl1pPr indent="0">
              <a:spcBef>
                <a:spcPts val="600"/>
              </a:spcBef>
              <a:buClr>
                <a:schemeClr val="tx1"/>
              </a:buClr>
              <a:buFont typeface="Arial" panose="020B0604020202020204" pitchFamily="34" charset="0"/>
              <a:buNone/>
              <a:defRPr sz="1600" b="1">
                <a:ea typeface="Open Sans" panose="020B0606030504020204" pitchFamily="34" charset="0"/>
                <a:cs typeface="Open Sans" panose="020B0606030504020204" pitchFamily="34" charset="0"/>
              </a:defRPr>
            </a:lvl1pPr>
            <a:lvl2pPr marL="180975" indent="-180975">
              <a:spcBef>
                <a:spcPts val="600"/>
              </a:spcBef>
              <a:buClr>
                <a:schemeClr val="tx1"/>
              </a:buClr>
              <a:buFont typeface="Arial" panose="020B0604020202020204" pitchFamily="34" charset="0"/>
              <a:buChar char="•"/>
              <a:defRPr sz="1200"/>
            </a:lvl2pPr>
            <a:lvl3pPr marL="360000" indent="-180975">
              <a:spcBef>
                <a:spcPts val="600"/>
              </a:spcBef>
              <a:buClr>
                <a:schemeClr val="tx1"/>
              </a:buClr>
              <a:buFont typeface="Arial" panose="020B0604020202020204" pitchFamily="34" charset="0"/>
              <a:buChar char="•"/>
              <a:defRPr sz="1200"/>
            </a:lvl3pPr>
            <a:lvl4pPr marL="541338" indent="-179388">
              <a:spcBef>
                <a:spcPts val="600"/>
              </a:spcBef>
              <a:buClr>
                <a:schemeClr val="tx1"/>
              </a:buClr>
              <a:buFont typeface="Arial" panose="020B0604020202020204" pitchFamily="34" charset="0"/>
              <a:buChar char="•"/>
              <a:tabLst/>
              <a:defRPr sz="1200"/>
            </a:lvl4pPr>
            <a:lvl5pPr marL="720000" indent="-180975">
              <a:spcBef>
                <a:spcPts val="600"/>
              </a:spcBef>
              <a:buClr>
                <a:schemeClr val="tx1"/>
              </a:buClr>
              <a:buFont typeface="Arial" panose="020B0604020202020204" pitchFamily="34" charset="0"/>
              <a:buChar char="•"/>
              <a:defRPr sz="12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marR="0" lvl="0" indent="0" algn="l" defTabSz="914400" rtl="0" eaLnBrk="1" fontAlgn="auto" latinLnBrk="0" hangingPunct="1">
              <a:lnSpc>
                <a:spcPct val="100000"/>
              </a:lnSpc>
              <a:spcBef>
                <a:spcPts val="600"/>
              </a:spcBef>
              <a:spcAft>
                <a:spcPts val="0"/>
              </a:spcAft>
              <a:buClr>
                <a:srgbClr val="000000"/>
              </a:buClr>
              <a:buSzTx/>
              <a:buFont typeface="Arial" panose="020B0604020202020204" pitchFamily="34" charset="0"/>
              <a:buNone/>
              <a:tabLst/>
              <a:defRPr/>
            </a:pPr>
            <a:r>
              <a:rPr kumimoji="0" lang="de-DE" sz="1800" b="1" i="0" u="none" strike="noStrike" kern="1200" cap="none" spc="0" normalizeH="0" baseline="0" noProof="0" dirty="0">
                <a:ln>
                  <a:noFill/>
                </a:ln>
                <a:solidFill>
                  <a:srgbClr val="2E4F4C">
                    <a:lumMod val="100000"/>
                  </a:srgbClr>
                </a:solidFill>
                <a:effectLst/>
                <a:uLnTx/>
                <a:uFillTx/>
                <a:latin typeface="Calibri bold"/>
                <a:ea typeface="Open Sans" panose="020B0606030504020204" pitchFamily="34" charset="0"/>
                <a:cs typeface="Open Sans" panose="020B0606030504020204" pitchFamily="34" charset="0"/>
              </a:rPr>
              <a:t>Manager Hintergrund</a:t>
            </a:r>
          </a:p>
        </p:txBody>
      </p:sp>
      <p:sp>
        <p:nvSpPr>
          <p:cNvPr id="28" name="Textplatzhalter 5">
            <a:extLst>
              <a:ext uri="{FF2B5EF4-FFF2-40B4-BE49-F238E27FC236}">
                <a16:creationId xmlns:a16="http://schemas.microsoft.com/office/drawing/2014/main" id="{CEF1F425-FB5D-5265-9FF8-D56A89B64D68}"/>
              </a:ext>
            </a:extLst>
          </p:cNvPr>
          <p:cNvSpPr txBox="1">
            <a:spLocks/>
          </p:cNvSpPr>
          <p:nvPr/>
        </p:nvSpPr>
        <p:spPr>
          <a:xfrm>
            <a:off x="4347966" y="3709413"/>
            <a:ext cx="2537408" cy="276999"/>
          </a:xfrm>
          <a:prstGeom prst="rect">
            <a:avLst/>
          </a:prstGeom>
        </p:spPr>
        <p:txBody>
          <a:bodyPr vert="horz" wrap="square" lIns="0" tIns="0" rIns="0" bIns="0" rtlCol="0">
            <a:spAutoFit/>
          </a:bodyPr>
          <a:lstStyle>
            <a:defPPr>
              <a:defRPr lang="de-DE"/>
            </a:defPPr>
            <a:lvl1pPr indent="0">
              <a:spcBef>
                <a:spcPts val="600"/>
              </a:spcBef>
              <a:buClr>
                <a:schemeClr val="tx1"/>
              </a:buClr>
              <a:buFont typeface="Arial" panose="020B0604020202020204" pitchFamily="34" charset="0"/>
              <a:buNone/>
              <a:defRPr sz="1600" b="1">
                <a:ea typeface="Open Sans" panose="020B0606030504020204" pitchFamily="34" charset="0"/>
                <a:cs typeface="Open Sans" panose="020B0606030504020204" pitchFamily="34" charset="0"/>
              </a:defRPr>
            </a:lvl1pPr>
            <a:lvl2pPr marL="180975" indent="-180975">
              <a:spcBef>
                <a:spcPts val="600"/>
              </a:spcBef>
              <a:buClr>
                <a:schemeClr val="tx1"/>
              </a:buClr>
              <a:buFont typeface="Arial" panose="020B0604020202020204" pitchFamily="34" charset="0"/>
              <a:buChar char="•"/>
              <a:defRPr sz="1200"/>
            </a:lvl2pPr>
            <a:lvl3pPr marL="360000" indent="-180975">
              <a:spcBef>
                <a:spcPts val="600"/>
              </a:spcBef>
              <a:buClr>
                <a:schemeClr val="tx1"/>
              </a:buClr>
              <a:buFont typeface="Arial" panose="020B0604020202020204" pitchFamily="34" charset="0"/>
              <a:buChar char="•"/>
              <a:defRPr sz="1200"/>
            </a:lvl3pPr>
            <a:lvl4pPr marL="541338" indent="-179388">
              <a:spcBef>
                <a:spcPts val="600"/>
              </a:spcBef>
              <a:buClr>
                <a:schemeClr val="tx1"/>
              </a:buClr>
              <a:buFont typeface="Arial" panose="020B0604020202020204" pitchFamily="34" charset="0"/>
              <a:buChar char="•"/>
              <a:tabLst/>
              <a:defRPr sz="1200"/>
            </a:lvl4pPr>
            <a:lvl5pPr marL="720000" indent="-180975">
              <a:spcBef>
                <a:spcPts val="600"/>
              </a:spcBef>
              <a:buClr>
                <a:schemeClr val="tx1"/>
              </a:buClr>
              <a:buFont typeface="Arial" panose="020B0604020202020204" pitchFamily="34" charset="0"/>
              <a:buChar char="•"/>
              <a:defRPr sz="12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marR="0" lvl="0" indent="0" algn="l" defTabSz="914400" rtl="0" eaLnBrk="1" fontAlgn="auto" latinLnBrk="0" hangingPunct="1">
              <a:lnSpc>
                <a:spcPct val="100000"/>
              </a:lnSpc>
              <a:spcBef>
                <a:spcPts val="600"/>
              </a:spcBef>
              <a:spcAft>
                <a:spcPts val="0"/>
              </a:spcAft>
              <a:buClr>
                <a:srgbClr val="000000"/>
              </a:buClr>
              <a:buSzTx/>
              <a:buFont typeface="Arial" panose="020B0604020202020204" pitchFamily="34" charset="0"/>
              <a:buNone/>
              <a:tabLst/>
              <a:defRPr/>
            </a:pPr>
            <a:r>
              <a:rPr kumimoji="0" lang="de-DE" sz="1800" b="1" i="0" u="none" strike="noStrike" kern="1200" cap="none" spc="0" normalizeH="0" baseline="0" noProof="0" dirty="0">
                <a:ln>
                  <a:noFill/>
                </a:ln>
                <a:solidFill>
                  <a:srgbClr val="2E4F4C">
                    <a:lumMod val="100000"/>
                  </a:srgbClr>
                </a:solidFill>
                <a:effectLst/>
                <a:uLnTx/>
                <a:uFillTx/>
                <a:latin typeface="Calibri bold"/>
                <a:ea typeface="Open Sans" panose="020B0606030504020204" pitchFamily="34" charset="0"/>
                <a:cs typeface="Open Sans" panose="020B0606030504020204" pitchFamily="34" charset="0"/>
              </a:rPr>
              <a:t>Investment Begründung</a:t>
            </a:r>
          </a:p>
        </p:txBody>
      </p:sp>
      <p:sp>
        <p:nvSpPr>
          <p:cNvPr id="31" name="Rechteck 30">
            <a:extLst>
              <a:ext uri="{FF2B5EF4-FFF2-40B4-BE49-F238E27FC236}">
                <a16:creationId xmlns:a16="http://schemas.microsoft.com/office/drawing/2014/main" id="{03842E29-E3DD-7FC1-9D97-08625A053476}"/>
              </a:ext>
            </a:extLst>
          </p:cNvPr>
          <p:cNvSpPr>
            <a:spLocks/>
          </p:cNvSpPr>
          <p:nvPr/>
        </p:nvSpPr>
        <p:spPr>
          <a:xfrm>
            <a:off x="8183576" y="2227188"/>
            <a:ext cx="1596707" cy="4308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lumMod val="100000"/>
                  </a:srgbClr>
                </a:solidFill>
                <a:effectLst/>
                <a:uLnTx/>
                <a:uFillTx/>
                <a:latin typeface="Calibri Light"/>
                <a:ea typeface="+mn-ea"/>
                <a:cs typeface="+mn-cs"/>
              </a:rPr>
              <a:t>Zielfondsgröße:</a:t>
            </a:r>
          </a:p>
        </p:txBody>
      </p:sp>
      <p:sp>
        <p:nvSpPr>
          <p:cNvPr id="32" name="Textplatzhalter 1">
            <a:extLst>
              <a:ext uri="{FF2B5EF4-FFF2-40B4-BE49-F238E27FC236}">
                <a16:creationId xmlns:a16="http://schemas.microsoft.com/office/drawing/2014/main" id="{08C1707F-5785-1BA5-CEA2-A3E1991208D0}"/>
              </a:ext>
            </a:extLst>
          </p:cNvPr>
          <p:cNvSpPr txBox="1">
            <a:spLocks/>
          </p:cNvSpPr>
          <p:nvPr/>
        </p:nvSpPr>
        <p:spPr bwMode="gray">
          <a:xfrm>
            <a:off x="8183576" y="2534965"/>
            <a:ext cx="1596707" cy="369332"/>
          </a:xfrm>
          <a:prstGeom prst="rect">
            <a:avLst/>
          </a:prstGeom>
        </p:spPr>
        <p:txBody>
          <a:bodyPr wrap="square" lIns="0" tIns="0" rIns="0" bIns="0" anchor="t">
            <a:spAutoFit/>
          </a:bodyPr>
          <a:lstStyle>
            <a:defPPr>
              <a:defRPr lang="de-DE"/>
            </a:defPPr>
            <a:lvl1pPr indent="0">
              <a:spcBef>
                <a:spcPts val="0"/>
              </a:spcBef>
              <a:buFont typeface="Arial" panose="020B0604020202020204" pitchFamily="34" charset="0"/>
              <a:buNone/>
              <a:defRPr sz="3600" b="1">
                <a:solidFill>
                  <a:srgbClr val="27395D"/>
                </a:solidFill>
                <a:latin typeface="Work Sans" pitchFamily="2" charset="0"/>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2400" b="1" i="0" u="none" strike="noStrike" kern="1200" cap="none" spc="0" normalizeH="0" baseline="0" noProof="0" dirty="0">
                <a:ln>
                  <a:noFill/>
                </a:ln>
                <a:solidFill>
                  <a:srgbClr val="2E4F4C">
                    <a:lumMod val="100000"/>
                  </a:srgbClr>
                </a:solidFill>
                <a:effectLst/>
                <a:uLnTx/>
                <a:uFillTx/>
                <a:latin typeface="Calibri bold"/>
                <a:ea typeface="+mn-ea"/>
                <a:cs typeface="+mn-cs"/>
              </a:rPr>
              <a:t>450 Mio. €</a:t>
            </a:r>
          </a:p>
        </p:txBody>
      </p:sp>
      <p:sp>
        <p:nvSpPr>
          <p:cNvPr id="33" name="Rechteck 32">
            <a:extLst>
              <a:ext uri="{FF2B5EF4-FFF2-40B4-BE49-F238E27FC236}">
                <a16:creationId xmlns:a16="http://schemas.microsoft.com/office/drawing/2014/main" id="{FE1DB1DF-2987-E6E4-6DDC-A6C2C44CBB4D}"/>
              </a:ext>
            </a:extLst>
          </p:cNvPr>
          <p:cNvSpPr>
            <a:spLocks/>
          </p:cNvSpPr>
          <p:nvPr/>
        </p:nvSpPr>
        <p:spPr>
          <a:xfrm>
            <a:off x="10068282" y="2227188"/>
            <a:ext cx="1596707" cy="30777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lumMod val="100000"/>
                  </a:srgbClr>
                </a:solidFill>
                <a:effectLst/>
                <a:uLnTx/>
                <a:uFillTx/>
                <a:latin typeface="Calibri Light"/>
                <a:ea typeface="+mn-ea"/>
                <a:cs typeface="+mn-cs"/>
              </a:rPr>
              <a:t>Vintage Jahr:</a:t>
            </a:r>
          </a:p>
        </p:txBody>
      </p:sp>
      <p:sp>
        <p:nvSpPr>
          <p:cNvPr id="34" name="Textplatzhalter 1">
            <a:extLst>
              <a:ext uri="{FF2B5EF4-FFF2-40B4-BE49-F238E27FC236}">
                <a16:creationId xmlns:a16="http://schemas.microsoft.com/office/drawing/2014/main" id="{8B5DA90F-8685-767B-D914-93AA6C2249EF}"/>
              </a:ext>
            </a:extLst>
          </p:cNvPr>
          <p:cNvSpPr txBox="1">
            <a:spLocks/>
          </p:cNvSpPr>
          <p:nvPr/>
        </p:nvSpPr>
        <p:spPr bwMode="gray">
          <a:xfrm>
            <a:off x="10068282" y="2534965"/>
            <a:ext cx="1596707" cy="369332"/>
          </a:xfrm>
          <a:prstGeom prst="rect">
            <a:avLst/>
          </a:prstGeom>
        </p:spPr>
        <p:txBody>
          <a:bodyPr wrap="square" lIns="0" tIns="0" rIns="0" bIns="0" anchor="t">
            <a:spAutoFit/>
          </a:bodyPr>
          <a:lstStyle>
            <a:defPPr>
              <a:defRPr lang="de-DE"/>
            </a:defPPr>
            <a:lvl1pPr indent="0">
              <a:spcBef>
                <a:spcPts val="0"/>
              </a:spcBef>
              <a:buFont typeface="Arial" panose="020B0604020202020204" pitchFamily="34" charset="0"/>
              <a:buNone/>
              <a:defRPr sz="3600" b="1">
                <a:solidFill>
                  <a:srgbClr val="27395D"/>
                </a:solidFill>
                <a:latin typeface="Work Sans" pitchFamily="2" charset="0"/>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2400" b="1" i="0" u="none" strike="noStrike" kern="1200" cap="none" spc="0" normalizeH="0" baseline="0" noProof="0" dirty="0">
                <a:ln>
                  <a:noFill/>
                </a:ln>
                <a:solidFill>
                  <a:srgbClr val="2E4F4C">
                    <a:lumMod val="100000"/>
                  </a:srgbClr>
                </a:solidFill>
                <a:effectLst/>
                <a:uLnTx/>
                <a:uFillTx/>
                <a:latin typeface="Calibri bold"/>
                <a:ea typeface="+mn-ea"/>
                <a:cs typeface="+mn-cs"/>
              </a:rPr>
              <a:t>2024</a:t>
            </a:r>
          </a:p>
        </p:txBody>
      </p:sp>
      <p:sp>
        <p:nvSpPr>
          <p:cNvPr id="35" name="Rechteck 34">
            <a:extLst>
              <a:ext uri="{FF2B5EF4-FFF2-40B4-BE49-F238E27FC236}">
                <a16:creationId xmlns:a16="http://schemas.microsoft.com/office/drawing/2014/main" id="{E296C044-CEE0-0F43-0670-77FD162F5A87}"/>
              </a:ext>
            </a:extLst>
          </p:cNvPr>
          <p:cNvSpPr>
            <a:spLocks/>
          </p:cNvSpPr>
          <p:nvPr/>
        </p:nvSpPr>
        <p:spPr>
          <a:xfrm>
            <a:off x="8183576" y="3622599"/>
            <a:ext cx="1596707" cy="215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lumMod val="100000"/>
                  </a:srgbClr>
                </a:solidFill>
                <a:effectLst/>
                <a:uLnTx/>
                <a:uFillTx/>
                <a:latin typeface="Calibri Light"/>
                <a:ea typeface="+mn-ea"/>
                <a:cs typeface="+mn-cs"/>
              </a:rPr>
              <a:t>Investment Region:</a:t>
            </a:r>
          </a:p>
        </p:txBody>
      </p:sp>
      <p:sp>
        <p:nvSpPr>
          <p:cNvPr id="36" name="Textplatzhalter 1">
            <a:extLst>
              <a:ext uri="{FF2B5EF4-FFF2-40B4-BE49-F238E27FC236}">
                <a16:creationId xmlns:a16="http://schemas.microsoft.com/office/drawing/2014/main" id="{4AE62041-9E35-1992-9C12-D7251B4FCECE}"/>
              </a:ext>
            </a:extLst>
          </p:cNvPr>
          <p:cNvSpPr txBox="1">
            <a:spLocks/>
          </p:cNvSpPr>
          <p:nvPr/>
        </p:nvSpPr>
        <p:spPr bwMode="gray">
          <a:xfrm>
            <a:off x="8183576" y="3838043"/>
            <a:ext cx="1596707" cy="369332"/>
          </a:xfrm>
          <a:prstGeom prst="rect">
            <a:avLst/>
          </a:prstGeom>
        </p:spPr>
        <p:txBody>
          <a:bodyPr wrap="square" lIns="0" tIns="0" rIns="0" bIns="0" anchor="t">
            <a:spAutoFit/>
          </a:bodyPr>
          <a:lstStyle>
            <a:defPPr>
              <a:defRPr lang="de-DE"/>
            </a:defPPr>
            <a:lvl1pPr indent="0">
              <a:spcBef>
                <a:spcPts val="0"/>
              </a:spcBef>
              <a:buFont typeface="Arial" panose="020B0604020202020204" pitchFamily="34" charset="0"/>
              <a:buNone/>
              <a:defRPr sz="3600" b="1">
                <a:solidFill>
                  <a:srgbClr val="27395D"/>
                </a:solidFill>
                <a:latin typeface="Work Sans" pitchFamily="2" charset="0"/>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2400" b="1" i="0" u="none" strike="noStrike" kern="1200" cap="none" spc="0" normalizeH="0" baseline="0" noProof="0" dirty="0">
                <a:ln>
                  <a:noFill/>
                </a:ln>
                <a:solidFill>
                  <a:srgbClr val="2E4F4C">
                    <a:lumMod val="100000"/>
                  </a:srgbClr>
                </a:solidFill>
                <a:effectLst/>
                <a:uLnTx/>
                <a:uFillTx/>
                <a:latin typeface="Calibri bold"/>
                <a:ea typeface="+mn-ea"/>
                <a:cs typeface="+mn-cs"/>
              </a:rPr>
              <a:t>Westeuropa</a:t>
            </a:r>
          </a:p>
        </p:txBody>
      </p:sp>
      <p:sp>
        <p:nvSpPr>
          <p:cNvPr id="37" name="Rechteck 36">
            <a:extLst>
              <a:ext uri="{FF2B5EF4-FFF2-40B4-BE49-F238E27FC236}">
                <a16:creationId xmlns:a16="http://schemas.microsoft.com/office/drawing/2014/main" id="{514EFC16-0CE6-7700-1B48-A4FE1F7542F9}"/>
              </a:ext>
            </a:extLst>
          </p:cNvPr>
          <p:cNvSpPr>
            <a:spLocks/>
          </p:cNvSpPr>
          <p:nvPr/>
        </p:nvSpPr>
        <p:spPr>
          <a:xfrm>
            <a:off x="8183576" y="4925676"/>
            <a:ext cx="1596707" cy="4308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lumMod val="100000"/>
                  </a:srgbClr>
                </a:solidFill>
                <a:effectLst/>
                <a:uLnTx/>
                <a:uFillTx/>
                <a:latin typeface="Calibri Light"/>
                <a:ea typeface="+mn-ea"/>
                <a:cs typeface="+mn-cs"/>
              </a:rPr>
              <a:t>Beteiligungsgröße:</a:t>
            </a:r>
          </a:p>
        </p:txBody>
      </p:sp>
      <p:sp>
        <p:nvSpPr>
          <p:cNvPr id="38" name="Textplatzhalter 1">
            <a:extLst>
              <a:ext uri="{FF2B5EF4-FFF2-40B4-BE49-F238E27FC236}">
                <a16:creationId xmlns:a16="http://schemas.microsoft.com/office/drawing/2014/main" id="{C2EED635-2D40-7A27-46D8-C87B08B89AA1}"/>
              </a:ext>
            </a:extLst>
          </p:cNvPr>
          <p:cNvSpPr txBox="1">
            <a:spLocks/>
          </p:cNvSpPr>
          <p:nvPr/>
        </p:nvSpPr>
        <p:spPr bwMode="gray">
          <a:xfrm>
            <a:off x="8183576" y="5141120"/>
            <a:ext cx="1596707" cy="738664"/>
          </a:xfrm>
          <a:prstGeom prst="rect">
            <a:avLst/>
          </a:prstGeom>
        </p:spPr>
        <p:txBody>
          <a:bodyPr wrap="square" lIns="0" tIns="0" rIns="0" bIns="0" anchor="t">
            <a:spAutoFit/>
          </a:bodyPr>
          <a:lstStyle>
            <a:defPPr>
              <a:defRPr lang="de-DE"/>
            </a:defPPr>
            <a:lvl1pPr indent="0">
              <a:spcBef>
                <a:spcPts val="0"/>
              </a:spcBef>
              <a:buFont typeface="Arial" panose="020B0604020202020204" pitchFamily="34" charset="0"/>
              <a:buNone/>
              <a:defRPr sz="3600" b="1">
                <a:solidFill>
                  <a:srgbClr val="27395D"/>
                </a:solidFill>
                <a:latin typeface="Work Sans" pitchFamily="2" charset="0"/>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2400" b="1" i="0" u="none" strike="noStrike" kern="1200" cap="none" spc="0" normalizeH="0" baseline="0" noProof="0" dirty="0">
                <a:ln>
                  <a:noFill/>
                </a:ln>
                <a:solidFill>
                  <a:srgbClr val="2E4F4C">
                    <a:lumMod val="100000"/>
                  </a:srgbClr>
                </a:solidFill>
                <a:effectLst/>
                <a:uLnTx/>
                <a:uFillTx/>
                <a:latin typeface="Calibri bold"/>
                <a:ea typeface="+mn-ea"/>
                <a:cs typeface="+mn-cs"/>
              </a:rPr>
              <a:t>Ca. 20,0 Mio. EUR</a:t>
            </a:r>
          </a:p>
        </p:txBody>
      </p:sp>
      <p:sp>
        <p:nvSpPr>
          <p:cNvPr id="39" name="Rechteck 38">
            <a:extLst>
              <a:ext uri="{FF2B5EF4-FFF2-40B4-BE49-F238E27FC236}">
                <a16:creationId xmlns:a16="http://schemas.microsoft.com/office/drawing/2014/main" id="{5767F52A-381A-6E55-1FF8-48BE1111478F}"/>
              </a:ext>
            </a:extLst>
          </p:cNvPr>
          <p:cNvSpPr>
            <a:spLocks/>
          </p:cNvSpPr>
          <p:nvPr/>
        </p:nvSpPr>
        <p:spPr>
          <a:xfrm>
            <a:off x="10068282" y="3622599"/>
            <a:ext cx="1596707" cy="215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lumMod val="100000"/>
                  </a:srgbClr>
                </a:solidFill>
                <a:effectLst/>
                <a:uLnTx/>
                <a:uFillTx/>
                <a:latin typeface="Calibri Light"/>
                <a:ea typeface="+mn-ea"/>
                <a:cs typeface="+mn-cs"/>
              </a:rPr>
              <a:t>Investment Strategie:</a:t>
            </a:r>
          </a:p>
        </p:txBody>
      </p:sp>
      <p:sp>
        <p:nvSpPr>
          <p:cNvPr id="40" name="Textplatzhalter 1">
            <a:extLst>
              <a:ext uri="{FF2B5EF4-FFF2-40B4-BE49-F238E27FC236}">
                <a16:creationId xmlns:a16="http://schemas.microsoft.com/office/drawing/2014/main" id="{53411834-831B-40FF-799D-F98148804FC6}"/>
              </a:ext>
            </a:extLst>
          </p:cNvPr>
          <p:cNvSpPr txBox="1">
            <a:spLocks/>
          </p:cNvSpPr>
          <p:nvPr/>
        </p:nvSpPr>
        <p:spPr bwMode="gray">
          <a:xfrm>
            <a:off x="10068282" y="3838043"/>
            <a:ext cx="1596707" cy="369332"/>
          </a:xfrm>
          <a:prstGeom prst="rect">
            <a:avLst/>
          </a:prstGeom>
        </p:spPr>
        <p:txBody>
          <a:bodyPr wrap="square" lIns="0" tIns="0" rIns="0" bIns="0" anchor="t">
            <a:spAutoFit/>
          </a:bodyPr>
          <a:lstStyle>
            <a:defPPr>
              <a:defRPr lang="de-DE"/>
            </a:defPPr>
            <a:lvl1pPr indent="0">
              <a:spcBef>
                <a:spcPts val="0"/>
              </a:spcBef>
              <a:buFont typeface="Arial" panose="020B0604020202020204" pitchFamily="34" charset="0"/>
              <a:buNone/>
              <a:defRPr sz="3600" b="1">
                <a:solidFill>
                  <a:srgbClr val="27395D"/>
                </a:solidFill>
                <a:latin typeface="Work Sans" pitchFamily="2" charset="0"/>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2400" b="1" i="0" u="none" strike="noStrike" kern="1200" cap="none" spc="0" normalizeH="0" baseline="0" noProof="0" dirty="0">
                <a:ln>
                  <a:noFill/>
                </a:ln>
                <a:solidFill>
                  <a:srgbClr val="2E4F4C">
                    <a:lumMod val="100000"/>
                  </a:srgbClr>
                </a:solidFill>
                <a:effectLst/>
                <a:uLnTx/>
                <a:uFillTx/>
                <a:latin typeface="Calibri bold"/>
                <a:ea typeface="+mn-ea"/>
                <a:cs typeface="+mn-cs"/>
              </a:rPr>
              <a:t>Buyout</a:t>
            </a:r>
          </a:p>
        </p:txBody>
      </p:sp>
      <p:sp>
        <p:nvSpPr>
          <p:cNvPr id="41" name="Rechteck 40">
            <a:extLst>
              <a:ext uri="{FF2B5EF4-FFF2-40B4-BE49-F238E27FC236}">
                <a16:creationId xmlns:a16="http://schemas.microsoft.com/office/drawing/2014/main" id="{A2D6428A-D3E3-3ED0-71A4-68DA9CCCC8C0}"/>
              </a:ext>
            </a:extLst>
          </p:cNvPr>
          <p:cNvSpPr>
            <a:spLocks/>
          </p:cNvSpPr>
          <p:nvPr/>
        </p:nvSpPr>
        <p:spPr>
          <a:xfrm>
            <a:off x="10068282" y="4925676"/>
            <a:ext cx="1596707" cy="215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lumMod val="100000"/>
                  </a:srgbClr>
                </a:solidFill>
                <a:effectLst/>
                <a:uLnTx/>
                <a:uFillTx/>
                <a:latin typeface="Calibri Light"/>
                <a:ea typeface="+mn-ea"/>
                <a:cs typeface="+mn-cs"/>
              </a:rPr>
              <a:t>Investitionsquelle:</a:t>
            </a:r>
          </a:p>
        </p:txBody>
      </p:sp>
      <p:sp>
        <p:nvSpPr>
          <p:cNvPr id="42" name="Textplatzhalter 1">
            <a:extLst>
              <a:ext uri="{FF2B5EF4-FFF2-40B4-BE49-F238E27FC236}">
                <a16:creationId xmlns:a16="http://schemas.microsoft.com/office/drawing/2014/main" id="{B7A45080-11AD-1A94-2FB2-DD50C2E03595}"/>
              </a:ext>
            </a:extLst>
          </p:cNvPr>
          <p:cNvSpPr txBox="1">
            <a:spLocks/>
          </p:cNvSpPr>
          <p:nvPr/>
        </p:nvSpPr>
        <p:spPr bwMode="gray">
          <a:xfrm>
            <a:off x="10068282" y="5141120"/>
            <a:ext cx="1596707" cy="369332"/>
          </a:xfrm>
          <a:prstGeom prst="rect">
            <a:avLst/>
          </a:prstGeom>
        </p:spPr>
        <p:txBody>
          <a:bodyPr wrap="square" lIns="0" tIns="0" rIns="0" bIns="0" anchor="t">
            <a:spAutoFit/>
          </a:bodyPr>
          <a:lstStyle>
            <a:defPPr>
              <a:defRPr lang="de-DE"/>
            </a:defPPr>
            <a:lvl1pPr indent="0">
              <a:spcBef>
                <a:spcPts val="0"/>
              </a:spcBef>
              <a:buFont typeface="Arial" panose="020B0604020202020204" pitchFamily="34" charset="0"/>
              <a:buNone/>
              <a:defRPr sz="3600" b="1">
                <a:solidFill>
                  <a:srgbClr val="27395D"/>
                </a:solidFill>
                <a:latin typeface="Work Sans" pitchFamily="2" charset="0"/>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2400" b="1" i="0" u="none" strike="noStrike" kern="1200" cap="none" spc="0" normalizeH="0" baseline="0" noProof="0" dirty="0">
                <a:ln>
                  <a:noFill/>
                </a:ln>
                <a:solidFill>
                  <a:srgbClr val="2E4F4C">
                    <a:lumMod val="100000"/>
                  </a:srgbClr>
                </a:solidFill>
                <a:effectLst/>
                <a:uLnTx/>
                <a:uFillTx/>
                <a:latin typeface="Calibri bold"/>
                <a:ea typeface="+mn-ea"/>
                <a:cs typeface="+mn-cs"/>
              </a:rPr>
              <a:t>MPEP Direkt</a:t>
            </a:r>
          </a:p>
        </p:txBody>
      </p:sp>
      <p:cxnSp>
        <p:nvCxnSpPr>
          <p:cNvPr id="43" name="Gerader Verbinder 42">
            <a:extLst>
              <a:ext uri="{FF2B5EF4-FFF2-40B4-BE49-F238E27FC236}">
                <a16:creationId xmlns:a16="http://schemas.microsoft.com/office/drawing/2014/main" id="{6E4122D0-4091-1A87-CF8D-BEF599428371}"/>
              </a:ext>
            </a:extLst>
          </p:cNvPr>
          <p:cNvCxnSpPr>
            <a:cxnSpLocks/>
          </p:cNvCxnSpPr>
          <p:nvPr/>
        </p:nvCxnSpPr>
        <p:spPr bwMode="gray">
          <a:xfrm>
            <a:off x="10068282" y="3294225"/>
            <a:ext cx="1596707" cy="0"/>
          </a:xfrm>
          <a:prstGeom prst="line">
            <a:avLst/>
          </a:prstGeom>
          <a:noFill/>
          <a:ln w="12700" cap="flat" cmpd="sng" algn="ctr">
            <a:solidFill>
              <a:schemeClr val="tx2"/>
            </a:solidFill>
            <a:prstDash val="solid"/>
            <a:miter lim="800000"/>
          </a:ln>
          <a:effectLst/>
        </p:spPr>
      </p:cxnSp>
      <p:sp>
        <p:nvSpPr>
          <p:cNvPr id="53" name="Textplatzhalter 5">
            <a:extLst>
              <a:ext uri="{FF2B5EF4-FFF2-40B4-BE49-F238E27FC236}">
                <a16:creationId xmlns:a16="http://schemas.microsoft.com/office/drawing/2014/main" id="{F2707F3B-38B3-708C-35E8-56D12AA58D0E}"/>
              </a:ext>
            </a:extLst>
          </p:cNvPr>
          <p:cNvSpPr txBox="1">
            <a:spLocks/>
          </p:cNvSpPr>
          <p:nvPr/>
        </p:nvSpPr>
        <p:spPr>
          <a:xfrm>
            <a:off x="8210955" y="1706792"/>
            <a:ext cx="1025968" cy="277636"/>
          </a:xfrm>
          <a:prstGeom prst="rect">
            <a:avLst/>
          </a:prstGeom>
          <a:solidFill>
            <a:schemeClr val="tx2"/>
          </a:solidFill>
        </p:spPr>
        <p:txBody>
          <a:bodyPr vert="horz" wrap="none" lIns="72000" tIns="18000" rIns="72000" bIns="18000" rtlCol="0" anchor="ctr">
            <a:spAutoFit/>
          </a:bodyPr>
          <a:lstStyle>
            <a:defPPr>
              <a:defRPr lang="de-DE"/>
            </a:defPPr>
            <a:lvl1pPr marL="0" indent="0" algn="l" defTabSz="914400" rtl="0" eaLnBrk="1" latinLnBrk="0" hangingPunct="1">
              <a:lnSpc>
                <a:spcPct val="120000"/>
              </a:lnSpc>
              <a:spcBef>
                <a:spcPts val="1000"/>
              </a:spcBef>
              <a:buFont typeface="Arial" panose="020B0604020202020204" pitchFamily="34" charset="0"/>
              <a:buNone/>
              <a:defRPr lang="de-DE" sz="1200" b="1" kern="1200" spc="100" dirty="0" smtClean="0">
                <a:solidFill>
                  <a:schemeClr val="bg1"/>
                </a:solidFill>
                <a:latin typeface="+mn-lt"/>
                <a:ea typeface="+mn-ea"/>
                <a:cs typeface="+mn-cs"/>
              </a:defRPr>
            </a:lvl1pPr>
            <a:lvl2pPr marL="180000" indent="0" algn="l" defTabSz="914400" rtl="0" eaLnBrk="1" latinLnBrk="0" hangingPunct="1">
              <a:buNone/>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de-DE" sz="1400" b="1" i="0" u="none" strike="noStrike" kern="1200" cap="none" spc="100" normalizeH="0" baseline="0" noProof="0" dirty="0">
                <a:ln>
                  <a:noFill/>
                </a:ln>
                <a:solidFill>
                  <a:srgbClr val="FFFFFF"/>
                </a:solidFill>
                <a:effectLst/>
                <a:uLnTx/>
                <a:uFillTx/>
                <a:latin typeface="Calibri bold"/>
                <a:ea typeface="+mn-ea"/>
                <a:cs typeface="+mn-cs"/>
              </a:rPr>
              <a:t>KEY FACTS</a:t>
            </a:r>
          </a:p>
        </p:txBody>
      </p:sp>
      <p:cxnSp>
        <p:nvCxnSpPr>
          <p:cNvPr id="56" name="Gerader Verbinder 55">
            <a:extLst>
              <a:ext uri="{FF2B5EF4-FFF2-40B4-BE49-F238E27FC236}">
                <a16:creationId xmlns:a16="http://schemas.microsoft.com/office/drawing/2014/main" id="{CA863758-E18C-897E-ADD9-1BF86CF71ECD}"/>
              </a:ext>
            </a:extLst>
          </p:cNvPr>
          <p:cNvCxnSpPr>
            <a:cxnSpLocks/>
          </p:cNvCxnSpPr>
          <p:nvPr/>
        </p:nvCxnSpPr>
        <p:spPr bwMode="gray">
          <a:xfrm>
            <a:off x="8183576" y="3294225"/>
            <a:ext cx="1596707" cy="0"/>
          </a:xfrm>
          <a:prstGeom prst="line">
            <a:avLst/>
          </a:prstGeom>
          <a:noFill/>
          <a:ln w="12700" cap="flat" cmpd="sng" algn="ctr">
            <a:solidFill>
              <a:schemeClr val="tx2"/>
            </a:solidFill>
            <a:prstDash val="solid"/>
            <a:miter lim="800000"/>
          </a:ln>
          <a:effectLst/>
        </p:spPr>
      </p:cxnSp>
      <p:cxnSp>
        <p:nvCxnSpPr>
          <p:cNvPr id="57" name="Gerader Verbinder 56">
            <a:extLst>
              <a:ext uri="{FF2B5EF4-FFF2-40B4-BE49-F238E27FC236}">
                <a16:creationId xmlns:a16="http://schemas.microsoft.com/office/drawing/2014/main" id="{54129F4B-D684-0B71-792B-ABFE9BDB404C}"/>
              </a:ext>
            </a:extLst>
          </p:cNvPr>
          <p:cNvCxnSpPr>
            <a:cxnSpLocks/>
          </p:cNvCxnSpPr>
          <p:nvPr/>
        </p:nvCxnSpPr>
        <p:spPr bwMode="gray">
          <a:xfrm>
            <a:off x="10056813" y="4597303"/>
            <a:ext cx="1596707" cy="0"/>
          </a:xfrm>
          <a:prstGeom prst="line">
            <a:avLst/>
          </a:prstGeom>
          <a:noFill/>
          <a:ln w="12700" cap="flat" cmpd="sng" algn="ctr">
            <a:solidFill>
              <a:schemeClr val="tx2"/>
            </a:solidFill>
            <a:prstDash val="solid"/>
            <a:miter lim="800000"/>
          </a:ln>
          <a:effectLst/>
        </p:spPr>
      </p:cxnSp>
      <p:cxnSp>
        <p:nvCxnSpPr>
          <p:cNvPr id="58" name="Gerader Verbinder 57">
            <a:extLst>
              <a:ext uri="{FF2B5EF4-FFF2-40B4-BE49-F238E27FC236}">
                <a16:creationId xmlns:a16="http://schemas.microsoft.com/office/drawing/2014/main" id="{D1BD9E64-5C5D-C824-0AC8-51DF6CCCE55E}"/>
              </a:ext>
            </a:extLst>
          </p:cNvPr>
          <p:cNvCxnSpPr>
            <a:cxnSpLocks/>
          </p:cNvCxnSpPr>
          <p:nvPr/>
        </p:nvCxnSpPr>
        <p:spPr bwMode="gray">
          <a:xfrm>
            <a:off x="8172107" y="4597303"/>
            <a:ext cx="1596707" cy="0"/>
          </a:xfrm>
          <a:prstGeom prst="line">
            <a:avLst/>
          </a:prstGeom>
          <a:noFill/>
          <a:ln w="12700" cap="flat" cmpd="sng" algn="ctr">
            <a:solidFill>
              <a:schemeClr val="tx2"/>
            </a:solidFill>
            <a:prstDash val="solid"/>
            <a:miter lim="800000"/>
          </a:ln>
          <a:effectLst/>
        </p:spPr>
      </p:cxnSp>
      <p:pic>
        <p:nvPicPr>
          <p:cNvPr id="4" name="Grafik 3">
            <a:extLst>
              <a:ext uri="{FF2B5EF4-FFF2-40B4-BE49-F238E27FC236}">
                <a16:creationId xmlns:a16="http://schemas.microsoft.com/office/drawing/2014/main" id="{711BE3F1-03D2-8778-6053-D0B0E180192E}"/>
              </a:ext>
            </a:extLst>
          </p:cNvPr>
          <p:cNvPicPr>
            <a:picLocks noChangeAspect="1"/>
          </p:cNvPicPr>
          <p:nvPr/>
        </p:nvPicPr>
        <p:blipFill>
          <a:blip r:embed="rId7"/>
          <a:stretch>
            <a:fillRect/>
          </a:stretch>
        </p:blipFill>
        <p:spPr>
          <a:xfrm>
            <a:off x="435441" y="4918555"/>
            <a:ext cx="2065115" cy="961229"/>
          </a:xfrm>
          <a:prstGeom prst="rect">
            <a:avLst/>
          </a:prstGeom>
        </p:spPr>
      </p:pic>
      <p:pic>
        <p:nvPicPr>
          <p:cNvPr id="8" name="Grafik 7">
            <a:extLst>
              <a:ext uri="{FF2B5EF4-FFF2-40B4-BE49-F238E27FC236}">
                <a16:creationId xmlns:a16="http://schemas.microsoft.com/office/drawing/2014/main" id="{281566B1-1A4E-9860-C39F-D433DC1B432F}"/>
              </a:ext>
            </a:extLst>
          </p:cNvPr>
          <p:cNvPicPr>
            <a:picLocks noChangeAspect="1"/>
          </p:cNvPicPr>
          <p:nvPr/>
        </p:nvPicPr>
        <p:blipFill rotWithShape="1">
          <a:blip r:embed="rId8"/>
          <a:srcRect l="16343" t="5818" r="16576" b="27428"/>
          <a:stretch/>
        </p:blipFill>
        <p:spPr>
          <a:xfrm>
            <a:off x="518774" y="2146104"/>
            <a:ext cx="840000" cy="1260000"/>
          </a:xfrm>
          <a:prstGeom prst="rect">
            <a:avLst/>
          </a:prstGeom>
        </p:spPr>
      </p:pic>
      <p:pic>
        <p:nvPicPr>
          <p:cNvPr id="11" name="Grafik 10">
            <a:extLst>
              <a:ext uri="{FF2B5EF4-FFF2-40B4-BE49-F238E27FC236}">
                <a16:creationId xmlns:a16="http://schemas.microsoft.com/office/drawing/2014/main" id="{20A7DB2A-3C28-192D-38FA-ADCF13A96BED}"/>
              </a:ext>
            </a:extLst>
          </p:cNvPr>
          <p:cNvPicPr>
            <a:picLocks noChangeAspect="1"/>
          </p:cNvPicPr>
          <p:nvPr/>
        </p:nvPicPr>
        <p:blipFill rotWithShape="1">
          <a:blip r:embed="rId9"/>
          <a:srcRect l="6304" t="4203" r="56914" b="22618"/>
          <a:stretch/>
        </p:blipFill>
        <p:spPr>
          <a:xfrm>
            <a:off x="1413818" y="2142173"/>
            <a:ext cx="840000" cy="1260000"/>
          </a:xfrm>
          <a:prstGeom prst="rect">
            <a:avLst/>
          </a:prstGeom>
        </p:spPr>
      </p:pic>
      <p:pic>
        <p:nvPicPr>
          <p:cNvPr id="12" name="Grafik 11">
            <a:extLst>
              <a:ext uri="{FF2B5EF4-FFF2-40B4-BE49-F238E27FC236}">
                <a16:creationId xmlns:a16="http://schemas.microsoft.com/office/drawing/2014/main" id="{2165ACB7-5DA3-137C-8B82-1815F263237E}"/>
              </a:ext>
            </a:extLst>
          </p:cNvPr>
          <p:cNvPicPr>
            <a:picLocks noChangeAspect="1"/>
          </p:cNvPicPr>
          <p:nvPr/>
        </p:nvPicPr>
        <p:blipFill rotWithShape="1">
          <a:blip r:embed="rId10"/>
          <a:srcRect l="12342" t="5397" r="14160" b="25120"/>
          <a:stretch/>
        </p:blipFill>
        <p:spPr>
          <a:xfrm>
            <a:off x="3203363" y="2148752"/>
            <a:ext cx="840000" cy="1260000"/>
          </a:xfrm>
          <a:prstGeom prst="rect">
            <a:avLst/>
          </a:prstGeom>
        </p:spPr>
      </p:pic>
      <p:pic>
        <p:nvPicPr>
          <p:cNvPr id="13" name="Grafik 12">
            <a:extLst>
              <a:ext uri="{FF2B5EF4-FFF2-40B4-BE49-F238E27FC236}">
                <a16:creationId xmlns:a16="http://schemas.microsoft.com/office/drawing/2014/main" id="{7A15859D-FD75-FCD4-A24B-ECC83F8BBB74}"/>
              </a:ext>
            </a:extLst>
          </p:cNvPr>
          <p:cNvPicPr>
            <a:picLocks noChangeAspect="1"/>
          </p:cNvPicPr>
          <p:nvPr/>
        </p:nvPicPr>
        <p:blipFill rotWithShape="1">
          <a:blip r:embed="rId11"/>
          <a:srcRect l="16496" t="551" r="12022" b="24520"/>
          <a:stretch/>
        </p:blipFill>
        <p:spPr>
          <a:xfrm>
            <a:off x="2308319" y="3465276"/>
            <a:ext cx="840000" cy="1260000"/>
          </a:xfrm>
          <a:prstGeom prst="rect">
            <a:avLst/>
          </a:prstGeom>
        </p:spPr>
      </p:pic>
      <p:pic>
        <p:nvPicPr>
          <p:cNvPr id="14" name="Grafik 13">
            <a:extLst>
              <a:ext uri="{FF2B5EF4-FFF2-40B4-BE49-F238E27FC236}">
                <a16:creationId xmlns:a16="http://schemas.microsoft.com/office/drawing/2014/main" id="{36CC4204-3EDC-EA3D-FE94-A086EA9C3D1F}"/>
              </a:ext>
            </a:extLst>
          </p:cNvPr>
          <p:cNvPicPr>
            <a:picLocks noChangeAspect="1"/>
          </p:cNvPicPr>
          <p:nvPr/>
        </p:nvPicPr>
        <p:blipFill rotWithShape="1">
          <a:blip r:embed="rId12"/>
          <a:srcRect l="17495" t="9219" r="15781" b="22886"/>
          <a:stretch/>
        </p:blipFill>
        <p:spPr>
          <a:xfrm>
            <a:off x="515938" y="3465276"/>
            <a:ext cx="840000" cy="1260000"/>
          </a:xfrm>
          <a:prstGeom prst="rect">
            <a:avLst/>
          </a:prstGeom>
        </p:spPr>
      </p:pic>
      <p:pic>
        <p:nvPicPr>
          <p:cNvPr id="15" name="Grafik 14">
            <a:extLst>
              <a:ext uri="{FF2B5EF4-FFF2-40B4-BE49-F238E27FC236}">
                <a16:creationId xmlns:a16="http://schemas.microsoft.com/office/drawing/2014/main" id="{536E55E3-FD83-6987-752F-9DE577D72E72}"/>
              </a:ext>
            </a:extLst>
          </p:cNvPr>
          <p:cNvPicPr>
            <a:picLocks noChangeAspect="1"/>
          </p:cNvPicPr>
          <p:nvPr/>
        </p:nvPicPr>
        <p:blipFill rotWithShape="1">
          <a:blip r:embed="rId13"/>
          <a:srcRect l="10677" t="3839" r="12885" b="22660"/>
          <a:stretch/>
        </p:blipFill>
        <p:spPr>
          <a:xfrm>
            <a:off x="3203363" y="3465276"/>
            <a:ext cx="840000" cy="1260000"/>
          </a:xfrm>
          <a:prstGeom prst="rect">
            <a:avLst/>
          </a:prstGeom>
        </p:spPr>
      </p:pic>
      <p:pic>
        <p:nvPicPr>
          <p:cNvPr id="16" name="Grafik 15">
            <a:extLst>
              <a:ext uri="{FF2B5EF4-FFF2-40B4-BE49-F238E27FC236}">
                <a16:creationId xmlns:a16="http://schemas.microsoft.com/office/drawing/2014/main" id="{477F0078-6611-4718-8239-9A898488C17E}"/>
              </a:ext>
            </a:extLst>
          </p:cNvPr>
          <p:cNvPicPr>
            <a:picLocks noChangeAspect="1"/>
          </p:cNvPicPr>
          <p:nvPr/>
        </p:nvPicPr>
        <p:blipFill rotWithShape="1">
          <a:blip r:embed="rId14"/>
          <a:srcRect l="15814" t="3796" r="14770" b="25044"/>
          <a:stretch/>
        </p:blipFill>
        <p:spPr>
          <a:xfrm>
            <a:off x="1423107" y="3465276"/>
            <a:ext cx="840000" cy="1260000"/>
          </a:xfrm>
          <a:prstGeom prst="rect">
            <a:avLst/>
          </a:prstGeom>
        </p:spPr>
      </p:pic>
      <p:pic>
        <p:nvPicPr>
          <p:cNvPr id="17" name="Grafik 16">
            <a:extLst>
              <a:ext uri="{FF2B5EF4-FFF2-40B4-BE49-F238E27FC236}">
                <a16:creationId xmlns:a16="http://schemas.microsoft.com/office/drawing/2014/main" id="{93333F43-9703-8774-F72F-81C2D803C063}"/>
              </a:ext>
            </a:extLst>
          </p:cNvPr>
          <p:cNvPicPr>
            <a:picLocks noChangeAspect="1"/>
          </p:cNvPicPr>
          <p:nvPr/>
        </p:nvPicPr>
        <p:blipFill rotWithShape="1">
          <a:blip r:embed="rId9"/>
          <a:srcRect l="62133" t="9910" r="6439" b="27564"/>
          <a:stretch/>
        </p:blipFill>
        <p:spPr>
          <a:xfrm>
            <a:off x="2308319" y="2142115"/>
            <a:ext cx="840000" cy="1260000"/>
          </a:xfrm>
          <a:prstGeom prst="rect">
            <a:avLst/>
          </a:prstGeom>
        </p:spPr>
      </p:pic>
      <p:sp>
        <p:nvSpPr>
          <p:cNvPr id="45" name="Rechteck 44">
            <a:extLst>
              <a:ext uri="{FF2B5EF4-FFF2-40B4-BE49-F238E27FC236}">
                <a16:creationId xmlns:a16="http://schemas.microsoft.com/office/drawing/2014/main" id="{C8D374BF-EF87-3EA4-B932-2D313F8A6157}"/>
              </a:ext>
            </a:extLst>
          </p:cNvPr>
          <p:cNvSpPr/>
          <p:nvPr/>
        </p:nvSpPr>
        <p:spPr>
          <a:xfrm>
            <a:off x="440996" y="6431761"/>
            <a:ext cx="1300133" cy="2675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600"/>
              </a:spcAft>
              <a:buClr>
                <a:srgbClr val="335D53"/>
              </a:buClr>
              <a:buSzTx/>
              <a:buFontTx/>
              <a:buNone/>
              <a:tabLst/>
              <a:defRPr/>
            </a:pPr>
            <a:r>
              <a:rPr kumimoji="0" lang="de-DE" sz="1100" b="0" i="0" u="none" strike="noStrike" kern="1200" cap="none" spc="0" normalizeH="0" baseline="0" noProof="0" dirty="0">
                <a:ln>
                  <a:noFill/>
                </a:ln>
                <a:solidFill>
                  <a:srgbClr val="FF0000"/>
                </a:solidFill>
                <a:effectLst/>
                <a:uLnTx/>
                <a:uFillTx/>
                <a:latin typeface="Calibri bold"/>
                <a:ea typeface="+mn-ea"/>
                <a:cs typeface="Calibri" pitchFamily="34" charset="0"/>
              </a:rPr>
              <a:t>Streng vertraulich</a:t>
            </a:r>
          </a:p>
        </p:txBody>
      </p:sp>
    </p:spTree>
    <p:extLst>
      <p:ext uri="{BB962C8B-B14F-4D97-AF65-F5344CB8AC3E}">
        <p14:creationId xmlns:p14="http://schemas.microsoft.com/office/powerpoint/2010/main" val="3150402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B03E5A0-749E-4012-35CA-96AFE8DEB83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46" name="think-cell Folie" r:id="rId4" imgW="305" imgH="303" progId="TCLayout.ActiveDocument.1">
                  <p:embed/>
                </p:oleObj>
              </mc:Choice>
              <mc:Fallback>
                <p:oleObj name="think-cell Folie" r:id="rId4" imgW="305" imgH="303" progId="TCLayout.ActiveDocument.1">
                  <p:embed/>
                  <p:pic>
                    <p:nvPicPr>
                      <p:cNvPr id="7" name="think-cell data - do not delete" hidden="1">
                        <a:extLst>
                          <a:ext uri="{FF2B5EF4-FFF2-40B4-BE49-F238E27FC236}">
                            <a16:creationId xmlns:a16="http://schemas.microsoft.com/office/drawing/2014/main" id="{5B03E5A0-749E-4012-35CA-96AFE8DEB83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AE9650B-5C36-000C-7DFF-1A83B96223D0}"/>
              </a:ext>
            </a:extLst>
          </p:cNvPr>
          <p:cNvSpPr>
            <a:spLocks noGrp="1"/>
          </p:cNvSpPr>
          <p:nvPr>
            <p:ph type="title"/>
          </p:nvPr>
        </p:nvSpPr>
        <p:spPr/>
        <p:txBody>
          <a:bodyPr/>
          <a:lstStyle/>
          <a:p>
            <a:r>
              <a:rPr lang="de-DE" dirty="0"/>
              <a:t>Wie sieht das ideale Zielunternehmen aus für </a:t>
            </a:r>
            <a:r>
              <a:rPr lang="de-DE" dirty="0" err="1"/>
              <a:t>Vendis</a:t>
            </a:r>
            <a:r>
              <a:rPr lang="de-DE" dirty="0"/>
              <a:t>?</a:t>
            </a:r>
            <a:br>
              <a:rPr lang="de-DE" dirty="0"/>
            </a:br>
            <a:endParaRPr lang="en-US" dirty="0"/>
          </a:p>
        </p:txBody>
      </p:sp>
      <p:sp>
        <p:nvSpPr>
          <p:cNvPr id="3" name="Foliennummernplatzhalter 2">
            <a:extLst>
              <a:ext uri="{FF2B5EF4-FFF2-40B4-BE49-F238E27FC236}">
                <a16:creationId xmlns:a16="http://schemas.microsoft.com/office/drawing/2014/main" id="{7D6B8D7B-4FD3-11BF-5FFE-6DDD9A7B8F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4" name="Inhaltsplatzhalter 2">
            <a:extLst>
              <a:ext uri="{FF2B5EF4-FFF2-40B4-BE49-F238E27FC236}">
                <a16:creationId xmlns:a16="http://schemas.microsoft.com/office/drawing/2014/main" id="{974A2DB7-6AF9-A853-60AB-39488692BBE7}"/>
              </a:ext>
            </a:extLst>
          </p:cNvPr>
          <p:cNvSpPr txBox="1">
            <a:spLocks/>
          </p:cNvSpPr>
          <p:nvPr/>
        </p:nvSpPr>
        <p:spPr>
          <a:xfrm>
            <a:off x="410626" y="1556792"/>
            <a:ext cx="11205641" cy="4691608"/>
          </a:xfrm>
          <a:prstGeom prst="rect">
            <a:avLst/>
          </a:prstGeom>
        </p:spPr>
        <p:txBody>
          <a:bodyPr/>
          <a:lstStyle>
            <a:lvl1pPr marL="252000" indent="-180000" algn="l" defTabSz="914400" rtl="0" eaLnBrk="1" latinLnBrk="0" hangingPunct="1">
              <a:lnSpc>
                <a:spcPct val="100000"/>
              </a:lnSpc>
              <a:spcBef>
                <a:spcPts val="0"/>
              </a:spcBef>
              <a:spcAft>
                <a:spcPts val="600"/>
              </a:spcAft>
              <a:buClr>
                <a:srgbClr val="BDA577"/>
              </a:buClr>
              <a:buFont typeface="Wingdings" panose="05000000000000000000" pitchFamily="2" charset="2"/>
              <a:buChar char="§"/>
              <a:defRPr lang="de-DE" sz="1800" kern="1200" dirty="0" smtClean="0">
                <a:solidFill>
                  <a:schemeClr val="tx1"/>
                </a:solidFill>
                <a:latin typeface="+mj-lt"/>
                <a:ea typeface="+mn-ea"/>
                <a:cs typeface="+mn-cs"/>
              </a:defRPr>
            </a:lvl1pPr>
            <a:lvl2pPr marL="504000" indent="-180000" algn="l" defTabSz="914400" rtl="0" eaLnBrk="1" latinLnBrk="0" hangingPunct="1">
              <a:lnSpc>
                <a:spcPct val="100000"/>
              </a:lnSpc>
              <a:spcBef>
                <a:spcPts val="0"/>
              </a:spcBef>
              <a:spcAft>
                <a:spcPts val="600"/>
              </a:spcAft>
              <a:buClr>
                <a:srgbClr val="BDA577"/>
              </a:buClr>
              <a:buFont typeface="Courier New" panose="02070309020205020404" pitchFamily="49" charset="0"/>
              <a:buChar char="o"/>
              <a:defRPr lang="de-DE" sz="1600" b="0" kern="1200" dirty="0" smtClean="0">
                <a:solidFill>
                  <a:schemeClr val="tx1"/>
                </a:solidFill>
                <a:latin typeface="+mj-lt"/>
                <a:ea typeface="+mn-ea"/>
                <a:cs typeface="+mn-cs"/>
              </a:defRPr>
            </a:lvl2pPr>
            <a:lvl3pPr marL="756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400" kern="1200" dirty="0" smtClean="0">
                <a:solidFill>
                  <a:schemeClr val="tx1"/>
                </a:solidFill>
                <a:latin typeface="+mj-lt"/>
                <a:ea typeface="+mn-ea"/>
                <a:cs typeface="+mn-cs"/>
              </a:defRPr>
            </a:lvl3pPr>
            <a:lvl4pPr marL="1008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200" kern="1200" dirty="0" smtClean="0">
                <a:solidFill>
                  <a:schemeClr val="tx1"/>
                </a:solidFill>
                <a:latin typeface="+mj-lt"/>
                <a:ea typeface="+mn-ea"/>
                <a:cs typeface="+mn-cs"/>
              </a:defRPr>
            </a:lvl4pPr>
            <a:lvl5pPr marL="1260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200" kern="1200" dirty="0">
                <a:solidFill>
                  <a:schemeClr val="tx1"/>
                </a:solidFill>
                <a:latin typeface="+mj-lt"/>
                <a:ea typeface="+mn-ea"/>
                <a:cs typeface="+mn-cs"/>
              </a:defRPr>
            </a:lvl5pPr>
            <a:lvl6pPr marL="1512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6pPr>
            <a:lvl7pPr marL="1764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7pPr>
            <a:lvl8pPr marL="2016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8pPr>
            <a:lvl9pPr marL="2268000" indent="-180000" algn="l" defTabSz="914400" rtl="0" eaLnBrk="1" latinLnBrk="0" hangingPunct="1">
              <a:lnSpc>
                <a:spcPct val="9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9pPr>
          </a:lstStyle>
          <a:p>
            <a:pPr marL="0" indent="0" algn="ctr">
              <a:buFont typeface="Wingdings" panose="05000000000000000000" pitchFamily="2" charset="2"/>
              <a:buNone/>
            </a:pPr>
            <a:r>
              <a:rPr lang="en-US" sz="2400" b="1" i="1"/>
              <a:t>“The Manager compared its targeted businesses as entrepreneurs driving at 180 km/h, in cars that were only built to drive 120 km/h.”</a:t>
            </a:r>
          </a:p>
          <a:p>
            <a:pPr marL="0" indent="0" algn="ctr">
              <a:buFont typeface="Wingdings" panose="05000000000000000000" pitchFamily="2" charset="2"/>
              <a:buNone/>
            </a:pPr>
            <a:endParaRPr lang="en-US" b="1" i="1"/>
          </a:p>
          <a:p>
            <a:endParaRPr lang="en-US"/>
          </a:p>
        </p:txBody>
      </p:sp>
      <p:pic>
        <p:nvPicPr>
          <p:cNvPr id="5" name="Picture 4" descr="Leichtathletik-WM: Usain Bolt Weltmeister über 100 Meter">
            <a:extLst>
              <a:ext uri="{FF2B5EF4-FFF2-40B4-BE49-F238E27FC236}">
                <a16:creationId xmlns:a16="http://schemas.microsoft.com/office/drawing/2014/main" id="{BA073945-C8A7-33F5-26D5-84CDED76D6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0000" y="2670703"/>
            <a:ext cx="6169660" cy="34729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5 Tests to Tell if you Need Some New Runners for Christmas |  Centresports.com.au">
            <a:extLst>
              <a:ext uri="{FF2B5EF4-FFF2-40B4-BE49-F238E27FC236}">
                <a16:creationId xmlns:a16="http://schemas.microsoft.com/office/drawing/2014/main" id="{F10E2800-D8CC-90FB-BAB0-6C67E709713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99201" y="3650023"/>
            <a:ext cx="5482174" cy="2763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64813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B03E5A0-749E-4012-35CA-96AFE8DEB83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70" name="think-cell Folie" r:id="rId4" imgW="305" imgH="303" progId="TCLayout.ActiveDocument.1">
                  <p:embed/>
                </p:oleObj>
              </mc:Choice>
              <mc:Fallback>
                <p:oleObj name="think-cell Folie" r:id="rId4" imgW="305" imgH="303" progId="TCLayout.ActiveDocument.1">
                  <p:embed/>
                  <p:pic>
                    <p:nvPicPr>
                      <p:cNvPr id="7" name="think-cell data - do not delete" hidden="1">
                        <a:extLst>
                          <a:ext uri="{FF2B5EF4-FFF2-40B4-BE49-F238E27FC236}">
                            <a16:creationId xmlns:a16="http://schemas.microsoft.com/office/drawing/2014/main" id="{5B03E5A0-749E-4012-35CA-96AFE8DEB83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AE9650B-5C36-000C-7DFF-1A83B96223D0}"/>
              </a:ext>
            </a:extLst>
          </p:cNvPr>
          <p:cNvSpPr>
            <a:spLocks noGrp="1"/>
          </p:cNvSpPr>
          <p:nvPr>
            <p:ph type="title"/>
          </p:nvPr>
        </p:nvSpPr>
        <p:spPr/>
        <p:txBody>
          <a:bodyPr/>
          <a:lstStyle/>
          <a:p>
            <a:r>
              <a:rPr lang="de-DE" dirty="0" err="1"/>
              <a:t>Vendis</a:t>
            </a:r>
            <a:r>
              <a:rPr lang="de-DE" dirty="0"/>
              <a:t> – Einer der besten Konsumgüter-Spezialisten in Europa</a:t>
            </a:r>
            <a:br>
              <a:rPr lang="de-DE" dirty="0"/>
            </a:br>
            <a:endParaRPr lang="en-US" dirty="0"/>
          </a:p>
        </p:txBody>
      </p:sp>
      <p:sp>
        <p:nvSpPr>
          <p:cNvPr id="3" name="Foliennummernplatzhalter 2">
            <a:extLst>
              <a:ext uri="{FF2B5EF4-FFF2-40B4-BE49-F238E27FC236}">
                <a16:creationId xmlns:a16="http://schemas.microsoft.com/office/drawing/2014/main" id="{7D6B8D7B-4FD3-11BF-5FFE-6DDD9A7B8F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4" name="Inhaltsplatzhalter 1">
            <a:extLst>
              <a:ext uri="{FF2B5EF4-FFF2-40B4-BE49-F238E27FC236}">
                <a16:creationId xmlns:a16="http://schemas.microsoft.com/office/drawing/2014/main" id="{BB43BA40-5B85-3709-6090-55DFE61A5341}"/>
              </a:ext>
            </a:extLst>
          </p:cNvPr>
          <p:cNvSpPr txBox="1">
            <a:spLocks/>
          </p:cNvSpPr>
          <p:nvPr/>
        </p:nvSpPr>
        <p:spPr>
          <a:xfrm>
            <a:off x="410626" y="1556792"/>
            <a:ext cx="11205641" cy="4691608"/>
          </a:xfrm>
          <a:prstGeom prst="rect">
            <a:avLst/>
          </a:prstGeom>
        </p:spPr>
        <p:txBody>
          <a:bodyPr>
            <a:normAutofit/>
          </a:bodyPr>
          <a:lstStyle>
            <a:lvl1pPr marL="252000" indent="-180000" algn="l" defTabSz="914400" rtl="0" eaLnBrk="1" latinLnBrk="0" hangingPunct="1">
              <a:lnSpc>
                <a:spcPct val="100000"/>
              </a:lnSpc>
              <a:spcBef>
                <a:spcPts val="0"/>
              </a:spcBef>
              <a:spcAft>
                <a:spcPts val="600"/>
              </a:spcAft>
              <a:buClr>
                <a:srgbClr val="BDA577"/>
              </a:buClr>
              <a:buFont typeface="Wingdings" panose="05000000000000000000" pitchFamily="2" charset="2"/>
              <a:buChar char="§"/>
              <a:defRPr lang="de-DE" sz="1800" kern="1200" dirty="0" smtClean="0">
                <a:solidFill>
                  <a:schemeClr val="tx1"/>
                </a:solidFill>
                <a:latin typeface="+mj-lt"/>
                <a:ea typeface="+mn-ea"/>
                <a:cs typeface="+mn-cs"/>
              </a:defRPr>
            </a:lvl1pPr>
            <a:lvl2pPr marL="504000" indent="-180000" algn="l" defTabSz="914400" rtl="0" eaLnBrk="1" latinLnBrk="0" hangingPunct="1">
              <a:lnSpc>
                <a:spcPct val="100000"/>
              </a:lnSpc>
              <a:spcBef>
                <a:spcPts val="0"/>
              </a:spcBef>
              <a:spcAft>
                <a:spcPts val="600"/>
              </a:spcAft>
              <a:buClr>
                <a:srgbClr val="BDA577"/>
              </a:buClr>
              <a:buFont typeface="Courier New" panose="02070309020205020404" pitchFamily="49" charset="0"/>
              <a:buChar char="o"/>
              <a:defRPr lang="de-DE" sz="1600" b="0" kern="1200" dirty="0" smtClean="0">
                <a:solidFill>
                  <a:schemeClr val="tx1"/>
                </a:solidFill>
                <a:latin typeface="+mj-lt"/>
                <a:ea typeface="+mn-ea"/>
                <a:cs typeface="+mn-cs"/>
              </a:defRPr>
            </a:lvl2pPr>
            <a:lvl3pPr marL="756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400" kern="1200" dirty="0" smtClean="0">
                <a:solidFill>
                  <a:schemeClr val="tx1"/>
                </a:solidFill>
                <a:latin typeface="+mj-lt"/>
                <a:ea typeface="+mn-ea"/>
                <a:cs typeface="+mn-cs"/>
              </a:defRPr>
            </a:lvl3pPr>
            <a:lvl4pPr marL="1008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200" kern="1200" dirty="0" smtClean="0">
                <a:solidFill>
                  <a:schemeClr val="tx1"/>
                </a:solidFill>
                <a:latin typeface="+mj-lt"/>
                <a:ea typeface="+mn-ea"/>
                <a:cs typeface="+mn-cs"/>
              </a:defRPr>
            </a:lvl4pPr>
            <a:lvl5pPr marL="1260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200" kern="1200" dirty="0">
                <a:solidFill>
                  <a:schemeClr val="tx1"/>
                </a:solidFill>
                <a:latin typeface="+mj-lt"/>
                <a:ea typeface="+mn-ea"/>
                <a:cs typeface="+mn-cs"/>
              </a:defRPr>
            </a:lvl5pPr>
            <a:lvl6pPr marL="1512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6pPr>
            <a:lvl7pPr marL="1764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7pPr>
            <a:lvl8pPr marL="2016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8pPr>
            <a:lvl9pPr marL="2268000" indent="-180000" algn="l" defTabSz="914400" rtl="0" eaLnBrk="1" latinLnBrk="0" hangingPunct="1">
              <a:lnSpc>
                <a:spcPct val="9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9pPr>
          </a:lstStyle>
          <a:p>
            <a:pPr marL="0" indent="0">
              <a:buFont typeface="Wingdings" panose="05000000000000000000" pitchFamily="2" charset="2"/>
              <a:buNone/>
            </a:pPr>
            <a:r>
              <a:rPr lang="de-DE" sz="2400"/>
              <a:t>Vendis konzentriert sich auf Firmen, bei denen Sie mindestens zwei der folgenden </a:t>
            </a:r>
            <a:r>
              <a:rPr lang="de-DE" sz="2400" b="1"/>
              <a:t>“C-Strategien” </a:t>
            </a:r>
            <a:r>
              <a:rPr lang="de-DE" sz="2400"/>
              <a:t>umsetzen können:</a:t>
            </a:r>
          </a:p>
          <a:p>
            <a:pPr marL="0" indent="0">
              <a:buFont typeface="Wingdings" panose="05000000000000000000" pitchFamily="2" charset="2"/>
              <a:buNone/>
            </a:pPr>
            <a:endParaRPr lang="de-DE" sz="2400"/>
          </a:p>
          <a:p>
            <a:pPr lvl="1"/>
            <a:r>
              <a:rPr lang="de-DE" sz="2400" b="1" i="1"/>
              <a:t>“Continue” – </a:t>
            </a:r>
            <a:r>
              <a:rPr lang="de-DE" sz="2400"/>
              <a:t>Weitere Geschäfte und Filialen eröffnen (oft auch im Ausland)</a:t>
            </a:r>
            <a:endParaRPr lang="de-DE" sz="2400" b="1" i="1"/>
          </a:p>
          <a:p>
            <a:pPr lvl="1"/>
            <a:r>
              <a:rPr lang="de-DE" sz="2400" b="1" i="1"/>
              <a:t>“Categories” – </a:t>
            </a:r>
            <a:r>
              <a:rPr lang="de-DE" sz="2400"/>
              <a:t>Erweiterung des Produktkataloges</a:t>
            </a:r>
            <a:endParaRPr lang="de-DE" sz="2400" b="1" i="1"/>
          </a:p>
          <a:p>
            <a:pPr lvl="1"/>
            <a:r>
              <a:rPr lang="de-DE" sz="2400" b="1" i="1"/>
              <a:t>“Countries” –</a:t>
            </a:r>
            <a:r>
              <a:rPr lang="de-DE" sz="2400"/>
              <a:t> Vom “local player” zum “pan-europäischem Champion”</a:t>
            </a:r>
            <a:endParaRPr lang="de-DE" sz="2400" b="1" i="1"/>
          </a:p>
          <a:p>
            <a:pPr lvl="1"/>
            <a:r>
              <a:rPr lang="de-DE" sz="2400" b="1" i="1"/>
              <a:t>“Channels” – </a:t>
            </a:r>
            <a:r>
              <a:rPr lang="de-DE" sz="2400"/>
              <a:t>Omni-Channel Verkauf (vor allem Online) vorantreiben</a:t>
            </a:r>
            <a:endParaRPr lang="de-DE" sz="2400" b="1" i="1"/>
          </a:p>
          <a:p>
            <a:pPr lvl="1"/>
            <a:r>
              <a:rPr lang="de-DE" sz="2400" b="1" i="1"/>
              <a:t>“Companies” –</a:t>
            </a:r>
            <a:r>
              <a:rPr lang="de-DE" sz="2400"/>
              <a:t> Buy &amp; Build Zukäufe von anderen Firmen</a:t>
            </a:r>
            <a:r>
              <a:rPr lang="de-DE" sz="2400" b="1" i="1"/>
              <a:t> </a:t>
            </a:r>
          </a:p>
          <a:p>
            <a:pPr lvl="1"/>
            <a:endParaRPr lang="de-DE" sz="2200" b="1" i="1"/>
          </a:p>
        </p:txBody>
      </p:sp>
    </p:spTree>
    <p:extLst>
      <p:ext uri="{BB962C8B-B14F-4D97-AF65-F5344CB8AC3E}">
        <p14:creationId xmlns:p14="http://schemas.microsoft.com/office/powerpoint/2010/main" val="598218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2E361-CDB0-E566-F892-FAFA750F1393}"/>
            </a:ext>
          </a:extLst>
        </p:cNvPr>
        <p:cNvGrpSpPr/>
        <p:nvPr/>
      </p:nvGrpSpPr>
      <p:grpSpPr>
        <a:xfrm>
          <a:off x="0" y="0"/>
          <a:ext cx="0" cy="0"/>
          <a:chOff x="0" y="0"/>
          <a:chExt cx="0" cy="0"/>
        </a:xfrm>
      </p:grpSpPr>
      <p:sp>
        <p:nvSpPr>
          <p:cNvPr id="5" name="Rechteck 4">
            <a:extLst>
              <a:ext uri="{FF2B5EF4-FFF2-40B4-BE49-F238E27FC236}">
                <a16:creationId xmlns:a16="http://schemas.microsoft.com/office/drawing/2014/main" id="{51BBD7B4-F112-C5AA-2630-6EF2D17ED6EB}"/>
              </a:ext>
            </a:extLst>
          </p:cNvPr>
          <p:cNvSpPr>
            <a:spLocks/>
          </p:cNvSpPr>
          <p:nvPr/>
        </p:nvSpPr>
        <p:spPr>
          <a:xfrm>
            <a:off x="4332288" y="2211234"/>
            <a:ext cx="3527424" cy="1707982"/>
          </a:xfrm>
          <a:prstGeom prst="rect">
            <a:avLst/>
          </a:prstGeom>
          <a:solidFill>
            <a:schemeClr val="accent1"/>
          </a:solidFill>
          <a:ln w="12700" cap="flat" cmpd="sng" algn="ctr">
            <a:noFill/>
            <a:prstDash val="solid"/>
            <a:miter lim="800000"/>
          </a:ln>
          <a:effectLst/>
        </p:spPr>
        <p:txBody>
          <a:bodyPr wrap="square" lIns="144000" tIns="108000" rIns="144000" bIns="108000" rtlCol="0" anchor="t" anchorCtr="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e-DE" sz="1600" b="0" i="0" u="none" strike="noStrike" kern="1200" cap="none" spc="0" normalizeH="0" baseline="0" noProof="0" dirty="0">
              <a:ln>
                <a:noFill/>
              </a:ln>
              <a:solidFill>
                <a:srgbClr val="2E4F4C">
                  <a:lumMod val="100000"/>
                </a:srgbClr>
              </a:solidFill>
              <a:effectLst/>
              <a:uLnTx/>
              <a:uFillTx/>
              <a:latin typeface="Calibri Light"/>
              <a:ea typeface="+mn-ea"/>
              <a:cs typeface="+mn-cs"/>
            </a:endParaRPr>
          </a:p>
        </p:txBody>
      </p:sp>
      <p:sp>
        <p:nvSpPr>
          <p:cNvPr id="10" name="Rechteck 9">
            <a:extLst>
              <a:ext uri="{FF2B5EF4-FFF2-40B4-BE49-F238E27FC236}">
                <a16:creationId xmlns:a16="http://schemas.microsoft.com/office/drawing/2014/main" id="{4215F59B-19BE-F33F-A901-47551C724357}"/>
              </a:ext>
            </a:extLst>
          </p:cNvPr>
          <p:cNvSpPr>
            <a:spLocks/>
          </p:cNvSpPr>
          <p:nvPr/>
        </p:nvSpPr>
        <p:spPr>
          <a:xfrm>
            <a:off x="8158163" y="2211234"/>
            <a:ext cx="3527424" cy="1707982"/>
          </a:xfrm>
          <a:prstGeom prst="rect">
            <a:avLst/>
          </a:prstGeom>
          <a:solidFill>
            <a:schemeClr val="accent1"/>
          </a:solidFill>
          <a:ln w="12700" cap="flat" cmpd="sng" algn="ctr">
            <a:noFill/>
            <a:prstDash val="solid"/>
            <a:miter lim="800000"/>
          </a:ln>
          <a:effectLst/>
        </p:spPr>
        <p:txBody>
          <a:bodyPr wrap="square" lIns="144000" tIns="108000" rIns="144000" bIns="108000" rtlCol="0" anchor="t" anchorCtr="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e-DE" sz="1600" b="0" i="0" u="none" strike="noStrike" kern="1200" cap="none" spc="0" normalizeH="0" baseline="0" noProof="0" dirty="0">
              <a:ln>
                <a:noFill/>
              </a:ln>
              <a:solidFill>
                <a:srgbClr val="2E4F4C">
                  <a:lumMod val="100000"/>
                </a:srgbClr>
              </a:solidFill>
              <a:effectLst/>
              <a:uLnTx/>
              <a:uFillTx/>
              <a:latin typeface="Calibri Light"/>
              <a:ea typeface="+mn-ea"/>
              <a:cs typeface="+mn-cs"/>
            </a:endParaRPr>
          </a:p>
        </p:txBody>
      </p:sp>
      <p:graphicFrame>
        <p:nvGraphicFramePr>
          <p:cNvPr id="14" name="think-cell data - do not delete" hidden="1">
            <a:extLst>
              <a:ext uri="{FF2B5EF4-FFF2-40B4-BE49-F238E27FC236}">
                <a16:creationId xmlns:a16="http://schemas.microsoft.com/office/drawing/2014/main" id="{5287EC33-740D-B222-62F7-F0E9E9055CA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794" name="think-cell Folie" r:id="rId4" imgW="305" imgH="303" progId="TCLayout.ActiveDocument.1">
                  <p:embed/>
                </p:oleObj>
              </mc:Choice>
              <mc:Fallback>
                <p:oleObj name="think-cell Folie" r:id="rId4" imgW="305" imgH="303" progId="TCLayout.ActiveDocument.1">
                  <p:embed/>
                  <p:pic>
                    <p:nvPicPr>
                      <p:cNvPr id="14" name="think-cell data - do not delete" hidden="1">
                        <a:extLst>
                          <a:ext uri="{FF2B5EF4-FFF2-40B4-BE49-F238E27FC236}">
                            <a16:creationId xmlns:a16="http://schemas.microsoft.com/office/drawing/2014/main" id="{5287EC33-740D-B222-62F7-F0E9E9055CA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D7838E32-8667-4AD6-4C69-FAA3E8EF67DB}"/>
              </a:ext>
            </a:extLst>
          </p:cNvPr>
          <p:cNvSpPr>
            <a:spLocks noGrp="1"/>
          </p:cNvSpPr>
          <p:nvPr>
            <p:ph type="title"/>
          </p:nvPr>
        </p:nvSpPr>
        <p:spPr/>
        <p:txBody>
          <a:bodyPr vert="horz"/>
          <a:lstStyle/>
          <a:p>
            <a:r>
              <a:rPr lang="de-DE" dirty="0">
                <a:solidFill>
                  <a:schemeClr val="tx2">
                    <a:lumMod val="100000"/>
                  </a:schemeClr>
                </a:solidFill>
              </a:rPr>
              <a:t>MPE International 9*</a:t>
            </a:r>
          </a:p>
        </p:txBody>
      </p:sp>
      <p:sp>
        <p:nvSpPr>
          <p:cNvPr id="3" name="Foliennummernplatzhalter 2">
            <a:extLst>
              <a:ext uri="{FF2B5EF4-FFF2-40B4-BE49-F238E27FC236}">
                <a16:creationId xmlns:a16="http://schemas.microsoft.com/office/drawing/2014/main" id="{0F0A69FB-ED78-458F-20DF-C406C0E6F70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lumMod val="100000"/>
                  </a:srgbClr>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de-DE" sz="1200" b="0" i="0" u="none" strike="noStrike" kern="1200" cap="none" spc="0" normalizeH="0" baseline="0" noProof="0" dirty="0">
              <a:ln>
                <a:noFill/>
              </a:ln>
              <a:solidFill>
                <a:srgbClr val="2E4F4C">
                  <a:lumMod val="100000"/>
                </a:srgbClr>
              </a:solidFill>
              <a:effectLst/>
              <a:uLnTx/>
              <a:uFillTx/>
              <a:latin typeface="Calibri Light"/>
              <a:cs typeface="Arial" panose="020B0604020202020204" pitchFamily="34" charset="0"/>
            </a:endParaRPr>
          </a:p>
        </p:txBody>
      </p:sp>
      <p:sp>
        <p:nvSpPr>
          <p:cNvPr id="6" name="TextBox 15">
            <a:extLst>
              <a:ext uri="{FF2B5EF4-FFF2-40B4-BE49-F238E27FC236}">
                <a16:creationId xmlns:a16="http://schemas.microsoft.com/office/drawing/2014/main" id="{EB84A46E-4EB9-544B-E366-231557A2B73F}"/>
              </a:ext>
            </a:extLst>
          </p:cNvPr>
          <p:cNvSpPr txBox="1">
            <a:spLocks/>
          </p:cNvSpPr>
          <p:nvPr/>
        </p:nvSpPr>
        <p:spPr>
          <a:xfrm>
            <a:off x="522286" y="1819399"/>
            <a:ext cx="3517900" cy="276999"/>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de-DE" sz="1800" b="0" i="0" u="none" strike="noStrike" kern="1200" cap="none" spc="0" normalizeH="0" baseline="0" noProof="1">
                <a:ln>
                  <a:noFill/>
                </a:ln>
                <a:solidFill>
                  <a:srgbClr val="000000">
                    <a:lumMod val="100000"/>
                  </a:srgbClr>
                </a:solidFill>
                <a:effectLst/>
                <a:uLnTx/>
                <a:uFillTx/>
                <a:latin typeface="Calibri Light"/>
                <a:ea typeface="+mn-ea"/>
                <a:cs typeface="+mn-cs"/>
              </a:rPr>
              <a:t>Ratenanlage</a:t>
            </a:r>
            <a:endParaRPr kumimoji="0" lang="de-DE" sz="1800" b="0" i="0" u="none" strike="noStrike" kern="1200" cap="none" spc="0" normalizeH="0" baseline="0" noProof="1">
              <a:ln>
                <a:noFill/>
              </a:ln>
              <a:solidFill>
                <a:srgbClr val="000000">
                  <a:lumMod val="100000"/>
                </a:srgbClr>
              </a:solidFill>
              <a:effectLst/>
              <a:uLnTx/>
              <a:uFillTx/>
              <a:latin typeface="Calibri Light"/>
              <a:ea typeface="+mn-ea"/>
              <a:cs typeface="Calibri Light" panose="020F0302020204030204" pitchFamily="34" charset="0"/>
            </a:endParaRPr>
          </a:p>
        </p:txBody>
      </p:sp>
      <p:sp>
        <p:nvSpPr>
          <p:cNvPr id="7" name="TextBox 15">
            <a:extLst>
              <a:ext uri="{FF2B5EF4-FFF2-40B4-BE49-F238E27FC236}">
                <a16:creationId xmlns:a16="http://schemas.microsoft.com/office/drawing/2014/main" id="{3919F59C-3227-2263-DF34-56BBBB5B2FCA}"/>
              </a:ext>
            </a:extLst>
          </p:cNvPr>
          <p:cNvSpPr txBox="1">
            <a:spLocks/>
          </p:cNvSpPr>
          <p:nvPr/>
        </p:nvSpPr>
        <p:spPr>
          <a:xfrm>
            <a:off x="4332288" y="1819399"/>
            <a:ext cx="3517900" cy="276999"/>
          </a:xfrm>
          <a:prstGeom prst="rect">
            <a:avLst/>
          </a:prstGeom>
        </p:spPr>
        <p:txBody>
          <a:bodyPr vert="horz" lIns="0" tIns="0" rIns="0" bIns="0" rtlCol="0">
            <a:noAutofit/>
          </a:bodyPr>
          <a:lstStyle>
            <a:defPPr>
              <a:defRPr lang="de-DE"/>
            </a:defPPr>
            <a:lvl1pPr indent="0">
              <a:lnSpc>
                <a:spcPct val="120000"/>
              </a:lnSpc>
              <a:spcBef>
                <a:spcPts val="0"/>
              </a:spcBef>
              <a:spcAft>
                <a:spcPts val="600"/>
              </a:spcAft>
              <a:buFont typeface="Arial" panose="020B0604020202020204" pitchFamily="34" charset="0"/>
              <a:buNone/>
              <a:defRPr sz="2000" b="1">
                <a:solidFill>
                  <a:srgbClr val="1488FC"/>
                </a:solidFill>
                <a:latin typeface="Arial" panose="020B06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de-DE" sz="1800" b="0" i="0" u="none" strike="noStrike" kern="1200" cap="none" spc="0" normalizeH="0" baseline="0" noProof="1">
                <a:ln>
                  <a:noFill/>
                </a:ln>
                <a:solidFill>
                  <a:srgbClr val="000000">
                    <a:lumMod val="100000"/>
                  </a:srgbClr>
                </a:solidFill>
                <a:effectLst/>
                <a:uLnTx/>
                <a:uFillTx/>
                <a:latin typeface="Calibri Light"/>
                <a:ea typeface="+mn-ea"/>
                <a:cs typeface="+mn-cs"/>
              </a:rPr>
              <a:t>Einmalanlage</a:t>
            </a:r>
            <a:endParaRPr kumimoji="0" lang="de-DE" sz="1800" b="0" i="0" u="none" strike="noStrike" kern="1200" cap="none" spc="0" normalizeH="0" baseline="0" noProof="1">
              <a:ln>
                <a:noFill/>
              </a:ln>
              <a:solidFill>
                <a:srgbClr val="000000">
                  <a:lumMod val="100000"/>
                </a:srgbClr>
              </a:solidFill>
              <a:effectLst/>
              <a:uLnTx/>
              <a:uFillTx/>
              <a:latin typeface="Calibri Light"/>
              <a:ea typeface="+mn-ea"/>
              <a:cs typeface="Calibri Light" panose="020F0302020204030204" pitchFamily="34" charset="0"/>
            </a:endParaRPr>
          </a:p>
        </p:txBody>
      </p:sp>
      <p:sp>
        <p:nvSpPr>
          <p:cNvPr id="9" name="Rechteck 8">
            <a:extLst>
              <a:ext uri="{FF2B5EF4-FFF2-40B4-BE49-F238E27FC236}">
                <a16:creationId xmlns:a16="http://schemas.microsoft.com/office/drawing/2014/main" id="{72209745-06D1-E645-6676-05BD62AADE99}"/>
              </a:ext>
            </a:extLst>
          </p:cNvPr>
          <p:cNvSpPr>
            <a:spLocks/>
          </p:cNvSpPr>
          <p:nvPr/>
        </p:nvSpPr>
        <p:spPr>
          <a:xfrm>
            <a:off x="4332288" y="2175233"/>
            <a:ext cx="3517900" cy="3600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alibri bold"/>
              <a:ea typeface="+mn-ea"/>
              <a:cs typeface="+mn-cs"/>
            </a:endParaRPr>
          </a:p>
        </p:txBody>
      </p:sp>
      <p:sp>
        <p:nvSpPr>
          <p:cNvPr id="11" name="TextBox 15">
            <a:extLst>
              <a:ext uri="{FF2B5EF4-FFF2-40B4-BE49-F238E27FC236}">
                <a16:creationId xmlns:a16="http://schemas.microsoft.com/office/drawing/2014/main" id="{4C969FD7-E18A-5836-A9EA-2FEDC83CDB40}"/>
              </a:ext>
            </a:extLst>
          </p:cNvPr>
          <p:cNvSpPr txBox="1">
            <a:spLocks/>
          </p:cNvSpPr>
          <p:nvPr/>
        </p:nvSpPr>
        <p:spPr>
          <a:xfrm>
            <a:off x="8158163" y="1819399"/>
            <a:ext cx="3517900" cy="276999"/>
          </a:xfrm>
          <a:prstGeom prst="rect">
            <a:avLst/>
          </a:prstGeom>
        </p:spPr>
        <p:txBody>
          <a:bodyPr vert="horz" lIns="0" tIns="0" rIns="0" bIns="0" rtlCol="0">
            <a:noAutofit/>
          </a:bodyPr>
          <a:lstStyle>
            <a:defPPr>
              <a:defRPr lang="de-DE"/>
            </a:defPPr>
            <a:lvl1pPr indent="0">
              <a:lnSpc>
                <a:spcPct val="120000"/>
              </a:lnSpc>
              <a:spcBef>
                <a:spcPts val="0"/>
              </a:spcBef>
              <a:spcAft>
                <a:spcPts val="600"/>
              </a:spcAft>
              <a:buFont typeface="Arial" panose="020B0604020202020204" pitchFamily="34" charset="0"/>
              <a:buNone/>
              <a:defRPr sz="2000" b="1">
                <a:solidFill>
                  <a:srgbClr val="1488FC"/>
                </a:solidFill>
                <a:latin typeface="Arial" panose="020B06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de-DE" sz="1800" b="0" i="0" u="none" strike="noStrike" kern="1200" cap="none" spc="0" normalizeH="0" baseline="0" noProof="1">
                <a:ln>
                  <a:noFill/>
                </a:ln>
                <a:solidFill>
                  <a:srgbClr val="000000">
                    <a:lumMod val="100000"/>
                  </a:srgbClr>
                </a:solidFill>
                <a:effectLst/>
                <a:uLnTx/>
                <a:uFillTx/>
                <a:latin typeface="Calibri Light"/>
                <a:ea typeface="+mn-ea"/>
                <a:cs typeface="+mn-cs"/>
              </a:rPr>
              <a:t>Kombianlage</a:t>
            </a:r>
            <a:endParaRPr kumimoji="0" lang="de-DE" sz="1800" b="0" i="0" u="none" strike="noStrike" kern="1200" cap="none" spc="0" normalizeH="0" baseline="0" noProof="1">
              <a:ln>
                <a:noFill/>
              </a:ln>
              <a:solidFill>
                <a:srgbClr val="000000">
                  <a:lumMod val="100000"/>
                </a:srgbClr>
              </a:solidFill>
              <a:effectLst/>
              <a:uLnTx/>
              <a:uFillTx/>
              <a:latin typeface="Calibri Light"/>
              <a:ea typeface="+mn-ea"/>
              <a:cs typeface="Calibri Light" panose="020F0302020204030204" pitchFamily="34" charset="0"/>
            </a:endParaRPr>
          </a:p>
        </p:txBody>
      </p:sp>
      <p:sp>
        <p:nvSpPr>
          <p:cNvPr id="12" name="Rechteck 11">
            <a:extLst>
              <a:ext uri="{FF2B5EF4-FFF2-40B4-BE49-F238E27FC236}">
                <a16:creationId xmlns:a16="http://schemas.microsoft.com/office/drawing/2014/main" id="{FE9B71D1-53C2-A664-4DF0-644B68A0534B}"/>
              </a:ext>
            </a:extLst>
          </p:cNvPr>
          <p:cNvSpPr>
            <a:spLocks/>
          </p:cNvSpPr>
          <p:nvPr/>
        </p:nvSpPr>
        <p:spPr>
          <a:xfrm>
            <a:off x="8158163" y="2175233"/>
            <a:ext cx="3517900" cy="3600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alibri bold"/>
              <a:ea typeface="+mn-ea"/>
              <a:cs typeface="+mn-cs"/>
            </a:endParaRPr>
          </a:p>
        </p:txBody>
      </p:sp>
      <p:sp>
        <p:nvSpPr>
          <p:cNvPr id="15" name="TextBox 15">
            <a:extLst>
              <a:ext uri="{FF2B5EF4-FFF2-40B4-BE49-F238E27FC236}">
                <a16:creationId xmlns:a16="http://schemas.microsoft.com/office/drawing/2014/main" id="{7E380264-4BC2-A735-CDD4-3EEDCF48D608}"/>
              </a:ext>
            </a:extLst>
          </p:cNvPr>
          <p:cNvSpPr txBox="1">
            <a:spLocks/>
          </p:cNvSpPr>
          <p:nvPr/>
        </p:nvSpPr>
        <p:spPr>
          <a:xfrm>
            <a:off x="522286" y="1162491"/>
            <a:ext cx="3517900" cy="553998"/>
          </a:xfrm>
          <a:prstGeom prst="rect">
            <a:avLst/>
          </a:prstGeom>
        </p:spPr>
        <p:txBody>
          <a:bodyPr vert="horz"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de-DE" sz="3600" b="1" i="0" u="none" strike="noStrike" kern="1200" cap="none" spc="0" normalizeH="0" baseline="0" noProof="0" dirty="0">
                <a:ln>
                  <a:noFill/>
                </a:ln>
                <a:solidFill>
                  <a:srgbClr val="2E4F4C">
                    <a:lumMod val="100000"/>
                  </a:srgbClr>
                </a:solidFill>
                <a:effectLst/>
                <a:uLnTx/>
                <a:uFillTx/>
                <a:latin typeface="Calibri bold"/>
                <a:ea typeface="+mn-ea"/>
                <a:cs typeface="+mn-cs"/>
              </a:rPr>
              <a:t>Typ A </a:t>
            </a:r>
            <a:endParaRPr kumimoji="0" lang="de-DE" sz="2800" b="0" i="0" u="none" strike="noStrike" kern="1200" cap="none" spc="0" normalizeH="0" baseline="0" noProof="0" dirty="0">
              <a:ln>
                <a:noFill/>
              </a:ln>
              <a:solidFill>
                <a:srgbClr val="2E4F4C">
                  <a:lumMod val="100000"/>
                </a:srgbClr>
              </a:solidFill>
              <a:effectLst/>
              <a:uLnTx/>
              <a:uFillTx/>
              <a:latin typeface="Calibri Light"/>
              <a:ea typeface="+mn-ea"/>
              <a:cs typeface="+mn-cs"/>
            </a:endParaRPr>
          </a:p>
        </p:txBody>
      </p:sp>
      <p:sp>
        <p:nvSpPr>
          <p:cNvPr id="16" name="TextBox 15">
            <a:extLst>
              <a:ext uri="{FF2B5EF4-FFF2-40B4-BE49-F238E27FC236}">
                <a16:creationId xmlns:a16="http://schemas.microsoft.com/office/drawing/2014/main" id="{726B9EAD-5EFD-9B5A-FE33-B9F44E222286}"/>
              </a:ext>
            </a:extLst>
          </p:cNvPr>
          <p:cNvSpPr txBox="1">
            <a:spLocks/>
          </p:cNvSpPr>
          <p:nvPr/>
        </p:nvSpPr>
        <p:spPr>
          <a:xfrm>
            <a:off x="4332288" y="1162491"/>
            <a:ext cx="3517900" cy="553998"/>
          </a:xfrm>
          <a:prstGeom prst="rect">
            <a:avLst/>
          </a:prstGeom>
        </p:spPr>
        <p:txBody>
          <a:bodyPr vert="horz" lIns="0" tIns="0" rIns="0" bIns="0" rtlCol="0">
            <a:spAutoFit/>
          </a:bodyPr>
          <a:lstStyle>
            <a:defPPr>
              <a:defRPr lang="de-DE"/>
            </a:defPPr>
            <a:lvl1pPr indent="0">
              <a:lnSpc>
                <a:spcPct val="120000"/>
              </a:lnSpc>
              <a:spcBef>
                <a:spcPts val="0"/>
              </a:spcBef>
              <a:spcAft>
                <a:spcPts val="600"/>
              </a:spcAft>
              <a:buFont typeface="Arial" panose="020B0604020202020204" pitchFamily="34" charset="0"/>
              <a:buNone/>
              <a:defRPr sz="2000" b="1">
                <a:solidFill>
                  <a:srgbClr val="1488FC"/>
                </a:solidFill>
                <a:latin typeface="Arial" panose="020B06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de-DE" sz="3600" b="1" i="0" u="none" strike="noStrike" kern="1200" cap="none" spc="0" normalizeH="0" baseline="0" noProof="0" dirty="0">
                <a:ln>
                  <a:noFill/>
                </a:ln>
                <a:solidFill>
                  <a:srgbClr val="2E4F4C">
                    <a:lumMod val="100000"/>
                  </a:srgbClr>
                </a:solidFill>
                <a:effectLst/>
                <a:uLnTx/>
                <a:uFillTx/>
                <a:latin typeface="Calibri bold"/>
                <a:ea typeface="+mn-ea"/>
                <a:cs typeface="+mn-cs"/>
              </a:rPr>
              <a:t>Typ B </a:t>
            </a:r>
          </a:p>
        </p:txBody>
      </p:sp>
      <p:sp>
        <p:nvSpPr>
          <p:cNvPr id="17" name="TextBox 15">
            <a:extLst>
              <a:ext uri="{FF2B5EF4-FFF2-40B4-BE49-F238E27FC236}">
                <a16:creationId xmlns:a16="http://schemas.microsoft.com/office/drawing/2014/main" id="{23420706-D583-92B2-3ACA-426E4E31F5FA}"/>
              </a:ext>
            </a:extLst>
          </p:cNvPr>
          <p:cNvSpPr txBox="1">
            <a:spLocks/>
          </p:cNvSpPr>
          <p:nvPr/>
        </p:nvSpPr>
        <p:spPr>
          <a:xfrm>
            <a:off x="8158163" y="1162491"/>
            <a:ext cx="3517900" cy="553998"/>
          </a:xfrm>
          <a:prstGeom prst="rect">
            <a:avLst/>
          </a:prstGeom>
        </p:spPr>
        <p:txBody>
          <a:bodyPr vert="horz" lIns="0" tIns="0" rIns="0" bIns="0" rtlCol="0">
            <a:spAutoFit/>
          </a:bodyPr>
          <a:lstStyle>
            <a:defPPr>
              <a:defRPr lang="de-DE"/>
            </a:defPPr>
            <a:lvl1pPr indent="0">
              <a:lnSpc>
                <a:spcPct val="120000"/>
              </a:lnSpc>
              <a:spcBef>
                <a:spcPts val="0"/>
              </a:spcBef>
              <a:spcAft>
                <a:spcPts val="600"/>
              </a:spcAft>
              <a:buFont typeface="Arial" panose="020B0604020202020204" pitchFamily="34" charset="0"/>
              <a:buNone/>
              <a:defRPr sz="2000" b="1">
                <a:solidFill>
                  <a:srgbClr val="1488FC"/>
                </a:solidFill>
                <a:latin typeface="Arial" panose="020B06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de-DE" sz="3600" b="1" i="0" u="none" strike="noStrike" kern="1200" cap="none" spc="0" normalizeH="0" baseline="0" noProof="0" dirty="0">
                <a:ln>
                  <a:noFill/>
                </a:ln>
                <a:solidFill>
                  <a:srgbClr val="2E4F4C">
                    <a:lumMod val="100000"/>
                  </a:srgbClr>
                </a:solidFill>
                <a:effectLst/>
                <a:uLnTx/>
                <a:uFillTx/>
                <a:latin typeface="Calibri bold"/>
                <a:ea typeface="+mn-ea"/>
                <a:cs typeface="+mn-cs"/>
              </a:rPr>
              <a:t>Typ C </a:t>
            </a:r>
          </a:p>
        </p:txBody>
      </p:sp>
      <p:sp>
        <p:nvSpPr>
          <p:cNvPr id="18" name="Rechteck 17">
            <a:extLst>
              <a:ext uri="{FF2B5EF4-FFF2-40B4-BE49-F238E27FC236}">
                <a16:creationId xmlns:a16="http://schemas.microsoft.com/office/drawing/2014/main" id="{69B46646-7D26-DFB1-C62B-08E26B184537}"/>
              </a:ext>
            </a:extLst>
          </p:cNvPr>
          <p:cNvSpPr>
            <a:spLocks/>
          </p:cNvSpPr>
          <p:nvPr/>
        </p:nvSpPr>
        <p:spPr>
          <a:xfrm>
            <a:off x="515938" y="2211234"/>
            <a:ext cx="3527424" cy="1707982"/>
          </a:xfrm>
          <a:prstGeom prst="rect">
            <a:avLst/>
          </a:prstGeom>
          <a:solidFill>
            <a:schemeClr val="accent1"/>
          </a:solidFill>
          <a:ln w="12700" cap="flat" cmpd="sng" algn="ctr">
            <a:noFill/>
            <a:prstDash val="solid"/>
            <a:miter lim="800000"/>
          </a:ln>
          <a:effectLst/>
        </p:spPr>
        <p:txBody>
          <a:bodyPr wrap="square" lIns="144000" tIns="108000" rIns="144000" bIns="108000" rtlCol="0" anchor="t" anchorCtr="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e-DE" sz="1600" b="0" i="0" u="none" strike="noStrike" kern="1200" cap="none" spc="0" normalizeH="0" baseline="0" noProof="0" dirty="0">
              <a:ln>
                <a:noFill/>
              </a:ln>
              <a:solidFill>
                <a:srgbClr val="2E4F4C">
                  <a:lumMod val="100000"/>
                </a:srgbClr>
              </a:solidFill>
              <a:effectLst/>
              <a:uLnTx/>
              <a:uFillTx/>
              <a:latin typeface="Calibri Light"/>
              <a:ea typeface="+mn-ea"/>
              <a:cs typeface="+mn-cs"/>
            </a:endParaRPr>
          </a:p>
        </p:txBody>
      </p:sp>
      <p:sp>
        <p:nvSpPr>
          <p:cNvPr id="23" name="Grafik 21" descr="Caretzeichen nach rechts mit einfarbiger Füllung">
            <a:extLst>
              <a:ext uri="{FF2B5EF4-FFF2-40B4-BE49-F238E27FC236}">
                <a16:creationId xmlns:a16="http://schemas.microsoft.com/office/drawing/2014/main" id="{3A402DFD-E31F-0F17-8426-11306083E7A6}"/>
              </a:ext>
            </a:extLst>
          </p:cNvPr>
          <p:cNvSpPr>
            <a:spLocks/>
          </p:cNvSpPr>
          <p:nvPr/>
        </p:nvSpPr>
        <p:spPr>
          <a:xfrm>
            <a:off x="580856" y="2482853"/>
            <a:ext cx="190669" cy="331573"/>
          </a:xfrm>
          <a:custGeom>
            <a:avLst/>
            <a:gdLst>
              <a:gd name="connsiteX0" fmla="*/ 40424 w 309505"/>
              <a:gd name="connsiteY0" fmla="*/ 538229 h 538229"/>
              <a:gd name="connsiteX1" fmla="*/ 10 w 309505"/>
              <a:gd name="connsiteY1" fmla="*/ 497824 h 538229"/>
              <a:gd name="connsiteX2" fmla="*/ 228686 w 309505"/>
              <a:gd name="connsiteY2" fmla="*/ 269148 h 538229"/>
              <a:gd name="connsiteX3" fmla="*/ 0 w 309505"/>
              <a:gd name="connsiteY3" fmla="*/ 40405 h 538229"/>
              <a:gd name="connsiteX4" fmla="*/ 40415 w 309505"/>
              <a:gd name="connsiteY4" fmla="*/ 0 h 538229"/>
              <a:gd name="connsiteX5" fmla="*/ 309505 w 309505"/>
              <a:gd name="connsiteY5" fmla="*/ 269148 h 538229"/>
              <a:gd name="connsiteX6" fmla="*/ 40424 w 309505"/>
              <a:gd name="connsiteY6" fmla="*/ 538229 h 53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505" h="538229">
                <a:moveTo>
                  <a:pt x="40424" y="538229"/>
                </a:moveTo>
                <a:lnTo>
                  <a:pt x="10" y="497824"/>
                </a:lnTo>
                <a:lnTo>
                  <a:pt x="228686" y="269148"/>
                </a:lnTo>
                <a:lnTo>
                  <a:pt x="0" y="40405"/>
                </a:lnTo>
                <a:lnTo>
                  <a:pt x="40415" y="0"/>
                </a:lnTo>
                <a:lnTo>
                  <a:pt x="309505" y="269148"/>
                </a:lnTo>
                <a:lnTo>
                  <a:pt x="40424" y="538229"/>
                </a:lnTo>
                <a:close/>
              </a:path>
            </a:pathLst>
          </a:custGeom>
          <a:solidFill>
            <a:schemeClr val="tx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alibri bold"/>
              <a:ea typeface="+mn-ea"/>
              <a:cs typeface="+mn-cs"/>
            </a:endParaRPr>
          </a:p>
        </p:txBody>
      </p:sp>
      <p:sp>
        <p:nvSpPr>
          <p:cNvPr id="24" name="TextBox 15">
            <a:extLst>
              <a:ext uri="{FF2B5EF4-FFF2-40B4-BE49-F238E27FC236}">
                <a16:creationId xmlns:a16="http://schemas.microsoft.com/office/drawing/2014/main" id="{18F85246-D034-31D0-2C07-032FFBBFDA88}"/>
              </a:ext>
            </a:extLst>
          </p:cNvPr>
          <p:cNvSpPr txBox="1">
            <a:spLocks/>
          </p:cNvSpPr>
          <p:nvPr/>
        </p:nvSpPr>
        <p:spPr>
          <a:xfrm>
            <a:off x="876299" y="2510140"/>
            <a:ext cx="3211511" cy="55399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005286"/>
              </a:buClr>
              <a:buSzTx/>
              <a:buFont typeface="Arial" panose="020B0604020202020204" pitchFamily="34" charset="0"/>
              <a:buNone/>
              <a:tabLst/>
              <a:defRPr/>
            </a:pPr>
            <a: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t>36/60/120 Monate Ratenzahldauer</a:t>
            </a:r>
          </a:p>
        </p:txBody>
      </p:sp>
      <p:sp>
        <p:nvSpPr>
          <p:cNvPr id="25" name="TextBox 15">
            <a:extLst>
              <a:ext uri="{FF2B5EF4-FFF2-40B4-BE49-F238E27FC236}">
                <a16:creationId xmlns:a16="http://schemas.microsoft.com/office/drawing/2014/main" id="{8C8C1186-936B-DC98-630A-4C1386941631}"/>
              </a:ext>
            </a:extLst>
          </p:cNvPr>
          <p:cNvSpPr txBox="1">
            <a:spLocks/>
          </p:cNvSpPr>
          <p:nvPr/>
        </p:nvSpPr>
        <p:spPr>
          <a:xfrm>
            <a:off x="4686301" y="2510140"/>
            <a:ext cx="3211511" cy="276999"/>
          </a:xfrm>
          <a:prstGeom prst="rect">
            <a:avLst/>
          </a:prstGeom>
        </p:spPr>
        <p:txBody>
          <a:bodyPr vert="horz" lIns="0" tIns="0" rIns="0" bIns="0" rtlCol="0">
            <a:noAutofit/>
          </a:bodyPr>
          <a:lstStyle>
            <a:defPPr>
              <a:defRPr lang="de-DE"/>
            </a:defPPr>
            <a:lvl1pPr indent="0">
              <a:lnSpc>
                <a:spcPct val="120000"/>
              </a:lnSpc>
              <a:spcBef>
                <a:spcPts val="0"/>
              </a:spcBef>
              <a:spcAft>
                <a:spcPts val="600"/>
              </a:spcAft>
              <a:buFont typeface="Arial" panose="020B0604020202020204" pitchFamily="34" charset="0"/>
              <a:buNone/>
              <a:defRPr sz="2000" b="1">
                <a:solidFill>
                  <a:srgbClr val="1488FC"/>
                </a:solidFill>
                <a:latin typeface="Arial" panose="020B06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00000"/>
              </a:lnSpc>
              <a:spcBef>
                <a:spcPts val="0"/>
              </a:spcBef>
              <a:spcAft>
                <a:spcPts val="600"/>
              </a:spcAft>
              <a:buClr>
                <a:srgbClr val="005286"/>
              </a:buClr>
              <a:buSzTx/>
              <a:buFont typeface="Arial" panose="020B0604020202020204" pitchFamily="34" charset="0"/>
              <a:buNone/>
              <a:tabLst/>
              <a:defRPr/>
            </a:pPr>
            <a: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t>Einmalige Kapitalanlage</a:t>
            </a:r>
          </a:p>
        </p:txBody>
      </p:sp>
      <p:sp>
        <p:nvSpPr>
          <p:cNvPr id="26" name="TextBox 15">
            <a:extLst>
              <a:ext uri="{FF2B5EF4-FFF2-40B4-BE49-F238E27FC236}">
                <a16:creationId xmlns:a16="http://schemas.microsoft.com/office/drawing/2014/main" id="{7F9B04A1-B0C4-3D37-9829-338294189BE1}"/>
              </a:ext>
            </a:extLst>
          </p:cNvPr>
          <p:cNvSpPr txBox="1">
            <a:spLocks/>
          </p:cNvSpPr>
          <p:nvPr/>
        </p:nvSpPr>
        <p:spPr>
          <a:xfrm>
            <a:off x="8512176" y="2510140"/>
            <a:ext cx="3211511" cy="553998"/>
          </a:xfrm>
          <a:prstGeom prst="rect">
            <a:avLst/>
          </a:prstGeom>
        </p:spPr>
        <p:txBody>
          <a:bodyPr vert="horz" lIns="0" tIns="0" rIns="0" bIns="0" rtlCol="0">
            <a:noAutofit/>
          </a:bodyPr>
          <a:lstStyle>
            <a:defPPr>
              <a:defRPr lang="de-DE"/>
            </a:defPPr>
            <a:lvl1pPr indent="0">
              <a:lnSpc>
                <a:spcPct val="120000"/>
              </a:lnSpc>
              <a:spcBef>
                <a:spcPts val="0"/>
              </a:spcBef>
              <a:spcAft>
                <a:spcPts val="600"/>
              </a:spcAft>
              <a:buFont typeface="Arial" panose="020B0604020202020204" pitchFamily="34" charset="0"/>
              <a:buNone/>
              <a:defRPr sz="2000" b="1">
                <a:solidFill>
                  <a:srgbClr val="1488FC"/>
                </a:solidFill>
                <a:latin typeface="Arial" panose="020B06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00000"/>
              </a:lnSpc>
              <a:spcBef>
                <a:spcPts val="0"/>
              </a:spcBef>
              <a:spcAft>
                <a:spcPts val="600"/>
              </a:spcAft>
              <a:buClr>
                <a:srgbClr val="005286"/>
              </a:buClr>
              <a:buSzTx/>
              <a:buFont typeface="Arial" panose="020B0604020202020204" pitchFamily="34" charset="0"/>
              <a:buNone/>
              <a:tabLst/>
              <a:defRPr/>
            </a:pPr>
            <a: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t>120 Monatsraten zzgl. 40% Einmalanlage (48 Monatsraten)</a:t>
            </a:r>
          </a:p>
        </p:txBody>
      </p:sp>
      <p:sp>
        <p:nvSpPr>
          <p:cNvPr id="27" name="Grafik 21" descr="Caretzeichen nach rechts mit einfarbiger Füllung">
            <a:extLst>
              <a:ext uri="{FF2B5EF4-FFF2-40B4-BE49-F238E27FC236}">
                <a16:creationId xmlns:a16="http://schemas.microsoft.com/office/drawing/2014/main" id="{5CFDF7F6-BD05-56DD-6D86-9BC5F45A7C65}"/>
              </a:ext>
            </a:extLst>
          </p:cNvPr>
          <p:cNvSpPr>
            <a:spLocks/>
          </p:cNvSpPr>
          <p:nvPr/>
        </p:nvSpPr>
        <p:spPr>
          <a:xfrm>
            <a:off x="4389438" y="2482853"/>
            <a:ext cx="190669" cy="331573"/>
          </a:xfrm>
          <a:custGeom>
            <a:avLst/>
            <a:gdLst>
              <a:gd name="connsiteX0" fmla="*/ 40424 w 309505"/>
              <a:gd name="connsiteY0" fmla="*/ 538229 h 538229"/>
              <a:gd name="connsiteX1" fmla="*/ 10 w 309505"/>
              <a:gd name="connsiteY1" fmla="*/ 497824 h 538229"/>
              <a:gd name="connsiteX2" fmla="*/ 228686 w 309505"/>
              <a:gd name="connsiteY2" fmla="*/ 269148 h 538229"/>
              <a:gd name="connsiteX3" fmla="*/ 0 w 309505"/>
              <a:gd name="connsiteY3" fmla="*/ 40405 h 538229"/>
              <a:gd name="connsiteX4" fmla="*/ 40415 w 309505"/>
              <a:gd name="connsiteY4" fmla="*/ 0 h 538229"/>
              <a:gd name="connsiteX5" fmla="*/ 309505 w 309505"/>
              <a:gd name="connsiteY5" fmla="*/ 269148 h 538229"/>
              <a:gd name="connsiteX6" fmla="*/ 40424 w 309505"/>
              <a:gd name="connsiteY6" fmla="*/ 538229 h 53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505" h="538229">
                <a:moveTo>
                  <a:pt x="40424" y="538229"/>
                </a:moveTo>
                <a:lnTo>
                  <a:pt x="10" y="497824"/>
                </a:lnTo>
                <a:lnTo>
                  <a:pt x="228686" y="269148"/>
                </a:lnTo>
                <a:lnTo>
                  <a:pt x="0" y="40405"/>
                </a:lnTo>
                <a:lnTo>
                  <a:pt x="40415" y="0"/>
                </a:lnTo>
                <a:lnTo>
                  <a:pt x="309505" y="269148"/>
                </a:lnTo>
                <a:lnTo>
                  <a:pt x="40424" y="538229"/>
                </a:lnTo>
                <a:close/>
              </a:path>
            </a:pathLst>
          </a:custGeom>
          <a:solidFill>
            <a:schemeClr val="tx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alibri bold"/>
              <a:ea typeface="+mn-ea"/>
              <a:cs typeface="+mn-cs"/>
            </a:endParaRPr>
          </a:p>
        </p:txBody>
      </p:sp>
      <p:sp>
        <p:nvSpPr>
          <p:cNvPr id="28" name="Grafik 21" descr="Caretzeichen nach rechts mit einfarbiger Füllung">
            <a:extLst>
              <a:ext uri="{FF2B5EF4-FFF2-40B4-BE49-F238E27FC236}">
                <a16:creationId xmlns:a16="http://schemas.microsoft.com/office/drawing/2014/main" id="{8C82ACB0-B9E3-A36C-AD7B-27608DA4B220}"/>
              </a:ext>
            </a:extLst>
          </p:cNvPr>
          <p:cNvSpPr>
            <a:spLocks/>
          </p:cNvSpPr>
          <p:nvPr/>
        </p:nvSpPr>
        <p:spPr>
          <a:xfrm>
            <a:off x="8205788" y="2482853"/>
            <a:ext cx="190669" cy="331573"/>
          </a:xfrm>
          <a:custGeom>
            <a:avLst/>
            <a:gdLst>
              <a:gd name="connsiteX0" fmla="*/ 40424 w 309505"/>
              <a:gd name="connsiteY0" fmla="*/ 538229 h 538229"/>
              <a:gd name="connsiteX1" fmla="*/ 10 w 309505"/>
              <a:gd name="connsiteY1" fmla="*/ 497824 h 538229"/>
              <a:gd name="connsiteX2" fmla="*/ 228686 w 309505"/>
              <a:gd name="connsiteY2" fmla="*/ 269148 h 538229"/>
              <a:gd name="connsiteX3" fmla="*/ 0 w 309505"/>
              <a:gd name="connsiteY3" fmla="*/ 40405 h 538229"/>
              <a:gd name="connsiteX4" fmla="*/ 40415 w 309505"/>
              <a:gd name="connsiteY4" fmla="*/ 0 h 538229"/>
              <a:gd name="connsiteX5" fmla="*/ 309505 w 309505"/>
              <a:gd name="connsiteY5" fmla="*/ 269148 h 538229"/>
              <a:gd name="connsiteX6" fmla="*/ 40424 w 309505"/>
              <a:gd name="connsiteY6" fmla="*/ 538229 h 53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505" h="538229">
                <a:moveTo>
                  <a:pt x="40424" y="538229"/>
                </a:moveTo>
                <a:lnTo>
                  <a:pt x="10" y="497824"/>
                </a:lnTo>
                <a:lnTo>
                  <a:pt x="228686" y="269148"/>
                </a:lnTo>
                <a:lnTo>
                  <a:pt x="0" y="40405"/>
                </a:lnTo>
                <a:lnTo>
                  <a:pt x="40415" y="0"/>
                </a:lnTo>
                <a:lnTo>
                  <a:pt x="309505" y="269148"/>
                </a:lnTo>
                <a:lnTo>
                  <a:pt x="40424" y="538229"/>
                </a:lnTo>
                <a:close/>
              </a:path>
            </a:pathLst>
          </a:custGeom>
          <a:solidFill>
            <a:schemeClr val="tx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alibri bold"/>
              <a:ea typeface="+mn-ea"/>
              <a:cs typeface="+mn-cs"/>
            </a:endParaRPr>
          </a:p>
        </p:txBody>
      </p:sp>
      <p:sp>
        <p:nvSpPr>
          <p:cNvPr id="32" name="Grafik 21" descr="Caretzeichen nach rechts mit einfarbiger Füllung">
            <a:extLst>
              <a:ext uri="{FF2B5EF4-FFF2-40B4-BE49-F238E27FC236}">
                <a16:creationId xmlns:a16="http://schemas.microsoft.com/office/drawing/2014/main" id="{5C80AE45-79B8-7C6E-24CE-025FDEFDE257}"/>
              </a:ext>
            </a:extLst>
          </p:cNvPr>
          <p:cNvSpPr>
            <a:spLocks/>
          </p:cNvSpPr>
          <p:nvPr/>
        </p:nvSpPr>
        <p:spPr>
          <a:xfrm>
            <a:off x="4389438" y="3204964"/>
            <a:ext cx="190669" cy="331573"/>
          </a:xfrm>
          <a:custGeom>
            <a:avLst/>
            <a:gdLst>
              <a:gd name="connsiteX0" fmla="*/ 40424 w 309505"/>
              <a:gd name="connsiteY0" fmla="*/ 538229 h 538229"/>
              <a:gd name="connsiteX1" fmla="*/ 10 w 309505"/>
              <a:gd name="connsiteY1" fmla="*/ 497824 h 538229"/>
              <a:gd name="connsiteX2" fmla="*/ 228686 w 309505"/>
              <a:gd name="connsiteY2" fmla="*/ 269148 h 538229"/>
              <a:gd name="connsiteX3" fmla="*/ 0 w 309505"/>
              <a:gd name="connsiteY3" fmla="*/ 40405 h 538229"/>
              <a:gd name="connsiteX4" fmla="*/ 40415 w 309505"/>
              <a:gd name="connsiteY4" fmla="*/ 0 h 538229"/>
              <a:gd name="connsiteX5" fmla="*/ 309505 w 309505"/>
              <a:gd name="connsiteY5" fmla="*/ 269148 h 538229"/>
              <a:gd name="connsiteX6" fmla="*/ 40424 w 309505"/>
              <a:gd name="connsiteY6" fmla="*/ 538229 h 53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505" h="538229">
                <a:moveTo>
                  <a:pt x="40424" y="538229"/>
                </a:moveTo>
                <a:lnTo>
                  <a:pt x="10" y="497824"/>
                </a:lnTo>
                <a:lnTo>
                  <a:pt x="228686" y="269148"/>
                </a:lnTo>
                <a:lnTo>
                  <a:pt x="0" y="40405"/>
                </a:lnTo>
                <a:lnTo>
                  <a:pt x="40415" y="0"/>
                </a:lnTo>
                <a:lnTo>
                  <a:pt x="309505" y="269148"/>
                </a:lnTo>
                <a:lnTo>
                  <a:pt x="40424" y="538229"/>
                </a:lnTo>
                <a:close/>
              </a:path>
            </a:pathLst>
          </a:custGeom>
          <a:solidFill>
            <a:schemeClr val="tx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alibri bold"/>
              <a:ea typeface="+mn-ea"/>
              <a:cs typeface="+mn-cs"/>
            </a:endParaRPr>
          </a:p>
        </p:txBody>
      </p:sp>
      <p:sp>
        <p:nvSpPr>
          <p:cNvPr id="29" name="Grafik 21" descr="Caretzeichen nach rechts mit einfarbiger Füllung">
            <a:extLst>
              <a:ext uri="{FF2B5EF4-FFF2-40B4-BE49-F238E27FC236}">
                <a16:creationId xmlns:a16="http://schemas.microsoft.com/office/drawing/2014/main" id="{AD5DCE73-FF15-692D-2DB5-F7DC27FF1A64}"/>
              </a:ext>
            </a:extLst>
          </p:cNvPr>
          <p:cNvSpPr>
            <a:spLocks/>
          </p:cNvSpPr>
          <p:nvPr/>
        </p:nvSpPr>
        <p:spPr>
          <a:xfrm>
            <a:off x="580856" y="3204964"/>
            <a:ext cx="190669" cy="331573"/>
          </a:xfrm>
          <a:custGeom>
            <a:avLst/>
            <a:gdLst>
              <a:gd name="connsiteX0" fmla="*/ 40424 w 309505"/>
              <a:gd name="connsiteY0" fmla="*/ 538229 h 538229"/>
              <a:gd name="connsiteX1" fmla="*/ 10 w 309505"/>
              <a:gd name="connsiteY1" fmla="*/ 497824 h 538229"/>
              <a:gd name="connsiteX2" fmla="*/ 228686 w 309505"/>
              <a:gd name="connsiteY2" fmla="*/ 269148 h 538229"/>
              <a:gd name="connsiteX3" fmla="*/ 0 w 309505"/>
              <a:gd name="connsiteY3" fmla="*/ 40405 h 538229"/>
              <a:gd name="connsiteX4" fmla="*/ 40415 w 309505"/>
              <a:gd name="connsiteY4" fmla="*/ 0 h 538229"/>
              <a:gd name="connsiteX5" fmla="*/ 309505 w 309505"/>
              <a:gd name="connsiteY5" fmla="*/ 269148 h 538229"/>
              <a:gd name="connsiteX6" fmla="*/ 40424 w 309505"/>
              <a:gd name="connsiteY6" fmla="*/ 538229 h 53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505" h="538229">
                <a:moveTo>
                  <a:pt x="40424" y="538229"/>
                </a:moveTo>
                <a:lnTo>
                  <a:pt x="10" y="497824"/>
                </a:lnTo>
                <a:lnTo>
                  <a:pt x="228686" y="269148"/>
                </a:lnTo>
                <a:lnTo>
                  <a:pt x="0" y="40405"/>
                </a:lnTo>
                <a:lnTo>
                  <a:pt x="40415" y="0"/>
                </a:lnTo>
                <a:lnTo>
                  <a:pt x="309505" y="269148"/>
                </a:lnTo>
                <a:lnTo>
                  <a:pt x="40424" y="538229"/>
                </a:lnTo>
                <a:close/>
              </a:path>
            </a:pathLst>
          </a:custGeom>
          <a:solidFill>
            <a:schemeClr val="tx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alibri bold"/>
              <a:ea typeface="+mn-ea"/>
              <a:cs typeface="+mn-cs"/>
            </a:endParaRPr>
          </a:p>
        </p:txBody>
      </p:sp>
      <p:sp>
        <p:nvSpPr>
          <p:cNvPr id="30" name="TextBox 15">
            <a:extLst>
              <a:ext uri="{FF2B5EF4-FFF2-40B4-BE49-F238E27FC236}">
                <a16:creationId xmlns:a16="http://schemas.microsoft.com/office/drawing/2014/main" id="{B0E88372-03FA-DAE5-3DEA-270182C3FB51}"/>
              </a:ext>
            </a:extLst>
          </p:cNvPr>
          <p:cNvSpPr txBox="1">
            <a:spLocks/>
          </p:cNvSpPr>
          <p:nvPr/>
        </p:nvSpPr>
        <p:spPr>
          <a:xfrm>
            <a:off x="876299" y="3232251"/>
            <a:ext cx="3211511" cy="55399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005286"/>
              </a:buClr>
              <a:buSzTx/>
              <a:buFont typeface="Arial" panose="020B0604020202020204" pitchFamily="34" charset="0"/>
              <a:buNone/>
              <a:tabLst/>
              <a:defRPr/>
            </a:pPr>
            <a: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t>Ab 200/100/50 Euro </a:t>
            </a:r>
            <a:b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br>
            <a: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t>monatlich</a:t>
            </a:r>
          </a:p>
        </p:txBody>
      </p:sp>
      <p:sp>
        <p:nvSpPr>
          <p:cNvPr id="31" name="TextBox 15">
            <a:extLst>
              <a:ext uri="{FF2B5EF4-FFF2-40B4-BE49-F238E27FC236}">
                <a16:creationId xmlns:a16="http://schemas.microsoft.com/office/drawing/2014/main" id="{A865A5D5-5DCE-A632-40DD-A03D85DC6057}"/>
              </a:ext>
            </a:extLst>
          </p:cNvPr>
          <p:cNvSpPr txBox="1">
            <a:spLocks/>
          </p:cNvSpPr>
          <p:nvPr/>
        </p:nvSpPr>
        <p:spPr>
          <a:xfrm>
            <a:off x="4686301" y="3232251"/>
            <a:ext cx="3211511" cy="276999"/>
          </a:xfrm>
          <a:prstGeom prst="rect">
            <a:avLst/>
          </a:prstGeom>
        </p:spPr>
        <p:txBody>
          <a:bodyPr vert="horz" lIns="0" tIns="0" rIns="0" bIns="0" rtlCol="0">
            <a:noAutofit/>
          </a:bodyPr>
          <a:lstStyle>
            <a:defPPr>
              <a:defRPr lang="de-DE"/>
            </a:defPPr>
            <a:lvl1pPr indent="0">
              <a:lnSpc>
                <a:spcPct val="120000"/>
              </a:lnSpc>
              <a:spcBef>
                <a:spcPts val="0"/>
              </a:spcBef>
              <a:spcAft>
                <a:spcPts val="600"/>
              </a:spcAft>
              <a:buFont typeface="Arial" panose="020B0604020202020204" pitchFamily="34" charset="0"/>
              <a:buNone/>
              <a:defRPr sz="2000" b="1">
                <a:solidFill>
                  <a:srgbClr val="1488FC"/>
                </a:solidFill>
                <a:latin typeface="Arial" panose="020B06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00000"/>
              </a:lnSpc>
              <a:spcBef>
                <a:spcPts val="0"/>
              </a:spcBef>
              <a:spcAft>
                <a:spcPts val="600"/>
              </a:spcAft>
              <a:buClr>
                <a:srgbClr val="005286"/>
              </a:buClr>
              <a:buSzTx/>
              <a:buFont typeface="Arial" panose="020B0604020202020204" pitchFamily="34" charset="0"/>
              <a:buNone/>
              <a:tabLst/>
              <a:defRPr/>
            </a:pPr>
            <a: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t>Ab 5.000 Euro</a:t>
            </a:r>
          </a:p>
        </p:txBody>
      </p:sp>
      <p:sp>
        <p:nvSpPr>
          <p:cNvPr id="33" name="TextBox 15">
            <a:extLst>
              <a:ext uri="{FF2B5EF4-FFF2-40B4-BE49-F238E27FC236}">
                <a16:creationId xmlns:a16="http://schemas.microsoft.com/office/drawing/2014/main" id="{0463A6B6-FCC4-C82F-2960-0FAD9054BF1F}"/>
              </a:ext>
            </a:extLst>
          </p:cNvPr>
          <p:cNvSpPr txBox="1">
            <a:spLocks/>
          </p:cNvSpPr>
          <p:nvPr/>
        </p:nvSpPr>
        <p:spPr>
          <a:xfrm>
            <a:off x="8512176" y="3229924"/>
            <a:ext cx="3211511" cy="553998"/>
          </a:xfrm>
          <a:prstGeom prst="rect">
            <a:avLst/>
          </a:prstGeom>
        </p:spPr>
        <p:txBody>
          <a:bodyPr vert="horz" lIns="0" tIns="0" rIns="0" bIns="0" rtlCol="0">
            <a:noAutofit/>
          </a:bodyPr>
          <a:lstStyle>
            <a:defPPr>
              <a:defRPr lang="de-DE"/>
            </a:defPPr>
            <a:lvl1pPr indent="0">
              <a:lnSpc>
                <a:spcPct val="120000"/>
              </a:lnSpc>
              <a:spcBef>
                <a:spcPts val="0"/>
              </a:spcBef>
              <a:spcAft>
                <a:spcPts val="600"/>
              </a:spcAft>
              <a:buFont typeface="Arial" panose="020B0604020202020204" pitchFamily="34" charset="0"/>
              <a:buNone/>
              <a:defRPr sz="2000" b="1">
                <a:solidFill>
                  <a:srgbClr val="1488FC"/>
                </a:solidFill>
                <a:latin typeface="Arial" panose="020B06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00000"/>
              </a:lnSpc>
              <a:spcBef>
                <a:spcPts val="0"/>
              </a:spcBef>
              <a:spcAft>
                <a:spcPts val="600"/>
              </a:spcAft>
              <a:buClr>
                <a:srgbClr val="005286"/>
              </a:buClr>
              <a:buSzTx/>
              <a:buFont typeface="Arial" panose="020B0604020202020204" pitchFamily="34" charset="0"/>
              <a:buNone/>
              <a:tabLst/>
              <a:defRPr/>
            </a:pPr>
            <a: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t>Ab 50 Euro monatlich und </a:t>
            </a:r>
            <a:b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br>
            <a: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t>2.400 Euro einmalig</a:t>
            </a:r>
          </a:p>
        </p:txBody>
      </p:sp>
      <p:sp>
        <p:nvSpPr>
          <p:cNvPr id="34" name="Grafik 21" descr="Caretzeichen nach rechts mit einfarbiger Füllung">
            <a:extLst>
              <a:ext uri="{FF2B5EF4-FFF2-40B4-BE49-F238E27FC236}">
                <a16:creationId xmlns:a16="http://schemas.microsoft.com/office/drawing/2014/main" id="{CCD5149D-99B9-E789-E0D0-E727A90075E3}"/>
              </a:ext>
            </a:extLst>
          </p:cNvPr>
          <p:cNvSpPr>
            <a:spLocks/>
          </p:cNvSpPr>
          <p:nvPr/>
        </p:nvSpPr>
        <p:spPr>
          <a:xfrm>
            <a:off x="8205788" y="3202637"/>
            <a:ext cx="190669" cy="331573"/>
          </a:xfrm>
          <a:custGeom>
            <a:avLst/>
            <a:gdLst>
              <a:gd name="connsiteX0" fmla="*/ 40424 w 309505"/>
              <a:gd name="connsiteY0" fmla="*/ 538229 h 538229"/>
              <a:gd name="connsiteX1" fmla="*/ 10 w 309505"/>
              <a:gd name="connsiteY1" fmla="*/ 497824 h 538229"/>
              <a:gd name="connsiteX2" fmla="*/ 228686 w 309505"/>
              <a:gd name="connsiteY2" fmla="*/ 269148 h 538229"/>
              <a:gd name="connsiteX3" fmla="*/ 0 w 309505"/>
              <a:gd name="connsiteY3" fmla="*/ 40405 h 538229"/>
              <a:gd name="connsiteX4" fmla="*/ 40415 w 309505"/>
              <a:gd name="connsiteY4" fmla="*/ 0 h 538229"/>
              <a:gd name="connsiteX5" fmla="*/ 309505 w 309505"/>
              <a:gd name="connsiteY5" fmla="*/ 269148 h 538229"/>
              <a:gd name="connsiteX6" fmla="*/ 40424 w 309505"/>
              <a:gd name="connsiteY6" fmla="*/ 538229 h 53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505" h="538229">
                <a:moveTo>
                  <a:pt x="40424" y="538229"/>
                </a:moveTo>
                <a:lnTo>
                  <a:pt x="10" y="497824"/>
                </a:lnTo>
                <a:lnTo>
                  <a:pt x="228686" y="269148"/>
                </a:lnTo>
                <a:lnTo>
                  <a:pt x="0" y="40405"/>
                </a:lnTo>
                <a:lnTo>
                  <a:pt x="40415" y="0"/>
                </a:lnTo>
                <a:lnTo>
                  <a:pt x="309505" y="269148"/>
                </a:lnTo>
                <a:lnTo>
                  <a:pt x="40424" y="538229"/>
                </a:lnTo>
                <a:close/>
              </a:path>
            </a:pathLst>
          </a:custGeom>
          <a:solidFill>
            <a:schemeClr val="tx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alibri bold"/>
              <a:ea typeface="+mn-ea"/>
              <a:cs typeface="+mn-cs"/>
            </a:endParaRPr>
          </a:p>
        </p:txBody>
      </p:sp>
      <p:sp>
        <p:nvSpPr>
          <p:cNvPr id="4" name="Textfeld 3">
            <a:extLst>
              <a:ext uri="{FF2B5EF4-FFF2-40B4-BE49-F238E27FC236}">
                <a16:creationId xmlns:a16="http://schemas.microsoft.com/office/drawing/2014/main" id="{F792B155-A14E-E598-53EE-47FC552DEB09}"/>
              </a:ext>
            </a:extLst>
          </p:cNvPr>
          <p:cNvSpPr txBox="1"/>
          <p:nvPr/>
        </p:nvSpPr>
        <p:spPr>
          <a:xfrm>
            <a:off x="548977" y="6314852"/>
            <a:ext cx="901715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2E4F4C"/>
                </a:solidFill>
                <a:effectLst/>
                <a:uLnTx/>
                <a:uFillTx/>
                <a:latin typeface="Calibri Light"/>
                <a:ea typeface="+mn-ea"/>
                <a:cs typeface="+mn-cs"/>
              </a:rPr>
              <a:t>*abgekürzt für MPE International 9 GmbH &amp; Co. geschlossene Investment-KG; Quelle: Basisinformationsblatt zum MPE International 9 </a:t>
            </a:r>
          </a:p>
        </p:txBody>
      </p:sp>
      <p:sp>
        <p:nvSpPr>
          <p:cNvPr id="8" name="Rechteck 7">
            <a:extLst>
              <a:ext uri="{FF2B5EF4-FFF2-40B4-BE49-F238E27FC236}">
                <a16:creationId xmlns:a16="http://schemas.microsoft.com/office/drawing/2014/main" id="{0171D92D-F67D-18A8-8F5B-645393A71211}"/>
              </a:ext>
            </a:extLst>
          </p:cNvPr>
          <p:cNvSpPr>
            <a:spLocks/>
          </p:cNvSpPr>
          <p:nvPr/>
        </p:nvSpPr>
        <p:spPr>
          <a:xfrm>
            <a:off x="515938" y="2175233"/>
            <a:ext cx="3517900" cy="3600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alibri bold"/>
              <a:ea typeface="+mn-ea"/>
              <a:cs typeface="+mn-cs"/>
            </a:endParaRPr>
          </a:p>
        </p:txBody>
      </p:sp>
      <p:sp>
        <p:nvSpPr>
          <p:cNvPr id="13" name="TextBox 15">
            <a:extLst>
              <a:ext uri="{FF2B5EF4-FFF2-40B4-BE49-F238E27FC236}">
                <a16:creationId xmlns:a16="http://schemas.microsoft.com/office/drawing/2014/main" id="{BD18BAF2-3419-FA0E-CEFC-FAE680C3A232}"/>
              </a:ext>
            </a:extLst>
          </p:cNvPr>
          <p:cNvSpPr txBox="1">
            <a:spLocks/>
          </p:cNvSpPr>
          <p:nvPr/>
        </p:nvSpPr>
        <p:spPr>
          <a:xfrm>
            <a:off x="669132" y="4329870"/>
            <a:ext cx="3211511" cy="55399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rgbClr val="005286"/>
              </a:buClr>
              <a:buNone/>
              <a:defRPr/>
            </a:pPr>
            <a: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t>Die Auszahlung der Vertriebsprovision erfolgt einmalig vorab mit </a:t>
            </a:r>
            <a:r>
              <a:rPr lang="de-DE" sz="1800" dirty="0">
                <a:solidFill>
                  <a:srgbClr val="000000">
                    <a:lumMod val="100000"/>
                  </a:srgbClr>
                </a:solidFill>
                <a:latin typeface="Calibri Light"/>
              </a:rPr>
              <a:t>einem Abschlag von 1 %. </a:t>
            </a:r>
          </a:p>
          <a:p>
            <a:pPr marL="0" marR="0" lvl="0" indent="0" algn="l" defTabSz="914400" rtl="0" eaLnBrk="1" fontAlgn="auto" latinLnBrk="0" hangingPunct="1">
              <a:lnSpc>
                <a:spcPct val="100000"/>
              </a:lnSpc>
              <a:spcBef>
                <a:spcPts val="0"/>
              </a:spcBef>
              <a:spcAft>
                <a:spcPts val="600"/>
              </a:spcAft>
              <a:buClr>
                <a:srgbClr val="005286"/>
              </a:buClr>
              <a:buSzTx/>
              <a:buFont typeface="Arial" panose="020B0604020202020204" pitchFamily="34" charset="0"/>
              <a:buNone/>
              <a:tabLst/>
              <a:defRPr/>
            </a:pPr>
            <a: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t> </a:t>
            </a:r>
          </a:p>
        </p:txBody>
      </p:sp>
      <p:sp>
        <p:nvSpPr>
          <p:cNvPr id="19" name="TextBox 15">
            <a:extLst>
              <a:ext uri="{FF2B5EF4-FFF2-40B4-BE49-F238E27FC236}">
                <a16:creationId xmlns:a16="http://schemas.microsoft.com/office/drawing/2014/main" id="{0594F6C2-CB12-C6CF-AB7A-4C1B415422E9}"/>
              </a:ext>
            </a:extLst>
          </p:cNvPr>
          <p:cNvSpPr txBox="1">
            <a:spLocks/>
          </p:cNvSpPr>
          <p:nvPr/>
        </p:nvSpPr>
        <p:spPr>
          <a:xfrm>
            <a:off x="4389438" y="4329870"/>
            <a:ext cx="3211511" cy="55399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005286"/>
              </a:buClr>
              <a:buSzTx/>
              <a:buFont typeface="Arial" panose="020B0604020202020204" pitchFamily="34" charset="0"/>
              <a:buNone/>
              <a:tabLst/>
              <a:defRPr/>
            </a:pPr>
            <a: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t>Die Auszahlung der Vertriebsprovision erfolgt einmalig vorab in voller Höhe.</a:t>
            </a:r>
          </a:p>
        </p:txBody>
      </p:sp>
      <p:sp>
        <p:nvSpPr>
          <p:cNvPr id="20" name="TextBox 15">
            <a:extLst>
              <a:ext uri="{FF2B5EF4-FFF2-40B4-BE49-F238E27FC236}">
                <a16:creationId xmlns:a16="http://schemas.microsoft.com/office/drawing/2014/main" id="{62159B13-390A-279F-55FC-8B26EB6FD2A9}"/>
              </a:ext>
            </a:extLst>
          </p:cNvPr>
          <p:cNvSpPr txBox="1">
            <a:spLocks/>
          </p:cNvSpPr>
          <p:nvPr/>
        </p:nvSpPr>
        <p:spPr>
          <a:xfrm>
            <a:off x="8205788" y="4329870"/>
            <a:ext cx="3211511" cy="55399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005286"/>
              </a:buClr>
              <a:buSzTx/>
              <a:buFont typeface="Arial" panose="020B0604020202020204" pitchFamily="34" charset="0"/>
              <a:buNone/>
              <a:tabLst/>
              <a:defRPr/>
            </a:pPr>
            <a: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t>Die Auszahlung der Vertriebsprovision erfolgt einmalig vorab in voller Höhe.</a:t>
            </a:r>
          </a:p>
        </p:txBody>
      </p:sp>
    </p:spTree>
    <p:extLst>
      <p:ext uri="{BB962C8B-B14F-4D97-AF65-F5344CB8AC3E}">
        <p14:creationId xmlns:p14="http://schemas.microsoft.com/office/powerpoint/2010/main" val="34298988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B68A64-8883-FE20-1393-7DE97872553A}"/>
              </a:ext>
            </a:extLst>
          </p:cNvPr>
          <p:cNvSpPr>
            <a:spLocks noGrp="1"/>
          </p:cNvSpPr>
          <p:nvPr>
            <p:ph type="title"/>
          </p:nvPr>
        </p:nvSpPr>
        <p:spPr>
          <a:xfrm>
            <a:off x="515937" y="512763"/>
            <a:ext cx="10199687" cy="387798"/>
          </a:xfrm>
        </p:spPr>
        <p:txBody>
          <a:bodyPr/>
          <a:lstStyle/>
          <a:p>
            <a:r>
              <a:rPr lang="de-DE" dirty="0"/>
              <a:t>MPE International 9*: Performance-</a:t>
            </a:r>
            <a:r>
              <a:rPr lang="de-DE" dirty="0" err="1"/>
              <a:t>Scenarien</a:t>
            </a:r>
            <a:r>
              <a:rPr lang="de-DE" dirty="0"/>
              <a:t> </a:t>
            </a:r>
            <a:r>
              <a:rPr lang="de-DE" dirty="0">
                <a:solidFill>
                  <a:srgbClr val="FF0000"/>
                </a:solidFill>
              </a:rPr>
              <a:t>nach Prognoserechner</a:t>
            </a:r>
          </a:p>
        </p:txBody>
      </p:sp>
      <p:sp>
        <p:nvSpPr>
          <p:cNvPr id="3" name="Foliennummernplatzhalter 2">
            <a:extLst>
              <a:ext uri="{FF2B5EF4-FFF2-40B4-BE49-F238E27FC236}">
                <a16:creationId xmlns:a16="http://schemas.microsoft.com/office/drawing/2014/main" id="{52DDF581-CADB-F8E7-1DB9-5CB50873214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4" name="Textplatzhalter 3">
            <a:extLst>
              <a:ext uri="{FF2B5EF4-FFF2-40B4-BE49-F238E27FC236}">
                <a16:creationId xmlns:a16="http://schemas.microsoft.com/office/drawing/2014/main" id="{46D517C7-4AAF-82EA-53DF-1BBA1184E205}"/>
              </a:ext>
            </a:extLst>
          </p:cNvPr>
          <p:cNvSpPr>
            <a:spLocks noGrp="1"/>
          </p:cNvSpPr>
          <p:nvPr>
            <p:ph type="body" sz="quarter" idx="11"/>
          </p:nvPr>
        </p:nvSpPr>
        <p:spPr/>
        <p:txBody>
          <a:bodyPr/>
          <a:lstStyle/>
          <a:p>
            <a:r>
              <a:rPr lang="de-DE" dirty="0">
                <a:solidFill>
                  <a:srgbClr val="FF0000"/>
                </a:solidFill>
              </a:rPr>
              <a:t>Anlagesumme entspricht der tatsächlichen Einlage laut Zeichnungsschein, ohne Berücksichtigung des Agios</a:t>
            </a:r>
          </a:p>
        </p:txBody>
      </p:sp>
      <p:graphicFrame>
        <p:nvGraphicFramePr>
          <p:cNvPr id="7" name="Tabelle 6">
            <a:extLst>
              <a:ext uri="{FF2B5EF4-FFF2-40B4-BE49-F238E27FC236}">
                <a16:creationId xmlns:a16="http://schemas.microsoft.com/office/drawing/2014/main" id="{29690659-63FA-280D-09D8-BD79CD3CD415}"/>
              </a:ext>
            </a:extLst>
          </p:cNvPr>
          <p:cNvGraphicFramePr>
            <a:graphicFrameLocks noGrp="1"/>
          </p:cNvGraphicFramePr>
          <p:nvPr/>
        </p:nvGraphicFramePr>
        <p:xfrm>
          <a:off x="515938" y="2176463"/>
          <a:ext cx="11160126" cy="2970552"/>
        </p:xfrm>
        <a:graphic>
          <a:graphicData uri="http://schemas.openxmlformats.org/drawingml/2006/table">
            <a:tbl>
              <a:tblPr bandRow="1">
                <a:tableStyleId>{073A0DAA-6AF3-43AB-8588-CEC1D06C72B9}</a:tableStyleId>
              </a:tblPr>
              <a:tblGrid>
                <a:gridCol w="1826430">
                  <a:extLst>
                    <a:ext uri="{9D8B030D-6E8A-4147-A177-3AD203B41FA5}">
                      <a16:colId xmlns:a16="http://schemas.microsoft.com/office/drawing/2014/main" val="20001"/>
                    </a:ext>
                  </a:extLst>
                </a:gridCol>
                <a:gridCol w="1147147">
                  <a:extLst>
                    <a:ext uri="{9D8B030D-6E8A-4147-A177-3AD203B41FA5}">
                      <a16:colId xmlns:a16="http://schemas.microsoft.com/office/drawing/2014/main" val="20002"/>
                    </a:ext>
                  </a:extLst>
                </a:gridCol>
                <a:gridCol w="852464">
                  <a:extLst>
                    <a:ext uri="{9D8B030D-6E8A-4147-A177-3AD203B41FA5}">
                      <a16:colId xmlns:a16="http://schemas.microsoft.com/office/drawing/2014/main" val="4073980827"/>
                    </a:ext>
                  </a:extLst>
                </a:gridCol>
                <a:gridCol w="1109513">
                  <a:extLst>
                    <a:ext uri="{9D8B030D-6E8A-4147-A177-3AD203B41FA5}">
                      <a16:colId xmlns:a16="http://schemas.microsoft.com/office/drawing/2014/main" val="4275845191"/>
                    </a:ext>
                  </a:extLst>
                </a:gridCol>
                <a:gridCol w="1147147">
                  <a:extLst>
                    <a:ext uri="{9D8B030D-6E8A-4147-A177-3AD203B41FA5}">
                      <a16:colId xmlns:a16="http://schemas.microsoft.com/office/drawing/2014/main" val="20004"/>
                    </a:ext>
                  </a:extLst>
                </a:gridCol>
                <a:gridCol w="855626">
                  <a:extLst>
                    <a:ext uri="{9D8B030D-6E8A-4147-A177-3AD203B41FA5}">
                      <a16:colId xmlns:a16="http://schemas.microsoft.com/office/drawing/2014/main" val="1071158815"/>
                    </a:ext>
                  </a:extLst>
                </a:gridCol>
                <a:gridCol w="1109513">
                  <a:extLst>
                    <a:ext uri="{9D8B030D-6E8A-4147-A177-3AD203B41FA5}">
                      <a16:colId xmlns:a16="http://schemas.microsoft.com/office/drawing/2014/main" val="1135307039"/>
                    </a:ext>
                  </a:extLst>
                </a:gridCol>
                <a:gridCol w="1147147">
                  <a:extLst>
                    <a:ext uri="{9D8B030D-6E8A-4147-A177-3AD203B41FA5}">
                      <a16:colId xmlns:a16="http://schemas.microsoft.com/office/drawing/2014/main" val="1708325226"/>
                    </a:ext>
                  </a:extLst>
                </a:gridCol>
                <a:gridCol w="855626">
                  <a:extLst>
                    <a:ext uri="{9D8B030D-6E8A-4147-A177-3AD203B41FA5}">
                      <a16:colId xmlns:a16="http://schemas.microsoft.com/office/drawing/2014/main" val="1855225458"/>
                    </a:ext>
                  </a:extLst>
                </a:gridCol>
                <a:gridCol w="1109513">
                  <a:extLst>
                    <a:ext uri="{9D8B030D-6E8A-4147-A177-3AD203B41FA5}">
                      <a16:colId xmlns:a16="http://schemas.microsoft.com/office/drawing/2014/main" val="2633048786"/>
                    </a:ext>
                  </a:extLst>
                </a:gridCol>
              </a:tblGrid>
              <a:tr h="612000">
                <a:tc>
                  <a:txBody>
                    <a:bodyPr/>
                    <a:lstStyle/>
                    <a:p>
                      <a:pPr algn="ctr"/>
                      <a:endParaRPr lang="de-DE" sz="1200" b="1" kern="1200" dirty="0">
                        <a:solidFill>
                          <a:schemeClr val="bg1"/>
                        </a:solidFill>
                        <a:effectLst/>
                        <a:latin typeface="+mn-lt"/>
                        <a:ea typeface="+mn-ea"/>
                        <a:cs typeface="Arial" charset="0"/>
                      </a:endParaRPr>
                    </a:p>
                  </a:txBody>
                  <a:tcPr marL="181947" marR="103970" marT="72000" marB="72000" anchor="ctr">
                    <a:solidFill>
                      <a:srgbClr val="2E4F4C"/>
                    </a:solidFill>
                  </a:tcPr>
                </a:tc>
                <a:tc gridSpan="3">
                  <a:txBody>
                    <a:bodyPr/>
                    <a:lstStyle/>
                    <a:p>
                      <a:pPr algn="ctr"/>
                      <a:r>
                        <a:rPr lang="de-DE" sz="1600" b="1" kern="1200" dirty="0">
                          <a:solidFill>
                            <a:schemeClr val="bg1"/>
                          </a:solidFill>
                          <a:effectLst/>
                          <a:latin typeface="+mn-lt"/>
                          <a:ea typeface="+mn-ea"/>
                          <a:cs typeface="Arial" charset="0"/>
                        </a:rPr>
                        <a:t>Typ A</a:t>
                      </a:r>
                    </a:p>
                    <a:p>
                      <a:pPr algn="ctr"/>
                      <a:r>
                        <a:rPr lang="de-DE" sz="1400" b="0" kern="1200" dirty="0">
                          <a:solidFill>
                            <a:schemeClr val="bg1"/>
                          </a:solidFill>
                          <a:effectLst/>
                          <a:latin typeface="+mn-lt"/>
                          <a:ea typeface="+mn-ea"/>
                          <a:cs typeface="Arial" charset="0"/>
                        </a:rPr>
                        <a:t>Jahrgang 2025</a:t>
                      </a:r>
                    </a:p>
                  </a:txBody>
                  <a:tcPr marL="181947" marR="103970" marT="72000" marB="72000" anchor="ctr">
                    <a:solidFill>
                      <a:srgbClr val="2E4F4C"/>
                    </a:solidFill>
                  </a:tcPr>
                </a:tc>
                <a:tc hMerge="1">
                  <a:txBody>
                    <a:bodyPr/>
                    <a:lstStyle/>
                    <a:p>
                      <a:endParaRPr lang="de-DE"/>
                    </a:p>
                  </a:txBody>
                  <a:tcPr/>
                </a:tc>
                <a:tc hMerge="1">
                  <a:txBody>
                    <a:bodyPr/>
                    <a:lstStyle/>
                    <a:p>
                      <a:endParaRPr lang="de-DE"/>
                    </a:p>
                  </a:txBody>
                  <a:tcPr/>
                </a:tc>
                <a:tc gridSpan="3">
                  <a:txBody>
                    <a:bodyPr/>
                    <a:lstStyle/>
                    <a:p>
                      <a:pPr marL="0" algn="ctr" defTabSz="457200" rtl="0" eaLnBrk="1" latinLnBrk="0" hangingPunct="1"/>
                      <a:r>
                        <a:rPr lang="de-DE" sz="1600" b="1" kern="1200" dirty="0">
                          <a:solidFill>
                            <a:schemeClr val="bg1"/>
                          </a:solidFill>
                          <a:effectLst/>
                          <a:latin typeface="+mn-lt"/>
                          <a:ea typeface="+mn-ea"/>
                          <a:cs typeface="Arial" charset="0"/>
                        </a:rPr>
                        <a:t>Typ B</a:t>
                      </a:r>
                    </a:p>
                    <a:p>
                      <a:pPr marL="0" marR="0" lvl="0" indent="0" algn="ctr" defTabSz="457200" rtl="0" eaLnBrk="1" fontAlgn="auto" latinLnBrk="0" hangingPunct="1">
                        <a:lnSpc>
                          <a:spcPct val="100000"/>
                        </a:lnSpc>
                        <a:spcBef>
                          <a:spcPts val="0"/>
                        </a:spcBef>
                        <a:spcAft>
                          <a:spcPts val="0"/>
                        </a:spcAft>
                        <a:buClrTx/>
                        <a:buSzTx/>
                        <a:buFontTx/>
                        <a:buNone/>
                        <a:tabLst/>
                        <a:defRPr/>
                      </a:pPr>
                      <a:r>
                        <a:rPr lang="de-DE" sz="1400" b="0" kern="1200" dirty="0">
                          <a:solidFill>
                            <a:schemeClr val="bg1"/>
                          </a:solidFill>
                          <a:effectLst/>
                          <a:latin typeface="+mn-lt"/>
                          <a:ea typeface="+mn-ea"/>
                          <a:cs typeface="Arial" charset="0"/>
                        </a:rPr>
                        <a:t>Jahrgang 2025</a:t>
                      </a:r>
                    </a:p>
                  </a:txBody>
                  <a:tcPr marL="181947" marR="103970" marT="72000" marB="72000" anchor="ctr">
                    <a:solidFill>
                      <a:srgbClr val="2E4F4C"/>
                    </a:solidFill>
                  </a:tcPr>
                </a:tc>
                <a:tc hMerge="1">
                  <a:txBody>
                    <a:bodyPr/>
                    <a:lstStyle/>
                    <a:p>
                      <a:endParaRPr lang="de-DE"/>
                    </a:p>
                  </a:txBody>
                  <a:tcPr/>
                </a:tc>
                <a:tc hMerge="1">
                  <a:txBody>
                    <a:bodyPr/>
                    <a:lstStyle/>
                    <a:p>
                      <a:endParaRPr lang="de-DE"/>
                    </a:p>
                  </a:txBody>
                  <a:tcPr/>
                </a:tc>
                <a:tc gridSpan="3">
                  <a:txBody>
                    <a:bodyPr/>
                    <a:lstStyle/>
                    <a:p>
                      <a:pPr marL="0" algn="ctr" defTabSz="457200" rtl="0" eaLnBrk="1" latinLnBrk="0" hangingPunct="1"/>
                      <a:r>
                        <a:rPr lang="de-DE" sz="1600" b="1" kern="1200" dirty="0">
                          <a:solidFill>
                            <a:schemeClr val="bg1"/>
                          </a:solidFill>
                          <a:effectLst/>
                          <a:latin typeface="+mn-lt"/>
                          <a:ea typeface="+mn-ea"/>
                          <a:cs typeface="Arial" charset="0"/>
                        </a:rPr>
                        <a:t>Typ C</a:t>
                      </a:r>
                    </a:p>
                    <a:p>
                      <a:pPr marL="0" marR="0" lvl="0" indent="0" algn="ctr" defTabSz="457200" rtl="0" eaLnBrk="1" fontAlgn="auto" latinLnBrk="0" hangingPunct="1">
                        <a:lnSpc>
                          <a:spcPct val="100000"/>
                        </a:lnSpc>
                        <a:spcBef>
                          <a:spcPts val="0"/>
                        </a:spcBef>
                        <a:spcAft>
                          <a:spcPts val="0"/>
                        </a:spcAft>
                        <a:buClrTx/>
                        <a:buSzTx/>
                        <a:buFontTx/>
                        <a:buNone/>
                        <a:tabLst/>
                        <a:defRPr/>
                      </a:pPr>
                      <a:r>
                        <a:rPr lang="de-DE" sz="1400" b="0" kern="1200" dirty="0">
                          <a:solidFill>
                            <a:schemeClr val="bg1"/>
                          </a:solidFill>
                          <a:effectLst/>
                          <a:latin typeface="+mn-lt"/>
                          <a:ea typeface="+mn-ea"/>
                          <a:cs typeface="Arial" charset="0"/>
                        </a:rPr>
                        <a:t>Jahrgang 2025</a:t>
                      </a:r>
                    </a:p>
                  </a:txBody>
                  <a:tcPr marL="181947" marR="103970" marT="72000" marB="72000" anchor="ctr">
                    <a:solidFill>
                      <a:srgbClr val="2E4F4C"/>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0"/>
                  </a:ext>
                </a:extLst>
              </a:tr>
              <a:tr h="439128">
                <a:tc>
                  <a:txBody>
                    <a:bodyPr/>
                    <a:lstStyle/>
                    <a:p>
                      <a:pPr marL="0" algn="ctr" defTabSz="457200" rtl="0" eaLnBrk="1" latinLnBrk="0" hangingPunct="1"/>
                      <a:r>
                        <a:rPr lang="de-DE" sz="1200" b="1" kern="1200" dirty="0">
                          <a:solidFill>
                            <a:schemeClr val="bg1"/>
                          </a:solidFill>
                          <a:effectLst/>
                          <a:latin typeface="+mn-lt"/>
                          <a:ea typeface="+mn-ea"/>
                          <a:cs typeface="Arial" charset="0"/>
                        </a:rPr>
                        <a:t>Szenarien</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Pessimistisch</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Mittel</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Optimistisch</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Pessimistisch</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Mittel</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Optimistisch</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Pessimistisch</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Mittel</a:t>
                      </a:r>
                    </a:p>
                  </a:txBody>
                  <a:tcPr marL="181947" marR="103970" marT="138609" marB="138609" anchor="ctr">
                    <a:solidFill>
                      <a:srgbClr val="2E4F4C"/>
                    </a:solidFill>
                  </a:tcPr>
                </a:tc>
                <a:tc>
                  <a:txBody>
                    <a:bodyPr/>
                    <a:lstStyle/>
                    <a:p>
                      <a:pPr marL="0" algn="ctr" defTabSz="457200" rtl="0" eaLnBrk="1" latinLnBrk="0" hangingPunct="1"/>
                      <a:r>
                        <a:rPr lang="de-DE" sz="1200" b="1" kern="1200" dirty="0">
                          <a:solidFill>
                            <a:schemeClr val="bg1"/>
                          </a:solidFill>
                          <a:effectLst/>
                          <a:latin typeface="+mn-lt"/>
                          <a:ea typeface="+mn-ea"/>
                          <a:cs typeface="Arial" charset="0"/>
                        </a:rPr>
                        <a:t>Optimistisch</a:t>
                      </a:r>
                    </a:p>
                  </a:txBody>
                  <a:tcPr marL="181947" marR="103970" marT="138609" marB="138609" anchor="ctr">
                    <a:solidFill>
                      <a:srgbClr val="2E4F4C"/>
                    </a:solidFill>
                  </a:tcPr>
                </a:tc>
                <a:extLst>
                  <a:ext uri="{0D108BD9-81ED-4DB2-BD59-A6C34878D82A}">
                    <a16:rowId xmlns:a16="http://schemas.microsoft.com/office/drawing/2014/main" val="298365850"/>
                  </a:ext>
                </a:extLst>
              </a:tr>
              <a:tr h="671854">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Jährliche Rendite (IRR) nach Kosten</a:t>
                      </a:r>
                    </a:p>
                  </a:txBody>
                  <a:tcPr marL="181947" marR="103970" marT="138609" marB="138609" anchor="ctr">
                    <a:solidFill>
                      <a:schemeClr val="bg1">
                        <a:lumMod val="9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1,24%</a:t>
                      </a:r>
                    </a:p>
                  </a:txBody>
                  <a:tcPr marL="181947" marR="103970" marT="138609" marB="138609" anchor="ctr">
                    <a:solidFill>
                      <a:schemeClr val="bg1">
                        <a:lumMod val="9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7,58%</a:t>
                      </a:r>
                    </a:p>
                  </a:txBody>
                  <a:tcPr marL="181947" marR="103970" marT="138609" marB="138609" anchor="ctr">
                    <a:solidFill>
                      <a:schemeClr val="bg1">
                        <a:lumMod val="9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12,06%</a:t>
                      </a:r>
                    </a:p>
                  </a:txBody>
                  <a:tcPr marL="181947" marR="103970" marT="138609" marB="138609" anchor="ctr">
                    <a:solidFill>
                      <a:schemeClr val="bg1">
                        <a:lumMod val="9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1,81%</a:t>
                      </a:r>
                    </a:p>
                  </a:txBody>
                  <a:tcPr marL="181947" marR="103970" marT="138609" marB="138609" anchor="ctr">
                    <a:solidFill>
                      <a:schemeClr val="bg1">
                        <a:lumMod val="9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7,55%</a:t>
                      </a:r>
                    </a:p>
                  </a:txBody>
                  <a:tcPr marL="181947" marR="103970" marT="138609" marB="138609" anchor="ctr">
                    <a:solidFill>
                      <a:schemeClr val="bg1">
                        <a:lumMod val="9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11,28%</a:t>
                      </a:r>
                    </a:p>
                  </a:txBody>
                  <a:tcPr marL="181947" marR="103970" marT="138609" marB="138609" anchor="ctr">
                    <a:solidFill>
                      <a:schemeClr val="bg1">
                        <a:lumMod val="9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1,37%</a:t>
                      </a:r>
                    </a:p>
                  </a:txBody>
                  <a:tcPr marL="181947" marR="103970" marT="138609" marB="138609" anchor="ctr">
                    <a:solidFill>
                      <a:schemeClr val="bg1">
                        <a:lumMod val="9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7,53%</a:t>
                      </a:r>
                    </a:p>
                  </a:txBody>
                  <a:tcPr marL="181947" marR="103970" marT="138609" marB="138609" anchor="ctr">
                    <a:solidFill>
                      <a:schemeClr val="bg1">
                        <a:lumMod val="9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11,72%</a:t>
                      </a:r>
                    </a:p>
                  </a:txBody>
                  <a:tcPr marL="181947" marR="103970" marT="138609" marB="138609" anchor="ctr">
                    <a:solidFill>
                      <a:schemeClr val="bg1">
                        <a:lumMod val="95000"/>
                      </a:schemeClr>
                    </a:solidFill>
                  </a:tcPr>
                </a:tc>
                <a:extLst>
                  <a:ext uri="{0D108BD9-81ED-4DB2-BD59-A6C34878D82A}">
                    <a16:rowId xmlns:a16="http://schemas.microsoft.com/office/drawing/2014/main" val="10001"/>
                  </a:ext>
                </a:extLst>
              </a:tr>
              <a:tr h="468219">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Gesamtergebnis</a:t>
                      </a:r>
                    </a:p>
                  </a:txBody>
                  <a:tcPr marL="181947" marR="103970" marT="138609" marB="138609" anchor="ctr">
                    <a:solidFill>
                      <a:schemeClr val="bg1">
                        <a:lumMod val="7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109,7%</a:t>
                      </a:r>
                    </a:p>
                  </a:txBody>
                  <a:tcPr marL="181947" marR="103970" marT="138609" marB="138609" anchor="ctr">
                    <a:solidFill>
                      <a:schemeClr val="bg1">
                        <a:lumMod val="7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178,0%</a:t>
                      </a:r>
                    </a:p>
                  </a:txBody>
                  <a:tcPr marL="181947" marR="103970" marT="138609" marB="138609" anchor="ctr">
                    <a:solidFill>
                      <a:schemeClr val="bg1">
                        <a:lumMod val="7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245,7%</a:t>
                      </a:r>
                    </a:p>
                  </a:txBody>
                  <a:tcPr marL="181947" marR="103970" marT="138609" marB="138609" anchor="ctr">
                    <a:solidFill>
                      <a:schemeClr val="bg1">
                        <a:lumMod val="7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123,7%</a:t>
                      </a:r>
                    </a:p>
                  </a:txBody>
                  <a:tcPr marL="181947" marR="103970" marT="138609" marB="138609" anchor="ctr">
                    <a:solidFill>
                      <a:schemeClr val="bg1">
                        <a:lumMod val="7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239,5%</a:t>
                      </a:r>
                    </a:p>
                  </a:txBody>
                  <a:tcPr marL="181947" marR="103970" marT="138609" marB="138609" anchor="ctr">
                    <a:solidFill>
                      <a:schemeClr val="bg1">
                        <a:lumMod val="7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352,8%</a:t>
                      </a:r>
                    </a:p>
                  </a:txBody>
                  <a:tcPr marL="181947" marR="103970" marT="138609" marB="138609" anchor="ctr">
                    <a:solidFill>
                      <a:schemeClr val="bg1">
                        <a:lumMod val="7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112,0%</a:t>
                      </a:r>
                    </a:p>
                  </a:txBody>
                  <a:tcPr marL="181947" marR="103970" marT="138609" marB="138609" anchor="ctr">
                    <a:solidFill>
                      <a:schemeClr val="bg1">
                        <a:lumMod val="7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188,8%</a:t>
                      </a:r>
                    </a:p>
                  </a:txBody>
                  <a:tcPr marL="181947" marR="103970" marT="138609" marB="138609" anchor="ctr">
                    <a:solidFill>
                      <a:schemeClr val="bg1">
                        <a:lumMod val="7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264,6%</a:t>
                      </a:r>
                    </a:p>
                  </a:txBody>
                  <a:tcPr marL="181947" marR="103970" marT="138609" marB="138609" anchor="ctr">
                    <a:solidFill>
                      <a:schemeClr val="bg1">
                        <a:lumMod val="75000"/>
                      </a:schemeClr>
                    </a:solidFill>
                  </a:tcPr>
                </a:tc>
                <a:extLst>
                  <a:ext uri="{0D108BD9-81ED-4DB2-BD59-A6C34878D82A}">
                    <a16:rowId xmlns:a16="http://schemas.microsoft.com/office/drawing/2014/main" val="10002"/>
                  </a:ext>
                </a:extLst>
              </a:tr>
              <a:tr h="671854">
                <a:tc>
                  <a:txBody>
                    <a:bodyPr/>
                    <a:lstStyle/>
                    <a:p>
                      <a:pPr algn="ctr"/>
                      <a:r>
                        <a:rPr lang="de-DE" sz="1400" dirty="0">
                          <a:solidFill>
                            <a:schemeClr val="bg2">
                              <a:lumMod val="10000"/>
                            </a:schemeClr>
                          </a:solidFill>
                          <a:latin typeface="Calibri Light" panose="020F0302020204030204" pitchFamily="34" charset="0"/>
                          <a:cs typeface="Calibri Light" panose="020F0302020204030204" pitchFamily="34" charset="0"/>
                        </a:rPr>
                        <a:t>Notwendiger Netto-Zielfondsmultiple</a:t>
                      </a:r>
                    </a:p>
                  </a:txBody>
                  <a:tcPr marL="181947" marR="103970" marT="138609" marB="138609" anchor="ctr">
                    <a:solidFill>
                      <a:schemeClr val="bg1">
                        <a:lumMod val="9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1,3x</a:t>
                      </a:r>
                    </a:p>
                  </a:txBody>
                  <a:tcPr marL="181947" marR="103970" marT="138609" marB="138609" anchor="ctr">
                    <a:solidFill>
                      <a:schemeClr val="bg1">
                        <a:lumMod val="9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1,8x</a:t>
                      </a:r>
                    </a:p>
                  </a:txBody>
                  <a:tcPr marL="181947" marR="103970" marT="138609" marB="138609" anchor="ctr">
                    <a:solidFill>
                      <a:schemeClr val="bg1">
                        <a:lumMod val="9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2,3x</a:t>
                      </a:r>
                    </a:p>
                  </a:txBody>
                  <a:tcPr marL="181947" marR="103970" marT="138609" marB="138609"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bg2">
                              <a:lumMod val="10000"/>
                            </a:schemeClr>
                          </a:solidFill>
                          <a:latin typeface="+mn-lt"/>
                          <a:ea typeface="+mn-ea"/>
                          <a:cs typeface="Calibri Light" panose="020F0302020204030204" pitchFamily="34" charset="0"/>
                        </a:rPr>
                        <a:t>1,3x</a:t>
                      </a:r>
                    </a:p>
                  </a:txBody>
                  <a:tcPr marL="181947" marR="103970" marT="138609" marB="138609" anchor="ctr">
                    <a:solidFill>
                      <a:schemeClr val="bg1">
                        <a:lumMod val="95000"/>
                      </a:schemeClr>
                    </a:solidFill>
                  </a:tcPr>
                </a:tc>
                <a:tc>
                  <a:txBody>
                    <a:bodyPr/>
                    <a:lstStyle/>
                    <a:p>
                      <a:pPr marL="0" algn="ctr" defTabSz="914400" rtl="0" eaLnBrk="1" latinLnBrk="0" hangingPunct="1"/>
                      <a:r>
                        <a:rPr lang="de-DE" sz="1400" kern="1200" dirty="0">
                          <a:solidFill>
                            <a:schemeClr val="bg2">
                              <a:lumMod val="10000"/>
                            </a:schemeClr>
                          </a:solidFill>
                          <a:latin typeface="+mn-lt"/>
                          <a:ea typeface="+mn-ea"/>
                          <a:cs typeface="Calibri Light" panose="020F0302020204030204" pitchFamily="34" charset="0"/>
                        </a:rPr>
                        <a:t>1,8x</a:t>
                      </a:r>
                    </a:p>
                  </a:txBody>
                  <a:tcPr marL="181947" marR="103970" marT="138609" marB="138609"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bg2">
                              <a:lumMod val="10000"/>
                            </a:schemeClr>
                          </a:solidFill>
                          <a:latin typeface="+mn-lt"/>
                          <a:ea typeface="+mn-ea"/>
                          <a:cs typeface="Calibri Light" panose="020F0302020204030204" pitchFamily="34" charset="0"/>
                        </a:rPr>
                        <a:t>2,3x</a:t>
                      </a:r>
                    </a:p>
                  </a:txBody>
                  <a:tcPr marL="181947" marR="103970" marT="138609" marB="138609"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bg2">
                              <a:lumMod val="10000"/>
                            </a:schemeClr>
                          </a:solidFill>
                          <a:latin typeface="+mn-lt"/>
                          <a:ea typeface="+mn-ea"/>
                          <a:cs typeface="Calibri Light" panose="020F0302020204030204" pitchFamily="34" charset="0"/>
                        </a:rPr>
                        <a:t>1,3x</a:t>
                      </a:r>
                    </a:p>
                  </a:txBody>
                  <a:tcPr marL="181947" marR="103970" marT="138609" marB="138609"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bg2">
                              <a:lumMod val="10000"/>
                            </a:schemeClr>
                          </a:solidFill>
                          <a:latin typeface="+mn-lt"/>
                          <a:ea typeface="+mn-ea"/>
                          <a:cs typeface="Calibri Light" panose="020F0302020204030204" pitchFamily="34" charset="0"/>
                        </a:rPr>
                        <a:t>1,8x</a:t>
                      </a:r>
                    </a:p>
                  </a:txBody>
                  <a:tcPr marL="181947" marR="103970" marT="138609" marB="138609"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bg2">
                              <a:lumMod val="10000"/>
                            </a:schemeClr>
                          </a:solidFill>
                          <a:latin typeface="+mn-lt"/>
                          <a:ea typeface="+mn-ea"/>
                          <a:cs typeface="Calibri Light" panose="020F0302020204030204" pitchFamily="34" charset="0"/>
                        </a:rPr>
                        <a:t>2,3x</a:t>
                      </a:r>
                    </a:p>
                  </a:txBody>
                  <a:tcPr marL="181947" marR="103970" marT="138609" marB="138609" anchor="ctr">
                    <a:solidFill>
                      <a:schemeClr val="bg1">
                        <a:lumMod val="95000"/>
                      </a:schemeClr>
                    </a:solidFill>
                  </a:tcPr>
                </a:tc>
                <a:extLst>
                  <a:ext uri="{0D108BD9-81ED-4DB2-BD59-A6C34878D82A}">
                    <a16:rowId xmlns:a16="http://schemas.microsoft.com/office/drawing/2014/main" val="10003"/>
                  </a:ext>
                </a:extLst>
              </a:tr>
            </a:tbl>
          </a:graphicData>
        </a:graphic>
      </p:graphicFrame>
      <p:sp>
        <p:nvSpPr>
          <p:cNvPr id="8" name="Textfeld 7">
            <a:extLst>
              <a:ext uri="{FF2B5EF4-FFF2-40B4-BE49-F238E27FC236}">
                <a16:creationId xmlns:a16="http://schemas.microsoft.com/office/drawing/2014/main" id="{BC3BFD25-50EC-7E43-A66B-966A968EF115}"/>
              </a:ext>
            </a:extLst>
          </p:cNvPr>
          <p:cNvSpPr txBox="1"/>
          <p:nvPr/>
        </p:nvSpPr>
        <p:spPr>
          <a:xfrm>
            <a:off x="548977" y="6314852"/>
            <a:ext cx="901715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2E4F4C"/>
                </a:solidFill>
                <a:effectLst/>
                <a:uLnTx/>
                <a:uFillTx/>
                <a:latin typeface="Calibri Light"/>
                <a:ea typeface="+mn-ea"/>
                <a:cs typeface="+mn-cs"/>
              </a:rPr>
              <a:t>*abgekürzt für MPE International 9 GmbH &amp; Co. geschlossene Investment-KG</a:t>
            </a:r>
          </a:p>
        </p:txBody>
      </p:sp>
      <p:sp>
        <p:nvSpPr>
          <p:cNvPr id="9" name="Textplatzhalter 3">
            <a:extLst>
              <a:ext uri="{FF2B5EF4-FFF2-40B4-BE49-F238E27FC236}">
                <a16:creationId xmlns:a16="http://schemas.microsoft.com/office/drawing/2014/main" id="{409DB03A-DE95-DB29-AB42-EF43AED85D0D}"/>
              </a:ext>
            </a:extLst>
          </p:cNvPr>
          <p:cNvSpPr txBox="1">
            <a:spLocks/>
          </p:cNvSpPr>
          <p:nvPr/>
        </p:nvSpPr>
        <p:spPr>
          <a:xfrm>
            <a:off x="515936" y="5248275"/>
            <a:ext cx="7632701" cy="990599"/>
          </a:xfrm>
          <a:prstGeom prst="rect">
            <a:avLst/>
          </a:prstGeom>
        </p:spPr>
        <p:txBody>
          <a:bodyPr lIns="36000" rIns="36000"/>
          <a:lstStyle>
            <a:lvl1pPr marL="252000" indent="-180000" algn="l" defTabSz="914400" rtl="0" eaLnBrk="1" latinLnBrk="0" hangingPunct="1">
              <a:lnSpc>
                <a:spcPct val="100000"/>
              </a:lnSpc>
              <a:spcBef>
                <a:spcPts val="0"/>
              </a:spcBef>
              <a:spcAft>
                <a:spcPts val="600"/>
              </a:spcAft>
              <a:buClr>
                <a:srgbClr val="BDA577"/>
              </a:buClr>
              <a:buFont typeface="Wingdings" panose="05000000000000000000" pitchFamily="2" charset="2"/>
              <a:buChar char="§"/>
              <a:defRPr lang="de-DE" sz="1800" kern="1200" dirty="0" smtClean="0">
                <a:solidFill>
                  <a:schemeClr val="tx1"/>
                </a:solidFill>
                <a:latin typeface="+mj-lt"/>
                <a:ea typeface="+mn-ea"/>
                <a:cs typeface="+mn-cs"/>
              </a:defRPr>
            </a:lvl1pPr>
            <a:lvl2pPr marL="504000" indent="-180000" algn="l" defTabSz="914400" rtl="0" eaLnBrk="1" latinLnBrk="0" hangingPunct="1">
              <a:lnSpc>
                <a:spcPct val="100000"/>
              </a:lnSpc>
              <a:spcBef>
                <a:spcPts val="0"/>
              </a:spcBef>
              <a:spcAft>
                <a:spcPts val="600"/>
              </a:spcAft>
              <a:buClr>
                <a:srgbClr val="BDA577"/>
              </a:buClr>
              <a:buFont typeface="Courier New" panose="02070309020205020404" pitchFamily="49" charset="0"/>
              <a:buChar char="o"/>
              <a:defRPr lang="de-DE" sz="1600" b="0" kern="1200" dirty="0" smtClean="0">
                <a:solidFill>
                  <a:schemeClr val="tx1"/>
                </a:solidFill>
                <a:latin typeface="+mj-lt"/>
                <a:ea typeface="+mn-ea"/>
                <a:cs typeface="+mn-cs"/>
              </a:defRPr>
            </a:lvl2pPr>
            <a:lvl3pPr marL="756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400" kern="1200" dirty="0" smtClean="0">
                <a:solidFill>
                  <a:schemeClr val="tx1"/>
                </a:solidFill>
                <a:latin typeface="+mj-lt"/>
                <a:ea typeface="+mn-ea"/>
                <a:cs typeface="+mn-cs"/>
              </a:defRPr>
            </a:lvl3pPr>
            <a:lvl4pPr marL="1008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200" kern="1200" dirty="0" smtClean="0">
                <a:solidFill>
                  <a:schemeClr val="tx1"/>
                </a:solidFill>
                <a:latin typeface="+mj-lt"/>
                <a:ea typeface="+mn-ea"/>
                <a:cs typeface="+mn-cs"/>
              </a:defRPr>
            </a:lvl4pPr>
            <a:lvl5pPr marL="1260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200" kern="1200" dirty="0">
                <a:solidFill>
                  <a:schemeClr val="tx1"/>
                </a:solidFill>
                <a:latin typeface="+mj-lt"/>
                <a:ea typeface="+mn-ea"/>
                <a:cs typeface="+mn-cs"/>
              </a:defRPr>
            </a:lvl5pPr>
            <a:lvl6pPr marL="1512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6pPr>
            <a:lvl7pPr marL="1764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7pPr>
            <a:lvl8pPr marL="2016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8pPr>
            <a:lvl9pPr marL="2268000" indent="-180000" algn="l" defTabSz="914400" rtl="0" eaLnBrk="1" latinLnBrk="0" hangingPunct="1">
              <a:lnSpc>
                <a:spcPct val="9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BDA577"/>
              </a:buClr>
              <a:buSzTx/>
              <a:buFont typeface="Wingdings" panose="05000000000000000000" pitchFamily="2" charset="2"/>
              <a:buNone/>
              <a:tabLst/>
              <a:defRPr/>
            </a:pPr>
            <a:r>
              <a:rPr kumimoji="0" lang="de-DE" sz="1600" b="0" i="0" u="none" strike="noStrike" kern="1200" cap="none" spc="0" normalizeH="0" baseline="0" noProof="0" dirty="0">
                <a:ln>
                  <a:noFill/>
                </a:ln>
                <a:solidFill>
                  <a:srgbClr val="000000"/>
                </a:solidFill>
                <a:effectLst/>
                <a:uLnTx/>
                <a:uFillTx/>
                <a:latin typeface="Calibri Light"/>
                <a:ea typeface="+mn-ea"/>
                <a:cs typeface="+mn-cs"/>
              </a:rPr>
              <a:t>Für eine individuelle Prognoserechnung, die den individuellen Startzeitpunkt berücksichtigt, siehe als weitere Unterstützung unseren Prognoserechner auf der Produktwebsite unter:</a:t>
            </a:r>
          </a:p>
          <a:p>
            <a:pPr marL="0" marR="0" lvl="0" indent="0" algn="l" defTabSz="914400" rtl="0" eaLnBrk="1" fontAlgn="auto" latinLnBrk="0" hangingPunct="1">
              <a:lnSpc>
                <a:spcPct val="100000"/>
              </a:lnSpc>
              <a:spcBef>
                <a:spcPts val="0"/>
              </a:spcBef>
              <a:spcAft>
                <a:spcPts val="600"/>
              </a:spcAft>
              <a:buClr>
                <a:srgbClr val="BDA577"/>
              </a:buClr>
              <a:buSzTx/>
              <a:buFont typeface="Wingdings" panose="05000000000000000000" pitchFamily="2" charset="2"/>
              <a:buNone/>
              <a:tabLst/>
              <a:defRPr/>
            </a:pPr>
            <a:r>
              <a:rPr kumimoji="0" lang="de-DE" sz="1800" b="1" i="0" u="none" strike="noStrike" kern="1200" cap="none" spc="0" normalizeH="0" baseline="0" noProof="0" dirty="0">
                <a:ln>
                  <a:noFill/>
                </a:ln>
                <a:solidFill>
                  <a:srgbClr val="0070C0"/>
                </a:solidFill>
                <a:effectLst/>
                <a:uLnTx/>
                <a:uFillTx/>
                <a:latin typeface="Calibri Light"/>
                <a:ea typeface="+mn-ea"/>
                <a:cs typeface="+mn-cs"/>
                <a:hlinkClick r:id="rId2">
                  <a:extLst>
                    <a:ext uri="{A12FA001-AC4F-418D-AE19-62706E023703}">
                      <ahyp:hlinkClr xmlns:ahyp="http://schemas.microsoft.com/office/drawing/2018/hyperlinkcolor" val="tx"/>
                    </a:ext>
                  </a:extLst>
                </a:hlinkClick>
              </a:rPr>
              <a:t>www.munich-pe.com/mpe-international-9</a:t>
            </a:r>
            <a:r>
              <a:rPr kumimoji="0" lang="de-DE" sz="1600" b="0" i="0" u="none" strike="noStrike" kern="1200" cap="none" spc="0" normalizeH="0" baseline="0" noProof="0" dirty="0">
                <a:ln>
                  <a:noFill/>
                </a:ln>
                <a:solidFill>
                  <a:srgbClr val="000000"/>
                </a:solidFill>
                <a:effectLst/>
                <a:uLnTx/>
                <a:uFillTx/>
                <a:latin typeface="Calibri Light"/>
                <a:ea typeface="+mn-ea"/>
                <a:cs typeface="+mn-cs"/>
              </a:rPr>
              <a:t> </a:t>
            </a:r>
          </a:p>
        </p:txBody>
      </p:sp>
      <p:sp>
        <p:nvSpPr>
          <p:cNvPr id="10" name="Abgerundetes Rechteck 5">
            <a:extLst>
              <a:ext uri="{FF2B5EF4-FFF2-40B4-BE49-F238E27FC236}">
                <a16:creationId xmlns:a16="http://schemas.microsoft.com/office/drawing/2014/main" id="{9DBA80DD-2183-D901-FDA3-64A3EF838437}"/>
              </a:ext>
            </a:extLst>
          </p:cNvPr>
          <p:cNvSpPr/>
          <p:nvPr/>
        </p:nvSpPr>
        <p:spPr>
          <a:xfrm rot="663112">
            <a:off x="8779372" y="5106088"/>
            <a:ext cx="1573515" cy="843411"/>
          </a:xfrm>
          <a:prstGeom prst="roundRect">
            <a:avLst/>
          </a:prstGeom>
          <a:solidFill>
            <a:srgbClr val="8E475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bold"/>
                <a:ea typeface="+mn-ea"/>
                <a:cs typeface="+mn-cs"/>
              </a:rPr>
              <a:t>Aktuell Typ B: 249%</a:t>
            </a:r>
          </a:p>
        </p:txBody>
      </p:sp>
      <p:sp>
        <p:nvSpPr>
          <p:cNvPr id="11" name="Abgerundetes Rechteck 5">
            <a:extLst>
              <a:ext uri="{FF2B5EF4-FFF2-40B4-BE49-F238E27FC236}">
                <a16:creationId xmlns:a16="http://schemas.microsoft.com/office/drawing/2014/main" id="{416370FA-6E22-979D-F0D7-1A32E7DF04F6}"/>
              </a:ext>
            </a:extLst>
          </p:cNvPr>
          <p:cNvSpPr/>
          <p:nvPr/>
        </p:nvSpPr>
        <p:spPr>
          <a:xfrm>
            <a:off x="9026589" y="1341438"/>
            <a:ext cx="2647091" cy="747239"/>
          </a:xfrm>
          <a:prstGeom prst="roundRect">
            <a:avLst/>
          </a:prstGeom>
          <a:solidFill>
            <a:srgbClr val="8E475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bold"/>
                <a:ea typeface="+mn-ea"/>
                <a:cs typeface="+mn-cs"/>
              </a:rPr>
              <a:t>Mittlerer Jahrgang der Platzierungsphase: 2025</a:t>
            </a:r>
          </a:p>
        </p:txBody>
      </p:sp>
    </p:spTree>
    <p:extLst>
      <p:ext uri="{BB962C8B-B14F-4D97-AF65-F5344CB8AC3E}">
        <p14:creationId xmlns:p14="http://schemas.microsoft.com/office/powerpoint/2010/main" val="19485779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AC4F26-D543-4259-BDBB-05F6D51AE33F}"/>
              </a:ext>
            </a:extLst>
          </p:cNvPr>
          <p:cNvSpPr>
            <a:spLocks noGrp="1"/>
          </p:cNvSpPr>
          <p:nvPr>
            <p:ph type="title"/>
          </p:nvPr>
        </p:nvSpPr>
        <p:spPr/>
        <p:txBody>
          <a:bodyPr/>
          <a:lstStyle/>
          <a:p>
            <a:r>
              <a:rPr lang="de-DE" dirty="0"/>
              <a:t>Über diesen Zeitraum investieren Sie</a:t>
            </a:r>
          </a:p>
        </p:txBody>
      </p:sp>
      <p:sp>
        <p:nvSpPr>
          <p:cNvPr id="3" name="Foliennummernplatzhalter 2">
            <a:extLst>
              <a:ext uri="{FF2B5EF4-FFF2-40B4-BE49-F238E27FC236}">
                <a16:creationId xmlns:a16="http://schemas.microsoft.com/office/drawing/2014/main" id="{AB4511ED-0FAC-49CF-B111-5EA21213268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4" name="Textplatzhalter 3">
            <a:extLst>
              <a:ext uri="{FF2B5EF4-FFF2-40B4-BE49-F238E27FC236}">
                <a16:creationId xmlns:a16="http://schemas.microsoft.com/office/drawing/2014/main" id="{281C30AF-DF86-42EA-9987-ED572B6BA6FB}"/>
              </a:ext>
            </a:extLst>
          </p:cNvPr>
          <p:cNvSpPr>
            <a:spLocks noGrp="1"/>
          </p:cNvSpPr>
          <p:nvPr>
            <p:ph type="body" sz="quarter" idx="11"/>
          </p:nvPr>
        </p:nvSpPr>
        <p:spPr/>
        <p:txBody>
          <a:bodyPr/>
          <a:lstStyle/>
          <a:p>
            <a:r>
              <a:rPr lang="de-DE" dirty="0"/>
              <a:t>Der Ablauf Ihrer Beteiligung am MPE International 9*</a:t>
            </a:r>
          </a:p>
        </p:txBody>
      </p:sp>
      <p:cxnSp>
        <p:nvCxnSpPr>
          <p:cNvPr id="6" name="Gerader Verbinder 63">
            <a:extLst>
              <a:ext uri="{FF2B5EF4-FFF2-40B4-BE49-F238E27FC236}">
                <a16:creationId xmlns:a16="http://schemas.microsoft.com/office/drawing/2014/main" id="{77C4654D-A95F-4F59-80F8-F27A63915A18}"/>
              </a:ext>
            </a:extLst>
          </p:cNvPr>
          <p:cNvCxnSpPr>
            <a:cxnSpLocks/>
          </p:cNvCxnSpPr>
          <p:nvPr/>
        </p:nvCxnSpPr>
        <p:spPr>
          <a:xfrm>
            <a:off x="0" y="1856205"/>
            <a:ext cx="11630776" cy="0"/>
          </a:xfrm>
          <a:prstGeom prst="line">
            <a:avLst/>
          </a:prstGeom>
          <a:ln w="57150" cap="rnd">
            <a:solidFill>
              <a:schemeClr val="accent2"/>
            </a:solidFill>
            <a:prstDash val="solid"/>
            <a:tailEnd type="triangle" w="lg" len="lg"/>
          </a:ln>
        </p:spPr>
        <p:style>
          <a:lnRef idx="1">
            <a:schemeClr val="accent1"/>
          </a:lnRef>
          <a:fillRef idx="0">
            <a:schemeClr val="accent1"/>
          </a:fillRef>
          <a:effectRef idx="0">
            <a:schemeClr val="accent1"/>
          </a:effectRef>
          <a:fontRef idx="minor">
            <a:schemeClr val="tx1"/>
          </a:fontRef>
        </p:style>
      </p:cxnSp>
      <p:sp>
        <p:nvSpPr>
          <p:cNvPr id="7" name="Rechteck 81">
            <a:extLst>
              <a:ext uri="{FF2B5EF4-FFF2-40B4-BE49-F238E27FC236}">
                <a16:creationId xmlns:a16="http://schemas.microsoft.com/office/drawing/2014/main" id="{3D4A79C6-9D17-42EF-8C5B-84CF03C54369}"/>
              </a:ext>
            </a:extLst>
          </p:cNvPr>
          <p:cNvSpPr>
            <a:spLocks/>
          </p:cNvSpPr>
          <p:nvPr/>
        </p:nvSpPr>
        <p:spPr>
          <a:xfrm>
            <a:off x="1411194"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Calibri bold"/>
                <a:ea typeface="+mn-ea"/>
                <a:cs typeface="+mn-cs"/>
              </a:rPr>
              <a:t>2025</a:t>
            </a:r>
          </a:p>
        </p:txBody>
      </p:sp>
      <p:cxnSp>
        <p:nvCxnSpPr>
          <p:cNvPr id="8" name="Gerader Verbinder 7">
            <a:extLst>
              <a:ext uri="{FF2B5EF4-FFF2-40B4-BE49-F238E27FC236}">
                <a16:creationId xmlns:a16="http://schemas.microsoft.com/office/drawing/2014/main" id="{B4247F0F-2AEE-4BA0-987B-FC881EE0BFE0}"/>
              </a:ext>
            </a:extLst>
          </p:cNvPr>
          <p:cNvCxnSpPr>
            <a:cxnSpLocks/>
          </p:cNvCxnSpPr>
          <p:nvPr/>
        </p:nvCxnSpPr>
        <p:spPr>
          <a:xfrm flipV="1">
            <a:off x="1499120" y="1993082"/>
            <a:ext cx="0" cy="3998143"/>
          </a:xfrm>
          <a:prstGeom prst="line">
            <a:avLst/>
          </a:prstGeom>
          <a:ln w="28575">
            <a:solidFill>
              <a:schemeClr val="bg2">
                <a:lumMod val="60000"/>
                <a:lumOff val="40000"/>
              </a:schemeClr>
            </a:solidFill>
            <a:prstDash val="sysDash"/>
            <a:tailEnd type="oval"/>
          </a:ln>
        </p:spPr>
        <p:style>
          <a:lnRef idx="2">
            <a:schemeClr val="accent1"/>
          </a:lnRef>
          <a:fillRef idx="0">
            <a:schemeClr val="accent1"/>
          </a:fillRef>
          <a:effectRef idx="1">
            <a:schemeClr val="accent1"/>
          </a:effectRef>
          <a:fontRef idx="minor">
            <a:schemeClr val="tx1"/>
          </a:fontRef>
        </p:style>
      </p:cxnSp>
      <p:sp>
        <p:nvSpPr>
          <p:cNvPr id="9" name="Rechteck 81">
            <a:extLst>
              <a:ext uri="{FF2B5EF4-FFF2-40B4-BE49-F238E27FC236}">
                <a16:creationId xmlns:a16="http://schemas.microsoft.com/office/drawing/2014/main" id="{57A710FC-1C1A-47C5-AC93-CE1B05ACA585}"/>
              </a:ext>
            </a:extLst>
          </p:cNvPr>
          <p:cNvSpPr>
            <a:spLocks/>
          </p:cNvSpPr>
          <p:nvPr/>
        </p:nvSpPr>
        <p:spPr>
          <a:xfrm>
            <a:off x="4096960"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Calibri bold"/>
                <a:ea typeface="+mn-ea"/>
                <a:cs typeface="+mn-cs"/>
              </a:rPr>
              <a:t>…</a:t>
            </a:r>
          </a:p>
        </p:txBody>
      </p:sp>
      <p:sp>
        <p:nvSpPr>
          <p:cNvPr id="10" name="Rechteck 81">
            <a:extLst>
              <a:ext uri="{FF2B5EF4-FFF2-40B4-BE49-F238E27FC236}">
                <a16:creationId xmlns:a16="http://schemas.microsoft.com/office/drawing/2014/main" id="{2493DF7F-AA6A-4E55-B82A-0B4DE1891336}"/>
              </a:ext>
            </a:extLst>
          </p:cNvPr>
          <p:cNvSpPr>
            <a:spLocks/>
          </p:cNvSpPr>
          <p:nvPr/>
        </p:nvSpPr>
        <p:spPr>
          <a:xfrm>
            <a:off x="3201705"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Calibri bold"/>
                <a:ea typeface="+mn-ea"/>
                <a:cs typeface="+mn-cs"/>
              </a:rPr>
              <a:t>2027</a:t>
            </a:r>
          </a:p>
        </p:txBody>
      </p:sp>
      <p:sp>
        <p:nvSpPr>
          <p:cNvPr id="11" name="Rechteck 81">
            <a:extLst>
              <a:ext uri="{FF2B5EF4-FFF2-40B4-BE49-F238E27FC236}">
                <a16:creationId xmlns:a16="http://schemas.microsoft.com/office/drawing/2014/main" id="{3B15B9DD-3357-4967-B40D-524DA1C6ACAA}"/>
              </a:ext>
            </a:extLst>
          </p:cNvPr>
          <p:cNvSpPr>
            <a:spLocks/>
          </p:cNvSpPr>
          <p:nvPr/>
        </p:nvSpPr>
        <p:spPr>
          <a:xfrm>
            <a:off x="4992215"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Calibri bold"/>
                <a:ea typeface="+mn-ea"/>
                <a:cs typeface="+mn-cs"/>
              </a:rPr>
              <a:t>2033</a:t>
            </a:r>
          </a:p>
        </p:txBody>
      </p:sp>
      <p:sp>
        <p:nvSpPr>
          <p:cNvPr id="12" name="Rechteck 81">
            <a:extLst>
              <a:ext uri="{FF2B5EF4-FFF2-40B4-BE49-F238E27FC236}">
                <a16:creationId xmlns:a16="http://schemas.microsoft.com/office/drawing/2014/main" id="{C225F6DC-3D62-4790-9746-A338CF16E12C}"/>
              </a:ext>
            </a:extLst>
          </p:cNvPr>
          <p:cNvSpPr>
            <a:spLocks/>
          </p:cNvSpPr>
          <p:nvPr/>
        </p:nvSpPr>
        <p:spPr>
          <a:xfrm>
            <a:off x="515939"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Calibri bold"/>
                <a:ea typeface="+mn-ea"/>
                <a:cs typeface="+mn-cs"/>
              </a:rPr>
              <a:t>2024</a:t>
            </a:r>
          </a:p>
        </p:txBody>
      </p:sp>
      <p:sp>
        <p:nvSpPr>
          <p:cNvPr id="13" name="Rechteck 81">
            <a:extLst>
              <a:ext uri="{FF2B5EF4-FFF2-40B4-BE49-F238E27FC236}">
                <a16:creationId xmlns:a16="http://schemas.microsoft.com/office/drawing/2014/main" id="{425B89ED-9E90-46B6-8226-EE5D4CCFD598}"/>
              </a:ext>
            </a:extLst>
          </p:cNvPr>
          <p:cNvSpPr>
            <a:spLocks/>
          </p:cNvSpPr>
          <p:nvPr/>
        </p:nvSpPr>
        <p:spPr>
          <a:xfrm>
            <a:off x="2306449"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Calibri bold"/>
                <a:ea typeface="+mn-ea"/>
                <a:cs typeface="+mn-cs"/>
              </a:rPr>
              <a:t>2026</a:t>
            </a:r>
          </a:p>
        </p:txBody>
      </p:sp>
      <p:sp>
        <p:nvSpPr>
          <p:cNvPr id="14" name="Rechteck 81">
            <a:extLst>
              <a:ext uri="{FF2B5EF4-FFF2-40B4-BE49-F238E27FC236}">
                <a16:creationId xmlns:a16="http://schemas.microsoft.com/office/drawing/2014/main" id="{35AD8DA0-6D90-4525-9C96-439B2C245FC6}"/>
              </a:ext>
            </a:extLst>
          </p:cNvPr>
          <p:cNvSpPr>
            <a:spLocks/>
          </p:cNvSpPr>
          <p:nvPr/>
        </p:nvSpPr>
        <p:spPr>
          <a:xfrm>
            <a:off x="5887470"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Calibri bold"/>
                <a:ea typeface="+mn-ea"/>
                <a:cs typeface="+mn-cs"/>
              </a:rPr>
              <a:t>2034</a:t>
            </a:r>
          </a:p>
        </p:txBody>
      </p:sp>
      <p:sp>
        <p:nvSpPr>
          <p:cNvPr id="15" name="Rechteck 81">
            <a:extLst>
              <a:ext uri="{FF2B5EF4-FFF2-40B4-BE49-F238E27FC236}">
                <a16:creationId xmlns:a16="http://schemas.microsoft.com/office/drawing/2014/main" id="{CF8F97CA-B7E7-497E-8C39-31C598E85ABD}"/>
              </a:ext>
            </a:extLst>
          </p:cNvPr>
          <p:cNvSpPr>
            <a:spLocks/>
          </p:cNvSpPr>
          <p:nvPr/>
        </p:nvSpPr>
        <p:spPr>
          <a:xfrm>
            <a:off x="6782725"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Calibri bold"/>
                <a:ea typeface="+mn-ea"/>
                <a:cs typeface="+mn-cs"/>
              </a:rPr>
              <a:t>2035</a:t>
            </a:r>
          </a:p>
        </p:txBody>
      </p:sp>
      <p:sp>
        <p:nvSpPr>
          <p:cNvPr id="16" name="Rechteck 81">
            <a:extLst>
              <a:ext uri="{FF2B5EF4-FFF2-40B4-BE49-F238E27FC236}">
                <a16:creationId xmlns:a16="http://schemas.microsoft.com/office/drawing/2014/main" id="{270BDDDD-3819-4150-8B38-77647F302419}"/>
              </a:ext>
            </a:extLst>
          </p:cNvPr>
          <p:cNvSpPr>
            <a:spLocks/>
          </p:cNvSpPr>
          <p:nvPr/>
        </p:nvSpPr>
        <p:spPr>
          <a:xfrm>
            <a:off x="7677980"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rgbClr val="FFFFFF"/>
                </a:solidFill>
                <a:effectLst/>
                <a:uLnTx/>
                <a:uFillTx/>
                <a:latin typeface="Calibri bold"/>
                <a:ea typeface="+mn-ea"/>
                <a:cs typeface="+mn-cs"/>
              </a:rPr>
              <a:t>…</a:t>
            </a:r>
            <a:endParaRPr kumimoji="0" lang="de-DE" sz="1200" b="0" i="0" u="none" strike="noStrike" kern="1200" cap="none" spc="0" normalizeH="0" baseline="0" noProof="0" dirty="0">
              <a:ln>
                <a:noFill/>
              </a:ln>
              <a:solidFill>
                <a:srgbClr val="FFFFFF"/>
              </a:solidFill>
              <a:effectLst/>
              <a:uLnTx/>
              <a:uFillTx/>
              <a:latin typeface="Calibri bold"/>
              <a:ea typeface="+mn-ea"/>
              <a:cs typeface="+mn-cs"/>
            </a:endParaRPr>
          </a:p>
        </p:txBody>
      </p:sp>
      <p:sp>
        <p:nvSpPr>
          <p:cNvPr id="17" name="Rechteck 81">
            <a:extLst>
              <a:ext uri="{FF2B5EF4-FFF2-40B4-BE49-F238E27FC236}">
                <a16:creationId xmlns:a16="http://schemas.microsoft.com/office/drawing/2014/main" id="{5D303CB6-C4A3-40E0-87E7-07418DDFF67E}"/>
              </a:ext>
            </a:extLst>
          </p:cNvPr>
          <p:cNvSpPr>
            <a:spLocks/>
          </p:cNvSpPr>
          <p:nvPr/>
        </p:nvSpPr>
        <p:spPr>
          <a:xfrm>
            <a:off x="8573236"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Calibri bold"/>
                <a:ea typeface="+mn-ea"/>
                <a:cs typeface="+mn-cs"/>
              </a:rPr>
              <a:t>2040</a:t>
            </a:r>
          </a:p>
        </p:txBody>
      </p:sp>
      <p:sp>
        <p:nvSpPr>
          <p:cNvPr id="18" name="Rechteck 81">
            <a:extLst>
              <a:ext uri="{FF2B5EF4-FFF2-40B4-BE49-F238E27FC236}">
                <a16:creationId xmlns:a16="http://schemas.microsoft.com/office/drawing/2014/main" id="{850F8EFB-2DD8-4111-A131-87C9D9351FAB}"/>
              </a:ext>
            </a:extLst>
          </p:cNvPr>
          <p:cNvSpPr>
            <a:spLocks/>
          </p:cNvSpPr>
          <p:nvPr/>
        </p:nvSpPr>
        <p:spPr>
          <a:xfrm>
            <a:off x="9468491"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Calibri bold"/>
                <a:ea typeface="+mn-ea"/>
                <a:cs typeface="+mn-cs"/>
              </a:rPr>
              <a:t>2041</a:t>
            </a:r>
          </a:p>
        </p:txBody>
      </p:sp>
      <p:sp>
        <p:nvSpPr>
          <p:cNvPr id="19" name="Rechteck 81">
            <a:extLst>
              <a:ext uri="{FF2B5EF4-FFF2-40B4-BE49-F238E27FC236}">
                <a16:creationId xmlns:a16="http://schemas.microsoft.com/office/drawing/2014/main" id="{C6704E08-7970-420A-8CB9-1703DCD5DD25}"/>
              </a:ext>
            </a:extLst>
          </p:cNvPr>
          <p:cNvSpPr>
            <a:spLocks/>
          </p:cNvSpPr>
          <p:nvPr/>
        </p:nvSpPr>
        <p:spPr>
          <a:xfrm>
            <a:off x="10363746"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a:ln>
                  <a:noFill/>
                </a:ln>
                <a:solidFill>
                  <a:srgbClr val="FFFFFF"/>
                </a:solidFill>
                <a:effectLst/>
                <a:uLnTx/>
                <a:uFillTx/>
                <a:latin typeface="Calibri bold"/>
                <a:ea typeface="+mn-ea"/>
                <a:cs typeface="+mn-cs"/>
              </a:rPr>
              <a:t>…</a:t>
            </a:r>
            <a:endParaRPr kumimoji="0" lang="de-DE" sz="1200" b="0" i="0" u="none" strike="noStrike" kern="1200" cap="none" spc="0" normalizeH="0" baseline="0" noProof="0" dirty="0">
              <a:ln>
                <a:noFill/>
              </a:ln>
              <a:solidFill>
                <a:srgbClr val="FFFFFF"/>
              </a:solidFill>
              <a:effectLst/>
              <a:uLnTx/>
              <a:uFillTx/>
              <a:latin typeface="Calibri bold"/>
              <a:ea typeface="+mn-ea"/>
              <a:cs typeface="+mn-cs"/>
            </a:endParaRPr>
          </a:p>
        </p:txBody>
      </p:sp>
      <p:sp>
        <p:nvSpPr>
          <p:cNvPr id="20" name="Textfeld 19">
            <a:extLst>
              <a:ext uri="{FF2B5EF4-FFF2-40B4-BE49-F238E27FC236}">
                <a16:creationId xmlns:a16="http://schemas.microsoft.com/office/drawing/2014/main" id="{6C0490FC-DC34-4414-B02A-80D30A8345EE}"/>
              </a:ext>
            </a:extLst>
          </p:cNvPr>
          <p:cNvSpPr txBox="1">
            <a:spLocks/>
          </p:cNvSpPr>
          <p:nvPr/>
        </p:nvSpPr>
        <p:spPr>
          <a:xfrm>
            <a:off x="11091865" y="1469423"/>
            <a:ext cx="596061" cy="184666"/>
          </a:xfrm>
          <a:prstGeom prst="rect">
            <a:avLst/>
          </a:prstGeom>
          <a:no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rgbClr val="778A88"/>
                </a:solidFill>
                <a:effectLst/>
                <a:uLnTx/>
                <a:uFillTx/>
                <a:latin typeface="Calibri bold"/>
                <a:ea typeface="+mn-ea"/>
                <a:cs typeface="Calibri Light" panose="020F0302020204030204" pitchFamily="34" charset="0"/>
              </a:rPr>
              <a:t>Prognose</a:t>
            </a:r>
            <a:endParaRPr kumimoji="0" lang="de-DE" sz="1800" b="1" i="0" u="none" strike="noStrike" kern="1200" cap="none" spc="0" normalizeH="0" baseline="0" noProof="0" dirty="0">
              <a:ln>
                <a:noFill/>
              </a:ln>
              <a:solidFill>
                <a:srgbClr val="778A88"/>
              </a:solidFill>
              <a:effectLst/>
              <a:uLnTx/>
              <a:uFillTx/>
              <a:latin typeface="Calibri bold"/>
              <a:ea typeface="+mn-ea"/>
              <a:cs typeface="Calibri Light" panose="020F0302020204030204" pitchFamily="34" charset="0"/>
            </a:endParaRPr>
          </a:p>
        </p:txBody>
      </p:sp>
      <p:sp>
        <p:nvSpPr>
          <p:cNvPr id="21" name="Textfeld 20">
            <a:extLst>
              <a:ext uri="{FF2B5EF4-FFF2-40B4-BE49-F238E27FC236}">
                <a16:creationId xmlns:a16="http://schemas.microsoft.com/office/drawing/2014/main" id="{10F7E9E2-F304-4D8F-BC24-712A536CDFFB}"/>
              </a:ext>
            </a:extLst>
          </p:cNvPr>
          <p:cNvSpPr txBox="1">
            <a:spLocks/>
          </p:cNvSpPr>
          <p:nvPr/>
        </p:nvSpPr>
        <p:spPr>
          <a:xfrm>
            <a:off x="923927" y="2468006"/>
            <a:ext cx="5027612" cy="553998"/>
          </a:xfrm>
          <a:prstGeom prst="rect">
            <a:avLst/>
          </a:prstGeom>
          <a:solidFill>
            <a:schemeClr val="bg1"/>
          </a:solidFill>
          <a:ln w="12700">
            <a:noFill/>
          </a:ln>
          <a:effectLst/>
        </p:spPr>
        <p:txBody>
          <a:bodyPr wrap="square" lIns="90000" tIns="0" rIns="0" bIns="0" rtlCol="0" anchor="t">
            <a:spAutoFit/>
          </a:bodyPr>
          <a:lstStyle/>
          <a:p>
            <a:pPr marL="0" marR="0" lvl="0" indent="0" algn="l" defTabSz="914400" rtl="0" eaLnBrk="1" fontAlgn="auto" latinLnBrk="0" hangingPunct="1">
              <a:lnSpc>
                <a:spcPct val="100000"/>
              </a:lnSpc>
              <a:spcBef>
                <a:spcPts val="0"/>
              </a:spcBef>
              <a:spcAft>
                <a:spcPts val="0"/>
              </a:spcAft>
              <a:buClr>
                <a:srgbClr val="BDA577"/>
              </a:buClr>
              <a:buSzTx/>
              <a:buFontTx/>
              <a:buNone/>
              <a:tabLst/>
              <a:defRPr/>
            </a:pPr>
            <a:r>
              <a:rPr kumimoji="0" lang="de-DE" sz="1200" b="0" i="0" u="none" strike="noStrike" kern="1200" cap="none" spc="0" normalizeH="0" baseline="0" noProof="0" dirty="0">
                <a:ln>
                  <a:noFill/>
                </a:ln>
                <a:solidFill>
                  <a:srgbClr val="000000">
                    <a:lumMod val="100000"/>
                  </a:srgbClr>
                </a:solidFill>
                <a:effectLst/>
                <a:uLnTx/>
                <a:uFillTx/>
                <a:latin typeface="Calibri Light"/>
                <a:ea typeface="+mn-ea"/>
                <a:cs typeface="+mn-cs"/>
              </a:rPr>
              <a:t>In dieser Phase beteiligen sich Anleger am MPE International 9. Zeitgleich mit der Platzierungsphase beginnt die Aufbauphase. Das heißt: Es werden bereits jetzt die ersten Beteiligungen an Private-Equity-Fonds eingegangen.</a:t>
            </a:r>
          </a:p>
        </p:txBody>
      </p:sp>
      <p:sp>
        <p:nvSpPr>
          <p:cNvPr id="22" name="Rechteck 21">
            <a:extLst>
              <a:ext uri="{FF2B5EF4-FFF2-40B4-BE49-F238E27FC236}">
                <a16:creationId xmlns:a16="http://schemas.microsoft.com/office/drawing/2014/main" id="{A3B57985-B960-4B9A-98CB-0D3AF3804C6F}"/>
              </a:ext>
            </a:extLst>
          </p:cNvPr>
          <p:cNvSpPr>
            <a:spLocks/>
          </p:cNvSpPr>
          <p:nvPr/>
        </p:nvSpPr>
        <p:spPr>
          <a:xfrm>
            <a:off x="923926" y="2192566"/>
            <a:ext cx="2205778" cy="238125"/>
          </a:xfrm>
          <a:prstGeom prst="rect">
            <a:avLst/>
          </a:prstGeom>
          <a:solidFill>
            <a:srgbClr val="1F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Calibri bold"/>
                <a:ea typeface="+mn-ea"/>
                <a:cs typeface="+mn-cs"/>
              </a:rPr>
              <a:t>PLATZIERUNGSPHASE</a:t>
            </a:r>
          </a:p>
        </p:txBody>
      </p:sp>
      <p:sp>
        <p:nvSpPr>
          <p:cNvPr id="23" name="Textfeld 22">
            <a:extLst>
              <a:ext uri="{FF2B5EF4-FFF2-40B4-BE49-F238E27FC236}">
                <a16:creationId xmlns:a16="http://schemas.microsoft.com/office/drawing/2014/main" id="{FA4706CA-03C8-4E54-90DD-C8879CFE3CBD}"/>
              </a:ext>
            </a:extLst>
          </p:cNvPr>
          <p:cNvSpPr txBox="1">
            <a:spLocks/>
          </p:cNvSpPr>
          <p:nvPr/>
        </p:nvSpPr>
        <p:spPr>
          <a:xfrm>
            <a:off x="923927" y="3485608"/>
            <a:ext cx="8324848" cy="553998"/>
          </a:xfrm>
          <a:prstGeom prst="rect">
            <a:avLst/>
          </a:prstGeom>
          <a:solidFill>
            <a:schemeClr val="bg1"/>
          </a:solidFill>
          <a:ln w="12700">
            <a:noFill/>
          </a:ln>
          <a:effectLst/>
        </p:spPr>
        <p:txBody>
          <a:bodyPr wrap="square" lIns="90000" tIns="0" rIns="0" bIns="0" rtlCol="0" anchor="t">
            <a:spAutoFit/>
          </a:bodyPr>
          <a:lstStyle/>
          <a:p>
            <a:pPr marL="0" marR="0" lvl="0" indent="0" algn="l" defTabSz="914400" rtl="0" eaLnBrk="1" fontAlgn="auto" latinLnBrk="0" hangingPunct="1">
              <a:lnSpc>
                <a:spcPct val="100000"/>
              </a:lnSpc>
              <a:spcBef>
                <a:spcPts val="0"/>
              </a:spcBef>
              <a:spcAft>
                <a:spcPts val="0"/>
              </a:spcAft>
              <a:buClr>
                <a:srgbClr val="BDA577"/>
              </a:buClr>
              <a:buSzTx/>
              <a:buFontTx/>
              <a:buNone/>
              <a:tabLst/>
              <a:defRPr/>
            </a:pPr>
            <a:r>
              <a:rPr kumimoji="0" lang="de-DE" sz="1200" b="0" i="0" u="none" strike="noStrike" kern="1200" cap="none" spc="0" normalizeH="0" baseline="0" noProof="0" dirty="0">
                <a:ln>
                  <a:noFill/>
                </a:ln>
                <a:solidFill>
                  <a:srgbClr val="000000">
                    <a:lumMod val="100000"/>
                  </a:srgbClr>
                </a:solidFill>
                <a:effectLst/>
                <a:uLnTx/>
                <a:uFillTx/>
                <a:latin typeface="Calibri Light"/>
                <a:ea typeface="+mn-ea"/>
                <a:cs typeface="+mn-cs"/>
              </a:rPr>
              <a:t>Das Investmentteam wählt die besten Private-Equity-Fonds aus und baut so ein Portfolio auf. Die Zielfonds wiederum beteiligen sich an jeweils 10 bis 20 Unternehmen und entwickeln diese weiter mit dem Ziel der Wertsteigerung. Erlöse aus erfolgreichen Unternehmens-verkäufen können in dieser Phase in neue Private-Equity-Fonds reinvestiert werden. Das Kapital arbeitet so mehrfach.</a:t>
            </a:r>
          </a:p>
        </p:txBody>
      </p:sp>
      <p:sp>
        <p:nvSpPr>
          <p:cNvPr id="24" name="Rechteck 23">
            <a:extLst>
              <a:ext uri="{FF2B5EF4-FFF2-40B4-BE49-F238E27FC236}">
                <a16:creationId xmlns:a16="http://schemas.microsoft.com/office/drawing/2014/main" id="{BDAE92BD-39AE-4AEF-B713-FC6FF3FEEFE8}"/>
              </a:ext>
            </a:extLst>
          </p:cNvPr>
          <p:cNvSpPr>
            <a:spLocks/>
          </p:cNvSpPr>
          <p:nvPr/>
        </p:nvSpPr>
        <p:spPr>
          <a:xfrm>
            <a:off x="923926" y="3209383"/>
            <a:ext cx="4891544" cy="238125"/>
          </a:xfrm>
          <a:prstGeom prst="rect">
            <a:avLst/>
          </a:prstGeom>
          <a:solidFill>
            <a:srgbClr val="1F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Calibri bold"/>
                <a:ea typeface="+mn-ea"/>
                <a:cs typeface="+mn-cs"/>
              </a:rPr>
              <a:t>AUFBAUPHASE</a:t>
            </a:r>
          </a:p>
        </p:txBody>
      </p:sp>
      <p:sp>
        <p:nvSpPr>
          <p:cNvPr id="25" name="Textfeld 24">
            <a:extLst>
              <a:ext uri="{FF2B5EF4-FFF2-40B4-BE49-F238E27FC236}">
                <a16:creationId xmlns:a16="http://schemas.microsoft.com/office/drawing/2014/main" id="{631B45C5-7BE7-47E8-837E-D82E80A888B8}"/>
              </a:ext>
            </a:extLst>
          </p:cNvPr>
          <p:cNvSpPr txBox="1">
            <a:spLocks/>
          </p:cNvSpPr>
          <p:nvPr/>
        </p:nvSpPr>
        <p:spPr>
          <a:xfrm>
            <a:off x="5888453" y="4503210"/>
            <a:ext cx="3360322" cy="1107996"/>
          </a:xfrm>
          <a:prstGeom prst="rect">
            <a:avLst/>
          </a:prstGeom>
          <a:solidFill>
            <a:schemeClr val="bg1"/>
          </a:solidFill>
          <a:ln w="12700">
            <a:noFill/>
          </a:ln>
          <a:effectLst/>
        </p:spPr>
        <p:txBody>
          <a:bodyPr wrap="square" lIns="9000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Ab jetzt werden keine neuen Private-Equity-Fonds ausgewählt. Die Fonds im bestehenden Portfolio verkaufen nach und nach Unternehmen. Die Erlöse inklusive der erzielten Gewinne fließen an den MPE International 9. Von dort werden sie in Tranchen an die Anleger ausgezahlt.</a:t>
            </a:r>
          </a:p>
        </p:txBody>
      </p:sp>
      <p:sp>
        <p:nvSpPr>
          <p:cNvPr id="26" name="Rechteck 25">
            <a:extLst>
              <a:ext uri="{FF2B5EF4-FFF2-40B4-BE49-F238E27FC236}">
                <a16:creationId xmlns:a16="http://schemas.microsoft.com/office/drawing/2014/main" id="{DD5B6897-A348-45BB-9D4B-AD68B68539D8}"/>
              </a:ext>
            </a:extLst>
          </p:cNvPr>
          <p:cNvSpPr>
            <a:spLocks/>
          </p:cNvSpPr>
          <p:nvPr/>
        </p:nvSpPr>
        <p:spPr>
          <a:xfrm>
            <a:off x="5887470" y="4226985"/>
            <a:ext cx="3504180" cy="238125"/>
          </a:xfrm>
          <a:prstGeom prst="rect">
            <a:avLst/>
          </a:prstGeom>
          <a:solidFill>
            <a:srgbClr val="1F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rgbClr val="FFFFFF"/>
                </a:solidFill>
                <a:effectLst/>
                <a:uLnTx/>
                <a:uFillTx/>
                <a:latin typeface="Calibri bold" panose="020F0702030404030204" pitchFamily="34" charset="0"/>
                <a:ea typeface="+mn-ea"/>
                <a:cs typeface="Calibri bold" panose="020F0702030404030204" pitchFamily="34" charset="0"/>
              </a:rPr>
              <a:t>AUSZAHLUNGSPHASE</a:t>
            </a:r>
            <a:endParaRPr kumimoji="0" lang="de-DE" sz="1100" b="1" i="0" u="none" strike="noStrike" kern="1200" cap="none" spc="0" normalizeH="0" baseline="0" noProof="0" dirty="0">
              <a:ln>
                <a:noFill/>
              </a:ln>
              <a:solidFill>
                <a:srgbClr val="FFFFFF"/>
              </a:solidFill>
              <a:effectLst/>
              <a:uLnTx/>
              <a:uFillTx/>
              <a:latin typeface="Calibri bold" panose="020F0702030404030204" pitchFamily="34" charset="0"/>
              <a:ea typeface="+mn-ea"/>
              <a:cs typeface="Calibri bold" panose="020F0702030404030204" pitchFamily="34" charset="0"/>
            </a:endParaRPr>
          </a:p>
        </p:txBody>
      </p:sp>
      <p:sp>
        <p:nvSpPr>
          <p:cNvPr id="27" name="Textfeld 26">
            <a:extLst>
              <a:ext uri="{FF2B5EF4-FFF2-40B4-BE49-F238E27FC236}">
                <a16:creationId xmlns:a16="http://schemas.microsoft.com/office/drawing/2014/main" id="{2F6E29D1-08CF-482B-9649-41AFBF469043}"/>
              </a:ext>
            </a:extLst>
          </p:cNvPr>
          <p:cNvSpPr txBox="1">
            <a:spLocks/>
          </p:cNvSpPr>
          <p:nvPr/>
        </p:nvSpPr>
        <p:spPr>
          <a:xfrm>
            <a:off x="9468492" y="5330311"/>
            <a:ext cx="2219434" cy="923330"/>
          </a:xfrm>
          <a:prstGeom prst="rect">
            <a:avLst/>
          </a:prstGeom>
          <a:solidFill>
            <a:schemeClr val="bg1"/>
          </a:solidFill>
          <a:ln w="12700">
            <a:noFill/>
          </a:ln>
          <a:effectLst/>
        </p:spPr>
        <p:txBody>
          <a:bodyPr wrap="square" lIns="90000" tIns="0" rIns="0" bIns="0" rtlCol="0" anchor="t">
            <a:spAutoFit/>
          </a:bodyPr>
          <a:lstStyle/>
          <a:p>
            <a:pPr marL="0" marR="0" lvl="0" indent="0" algn="l" defTabSz="914400" rtl="0" eaLnBrk="1" fontAlgn="auto" latinLnBrk="0" hangingPunct="1">
              <a:lnSpc>
                <a:spcPct val="100000"/>
              </a:lnSpc>
              <a:spcBef>
                <a:spcPts val="0"/>
              </a:spcBef>
              <a:spcAft>
                <a:spcPts val="0"/>
              </a:spcAft>
              <a:buClr>
                <a:srgbClr val="BDA577"/>
              </a:buClr>
              <a:buSzTx/>
              <a:buFontTx/>
              <a:buNone/>
              <a:tabLst/>
              <a:defRPr/>
            </a:pPr>
            <a:r>
              <a:rPr kumimoji="0" lang="de-DE" sz="12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Wir beenden die Geschäfte des Dachfonds, erstellen die letzten Jahresabschlüsse und Steuerer-klärungen und lassen ihn im Handelsregister löschen.</a:t>
            </a:r>
            <a:endParaRPr kumimoji="0" lang="de-DE" sz="1200" b="0" i="0" u="none" strike="noStrike" kern="1200" cap="none" spc="0" normalizeH="0" baseline="0" noProof="0" dirty="0">
              <a:ln>
                <a:noFill/>
              </a:ln>
              <a:solidFill>
                <a:srgbClr val="000000">
                  <a:lumMod val="100000"/>
                </a:srgbClr>
              </a:solidFill>
              <a:effectLst/>
              <a:uLnTx/>
              <a:uFillTx/>
              <a:latin typeface="Calibri Light"/>
              <a:ea typeface="+mn-ea"/>
              <a:cs typeface="+mn-cs"/>
            </a:endParaRPr>
          </a:p>
        </p:txBody>
      </p:sp>
      <p:sp>
        <p:nvSpPr>
          <p:cNvPr id="28" name="Rechteck 27">
            <a:extLst>
              <a:ext uri="{FF2B5EF4-FFF2-40B4-BE49-F238E27FC236}">
                <a16:creationId xmlns:a16="http://schemas.microsoft.com/office/drawing/2014/main" id="{1F2F25B3-0591-4002-9AC2-66B31B571768}"/>
              </a:ext>
            </a:extLst>
          </p:cNvPr>
          <p:cNvSpPr>
            <a:spLocks/>
          </p:cNvSpPr>
          <p:nvPr/>
        </p:nvSpPr>
        <p:spPr>
          <a:xfrm>
            <a:off x="9468492" y="5054086"/>
            <a:ext cx="1718508" cy="238125"/>
          </a:xfrm>
          <a:prstGeom prst="rect">
            <a:avLst/>
          </a:prstGeom>
          <a:gradFill flip="none" rotWithShape="1">
            <a:gsLst>
              <a:gs pos="0">
                <a:srgbClr val="1F3634"/>
              </a:gs>
              <a:gs pos="27000">
                <a:srgbClr val="1F3634">
                  <a:alpha val="89000"/>
                </a:srgbClr>
              </a:gs>
              <a:gs pos="71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rgbClr val="FFFFFF"/>
                </a:solidFill>
                <a:effectLst/>
                <a:uLnTx/>
                <a:uFillTx/>
                <a:latin typeface="Calibri bold" panose="020F0702030404030204" pitchFamily="34" charset="0"/>
                <a:ea typeface="+mn-ea"/>
                <a:cs typeface="Calibri bold" panose="020F0702030404030204" pitchFamily="34" charset="0"/>
              </a:rPr>
              <a:t>LIQUIDATION</a:t>
            </a:r>
            <a:endParaRPr kumimoji="0" lang="de-DE" sz="1100" b="1" i="0" u="none" strike="noStrike" kern="1200" cap="none" spc="0" normalizeH="0" baseline="0" noProof="0" dirty="0">
              <a:ln>
                <a:noFill/>
              </a:ln>
              <a:solidFill>
                <a:srgbClr val="FFFFFF"/>
              </a:solidFill>
              <a:effectLst/>
              <a:uLnTx/>
              <a:uFillTx/>
              <a:latin typeface="Calibri bold" panose="020F0702030404030204" pitchFamily="34" charset="0"/>
              <a:ea typeface="+mn-ea"/>
              <a:cs typeface="Calibri bold" panose="020F0702030404030204" pitchFamily="34" charset="0"/>
            </a:endParaRPr>
          </a:p>
        </p:txBody>
      </p:sp>
      <p:sp>
        <p:nvSpPr>
          <p:cNvPr id="30" name="Textfeld 29">
            <a:extLst>
              <a:ext uri="{FF2B5EF4-FFF2-40B4-BE49-F238E27FC236}">
                <a16:creationId xmlns:a16="http://schemas.microsoft.com/office/drawing/2014/main" id="{DA0DE70C-1C0D-487A-8112-793F15B58F14}"/>
              </a:ext>
            </a:extLst>
          </p:cNvPr>
          <p:cNvSpPr txBox="1"/>
          <p:nvPr/>
        </p:nvSpPr>
        <p:spPr>
          <a:xfrm>
            <a:off x="523875" y="6248273"/>
            <a:ext cx="953293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prstClr val="black"/>
                </a:solidFill>
                <a:effectLst/>
                <a:uLnTx/>
                <a:uFillTx/>
                <a:latin typeface="Calibri Light"/>
                <a:ea typeface="+mn-ea"/>
                <a:cs typeface="Calibri Light" panose="020F0302020204030204" pitchFamily="34" charset="0"/>
              </a:rPr>
              <a:t>*abgekürzt für MPE International 9 GmbH &amp; Co. geschlossene Investment-KG</a:t>
            </a:r>
          </a:p>
        </p:txBody>
      </p:sp>
    </p:spTree>
    <p:extLst>
      <p:ext uri="{BB962C8B-B14F-4D97-AF65-F5344CB8AC3E}">
        <p14:creationId xmlns:p14="http://schemas.microsoft.com/office/powerpoint/2010/main" val="11414206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B8C98-854F-A1F3-7A65-4B66ECE6636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131C93A-09CE-64F4-4D57-68AB65C49B32}"/>
              </a:ext>
            </a:extLst>
          </p:cNvPr>
          <p:cNvSpPr>
            <a:spLocks noGrp="1"/>
          </p:cNvSpPr>
          <p:nvPr>
            <p:ph type="ctrTitle"/>
          </p:nvPr>
        </p:nvSpPr>
        <p:spPr>
          <a:xfrm>
            <a:off x="515938" y="1980883"/>
            <a:ext cx="9251950" cy="1846659"/>
          </a:xfrm>
        </p:spPr>
        <p:txBody>
          <a:bodyPr/>
          <a:lstStyle/>
          <a:p>
            <a:r>
              <a:rPr lang="de-DE" dirty="0"/>
              <a:t>MPE </a:t>
            </a:r>
            <a:r>
              <a:rPr lang="de-DE" dirty="0" err="1"/>
              <a:t>Direct</a:t>
            </a:r>
            <a:r>
              <a:rPr lang="de-DE" dirty="0"/>
              <a:t> Return 6</a:t>
            </a:r>
          </a:p>
        </p:txBody>
      </p:sp>
      <p:sp>
        <p:nvSpPr>
          <p:cNvPr id="3" name="Textplatzhalter 2">
            <a:extLst>
              <a:ext uri="{FF2B5EF4-FFF2-40B4-BE49-F238E27FC236}">
                <a16:creationId xmlns:a16="http://schemas.microsoft.com/office/drawing/2014/main" id="{07206D8D-E85E-B89F-563E-072B520A6743}"/>
              </a:ext>
            </a:extLst>
          </p:cNvPr>
          <p:cNvSpPr>
            <a:spLocks noGrp="1"/>
          </p:cNvSpPr>
          <p:nvPr>
            <p:ph type="body" sz="quarter" idx="10"/>
          </p:nvPr>
        </p:nvSpPr>
        <p:spPr>
          <a:xfrm>
            <a:off x="515938" y="3944187"/>
            <a:ext cx="3050048" cy="381061"/>
          </a:xfrm>
        </p:spPr>
        <p:txBody>
          <a:bodyPr/>
          <a:lstStyle/>
          <a:p>
            <a:r>
              <a:rPr lang="de-DE" sz="2000" dirty="0"/>
              <a:t>Exklusive Sondertranche</a:t>
            </a:r>
          </a:p>
        </p:txBody>
      </p:sp>
    </p:spTree>
    <p:extLst>
      <p:ext uri="{BB962C8B-B14F-4D97-AF65-F5344CB8AC3E}">
        <p14:creationId xmlns:p14="http://schemas.microsoft.com/office/powerpoint/2010/main" val="23596544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4B0F57-F802-4AF2-ACC6-AB2D8BA4301D}"/>
              </a:ext>
            </a:extLst>
          </p:cNvPr>
          <p:cNvSpPr>
            <a:spLocks noGrp="1"/>
          </p:cNvSpPr>
          <p:nvPr>
            <p:ph type="title"/>
          </p:nvPr>
        </p:nvSpPr>
        <p:spPr/>
        <p:txBody>
          <a:bodyPr/>
          <a:lstStyle/>
          <a:p>
            <a:r>
              <a:rPr lang="de-DE" dirty="0"/>
              <a:t>MPE </a:t>
            </a:r>
            <a:r>
              <a:rPr lang="de-DE" dirty="0" err="1"/>
              <a:t>Direct</a:t>
            </a:r>
            <a:r>
              <a:rPr lang="de-DE" dirty="0"/>
              <a:t> Return 6*: Seite an Seite mit institutionellen Anlegern investieren</a:t>
            </a:r>
          </a:p>
        </p:txBody>
      </p:sp>
      <p:sp>
        <p:nvSpPr>
          <p:cNvPr id="3" name="Foliennummernplatzhalter 2">
            <a:extLst>
              <a:ext uri="{FF2B5EF4-FFF2-40B4-BE49-F238E27FC236}">
                <a16:creationId xmlns:a16="http://schemas.microsoft.com/office/drawing/2014/main" id="{17516751-8D7A-48C3-A66F-8E479DC189D9}"/>
              </a:ext>
            </a:extLst>
          </p:cNvPr>
          <p:cNvSpPr>
            <a:spLocks noGrp="1"/>
          </p:cNvSpPr>
          <p:nvPr>
            <p:ph type="sldNum" sz="quarter" idx="10"/>
          </p:nvPr>
        </p:nvSpPr>
        <p:spPr/>
        <p:txBody>
          <a:bodyPr/>
          <a:lstStyle/>
          <a:p>
            <a:fld id="{8C53CBBC-2A40-42BD-8BFF-8879D663E8DB}" type="slidenum">
              <a:rPr lang="de-DE" smtClean="0"/>
              <a:pPr/>
              <a:t>38</a:t>
            </a:fld>
            <a:endParaRPr lang="de-DE" dirty="0"/>
          </a:p>
        </p:txBody>
      </p:sp>
      <p:sp>
        <p:nvSpPr>
          <p:cNvPr id="4" name="Textfeld 3">
            <a:extLst>
              <a:ext uri="{FF2B5EF4-FFF2-40B4-BE49-F238E27FC236}">
                <a16:creationId xmlns:a16="http://schemas.microsoft.com/office/drawing/2014/main" id="{31513E21-0CF6-4B69-8BE2-9784C41D1D1D}"/>
              </a:ext>
            </a:extLst>
          </p:cNvPr>
          <p:cNvSpPr txBox="1"/>
          <p:nvPr/>
        </p:nvSpPr>
        <p:spPr>
          <a:xfrm>
            <a:off x="523875" y="6248273"/>
            <a:ext cx="9532939" cy="230832"/>
          </a:xfrm>
          <a:prstGeom prst="rect">
            <a:avLst/>
          </a:prstGeom>
          <a:noFill/>
        </p:spPr>
        <p:txBody>
          <a:bodyPr wrap="square" rtlCol="0">
            <a:spAutoFit/>
          </a:bodyPr>
          <a:lstStyle/>
          <a:p>
            <a:r>
              <a:rPr lang="de-DE" sz="900" dirty="0">
                <a:solidFill>
                  <a:prstClr val="black"/>
                </a:solidFill>
                <a:latin typeface="+mj-lt"/>
                <a:cs typeface="Calibri Light" panose="020F0302020204030204" pitchFamily="34" charset="0"/>
              </a:rPr>
              <a:t>*abgekürzt für MPE </a:t>
            </a:r>
            <a:r>
              <a:rPr lang="de-DE" sz="900" dirty="0" err="1">
                <a:solidFill>
                  <a:prstClr val="black"/>
                </a:solidFill>
                <a:latin typeface="+mj-lt"/>
                <a:cs typeface="Calibri Light" panose="020F0302020204030204" pitchFamily="34" charset="0"/>
              </a:rPr>
              <a:t>Direct</a:t>
            </a:r>
            <a:r>
              <a:rPr lang="de-DE" sz="900" dirty="0">
                <a:solidFill>
                  <a:prstClr val="black"/>
                </a:solidFill>
                <a:latin typeface="+mj-lt"/>
                <a:cs typeface="Calibri Light" panose="020F0302020204030204" pitchFamily="34" charset="0"/>
              </a:rPr>
              <a:t> Return 6 GmbH &amp; Co. geschlossene Investment-KG</a:t>
            </a:r>
          </a:p>
        </p:txBody>
      </p:sp>
      <p:sp>
        <p:nvSpPr>
          <p:cNvPr id="6" name="Pfeil: nach rechts 65">
            <a:extLst>
              <a:ext uri="{FF2B5EF4-FFF2-40B4-BE49-F238E27FC236}">
                <a16:creationId xmlns:a16="http://schemas.microsoft.com/office/drawing/2014/main" id="{71C3912C-5B28-412D-AEB9-78CDABA02C71}"/>
              </a:ext>
            </a:extLst>
          </p:cNvPr>
          <p:cNvSpPr/>
          <p:nvPr/>
        </p:nvSpPr>
        <p:spPr>
          <a:xfrm rot="5400000">
            <a:off x="1244208" y="2893318"/>
            <a:ext cx="647369" cy="396000"/>
          </a:xfrm>
          <a:prstGeom prst="rightArrow">
            <a:avLst>
              <a:gd name="adj1" fmla="val 50000"/>
              <a:gd name="adj2" fmla="val 35568"/>
            </a:avLst>
          </a:prstGeom>
          <a:solidFill>
            <a:sysClr val="window" lastClr="FFFFFF">
              <a:lumMod val="75000"/>
            </a:sys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a:ea typeface="+mn-ea"/>
              <a:cs typeface="+mn-cs"/>
            </a:endParaRPr>
          </a:p>
        </p:txBody>
      </p:sp>
      <p:sp>
        <p:nvSpPr>
          <p:cNvPr id="7" name="Rechteck 6">
            <a:extLst>
              <a:ext uri="{FF2B5EF4-FFF2-40B4-BE49-F238E27FC236}">
                <a16:creationId xmlns:a16="http://schemas.microsoft.com/office/drawing/2014/main" id="{F4F0E345-63B9-4813-9CDB-AD8BFF3BE838}"/>
              </a:ext>
            </a:extLst>
          </p:cNvPr>
          <p:cNvSpPr/>
          <p:nvPr/>
        </p:nvSpPr>
        <p:spPr>
          <a:xfrm>
            <a:off x="523877" y="3442999"/>
            <a:ext cx="10258332" cy="712107"/>
          </a:xfrm>
          <a:prstGeom prst="rect">
            <a:avLst/>
          </a:prstGeom>
          <a:solidFill>
            <a:srgbClr val="3B547C"/>
          </a:solidFill>
          <a:ln w="9525" cap="flat" cmpd="sng" algn="ctr">
            <a:solidFill>
              <a:srgbClr val="3B547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a:ln>
                  <a:noFill/>
                </a:ln>
                <a:solidFill>
                  <a:prstClr val="white"/>
                </a:solidFill>
                <a:effectLst/>
                <a:uLnTx/>
                <a:uFillTx/>
                <a:latin typeface="Calibri"/>
                <a:ea typeface="+mn-ea"/>
                <a:cs typeface="+mn-cs"/>
              </a:rPr>
              <a:t>MPEP Fund V</a:t>
            </a:r>
            <a:endParaRPr kumimoji="0" lang="de-DE" sz="2000" b="0" i="0" u="none" strike="noStrike" kern="0" cap="none" spc="0" normalizeH="0" baseline="0" noProof="0" dirty="0">
              <a:ln>
                <a:noFill/>
              </a:ln>
              <a:solidFill>
                <a:prstClr val="white"/>
              </a:solidFill>
              <a:effectLst/>
              <a:uLnTx/>
              <a:uFillTx/>
              <a:latin typeface="Calibri"/>
              <a:ea typeface="+mn-ea"/>
              <a:cs typeface="+mn-cs"/>
            </a:endParaRPr>
          </a:p>
        </p:txBody>
      </p:sp>
      <p:sp>
        <p:nvSpPr>
          <p:cNvPr id="11" name="Rechteck 10">
            <a:extLst>
              <a:ext uri="{FF2B5EF4-FFF2-40B4-BE49-F238E27FC236}">
                <a16:creationId xmlns:a16="http://schemas.microsoft.com/office/drawing/2014/main" id="{8E89FBEA-20CB-4138-9F2C-6B2B15CFB42B}"/>
              </a:ext>
            </a:extLst>
          </p:cNvPr>
          <p:cNvSpPr/>
          <p:nvPr/>
        </p:nvSpPr>
        <p:spPr>
          <a:xfrm>
            <a:off x="6366538" y="2406320"/>
            <a:ext cx="1835224" cy="360000"/>
          </a:xfrm>
          <a:prstGeom prst="rect">
            <a:avLst/>
          </a:prstGeom>
          <a:solidFill>
            <a:srgbClr val="8990AC"/>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latin typeface="Calibri"/>
                <a:ea typeface="+mn-ea"/>
                <a:cs typeface="+mn-cs"/>
              </a:rPr>
              <a:t>Stiftungen</a:t>
            </a:r>
          </a:p>
        </p:txBody>
      </p:sp>
      <p:sp>
        <p:nvSpPr>
          <p:cNvPr id="12" name="Rechteck 11">
            <a:extLst>
              <a:ext uri="{FF2B5EF4-FFF2-40B4-BE49-F238E27FC236}">
                <a16:creationId xmlns:a16="http://schemas.microsoft.com/office/drawing/2014/main" id="{50783CEB-F76B-4AAB-9E1A-C46132A2B4A1}"/>
              </a:ext>
            </a:extLst>
          </p:cNvPr>
          <p:cNvSpPr/>
          <p:nvPr/>
        </p:nvSpPr>
        <p:spPr>
          <a:xfrm>
            <a:off x="523876" y="4117154"/>
            <a:ext cx="10258333" cy="2121721"/>
          </a:xfrm>
          <a:prstGeom prst="rect">
            <a:avLst/>
          </a:prstGeom>
          <a:noFill/>
          <a:ln w="9525" cap="flat" cmpd="sng" algn="ctr">
            <a:solidFill>
              <a:srgbClr val="3B547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000" b="1" i="0" u="none" strike="noStrike" kern="0" cap="none" spc="0" normalizeH="0" baseline="0" noProof="0" dirty="0">
                <a:ln>
                  <a:noFill/>
                </a:ln>
                <a:solidFill>
                  <a:prstClr val="white"/>
                </a:solidFill>
                <a:effectLst/>
                <a:uLnTx/>
                <a:uFillTx/>
                <a:latin typeface="Calibri"/>
                <a:ea typeface="+mn-ea"/>
                <a:cs typeface="+mn-cs"/>
              </a:rPr>
              <a:t>MPEP Fund IV</a:t>
            </a:r>
          </a:p>
        </p:txBody>
      </p:sp>
      <p:sp>
        <p:nvSpPr>
          <p:cNvPr id="13" name="Rechteck 12">
            <a:extLst>
              <a:ext uri="{FF2B5EF4-FFF2-40B4-BE49-F238E27FC236}">
                <a16:creationId xmlns:a16="http://schemas.microsoft.com/office/drawing/2014/main" id="{78BBB612-0A6C-4D6F-ACE0-DF332B8D6127}"/>
              </a:ext>
            </a:extLst>
          </p:cNvPr>
          <p:cNvSpPr/>
          <p:nvPr/>
        </p:nvSpPr>
        <p:spPr>
          <a:xfrm>
            <a:off x="4416338" y="2406320"/>
            <a:ext cx="1835224" cy="360000"/>
          </a:xfrm>
          <a:prstGeom prst="rect">
            <a:avLst/>
          </a:prstGeom>
          <a:solidFill>
            <a:srgbClr val="8990AC"/>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latin typeface="Calibri"/>
                <a:ea typeface="+mn-ea"/>
                <a:cs typeface="+mn-cs"/>
              </a:rPr>
              <a:t>Family Offices</a:t>
            </a:r>
          </a:p>
        </p:txBody>
      </p:sp>
      <p:sp>
        <p:nvSpPr>
          <p:cNvPr id="14" name="Rechteck 13">
            <a:extLst>
              <a:ext uri="{FF2B5EF4-FFF2-40B4-BE49-F238E27FC236}">
                <a16:creationId xmlns:a16="http://schemas.microsoft.com/office/drawing/2014/main" id="{D2BCE342-741D-4BA4-B883-F31FD692454C}"/>
              </a:ext>
            </a:extLst>
          </p:cNvPr>
          <p:cNvSpPr/>
          <p:nvPr/>
        </p:nvSpPr>
        <p:spPr>
          <a:xfrm>
            <a:off x="2466138" y="2406320"/>
            <a:ext cx="1835224" cy="360000"/>
          </a:xfrm>
          <a:prstGeom prst="rect">
            <a:avLst/>
          </a:prstGeom>
          <a:solidFill>
            <a:srgbClr val="8990AC"/>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latin typeface="Calibri"/>
                <a:ea typeface="+mn-ea"/>
                <a:cs typeface="+mn-cs"/>
              </a:rPr>
              <a:t>Versicherungen</a:t>
            </a:r>
          </a:p>
        </p:txBody>
      </p:sp>
      <p:sp>
        <p:nvSpPr>
          <p:cNvPr id="15" name="Rechteck 14">
            <a:extLst>
              <a:ext uri="{FF2B5EF4-FFF2-40B4-BE49-F238E27FC236}">
                <a16:creationId xmlns:a16="http://schemas.microsoft.com/office/drawing/2014/main" id="{D1FB6413-BFC9-42AE-866F-50E3EBE796DA}"/>
              </a:ext>
            </a:extLst>
          </p:cNvPr>
          <p:cNvSpPr/>
          <p:nvPr/>
        </p:nvSpPr>
        <p:spPr>
          <a:xfrm>
            <a:off x="515938" y="2406320"/>
            <a:ext cx="1835224" cy="360000"/>
          </a:xfrm>
          <a:prstGeom prst="rect">
            <a:avLst/>
          </a:prstGeom>
          <a:solidFill>
            <a:srgbClr val="8990AC"/>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prstClr val="white"/>
                </a:solidFill>
                <a:effectLst/>
                <a:uLnTx/>
                <a:uFillTx/>
                <a:latin typeface="Calibri"/>
                <a:ea typeface="+mn-ea"/>
                <a:cs typeface="+mn-cs"/>
              </a:rPr>
              <a:t>Pensionskassen</a:t>
            </a:r>
          </a:p>
        </p:txBody>
      </p:sp>
      <p:sp>
        <p:nvSpPr>
          <p:cNvPr id="16" name="Pfeil: nach rechts 65">
            <a:extLst>
              <a:ext uri="{FF2B5EF4-FFF2-40B4-BE49-F238E27FC236}">
                <a16:creationId xmlns:a16="http://schemas.microsoft.com/office/drawing/2014/main" id="{60DCD5E6-AA7D-44DC-B1E7-C74619D0EB0C}"/>
              </a:ext>
            </a:extLst>
          </p:cNvPr>
          <p:cNvSpPr/>
          <p:nvPr/>
        </p:nvSpPr>
        <p:spPr>
          <a:xfrm rot="5400000">
            <a:off x="3046714" y="2893321"/>
            <a:ext cx="647369" cy="396000"/>
          </a:xfrm>
          <a:prstGeom prst="rightArrow">
            <a:avLst>
              <a:gd name="adj1" fmla="val 50000"/>
              <a:gd name="adj2" fmla="val 33163"/>
            </a:avLst>
          </a:prstGeom>
          <a:solidFill>
            <a:sysClr val="window" lastClr="FFFFFF">
              <a:lumMod val="75000"/>
            </a:sys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a:ea typeface="+mn-ea"/>
              <a:cs typeface="+mn-cs"/>
            </a:endParaRPr>
          </a:p>
        </p:txBody>
      </p:sp>
      <p:sp>
        <p:nvSpPr>
          <p:cNvPr id="17" name="Pfeil: nach rechts 65">
            <a:extLst>
              <a:ext uri="{FF2B5EF4-FFF2-40B4-BE49-F238E27FC236}">
                <a16:creationId xmlns:a16="http://schemas.microsoft.com/office/drawing/2014/main" id="{331A3924-0C43-4780-9EE6-029E513D8572}"/>
              </a:ext>
            </a:extLst>
          </p:cNvPr>
          <p:cNvSpPr/>
          <p:nvPr/>
        </p:nvSpPr>
        <p:spPr>
          <a:xfrm rot="5400000">
            <a:off x="4989761" y="2893322"/>
            <a:ext cx="647369" cy="396000"/>
          </a:xfrm>
          <a:prstGeom prst="rightArrow">
            <a:avLst>
              <a:gd name="adj1" fmla="val 50000"/>
              <a:gd name="adj2" fmla="val 37973"/>
            </a:avLst>
          </a:prstGeom>
          <a:solidFill>
            <a:sysClr val="window" lastClr="FFFFFF">
              <a:lumMod val="75000"/>
            </a:sys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a:ea typeface="+mn-ea"/>
              <a:cs typeface="+mn-cs"/>
            </a:endParaRPr>
          </a:p>
        </p:txBody>
      </p:sp>
      <p:sp>
        <p:nvSpPr>
          <p:cNvPr id="18" name="Pfeil: nach rechts 65">
            <a:extLst>
              <a:ext uri="{FF2B5EF4-FFF2-40B4-BE49-F238E27FC236}">
                <a16:creationId xmlns:a16="http://schemas.microsoft.com/office/drawing/2014/main" id="{A424F24E-D435-4294-9C73-53D0B7B0BF2E}"/>
              </a:ext>
            </a:extLst>
          </p:cNvPr>
          <p:cNvSpPr/>
          <p:nvPr/>
        </p:nvSpPr>
        <p:spPr>
          <a:xfrm rot="5400000">
            <a:off x="6932807" y="2893320"/>
            <a:ext cx="647370" cy="396000"/>
          </a:xfrm>
          <a:prstGeom prst="rightArrow">
            <a:avLst>
              <a:gd name="adj1" fmla="val 50000"/>
              <a:gd name="adj2" fmla="val 35568"/>
            </a:avLst>
          </a:prstGeom>
          <a:solidFill>
            <a:sysClr val="window" lastClr="FFFFFF">
              <a:lumMod val="75000"/>
            </a:sys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feld 19">
            <a:extLst>
              <a:ext uri="{FF2B5EF4-FFF2-40B4-BE49-F238E27FC236}">
                <a16:creationId xmlns:a16="http://schemas.microsoft.com/office/drawing/2014/main" id="{A8D36F87-A364-4B44-BE8C-18DA3B953E5A}"/>
              </a:ext>
            </a:extLst>
          </p:cNvPr>
          <p:cNvSpPr txBox="1"/>
          <p:nvPr/>
        </p:nvSpPr>
        <p:spPr>
          <a:xfrm>
            <a:off x="320384" y="2061817"/>
            <a:ext cx="2639583" cy="307777"/>
          </a:xfrm>
          <a:prstGeom prst="rect">
            <a:avLst/>
          </a:prstGeom>
          <a:solidFill>
            <a:sysClr val="window" lastClr="FFFFFF"/>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1" i="0" u="none" strike="noStrike" kern="0" cap="none" spc="0" normalizeH="0" baseline="0" noProof="0" dirty="0">
                <a:ln>
                  <a:noFill/>
                </a:ln>
                <a:solidFill>
                  <a:prstClr val="black"/>
                </a:solidFill>
                <a:effectLst/>
                <a:uLnTx/>
                <a:uFillTx/>
                <a:latin typeface="Calibri"/>
              </a:rPr>
              <a:t>Institutionelle Investoren </a:t>
            </a:r>
            <a:endParaRPr kumimoji="0" lang="de-DE" sz="1400" b="0" i="0" u="none" strike="noStrike" kern="0" cap="none" spc="0" normalizeH="0" baseline="0" noProof="0" dirty="0">
              <a:ln>
                <a:noFill/>
              </a:ln>
              <a:solidFill>
                <a:prstClr val="black"/>
              </a:solidFill>
              <a:effectLst/>
              <a:uLnTx/>
              <a:uFillTx/>
              <a:latin typeface="Calibri"/>
            </a:endParaRPr>
          </a:p>
        </p:txBody>
      </p:sp>
      <p:pic>
        <p:nvPicPr>
          <p:cNvPr id="21" name="Grafik 20">
            <a:extLst>
              <a:ext uri="{FF2B5EF4-FFF2-40B4-BE49-F238E27FC236}">
                <a16:creationId xmlns:a16="http://schemas.microsoft.com/office/drawing/2014/main" id="{8C736F48-DC0A-4EB9-A2DA-5F64D8DFAE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1162" y="3527286"/>
            <a:ext cx="1338335" cy="523422"/>
          </a:xfrm>
          <a:prstGeom prst="rect">
            <a:avLst/>
          </a:prstGeom>
        </p:spPr>
      </p:pic>
      <p:pic>
        <p:nvPicPr>
          <p:cNvPr id="23" name="Grafik 22">
            <a:extLst>
              <a:ext uri="{FF2B5EF4-FFF2-40B4-BE49-F238E27FC236}">
                <a16:creationId xmlns:a16="http://schemas.microsoft.com/office/drawing/2014/main" id="{E748AB05-EFC6-4845-A996-FD75C3542F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625" y="4615573"/>
            <a:ext cx="1455922" cy="562454"/>
          </a:xfrm>
          <a:prstGeom prst="rect">
            <a:avLst/>
          </a:prstGeom>
        </p:spPr>
      </p:pic>
      <p:pic>
        <p:nvPicPr>
          <p:cNvPr id="24" name="Grafik 23">
            <a:extLst>
              <a:ext uri="{FF2B5EF4-FFF2-40B4-BE49-F238E27FC236}">
                <a16:creationId xmlns:a16="http://schemas.microsoft.com/office/drawing/2014/main" id="{41EB3DD2-92AC-40F5-8EF2-E4E24A524A2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67252" b="65721"/>
          <a:stretch/>
        </p:blipFill>
        <p:spPr>
          <a:xfrm>
            <a:off x="8773231" y="5373049"/>
            <a:ext cx="1380591" cy="712108"/>
          </a:xfrm>
          <a:prstGeom prst="rect">
            <a:avLst/>
          </a:prstGeom>
        </p:spPr>
      </p:pic>
      <p:sp>
        <p:nvSpPr>
          <p:cNvPr id="25" name="Textfeld 24">
            <a:extLst>
              <a:ext uri="{FF2B5EF4-FFF2-40B4-BE49-F238E27FC236}">
                <a16:creationId xmlns:a16="http://schemas.microsoft.com/office/drawing/2014/main" id="{6D284C03-2FB6-4FF5-B9DB-DFAB56308515}"/>
              </a:ext>
            </a:extLst>
          </p:cNvPr>
          <p:cNvSpPr txBox="1"/>
          <p:nvPr/>
        </p:nvSpPr>
        <p:spPr>
          <a:xfrm>
            <a:off x="767312" y="4176930"/>
            <a:ext cx="2447083" cy="230832"/>
          </a:xfrm>
          <a:prstGeom prst="rect">
            <a:avLst/>
          </a:prstGeom>
          <a:noFill/>
        </p:spPr>
        <p:txBody>
          <a:bodyPr wrap="square" rtlCol="0">
            <a:spAutoFit/>
          </a:bodyPr>
          <a:lstStyle/>
          <a:p>
            <a:r>
              <a:rPr lang="de-DE" sz="900" i="1" dirty="0">
                <a:solidFill>
                  <a:prstClr val="black"/>
                </a:solidFill>
                <a:latin typeface="Calibri"/>
              </a:rPr>
              <a:t>Auswahl von Fondsmanagern aus MPEP Fund V</a:t>
            </a:r>
          </a:p>
        </p:txBody>
      </p:sp>
      <p:pic>
        <p:nvPicPr>
          <p:cNvPr id="26" name="Grafik 25">
            <a:extLst>
              <a:ext uri="{FF2B5EF4-FFF2-40B4-BE49-F238E27FC236}">
                <a16:creationId xmlns:a16="http://schemas.microsoft.com/office/drawing/2014/main" id="{54D6BFF0-0EC4-4FD4-A217-81F466993B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5060" y="4346861"/>
            <a:ext cx="1928750" cy="837111"/>
          </a:xfrm>
          <a:prstGeom prst="rect">
            <a:avLst/>
          </a:prstGeom>
        </p:spPr>
      </p:pic>
      <p:pic>
        <p:nvPicPr>
          <p:cNvPr id="27" name="Grafik 26">
            <a:extLst>
              <a:ext uri="{FF2B5EF4-FFF2-40B4-BE49-F238E27FC236}">
                <a16:creationId xmlns:a16="http://schemas.microsoft.com/office/drawing/2014/main" id="{807F9B36-D420-428B-AAD6-3F71817777F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41515" y="5467519"/>
            <a:ext cx="2086465" cy="579967"/>
          </a:xfrm>
          <a:prstGeom prst="rect">
            <a:avLst/>
          </a:prstGeom>
        </p:spPr>
      </p:pic>
      <p:pic>
        <p:nvPicPr>
          <p:cNvPr id="28" name="Grafik 27">
            <a:extLst>
              <a:ext uri="{FF2B5EF4-FFF2-40B4-BE49-F238E27FC236}">
                <a16:creationId xmlns:a16="http://schemas.microsoft.com/office/drawing/2014/main" id="{94944B48-E517-4A0E-931E-397FF0EC5D9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26312" y="4408218"/>
            <a:ext cx="1588149" cy="643358"/>
          </a:xfrm>
          <a:prstGeom prst="rect">
            <a:avLst/>
          </a:prstGeom>
        </p:spPr>
      </p:pic>
      <p:pic>
        <p:nvPicPr>
          <p:cNvPr id="29" name="Grafik 28">
            <a:extLst>
              <a:ext uri="{FF2B5EF4-FFF2-40B4-BE49-F238E27FC236}">
                <a16:creationId xmlns:a16="http://schemas.microsoft.com/office/drawing/2014/main" id="{15BEAC85-A987-4FDD-A824-CAC534E7C96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30705" b="28320"/>
          <a:stretch/>
        </p:blipFill>
        <p:spPr>
          <a:xfrm>
            <a:off x="3214395" y="5435085"/>
            <a:ext cx="2381870" cy="678848"/>
          </a:xfrm>
          <a:prstGeom prst="rect">
            <a:avLst/>
          </a:prstGeom>
        </p:spPr>
      </p:pic>
      <p:pic>
        <p:nvPicPr>
          <p:cNvPr id="30" name="Grafik 29">
            <a:extLst>
              <a:ext uri="{FF2B5EF4-FFF2-40B4-BE49-F238E27FC236}">
                <a16:creationId xmlns:a16="http://schemas.microsoft.com/office/drawing/2014/main" id="{A181AB73-97A3-48E6-BD18-B2E0FA5F897A}"/>
              </a:ext>
            </a:extLst>
          </p:cNvPr>
          <p:cNvPicPr>
            <a:picLocks noChangeAspect="1"/>
          </p:cNvPicPr>
          <p:nvPr/>
        </p:nvPicPr>
        <p:blipFill rotWithShape="1">
          <a:blip r:embed="rId10">
            <a:extLst>
              <a:ext uri="{28A0092B-C50C-407E-A947-70E740481C1C}">
                <a14:useLocalDpi xmlns:a14="http://schemas.microsoft.com/office/drawing/2010/main" val="0"/>
              </a:ext>
            </a:extLst>
          </a:blip>
          <a:srcRect t="32365" b="28843"/>
          <a:stretch/>
        </p:blipFill>
        <p:spPr>
          <a:xfrm>
            <a:off x="2771331" y="4609428"/>
            <a:ext cx="1356945" cy="526392"/>
          </a:xfrm>
          <a:prstGeom prst="rect">
            <a:avLst/>
          </a:prstGeom>
        </p:spPr>
      </p:pic>
      <p:pic>
        <p:nvPicPr>
          <p:cNvPr id="31" name="Grafik 30">
            <a:extLst>
              <a:ext uri="{FF2B5EF4-FFF2-40B4-BE49-F238E27FC236}">
                <a16:creationId xmlns:a16="http://schemas.microsoft.com/office/drawing/2014/main" id="{6C809567-6B16-4B8C-887B-69B3E678A703}"/>
              </a:ext>
            </a:extLst>
          </p:cNvPr>
          <p:cNvPicPr>
            <a:picLocks noChangeAspect="1"/>
          </p:cNvPicPr>
          <p:nvPr/>
        </p:nvPicPr>
        <p:blipFill rotWithShape="1">
          <a:blip r:embed="rId11">
            <a:extLst>
              <a:ext uri="{28A0092B-C50C-407E-A947-70E740481C1C}">
                <a14:useLocalDpi xmlns:a14="http://schemas.microsoft.com/office/drawing/2010/main" val="0"/>
              </a:ext>
            </a:extLst>
          </a:blip>
          <a:srcRect t="9615" b="18715"/>
          <a:stretch/>
        </p:blipFill>
        <p:spPr>
          <a:xfrm>
            <a:off x="7150594" y="4409669"/>
            <a:ext cx="1228933" cy="880772"/>
          </a:xfrm>
          <a:prstGeom prst="rect">
            <a:avLst/>
          </a:prstGeom>
        </p:spPr>
      </p:pic>
      <p:pic>
        <p:nvPicPr>
          <p:cNvPr id="32" name="Grafik 31">
            <a:extLst>
              <a:ext uri="{FF2B5EF4-FFF2-40B4-BE49-F238E27FC236}">
                <a16:creationId xmlns:a16="http://schemas.microsoft.com/office/drawing/2014/main" id="{98DF8BE1-0720-4D59-854E-C3B756DB0A0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69970" y="5451888"/>
            <a:ext cx="1499175" cy="594673"/>
          </a:xfrm>
          <a:prstGeom prst="rect">
            <a:avLst/>
          </a:prstGeom>
        </p:spPr>
      </p:pic>
      <p:sp>
        <p:nvSpPr>
          <p:cNvPr id="34" name="Rechteck 33">
            <a:extLst>
              <a:ext uri="{FF2B5EF4-FFF2-40B4-BE49-F238E27FC236}">
                <a16:creationId xmlns:a16="http://schemas.microsoft.com/office/drawing/2014/main" id="{61CED1B8-38F9-443F-A9E2-6EF3BD08644B}"/>
              </a:ext>
            </a:extLst>
          </p:cNvPr>
          <p:cNvSpPr/>
          <p:nvPr/>
        </p:nvSpPr>
        <p:spPr>
          <a:xfrm>
            <a:off x="515938" y="2766320"/>
            <a:ext cx="7685824" cy="674155"/>
          </a:xfrm>
          <a:prstGeom prst="rect">
            <a:avLst/>
          </a:prstGeom>
          <a:solidFill>
            <a:srgbClr val="8E4750">
              <a:alpha val="50000"/>
            </a:srgbClr>
          </a:solidFill>
          <a:ln w="12700" cap="flat" cmpd="sng" algn="ctr">
            <a:noFill/>
            <a:prstDash val="solid"/>
            <a:miter lim="800000"/>
          </a:ln>
          <a:effectLst/>
        </p:spPr>
        <p:txBody>
          <a:bodyPr lIns="216000" tIns="144000" rIns="216000" bIns="144000" rtlCol="0" anchor="ctr" anchorCtr="0">
            <a:noAutofit/>
          </a:bodyPr>
          <a:lstStyle/>
          <a:p>
            <a:pPr marL="0" marR="0" indent="0" algn="ctr" defTabSz="914400" eaLnBrk="1" fontAlgn="auto" latinLnBrk="0" hangingPunct="1">
              <a:lnSpc>
                <a:spcPct val="100000"/>
              </a:lnSpc>
              <a:spcBef>
                <a:spcPts val="0"/>
              </a:spcBef>
              <a:spcAft>
                <a:spcPts val="300"/>
              </a:spcAft>
              <a:buClr>
                <a:srgbClr val="009999"/>
              </a:buClr>
              <a:buSzTx/>
              <a:buFontTx/>
              <a:buNone/>
              <a:tabLst/>
            </a:pPr>
            <a:r>
              <a:rPr kumimoji="0" lang="de-DE" sz="4000" b="1" i="0" u="none" strike="noStrike" kern="0" cap="none" spc="0" normalizeH="0" baseline="0" noProof="0" dirty="0">
                <a:ln>
                  <a:noFill/>
                </a:ln>
                <a:solidFill>
                  <a:srgbClr val="8E4750"/>
                </a:solidFill>
                <a:effectLst/>
                <a:uLnTx/>
                <a:uFillTx/>
                <a:ea typeface="+mn-ea"/>
                <a:cs typeface="+mn-cs"/>
              </a:rPr>
              <a:t>Zugang bereits geschlossen</a:t>
            </a:r>
          </a:p>
        </p:txBody>
      </p:sp>
      <p:sp>
        <p:nvSpPr>
          <p:cNvPr id="5" name="Pfeil: nach rechts 66">
            <a:extLst>
              <a:ext uri="{FF2B5EF4-FFF2-40B4-BE49-F238E27FC236}">
                <a16:creationId xmlns:a16="http://schemas.microsoft.com/office/drawing/2014/main" id="{D299C95A-AA4E-4253-B683-116C1E6A1BFD}"/>
              </a:ext>
            </a:extLst>
          </p:cNvPr>
          <p:cNvSpPr/>
          <p:nvPr/>
        </p:nvSpPr>
        <p:spPr>
          <a:xfrm rot="5400000">
            <a:off x="8712506" y="2337893"/>
            <a:ext cx="1814212" cy="396000"/>
          </a:xfrm>
          <a:prstGeom prst="rightArrow">
            <a:avLst>
              <a:gd name="adj1" fmla="val 50000"/>
              <a:gd name="adj2" fmla="val 37973"/>
            </a:avLst>
          </a:prstGeom>
          <a:solidFill>
            <a:sysClr val="window" lastClr="FFFFFF">
              <a:lumMod val="75000"/>
            </a:sys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a:ea typeface="+mn-ea"/>
              <a:cs typeface="+mn-cs"/>
            </a:endParaRPr>
          </a:p>
        </p:txBody>
      </p:sp>
      <p:sp>
        <p:nvSpPr>
          <p:cNvPr id="8" name="Textfeld 7">
            <a:extLst>
              <a:ext uri="{FF2B5EF4-FFF2-40B4-BE49-F238E27FC236}">
                <a16:creationId xmlns:a16="http://schemas.microsoft.com/office/drawing/2014/main" id="{740F8CEA-8138-4DD9-B531-CF048DF780A4}"/>
              </a:ext>
            </a:extLst>
          </p:cNvPr>
          <p:cNvSpPr txBox="1"/>
          <p:nvPr/>
        </p:nvSpPr>
        <p:spPr>
          <a:xfrm>
            <a:off x="8299821" y="1965834"/>
            <a:ext cx="2639583" cy="307777"/>
          </a:xfrm>
          <a:prstGeom prst="rect">
            <a:avLst/>
          </a:prstGeom>
          <a:solidFill>
            <a:sysClr val="window" lastClr="FFFFFF"/>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1" i="0" u="none" strike="noStrike" kern="0" cap="none" spc="0" normalizeH="0" baseline="0" noProof="0" dirty="0">
                <a:ln>
                  <a:noFill/>
                </a:ln>
                <a:solidFill>
                  <a:prstClr val="black"/>
                </a:solidFill>
                <a:effectLst/>
                <a:uLnTx/>
                <a:uFillTx/>
                <a:latin typeface="Calibri"/>
              </a:rPr>
              <a:t>Investition ab jeweils 5.000 €</a:t>
            </a:r>
          </a:p>
        </p:txBody>
      </p:sp>
      <p:sp>
        <p:nvSpPr>
          <p:cNvPr id="9" name="Rechteck 8">
            <a:extLst>
              <a:ext uri="{FF2B5EF4-FFF2-40B4-BE49-F238E27FC236}">
                <a16:creationId xmlns:a16="http://schemas.microsoft.com/office/drawing/2014/main" id="{A4AD7FB4-8700-4290-86C5-F58A5DEA124E}"/>
              </a:ext>
            </a:extLst>
          </p:cNvPr>
          <p:cNvSpPr/>
          <p:nvPr/>
        </p:nvSpPr>
        <p:spPr>
          <a:xfrm>
            <a:off x="8457015" y="2407858"/>
            <a:ext cx="2325195" cy="360000"/>
          </a:xfrm>
          <a:prstGeom prst="rect">
            <a:avLst/>
          </a:prstGeom>
          <a:solidFill>
            <a:srgbClr val="2E4F4C"/>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dirty="0">
                <a:ln>
                  <a:noFill/>
                </a:ln>
                <a:solidFill>
                  <a:prstClr val="white"/>
                </a:solidFill>
                <a:effectLst/>
                <a:uLnTx/>
                <a:uFillTx/>
                <a:latin typeface="Calibri"/>
                <a:ea typeface="+mn-ea"/>
                <a:cs typeface="+mn-cs"/>
              </a:rPr>
              <a:t>MPE </a:t>
            </a:r>
            <a:r>
              <a:rPr kumimoji="0" lang="de-DE" sz="1600" b="0" i="0" u="none" strike="noStrike" kern="0" cap="none" spc="0" normalizeH="0" baseline="0" noProof="0" dirty="0" err="1">
                <a:ln>
                  <a:noFill/>
                </a:ln>
                <a:solidFill>
                  <a:prstClr val="white"/>
                </a:solidFill>
                <a:effectLst/>
                <a:uLnTx/>
                <a:uFillTx/>
                <a:latin typeface="Calibri"/>
                <a:ea typeface="+mn-ea"/>
                <a:cs typeface="+mn-cs"/>
              </a:rPr>
              <a:t>Direct</a:t>
            </a:r>
            <a:r>
              <a:rPr kumimoji="0" lang="de-DE" sz="1600" b="0" i="0" u="none" strike="noStrike" kern="0" cap="none" spc="0" normalizeH="0" baseline="0" noProof="0" dirty="0">
                <a:ln>
                  <a:noFill/>
                </a:ln>
                <a:solidFill>
                  <a:prstClr val="white"/>
                </a:solidFill>
                <a:effectLst/>
                <a:uLnTx/>
                <a:uFillTx/>
                <a:latin typeface="Calibri"/>
                <a:ea typeface="+mn-ea"/>
                <a:cs typeface="+mn-cs"/>
              </a:rPr>
              <a:t> Return 6</a:t>
            </a:r>
          </a:p>
        </p:txBody>
      </p:sp>
      <p:sp>
        <p:nvSpPr>
          <p:cNvPr id="10" name="Rechteck 9">
            <a:extLst>
              <a:ext uri="{FF2B5EF4-FFF2-40B4-BE49-F238E27FC236}">
                <a16:creationId xmlns:a16="http://schemas.microsoft.com/office/drawing/2014/main" id="{96AA47E3-FA0B-4E55-896E-080B0DFA3EB8}"/>
              </a:ext>
            </a:extLst>
          </p:cNvPr>
          <p:cNvSpPr/>
          <p:nvPr/>
        </p:nvSpPr>
        <p:spPr>
          <a:xfrm>
            <a:off x="8457013" y="1341438"/>
            <a:ext cx="2325195" cy="491592"/>
          </a:xfrm>
          <a:prstGeom prst="rect">
            <a:avLst/>
          </a:prstGeom>
          <a:solidFill>
            <a:srgbClr val="8C9B99"/>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0" i="0" u="none" strike="noStrike" kern="0" cap="none" spc="0" normalizeH="0" baseline="0" noProof="0" dirty="0">
                <a:ln>
                  <a:noFill/>
                </a:ln>
                <a:solidFill>
                  <a:prstClr val="white"/>
                </a:solidFill>
                <a:effectLst/>
                <a:uLnTx/>
                <a:uFillTx/>
                <a:latin typeface="Calibri"/>
                <a:ea typeface="+mn-ea"/>
                <a:cs typeface="+mn-cs"/>
              </a:rPr>
              <a:t>Vielzahl Privatanleger</a:t>
            </a:r>
          </a:p>
        </p:txBody>
      </p:sp>
      <p:sp>
        <p:nvSpPr>
          <p:cNvPr id="33" name="Textfeld 32">
            <a:extLst>
              <a:ext uri="{FF2B5EF4-FFF2-40B4-BE49-F238E27FC236}">
                <a16:creationId xmlns:a16="http://schemas.microsoft.com/office/drawing/2014/main" id="{3C69C3F9-E447-49CA-B6B1-2CE06FEE43C4}"/>
              </a:ext>
            </a:extLst>
          </p:cNvPr>
          <p:cNvSpPr txBox="1"/>
          <p:nvPr/>
        </p:nvSpPr>
        <p:spPr>
          <a:xfrm>
            <a:off x="8304105" y="2767633"/>
            <a:ext cx="2767051" cy="307777"/>
          </a:xfrm>
          <a:prstGeom prst="rect">
            <a:avLst/>
          </a:prstGeom>
          <a:solidFill>
            <a:sysClr val="window" lastClr="FFFFFF"/>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1" i="0" u="none" strike="noStrike" kern="0" cap="none" spc="0" normalizeH="0" baseline="0" noProof="0" dirty="0">
                <a:ln>
                  <a:noFill/>
                </a:ln>
                <a:solidFill>
                  <a:prstClr val="black"/>
                </a:solidFill>
                <a:effectLst/>
                <a:uLnTx/>
                <a:uFillTx/>
                <a:latin typeface="Calibri"/>
              </a:rPr>
              <a:t>Sondertranche von </a:t>
            </a:r>
            <a:r>
              <a:rPr lang="de-DE" sz="1400" b="1" kern="0" dirty="0">
                <a:solidFill>
                  <a:prstClr val="black"/>
                </a:solidFill>
                <a:latin typeface="Calibri"/>
              </a:rPr>
              <a:t>30</a:t>
            </a:r>
            <a:r>
              <a:rPr kumimoji="0" lang="de-DE" sz="1400" b="1" i="0" u="none" strike="noStrike" kern="0" cap="none" spc="0" normalizeH="0" baseline="0" noProof="0" dirty="0">
                <a:ln>
                  <a:noFill/>
                </a:ln>
                <a:solidFill>
                  <a:prstClr val="black"/>
                </a:solidFill>
                <a:effectLst/>
                <a:uLnTx/>
                <a:uFillTx/>
                <a:latin typeface="Calibri"/>
              </a:rPr>
              <a:t> Mio. Euro</a:t>
            </a:r>
          </a:p>
        </p:txBody>
      </p:sp>
    </p:spTree>
    <p:extLst>
      <p:ext uri="{BB962C8B-B14F-4D97-AF65-F5344CB8AC3E}">
        <p14:creationId xmlns:p14="http://schemas.microsoft.com/office/powerpoint/2010/main" val="30350154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Direct</a:t>
            </a:r>
            <a:r>
              <a:rPr lang="de-DE" dirty="0"/>
              <a:t> Return 6: Nur noch für Privatanleger geöffnet</a:t>
            </a:r>
          </a:p>
        </p:txBody>
      </p:sp>
      <p:sp>
        <p:nvSpPr>
          <p:cNvPr id="3" name="Foliennummernplatzhalter 2"/>
          <p:cNvSpPr>
            <a:spLocks noGrp="1"/>
          </p:cNvSpPr>
          <p:nvPr>
            <p:ph type="sldNum" sz="quarter" idx="10"/>
          </p:nvPr>
        </p:nvSpPr>
        <p:spPr/>
        <p:txBody>
          <a:bodyPr/>
          <a:lstStyle/>
          <a:p>
            <a:fld id="{8C53CBBC-2A40-42BD-8BFF-8879D663E8DB}" type="slidenum">
              <a:rPr lang="de-DE" smtClean="0"/>
              <a:pPr/>
              <a:t>39</a:t>
            </a:fld>
            <a:endParaRPr lang="de-DE" dirty="0"/>
          </a:p>
        </p:txBody>
      </p:sp>
      <p:pic>
        <p:nvPicPr>
          <p:cNvPr id="32772" name="Picture 4" descr="Die Angst vor den Investore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937" y="2034668"/>
            <a:ext cx="4793077" cy="3594808"/>
          </a:xfrm>
          <a:prstGeom prst="rect">
            <a:avLst/>
          </a:prstGeom>
          <a:noFill/>
          <a:extLst>
            <a:ext uri="{909E8E84-426E-40DD-AFC4-6F175D3DCCD1}">
              <a14:hiddenFill xmlns:a14="http://schemas.microsoft.com/office/drawing/2010/main">
                <a:solidFill>
                  <a:srgbClr val="FFFFFF"/>
                </a:solidFill>
              </a14:hiddenFill>
            </a:ext>
          </a:extLst>
        </p:spPr>
      </p:pic>
      <p:pic>
        <p:nvPicPr>
          <p:cNvPr id="32770" name="Picture 2" descr="Verbot &quot;Zutritt verboten&quot; Text Schild oder Aufkleb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91864" y="1458198"/>
            <a:ext cx="1896979" cy="1893185"/>
          </a:xfrm>
          <a:prstGeom prst="rect">
            <a:avLst/>
          </a:prstGeom>
          <a:noFill/>
          <a:extLst>
            <a:ext uri="{909E8E84-426E-40DD-AFC4-6F175D3DCCD1}">
              <a14:hiddenFill xmlns:a14="http://schemas.microsoft.com/office/drawing/2010/main">
                <a:solidFill>
                  <a:srgbClr val="FFFFFF"/>
                </a:solidFill>
              </a14:hiddenFill>
            </a:ext>
          </a:extLst>
        </p:spPr>
      </p:pic>
      <p:pic>
        <p:nvPicPr>
          <p:cNvPr id="32774" name="Picture 6" descr="Familie Vektorgrafiken und Vektor-Icons zum kostenlosen Downloa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83444" y="2034668"/>
            <a:ext cx="5250671" cy="3750479"/>
          </a:xfrm>
          <a:prstGeom prst="rect">
            <a:avLst/>
          </a:prstGeom>
          <a:noFill/>
          <a:extLst>
            <a:ext uri="{909E8E84-426E-40DD-AFC4-6F175D3DCCD1}">
              <a14:hiddenFill xmlns:a14="http://schemas.microsoft.com/office/drawing/2010/main">
                <a:solidFill>
                  <a:srgbClr val="FFFFFF"/>
                </a:solidFill>
              </a14:hiddenFill>
            </a:ext>
          </a:extLst>
        </p:spPr>
      </p:pic>
      <p:pic>
        <p:nvPicPr>
          <p:cNvPr id="32788" name="Picture 20" descr="Yard Sign - Coroplast - Come In We're Open G&amp;W"/>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21078" y="1810303"/>
            <a:ext cx="1943790" cy="1541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334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2A92E-D0F1-3F4D-0BCB-4B81D427075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12A54C0-E838-445C-9053-272C1B457B9A}"/>
              </a:ext>
            </a:extLst>
          </p:cNvPr>
          <p:cNvSpPr>
            <a:spLocks noGrp="1"/>
          </p:cNvSpPr>
          <p:nvPr>
            <p:ph type="title"/>
          </p:nvPr>
        </p:nvSpPr>
        <p:spPr/>
        <p:txBody>
          <a:bodyPr/>
          <a:lstStyle/>
          <a:p>
            <a:r>
              <a:rPr lang="de-DE" dirty="0"/>
              <a:t>Auszahlungen an unsere Anlegerinnen und Anleger</a:t>
            </a:r>
          </a:p>
        </p:txBody>
      </p:sp>
      <p:sp>
        <p:nvSpPr>
          <p:cNvPr id="3" name="Foliennummernplatzhalter 2">
            <a:extLst>
              <a:ext uri="{FF2B5EF4-FFF2-40B4-BE49-F238E27FC236}">
                <a16:creationId xmlns:a16="http://schemas.microsoft.com/office/drawing/2014/main" id="{BAD40166-F021-9E14-C98E-BE1D19ED378C}"/>
              </a:ext>
            </a:extLst>
          </p:cNvPr>
          <p:cNvSpPr>
            <a:spLocks noGrp="1"/>
          </p:cNvSpPr>
          <p:nvPr>
            <p:ph type="sldNum" sz="quarter" idx="10"/>
          </p:nvPr>
        </p:nvSpPr>
        <p:spPr>
          <a:xfrm>
            <a:off x="11134725" y="6468039"/>
            <a:ext cx="538955" cy="184666"/>
          </a:xfrm>
        </p:spPr>
        <p:txBody>
          <a:bodyPr/>
          <a:lstStyle/>
          <a:p>
            <a:fld id="{8C53CBBC-2A40-42BD-8BFF-8879D663E8DB}" type="slidenum">
              <a:rPr lang="de-DE" smtClean="0"/>
              <a:pPr/>
              <a:t>4</a:t>
            </a:fld>
            <a:endParaRPr lang="de-DE" dirty="0"/>
          </a:p>
        </p:txBody>
      </p:sp>
      <p:sp>
        <p:nvSpPr>
          <p:cNvPr id="4" name="Textplatzhalter 3">
            <a:extLst>
              <a:ext uri="{FF2B5EF4-FFF2-40B4-BE49-F238E27FC236}">
                <a16:creationId xmlns:a16="http://schemas.microsoft.com/office/drawing/2014/main" id="{2B0583F6-EC77-B0A5-A1AC-291A081EBE7B}"/>
              </a:ext>
            </a:extLst>
          </p:cNvPr>
          <p:cNvSpPr>
            <a:spLocks noGrp="1"/>
          </p:cNvSpPr>
          <p:nvPr>
            <p:ph type="body" sz="quarter" idx="11"/>
          </p:nvPr>
        </p:nvSpPr>
        <p:spPr>
          <a:xfrm>
            <a:off x="515939" y="950382"/>
            <a:ext cx="6608762" cy="293688"/>
          </a:xfrm>
        </p:spPr>
        <p:txBody>
          <a:bodyPr/>
          <a:lstStyle/>
          <a:p>
            <a:r>
              <a:rPr lang="de-DE" dirty="0"/>
              <a:t>Stand: Januar 2025</a:t>
            </a:r>
          </a:p>
        </p:txBody>
      </p:sp>
      <p:pic>
        <p:nvPicPr>
          <p:cNvPr id="7" name="Grafik 6">
            <a:extLst>
              <a:ext uri="{FF2B5EF4-FFF2-40B4-BE49-F238E27FC236}">
                <a16:creationId xmlns:a16="http://schemas.microsoft.com/office/drawing/2014/main" id="{BD191AB7-A817-94CF-2B73-ECCE82A2CFD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1103" y="1154150"/>
            <a:ext cx="9018952" cy="5498555"/>
          </a:xfrm>
          <a:prstGeom prst="rect">
            <a:avLst/>
          </a:prstGeom>
        </p:spPr>
      </p:pic>
      <p:sp>
        <p:nvSpPr>
          <p:cNvPr id="5" name="Rechteck 4">
            <a:extLst>
              <a:ext uri="{FF2B5EF4-FFF2-40B4-BE49-F238E27FC236}">
                <a16:creationId xmlns:a16="http://schemas.microsoft.com/office/drawing/2014/main" id="{71630AA5-9940-EBDB-DD99-3231FCEBC57E}"/>
              </a:ext>
            </a:extLst>
          </p:cNvPr>
          <p:cNvSpPr/>
          <p:nvPr/>
        </p:nvSpPr>
        <p:spPr>
          <a:xfrm>
            <a:off x="9039040" y="831439"/>
            <a:ext cx="3053589" cy="35211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300" dirty="0">
                <a:solidFill>
                  <a:schemeClr val="tx1"/>
                </a:solidFill>
              </a:rPr>
              <a:t>Hohe Auszahlungswahrscheinlichkeit</a:t>
            </a:r>
          </a:p>
        </p:txBody>
      </p:sp>
      <p:sp>
        <p:nvSpPr>
          <p:cNvPr id="6" name="Rechteck 5">
            <a:extLst>
              <a:ext uri="{FF2B5EF4-FFF2-40B4-BE49-F238E27FC236}">
                <a16:creationId xmlns:a16="http://schemas.microsoft.com/office/drawing/2014/main" id="{C281829D-E640-06D0-23A7-E572B7B72D23}"/>
              </a:ext>
            </a:extLst>
          </p:cNvPr>
          <p:cNvSpPr/>
          <p:nvPr/>
        </p:nvSpPr>
        <p:spPr>
          <a:xfrm>
            <a:off x="9513520" y="1031678"/>
            <a:ext cx="2598348" cy="30127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numCol="3" rtlCol="0" anchor="ctr"/>
          <a:lstStyle/>
          <a:p>
            <a:pPr algn="ctr"/>
            <a:r>
              <a:rPr lang="de-DE" sz="1400" dirty="0">
                <a:solidFill>
                  <a:schemeClr val="tx1"/>
                </a:solidFill>
              </a:rPr>
              <a:t>H2/25  H1/26</a:t>
            </a:r>
          </a:p>
        </p:txBody>
      </p:sp>
      <p:pic>
        <p:nvPicPr>
          <p:cNvPr id="9" name="Grafik 8">
            <a:extLst>
              <a:ext uri="{FF2B5EF4-FFF2-40B4-BE49-F238E27FC236}">
                <a16:creationId xmlns:a16="http://schemas.microsoft.com/office/drawing/2014/main" id="{AF1529AB-2AC1-DEE1-5CE2-A95E1C20FB87}"/>
              </a:ext>
            </a:extLst>
          </p:cNvPr>
          <p:cNvPicPr>
            <a:picLocks noChangeAspect="1"/>
          </p:cNvPicPr>
          <p:nvPr/>
        </p:nvPicPr>
        <p:blipFill>
          <a:blip r:embed="rId4"/>
          <a:stretch>
            <a:fillRect/>
          </a:stretch>
        </p:blipFill>
        <p:spPr>
          <a:xfrm>
            <a:off x="9847424" y="1282265"/>
            <a:ext cx="208767" cy="174683"/>
          </a:xfrm>
          <a:prstGeom prst="rect">
            <a:avLst/>
          </a:prstGeom>
        </p:spPr>
      </p:pic>
      <p:pic>
        <p:nvPicPr>
          <p:cNvPr id="12" name="Grafik 11">
            <a:extLst>
              <a:ext uri="{FF2B5EF4-FFF2-40B4-BE49-F238E27FC236}">
                <a16:creationId xmlns:a16="http://schemas.microsoft.com/office/drawing/2014/main" id="{C9B4D2D8-52E0-D430-D9B1-E9EF5B6669A6}"/>
              </a:ext>
            </a:extLst>
          </p:cNvPr>
          <p:cNvPicPr>
            <a:picLocks noChangeAspect="1"/>
          </p:cNvPicPr>
          <p:nvPr/>
        </p:nvPicPr>
        <p:blipFill>
          <a:blip r:embed="rId5"/>
          <a:stretch>
            <a:fillRect/>
          </a:stretch>
        </p:blipFill>
        <p:spPr>
          <a:xfrm>
            <a:off x="9804909" y="1959359"/>
            <a:ext cx="240816" cy="238685"/>
          </a:xfrm>
          <a:prstGeom prst="rect">
            <a:avLst/>
          </a:prstGeom>
        </p:spPr>
      </p:pic>
      <p:pic>
        <p:nvPicPr>
          <p:cNvPr id="13" name="Grafik 12">
            <a:extLst>
              <a:ext uri="{FF2B5EF4-FFF2-40B4-BE49-F238E27FC236}">
                <a16:creationId xmlns:a16="http://schemas.microsoft.com/office/drawing/2014/main" id="{EAD479D0-4A7A-1AFA-5058-64F9A5BE9CEE}"/>
              </a:ext>
            </a:extLst>
          </p:cNvPr>
          <p:cNvPicPr>
            <a:picLocks noChangeAspect="1"/>
          </p:cNvPicPr>
          <p:nvPr/>
        </p:nvPicPr>
        <p:blipFill>
          <a:blip r:embed="rId6"/>
          <a:stretch>
            <a:fillRect/>
          </a:stretch>
        </p:blipFill>
        <p:spPr>
          <a:xfrm>
            <a:off x="10443710" y="1901313"/>
            <a:ext cx="691015" cy="376564"/>
          </a:xfrm>
          <a:prstGeom prst="rect">
            <a:avLst/>
          </a:prstGeom>
        </p:spPr>
      </p:pic>
      <p:pic>
        <p:nvPicPr>
          <p:cNvPr id="14" name="Grafik 13">
            <a:extLst>
              <a:ext uri="{FF2B5EF4-FFF2-40B4-BE49-F238E27FC236}">
                <a16:creationId xmlns:a16="http://schemas.microsoft.com/office/drawing/2014/main" id="{2DC5E7C7-45A9-2765-EC2E-F4A7B4F95101}"/>
              </a:ext>
            </a:extLst>
          </p:cNvPr>
          <p:cNvPicPr>
            <a:picLocks noChangeAspect="1"/>
          </p:cNvPicPr>
          <p:nvPr/>
        </p:nvPicPr>
        <p:blipFill>
          <a:blip r:embed="rId7"/>
          <a:stretch>
            <a:fillRect/>
          </a:stretch>
        </p:blipFill>
        <p:spPr>
          <a:xfrm>
            <a:off x="9833368" y="2407922"/>
            <a:ext cx="213378" cy="170703"/>
          </a:xfrm>
          <a:prstGeom prst="rect">
            <a:avLst/>
          </a:prstGeom>
        </p:spPr>
      </p:pic>
      <p:pic>
        <p:nvPicPr>
          <p:cNvPr id="15" name="Grafik 14">
            <a:extLst>
              <a:ext uri="{FF2B5EF4-FFF2-40B4-BE49-F238E27FC236}">
                <a16:creationId xmlns:a16="http://schemas.microsoft.com/office/drawing/2014/main" id="{CC87C6D5-9277-F8D3-E91C-A74D419A14DF}"/>
              </a:ext>
            </a:extLst>
          </p:cNvPr>
          <p:cNvPicPr>
            <a:picLocks noChangeAspect="1"/>
          </p:cNvPicPr>
          <p:nvPr/>
        </p:nvPicPr>
        <p:blipFill>
          <a:blip r:embed="rId7"/>
          <a:stretch>
            <a:fillRect/>
          </a:stretch>
        </p:blipFill>
        <p:spPr>
          <a:xfrm>
            <a:off x="9847267" y="2922069"/>
            <a:ext cx="213378" cy="170703"/>
          </a:xfrm>
          <a:prstGeom prst="rect">
            <a:avLst/>
          </a:prstGeom>
        </p:spPr>
      </p:pic>
      <p:pic>
        <p:nvPicPr>
          <p:cNvPr id="16" name="Grafik 15">
            <a:extLst>
              <a:ext uri="{FF2B5EF4-FFF2-40B4-BE49-F238E27FC236}">
                <a16:creationId xmlns:a16="http://schemas.microsoft.com/office/drawing/2014/main" id="{079EB07E-BA37-9F55-542A-4AD983A1A31C}"/>
              </a:ext>
            </a:extLst>
          </p:cNvPr>
          <p:cNvPicPr>
            <a:picLocks noChangeAspect="1"/>
          </p:cNvPicPr>
          <p:nvPr/>
        </p:nvPicPr>
        <p:blipFill>
          <a:blip r:embed="rId7"/>
          <a:stretch>
            <a:fillRect/>
          </a:stretch>
        </p:blipFill>
        <p:spPr>
          <a:xfrm>
            <a:off x="9837979" y="3181705"/>
            <a:ext cx="213378" cy="170703"/>
          </a:xfrm>
          <a:prstGeom prst="rect">
            <a:avLst/>
          </a:prstGeom>
        </p:spPr>
      </p:pic>
      <p:pic>
        <p:nvPicPr>
          <p:cNvPr id="19" name="Grafik 18">
            <a:extLst>
              <a:ext uri="{FF2B5EF4-FFF2-40B4-BE49-F238E27FC236}">
                <a16:creationId xmlns:a16="http://schemas.microsoft.com/office/drawing/2014/main" id="{4274E54D-A631-ADC0-7F5E-A98B35ABCCF8}"/>
              </a:ext>
            </a:extLst>
          </p:cNvPr>
          <p:cNvPicPr>
            <a:picLocks noChangeAspect="1"/>
          </p:cNvPicPr>
          <p:nvPr/>
        </p:nvPicPr>
        <p:blipFill>
          <a:blip r:embed="rId7"/>
          <a:stretch>
            <a:fillRect/>
          </a:stretch>
        </p:blipFill>
        <p:spPr>
          <a:xfrm>
            <a:off x="10672187" y="3864082"/>
            <a:ext cx="213378" cy="170703"/>
          </a:xfrm>
          <a:prstGeom prst="rect">
            <a:avLst/>
          </a:prstGeom>
        </p:spPr>
      </p:pic>
      <p:pic>
        <p:nvPicPr>
          <p:cNvPr id="20" name="Grafik 19">
            <a:extLst>
              <a:ext uri="{FF2B5EF4-FFF2-40B4-BE49-F238E27FC236}">
                <a16:creationId xmlns:a16="http://schemas.microsoft.com/office/drawing/2014/main" id="{4816E103-0BD0-5BC4-EEE7-84DE77F014F1}"/>
              </a:ext>
            </a:extLst>
          </p:cNvPr>
          <p:cNvPicPr>
            <a:picLocks noChangeAspect="1"/>
          </p:cNvPicPr>
          <p:nvPr/>
        </p:nvPicPr>
        <p:blipFill>
          <a:blip r:embed="rId7"/>
          <a:stretch>
            <a:fillRect/>
          </a:stretch>
        </p:blipFill>
        <p:spPr>
          <a:xfrm>
            <a:off x="9847267" y="4060407"/>
            <a:ext cx="213378" cy="170703"/>
          </a:xfrm>
          <a:prstGeom prst="rect">
            <a:avLst/>
          </a:prstGeom>
        </p:spPr>
      </p:pic>
      <p:pic>
        <p:nvPicPr>
          <p:cNvPr id="21" name="Grafik 20">
            <a:extLst>
              <a:ext uri="{FF2B5EF4-FFF2-40B4-BE49-F238E27FC236}">
                <a16:creationId xmlns:a16="http://schemas.microsoft.com/office/drawing/2014/main" id="{D9E85830-F49F-C4DB-81E9-6D6EF89E98A0}"/>
              </a:ext>
            </a:extLst>
          </p:cNvPr>
          <p:cNvPicPr>
            <a:picLocks noChangeAspect="1"/>
          </p:cNvPicPr>
          <p:nvPr/>
        </p:nvPicPr>
        <p:blipFill>
          <a:blip r:embed="rId8"/>
          <a:stretch>
            <a:fillRect/>
          </a:stretch>
        </p:blipFill>
        <p:spPr>
          <a:xfrm>
            <a:off x="9807960" y="4349843"/>
            <a:ext cx="237765" cy="237765"/>
          </a:xfrm>
          <a:prstGeom prst="rect">
            <a:avLst/>
          </a:prstGeom>
        </p:spPr>
      </p:pic>
      <p:pic>
        <p:nvPicPr>
          <p:cNvPr id="22" name="Grafik 21">
            <a:extLst>
              <a:ext uri="{FF2B5EF4-FFF2-40B4-BE49-F238E27FC236}">
                <a16:creationId xmlns:a16="http://schemas.microsoft.com/office/drawing/2014/main" id="{D9287CC7-E0AD-F601-B47E-D1A07B6A935B}"/>
              </a:ext>
            </a:extLst>
          </p:cNvPr>
          <p:cNvPicPr>
            <a:picLocks noChangeAspect="1"/>
          </p:cNvPicPr>
          <p:nvPr/>
        </p:nvPicPr>
        <p:blipFill>
          <a:blip r:embed="rId9"/>
          <a:stretch>
            <a:fillRect/>
          </a:stretch>
        </p:blipFill>
        <p:spPr>
          <a:xfrm>
            <a:off x="10443710" y="4287082"/>
            <a:ext cx="688908" cy="371888"/>
          </a:xfrm>
          <a:prstGeom prst="rect">
            <a:avLst/>
          </a:prstGeom>
        </p:spPr>
      </p:pic>
      <p:pic>
        <p:nvPicPr>
          <p:cNvPr id="25" name="Grafik 24">
            <a:extLst>
              <a:ext uri="{FF2B5EF4-FFF2-40B4-BE49-F238E27FC236}">
                <a16:creationId xmlns:a16="http://schemas.microsoft.com/office/drawing/2014/main" id="{9E7F466E-03DE-4848-2F6D-41B61865C3AC}"/>
              </a:ext>
            </a:extLst>
          </p:cNvPr>
          <p:cNvPicPr>
            <a:picLocks noChangeAspect="1"/>
          </p:cNvPicPr>
          <p:nvPr/>
        </p:nvPicPr>
        <p:blipFill>
          <a:blip r:embed="rId10"/>
          <a:stretch>
            <a:fillRect/>
          </a:stretch>
        </p:blipFill>
        <p:spPr>
          <a:xfrm>
            <a:off x="9807960" y="5028609"/>
            <a:ext cx="237765" cy="237765"/>
          </a:xfrm>
          <a:prstGeom prst="rect">
            <a:avLst/>
          </a:prstGeom>
        </p:spPr>
      </p:pic>
      <p:pic>
        <p:nvPicPr>
          <p:cNvPr id="26" name="Grafik 25">
            <a:extLst>
              <a:ext uri="{FF2B5EF4-FFF2-40B4-BE49-F238E27FC236}">
                <a16:creationId xmlns:a16="http://schemas.microsoft.com/office/drawing/2014/main" id="{4A8262F9-767C-F48E-D563-EF3E50A72456}"/>
              </a:ext>
            </a:extLst>
          </p:cNvPr>
          <p:cNvPicPr>
            <a:picLocks noChangeAspect="1"/>
          </p:cNvPicPr>
          <p:nvPr/>
        </p:nvPicPr>
        <p:blipFill>
          <a:blip r:embed="rId11"/>
          <a:stretch>
            <a:fillRect/>
          </a:stretch>
        </p:blipFill>
        <p:spPr>
          <a:xfrm>
            <a:off x="10443710" y="5004284"/>
            <a:ext cx="688908" cy="371888"/>
          </a:xfrm>
          <a:prstGeom prst="rect">
            <a:avLst/>
          </a:prstGeom>
        </p:spPr>
      </p:pic>
      <p:pic>
        <p:nvPicPr>
          <p:cNvPr id="27" name="Grafik 26">
            <a:extLst>
              <a:ext uri="{FF2B5EF4-FFF2-40B4-BE49-F238E27FC236}">
                <a16:creationId xmlns:a16="http://schemas.microsoft.com/office/drawing/2014/main" id="{2CA05403-4DCC-CAA8-9C43-588FD4BAF93E}"/>
              </a:ext>
            </a:extLst>
          </p:cNvPr>
          <p:cNvPicPr>
            <a:picLocks noChangeAspect="1"/>
          </p:cNvPicPr>
          <p:nvPr/>
        </p:nvPicPr>
        <p:blipFill>
          <a:blip r:embed="rId12"/>
          <a:stretch>
            <a:fillRect/>
          </a:stretch>
        </p:blipFill>
        <p:spPr>
          <a:xfrm>
            <a:off x="9833400" y="5603149"/>
            <a:ext cx="213378" cy="170703"/>
          </a:xfrm>
          <a:prstGeom prst="rect">
            <a:avLst/>
          </a:prstGeom>
        </p:spPr>
      </p:pic>
      <p:pic>
        <p:nvPicPr>
          <p:cNvPr id="28" name="Grafik 27">
            <a:extLst>
              <a:ext uri="{FF2B5EF4-FFF2-40B4-BE49-F238E27FC236}">
                <a16:creationId xmlns:a16="http://schemas.microsoft.com/office/drawing/2014/main" id="{78FED75C-359A-F643-7E5D-8463CA5B67EC}"/>
              </a:ext>
            </a:extLst>
          </p:cNvPr>
          <p:cNvPicPr>
            <a:picLocks noChangeAspect="1"/>
          </p:cNvPicPr>
          <p:nvPr/>
        </p:nvPicPr>
        <p:blipFill>
          <a:blip r:embed="rId12"/>
          <a:stretch>
            <a:fillRect/>
          </a:stretch>
        </p:blipFill>
        <p:spPr>
          <a:xfrm>
            <a:off x="9832347" y="5856888"/>
            <a:ext cx="213378" cy="170703"/>
          </a:xfrm>
          <a:prstGeom prst="rect">
            <a:avLst/>
          </a:prstGeom>
        </p:spPr>
      </p:pic>
      <p:pic>
        <p:nvPicPr>
          <p:cNvPr id="29" name="Grafik 28">
            <a:extLst>
              <a:ext uri="{FF2B5EF4-FFF2-40B4-BE49-F238E27FC236}">
                <a16:creationId xmlns:a16="http://schemas.microsoft.com/office/drawing/2014/main" id="{C2493EB6-C689-8A67-CC43-B249DB1BA3DC}"/>
              </a:ext>
            </a:extLst>
          </p:cNvPr>
          <p:cNvPicPr>
            <a:picLocks noChangeAspect="1"/>
          </p:cNvPicPr>
          <p:nvPr/>
        </p:nvPicPr>
        <p:blipFill>
          <a:blip r:embed="rId12"/>
          <a:stretch>
            <a:fillRect/>
          </a:stretch>
        </p:blipFill>
        <p:spPr>
          <a:xfrm>
            <a:off x="9832347" y="6110627"/>
            <a:ext cx="213378" cy="170703"/>
          </a:xfrm>
          <a:prstGeom prst="rect">
            <a:avLst/>
          </a:prstGeom>
        </p:spPr>
      </p:pic>
      <p:pic>
        <p:nvPicPr>
          <p:cNvPr id="30" name="Grafik 29">
            <a:extLst>
              <a:ext uri="{FF2B5EF4-FFF2-40B4-BE49-F238E27FC236}">
                <a16:creationId xmlns:a16="http://schemas.microsoft.com/office/drawing/2014/main" id="{BE185819-3736-E0EE-F18F-1C7E1E5916E4}"/>
              </a:ext>
            </a:extLst>
          </p:cNvPr>
          <p:cNvPicPr>
            <a:picLocks noChangeAspect="1"/>
          </p:cNvPicPr>
          <p:nvPr/>
        </p:nvPicPr>
        <p:blipFill>
          <a:blip r:embed="rId12"/>
          <a:stretch>
            <a:fillRect/>
          </a:stretch>
        </p:blipFill>
        <p:spPr>
          <a:xfrm>
            <a:off x="9820890" y="5349410"/>
            <a:ext cx="213378" cy="170703"/>
          </a:xfrm>
          <a:prstGeom prst="rect">
            <a:avLst/>
          </a:prstGeom>
        </p:spPr>
      </p:pic>
      <p:pic>
        <p:nvPicPr>
          <p:cNvPr id="32" name="Grafik 31">
            <a:extLst>
              <a:ext uri="{FF2B5EF4-FFF2-40B4-BE49-F238E27FC236}">
                <a16:creationId xmlns:a16="http://schemas.microsoft.com/office/drawing/2014/main" id="{2F197C98-F924-C4DD-E502-93F0C7881DE8}"/>
              </a:ext>
            </a:extLst>
          </p:cNvPr>
          <p:cNvPicPr>
            <a:picLocks noChangeAspect="1"/>
          </p:cNvPicPr>
          <p:nvPr/>
        </p:nvPicPr>
        <p:blipFill>
          <a:blip r:embed="rId7"/>
          <a:stretch>
            <a:fillRect/>
          </a:stretch>
        </p:blipFill>
        <p:spPr>
          <a:xfrm>
            <a:off x="10672187" y="3408450"/>
            <a:ext cx="213378" cy="170703"/>
          </a:xfrm>
          <a:prstGeom prst="rect">
            <a:avLst/>
          </a:prstGeom>
        </p:spPr>
      </p:pic>
      <p:pic>
        <p:nvPicPr>
          <p:cNvPr id="33" name="Grafik 32">
            <a:extLst>
              <a:ext uri="{FF2B5EF4-FFF2-40B4-BE49-F238E27FC236}">
                <a16:creationId xmlns:a16="http://schemas.microsoft.com/office/drawing/2014/main" id="{B48D84C3-0142-68D8-6DBB-B0451EE0C051}"/>
              </a:ext>
            </a:extLst>
          </p:cNvPr>
          <p:cNvPicPr>
            <a:picLocks noChangeAspect="1"/>
          </p:cNvPicPr>
          <p:nvPr/>
        </p:nvPicPr>
        <p:blipFill>
          <a:blip r:embed="rId7"/>
          <a:stretch>
            <a:fillRect/>
          </a:stretch>
        </p:blipFill>
        <p:spPr>
          <a:xfrm>
            <a:off x="9847267" y="2664061"/>
            <a:ext cx="213378" cy="170703"/>
          </a:xfrm>
          <a:prstGeom prst="rect">
            <a:avLst/>
          </a:prstGeom>
        </p:spPr>
      </p:pic>
      <p:pic>
        <p:nvPicPr>
          <p:cNvPr id="36" name="Grafik 35">
            <a:extLst>
              <a:ext uri="{FF2B5EF4-FFF2-40B4-BE49-F238E27FC236}">
                <a16:creationId xmlns:a16="http://schemas.microsoft.com/office/drawing/2014/main" id="{C06390BD-8CAC-1F95-143A-E5F5B048FE61}"/>
              </a:ext>
            </a:extLst>
          </p:cNvPr>
          <p:cNvPicPr>
            <a:picLocks noChangeAspect="1"/>
          </p:cNvPicPr>
          <p:nvPr/>
        </p:nvPicPr>
        <p:blipFill>
          <a:blip r:embed="rId13"/>
          <a:stretch>
            <a:fillRect/>
          </a:stretch>
        </p:blipFill>
        <p:spPr>
          <a:xfrm>
            <a:off x="9837979" y="4648218"/>
            <a:ext cx="213378" cy="170703"/>
          </a:xfrm>
          <a:prstGeom prst="rect">
            <a:avLst/>
          </a:prstGeom>
        </p:spPr>
      </p:pic>
      <p:pic>
        <p:nvPicPr>
          <p:cNvPr id="37" name="Grafik 36">
            <a:extLst>
              <a:ext uri="{FF2B5EF4-FFF2-40B4-BE49-F238E27FC236}">
                <a16:creationId xmlns:a16="http://schemas.microsoft.com/office/drawing/2014/main" id="{F417068E-9D84-2A5F-7CD1-E54030B635BF}"/>
              </a:ext>
            </a:extLst>
          </p:cNvPr>
          <p:cNvPicPr>
            <a:picLocks noChangeAspect="1"/>
          </p:cNvPicPr>
          <p:nvPr/>
        </p:nvPicPr>
        <p:blipFill>
          <a:blip r:embed="rId14"/>
          <a:stretch>
            <a:fillRect/>
          </a:stretch>
        </p:blipFill>
        <p:spPr>
          <a:xfrm>
            <a:off x="10688096" y="1493801"/>
            <a:ext cx="213378" cy="170703"/>
          </a:xfrm>
          <a:prstGeom prst="rect">
            <a:avLst/>
          </a:prstGeom>
        </p:spPr>
      </p:pic>
      <p:pic>
        <p:nvPicPr>
          <p:cNvPr id="38" name="Grafik 37">
            <a:extLst>
              <a:ext uri="{FF2B5EF4-FFF2-40B4-BE49-F238E27FC236}">
                <a16:creationId xmlns:a16="http://schemas.microsoft.com/office/drawing/2014/main" id="{D9023DC2-5076-676B-42F8-8F3AFE3CBCA9}"/>
              </a:ext>
            </a:extLst>
          </p:cNvPr>
          <p:cNvPicPr>
            <a:picLocks noChangeAspect="1"/>
          </p:cNvPicPr>
          <p:nvPr/>
        </p:nvPicPr>
        <p:blipFill>
          <a:blip r:embed="rId14"/>
          <a:stretch>
            <a:fillRect/>
          </a:stretch>
        </p:blipFill>
        <p:spPr>
          <a:xfrm>
            <a:off x="10688096" y="1712512"/>
            <a:ext cx="213378" cy="170703"/>
          </a:xfrm>
          <a:prstGeom prst="rect">
            <a:avLst/>
          </a:prstGeom>
        </p:spPr>
      </p:pic>
    </p:spTree>
    <p:extLst>
      <p:ext uri="{BB962C8B-B14F-4D97-AF65-F5344CB8AC3E}">
        <p14:creationId xmlns:p14="http://schemas.microsoft.com/office/powerpoint/2010/main" val="11191948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09D44A-6762-4C37-8859-C7EEBE3B6B42}"/>
              </a:ext>
            </a:extLst>
          </p:cNvPr>
          <p:cNvSpPr>
            <a:spLocks noGrp="1"/>
          </p:cNvSpPr>
          <p:nvPr>
            <p:ph type="title"/>
          </p:nvPr>
        </p:nvSpPr>
        <p:spPr/>
        <p:txBody>
          <a:bodyPr/>
          <a:lstStyle/>
          <a:p>
            <a:r>
              <a:rPr lang="de-DE" dirty="0"/>
              <a:t>MPE </a:t>
            </a:r>
            <a:r>
              <a:rPr lang="de-DE" dirty="0" err="1"/>
              <a:t>Direct</a:t>
            </a:r>
            <a:r>
              <a:rPr lang="de-DE" dirty="0"/>
              <a:t> Return 6*</a:t>
            </a:r>
          </a:p>
        </p:txBody>
      </p:sp>
      <p:sp>
        <p:nvSpPr>
          <p:cNvPr id="3" name="Foliennummernplatzhalter 2">
            <a:extLst>
              <a:ext uri="{FF2B5EF4-FFF2-40B4-BE49-F238E27FC236}">
                <a16:creationId xmlns:a16="http://schemas.microsoft.com/office/drawing/2014/main" id="{D5C84283-1E6D-4F93-BB88-F88AB39BC39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4" name="Textplatzhalter 3">
            <a:extLst>
              <a:ext uri="{FF2B5EF4-FFF2-40B4-BE49-F238E27FC236}">
                <a16:creationId xmlns:a16="http://schemas.microsoft.com/office/drawing/2014/main" id="{E3AC658C-DC3A-4F2B-B3C1-9F63E0EA2641}"/>
              </a:ext>
            </a:extLst>
          </p:cNvPr>
          <p:cNvSpPr>
            <a:spLocks noGrp="1"/>
          </p:cNvSpPr>
          <p:nvPr>
            <p:ph type="body" sz="quarter" idx="11"/>
          </p:nvPr>
        </p:nvSpPr>
        <p:spPr/>
        <p:txBody>
          <a:bodyPr/>
          <a:lstStyle/>
          <a:p>
            <a:r>
              <a:rPr lang="de-DE" dirty="0"/>
              <a:t>Internationale Streuung über hunderte Unternehmen</a:t>
            </a:r>
          </a:p>
        </p:txBody>
      </p:sp>
      <p:sp>
        <p:nvSpPr>
          <p:cNvPr id="7" name="Textfeld 6">
            <a:extLst>
              <a:ext uri="{FF2B5EF4-FFF2-40B4-BE49-F238E27FC236}">
                <a16:creationId xmlns:a16="http://schemas.microsoft.com/office/drawing/2014/main" id="{48783619-36C8-4390-BA28-62C77C02DB9C}"/>
              </a:ext>
            </a:extLst>
          </p:cNvPr>
          <p:cNvSpPr txBox="1"/>
          <p:nvPr/>
        </p:nvSpPr>
        <p:spPr>
          <a:xfrm>
            <a:off x="523875" y="6248273"/>
            <a:ext cx="953293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prstClr val="black"/>
                </a:solidFill>
                <a:effectLst/>
                <a:uLnTx/>
                <a:uFillTx/>
                <a:latin typeface="Calibri Light"/>
                <a:ea typeface="+mn-ea"/>
                <a:cs typeface="Calibri Light" panose="020F0302020204030204" pitchFamily="34" charset="0"/>
              </a:rPr>
              <a:t>*abgekürzt für MPE </a:t>
            </a:r>
            <a:r>
              <a:rPr kumimoji="0" lang="de-DE" sz="900" b="0" i="0" u="none" strike="noStrike" kern="1200" cap="none" spc="0" normalizeH="0" baseline="0" noProof="0" dirty="0" err="1">
                <a:ln>
                  <a:noFill/>
                </a:ln>
                <a:solidFill>
                  <a:prstClr val="black"/>
                </a:solidFill>
                <a:effectLst/>
                <a:uLnTx/>
                <a:uFillTx/>
                <a:latin typeface="Calibri Light"/>
                <a:ea typeface="+mn-ea"/>
                <a:cs typeface="Calibri Light" panose="020F0302020204030204" pitchFamily="34" charset="0"/>
              </a:rPr>
              <a:t>Direct</a:t>
            </a:r>
            <a:r>
              <a:rPr kumimoji="0" lang="de-DE" sz="900" b="0" i="0" u="none" strike="noStrike" kern="1200" cap="none" spc="0" normalizeH="0" baseline="0" noProof="0" dirty="0">
                <a:ln>
                  <a:noFill/>
                </a:ln>
                <a:solidFill>
                  <a:prstClr val="black"/>
                </a:solidFill>
                <a:effectLst/>
                <a:uLnTx/>
                <a:uFillTx/>
                <a:latin typeface="Calibri Light"/>
                <a:ea typeface="+mn-ea"/>
                <a:cs typeface="Calibri Light" panose="020F0302020204030204" pitchFamily="34" charset="0"/>
              </a:rPr>
              <a:t> Return 6 GmbH &amp; Co. geschlossene Investment-KG</a:t>
            </a:r>
          </a:p>
        </p:txBody>
      </p:sp>
      <p:pic>
        <p:nvPicPr>
          <p:cNvPr id="8" name="Grafik 7">
            <a:extLst>
              <a:ext uri="{FF2B5EF4-FFF2-40B4-BE49-F238E27FC236}">
                <a16:creationId xmlns:a16="http://schemas.microsoft.com/office/drawing/2014/main" id="{4F6AC626-3204-4235-9AFD-A36A8D3773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474" y="1699118"/>
            <a:ext cx="9191625" cy="4540691"/>
          </a:xfrm>
          <a:prstGeom prst="rect">
            <a:avLst/>
          </a:prstGeom>
        </p:spPr>
      </p:pic>
    </p:spTree>
    <p:extLst>
      <p:ext uri="{BB962C8B-B14F-4D97-AF65-F5344CB8AC3E}">
        <p14:creationId xmlns:p14="http://schemas.microsoft.com/office/powerpoint/2010/main" val="5107955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09D44A-6762-4C37-8859-C7EEBE3B6B42}"/>
              </a:ext>
            </a:extLst>
          </p:cNvPr>
          <p:cNvSpPr>
            <a:spLocks noGrp="1"/>
          </p:cNvSpPr>
          <p:nvPr>
            <p:ph type="title"/>
          </p:nvPr>
        </p:nvSpPr>
        <p:spPr/>
        <p:txBody>
          <a:bodyPr/>
          <a:lstStyle/>
          <a:p>
            <a:r>
              <a:rPr lang="de-DE" dirty="0"/>
              <a:t>Das Fondsportfolio des MPE </a:t>
            </a:r>
            <a:r>
              <a:rPr lang="de-DE" dirty="0" err="1"/>
              <a:t>Direct</a:t>
            </a:r>
            <a:r>
              <a:rPr lang="de-DE" dirty="0"/>
              <a:t> Return 6*</a:t>
            </a:r>
          </a:p>
        </p:txBody>
      </p:sp>
      <p:sp>
        <p:nvSpPr>
          <p:cNvPr id="3" name="Foliennummernplatzhalter 2">
            <a:extLst>
              <a:ext uri="{FF2B5EF4-FFF2-40B4-BE49-F238E27FC236}">
                <a16:creationId xmlns:a16="http://schemas.microsoft.com/office/drawing/2014/main" id="{D5C84283-1E6D-4F93-BB88-F88AB39BC39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4" name="Textplatzhalter 3">
            <a:extLst>
              <a:ext uri="{FF2B5EF4-FFF2-40B4-BE49-F238E27FC236}">
                <a16:creationId xmlns:a16="http://schemas.microsoft.com/office/drawing/2014/main" id="{E3AC658C-DC3A-4F2B-B3C1-9F63E0EA2641}"/>
              </a:ext>
            </a:extLst>
          </p:cNvPr>
          <p:cNvSpPr>
            <a:spLocks noGrp="1"/>
          </p:cNvSpPr>
          <p:nvPr>
            <p:ph type="body" sz="quarter" idx="11"/>
          </p:nvPr>
        </p:nvSpPr>
        <p:spPr/>
        <p:txBody>
          <a:bodyPr/>
          <a:lstStyle/>
          <a:p>
            <a:r>
              <a:rPr lang="de-DE" dirty="0"/>
              <a:t>Bereits 15 Zielfonds und 34 Portfoliounternehmen enthalten</a:t>
            </a:r>
          </a:p>
        </p:txBody>
      </p:sp>
      <p:sp>
        <p:nvSpPr>
          <p:cNvPr id="7" name="Textfeld 6">
            <a:extLst>
              <a:ext uri="{FF2B5EF4-FFF2-40B4-BE49-F238E27FC236}">
                <a16:creationId xmlns:a16="http://schemas.microsoft.com/office/drawing/2014/main" id="{48783619-36C8-4390-BA28-62C77C02DB9C}"/>
              </a:ext>
            </a:extLst>
          </p:cNvPr>
          <p:cNvSpPr txBox="1"/>
          <p:nvPr/>
        </p:nvSpPr>
        <p:spPr>
          <a:xfrm>
            <a:off x="523875" y="6248273"/>
            <a:ext cx="953293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prstClr val="black"/>
                </a:solidFill>
                <a:effectLst/>
                <a:uLnTx/>
                <a:uFillTx/>
                <a:latin typeface="Calibri Light"/>
                <a:ea typeface="+mn-ea"/>
                <a:cs typeface="Calibri Light" panose="020F0302020204030204" pitchFamily="34" charset="0"/>
              </a:rPr>
              <a:t>*abgekürzt für MPE </a:t>
            </a:r>
            <a:r>
              <a:rPr kumimoji="0" lang="de-DE" sz="900" b="0" i="0" u="none" strike="noStrike" kern="1200" cap="none" spc="0" normalizeH="0" baseline="0" noProof="0" dirty="0" err="1">
                <a:ln>
                  <a:noFill/>
                </a:ln>
                <a:solidFill>
                  <a:prstClr val="black"/>
                </a:solidFill>
                <a:effectLst/>
                <a:uLnTx/>
                <a:uFillTx/>
                <a:latin typeface="Calibri Light"/>
                <a:ea typeface="+mn-ea"/>
                <a:cs typeface="Calibri Light" panose="020F0302020204030204" pitchFamily="34" charset="0"/>
              </a:rPr>
              <a:t>Direct</a:t>
            </a:r>
            <a:r>
              <a:rPr kumimoji="0" lang="de-DE" sz="900" b="0" i="0" u="none" strike="noStrike" kern="1200" cap="none" spc="0" normalizeH="0" baseline="0" noProof="0" dirty="0">
                <a:ln>
                  <a:noFill/>
                </a:ln>
                <a:solidFill>
                  <a:prstClr val="black"/>
                </a:solidFill>
                <a:effectLst/>
                <a:uLnTx/>
                <a:uFillTx/>
                <a:latin typeface="Calibri Light"/>
                <a:ea typeface="+mn-ea"/>
                <a:cs typeface="Calibri Light" panose="020F0302020204030204" pitchFamily="34" charset="0"/>
              </a:rPr>
              <a:t> Return 6 GmbH &amp; Co. geschlossene Investment-KG</a:t>
            </a:r>
          </a:p>
        </p:txBody>
      </p:sp>
      <p:pic>
        <p:nvPicPr>
          <p:cNvPr id="9" name="Grafik 8">
            <a:extLst>
              <a:ext uri="{FF2B5EF4-FFF2-40B4-BE49-F238E27FC236}">
                <a16:creationId xmlns:a16="http://schemas.microsoft.com/office/drawing/2014/main" id="{AE424003-00B4-4149-890B-34B4B8F1F22F}"/>
              </a:ext>
            </a:extLst>
          </p:cNvPr>
          <p:cNvPicPr>
            <a:picLocks noChangeAspect="1"/>
          </p:cNvPicPr>
          <p:nvPr/>
        </p:nvPicPr>
        <p:blipFill>
          <a:blip r:embed="rId2"/>
          <a:srcRect t="9356" b="9356"/>
          <a:stretch/>
        </p:blipFill>
        <p:spPr>
          <a:xfrm>
            <a:off x="1514475" y="1350963"/>
            <a:ext cx="9269151" cy="4995688"/>
          </a:xfrm>
          <a:prstGeom prst="rect">
            <a:avLst/>
          </a:prstGeom>
        </p:spPr>
      </p:pic>
      <p:sp>
        <p:nvSpPr>
          <p:cNvPr id="10" name="Rechteck 9">
            <a:extLst>
              <a:ext uri="{FF2B5EF4-FFF2-40B4-BE49-F238E27FC236}">
                <a16:creationId xmlns:a16="http://schemas.microsoft.com/office/drawing/2014/main" id="{89E38457-A269-4819-BD40-69F57481ACBD}"/>
              </a:ext>
            </a:extLst>
          </p:cNvPr>
          <p:cNvSpPr/>
          <p:nvPr/>
        </p:nvSpPr>
        <p:spPr>
          <a:xfrm>
            <a:off x="523875" y="6504745"/>
            <a:ext cx="1300133" cy="2675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600"/>
              </a:spcAft>
              <a:buClr>
                <a:srgbClr val="335D53"/>
              </a:buClr>
              <a:buSzTx/>
              <a:buFontTx/>
              <a:buNone/>
              <a:tabLst/>
              <a:defRPr/>
            </a:pPr>
            <a:r>
              <a:rPr kumimoji="0" lang="de-DE" sz="1100" b="0" i="0" u="none" strike="noStrike" kern="1200" cap="none" spc="0" normalizeH="0" baseline="0" noProof="0" dirty="0">
                <a:ln>
                  <a:noFill/>
                </a:ln>
                <a:solidFill>
                  <a:srgbClr val="FF0000"/>
                </a:solidFill>
                <a:effectLst/>
                <a:uLnTx/>
                <a:uFillTx/>
                <a:latin typeface="Calibri bold"/>
                <a:ea typeface="+mn-ea"/>
                <a:cs typeface="Calibri" pitchFamily="34" charset="0"/>
              </a:rPr>
              <a:t>Streng vertraulich</a:t>
            </a:r>
          </a:p>
        </p:txBody>
      </p:sp>
    </p:spTree>
    <p:extLst>
      <p:ext uri="{BB962C8B-B14F-4D97-AF65-F5344CB8AC3E}">
        <p14:creationId xmlns:p14="http://schemas.microsoft.com/office/powerpoint/2010/main" val="12064424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8202E-F5C4-1E51-1EF0-2255E3412E76}"/>
            </a:ext>
          </a:extLst>
        </p:cNvPr>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DEC64247-D235-355D-F5A3-AC8589B4389B}"/>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18" name="think-cell Folie" r:id="rId5" imgW="305" imgH="303" progId="TCLayout.ActiveDocument.1">
                  <p:embed/>
                </p:oleObj>
              </mc:Choice>
              <mc:Fallback>
                <p:oleObj name="think-cell Folie" r:id="rId5" imgW="305" imgH="303" progId="TCLayout.ActiveDocument.1">
                  <p:embed/>
                  <p:pic>
                    <p:nvPicPr>
                      <p:cNvPr id="14" name="think-cell data - do not delete" hidden="1">
                        <a:extLst>
                          <a:ext uri="{FF2B5EF4-FFF2-40B4-BE49-F238E27FC236}">
                            <a16:creationId xmlns:a16="http://schemas.microsoft.com/office/drawing/2014/main" id="{DEC64247-D235-355D-F5A3-AC8589B4389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9F3B636F-E7F9-C516-EE98-D0A0DDD0FAC2}"/>
              </a:ext>
            </a:extLst>
          </p:cNvPr>
          <p:cNvSpPr>
            <a:spLocks noGrp="1"/>
          </p:cNvSpPr>
          <p:nvPr>
            <p:ph type="title"/>
          </p:nvPr>
        </p:nvSpPr>
        <p:spPr>
          <a:xfrm>
            <a:off x="515937" y="512763"/>
            <a:ext cx="10397227" cy="387798"/>
          </a:xfrm>
        </p:spPr>
        <p:txBody>
          <a:bodyPr vert="horz"/>
          <a:lstStyle/>
          <a:p>
            <a:r>
              <a:rPr lang="de-DE" dirty="0">
                <a:solidFill>
                  <a:schemeClr val="tx2">
                    <a:lumMod val="100000"/>
                  </a:schemeClr>
                </a:solidFill>
              </a:rPr>
              <a:t>MPE </a:t>
            </a:r>
            <a:r>
              <a:rPr lang="de-DE" dirty="0" err="1">
                <a:solidFill>
                  <a:schemeClr val="tx2">
                    <a:lumMod val="100000"/>
                  </a:schemeClr>
                </a:solidFill>
              </a:rPr>
              <a:t>Direct</a:t>
            </a:r>
            <a:r>
              <a:rPr lang="de-DE" dirty="0">
                <a:solidFill>
                  <a:schemeClr val="tx2">
                    <a:lumMod val="100000"/>
                  </a:schemeClr>
                </a:solidFill>
              </a:rPr>
              <a:t> Return 6*: Performance-Szenarien nach Prognoserechner</a:t>
            </a:r>
          </a:p>
        </p:txBody>
      </p:sp>
      <p:sp>
        <p:nvSpPr>
          <p:cNvPr id="3" name="Foliennummernplatzhalter 2">
            <a:extLst>
              <a:ext uri="{FF2B5EF4-FFF2-40B4-BE49-F238E27FC236}">
                <a16:creationId xmlns:a16="http://schemas.microsoft.com/office/drawing/2014/main" id="{81D9F4D6-9704-32E3-4F47-8B61532C9D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lumMod val="100000"/>
                  </a:srgbClr>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de-DE" sz="1200" b="0" i="0" u="none" strike="noStrike" kern="1200" cap="none" spc="0" normalizeH="0" baseline="0" noProof="0" dirty="0">
              <a:ln>
                <a:noFill/>
              </a:ln>
              <a:solidFill>
                <a:srgbClr val="2E4F4C">
                  <a:lumMod val="100000"/>
                </a:srgbClr>
              </a:solidFill>
              <a:effectLst/>
              <a:uLnTx/>
              <a:uFillTx/>
              <a:latin typeface="Calibri Light"/>
              <a:cs typeface="Arial" panose="020B0604020202020204" pitchFamily="34" charset="0"/>
            </a:endParaRPr>
          </a:p>
        </p:txBody>
      </p:sp>
      <p:sp>
        <p:nvSpPr>
          <p:cNvPr id="6" name="TextBox 15">
            <a:extLst>
              <a:ext uri="{FF2B5EF4-FFF2-40B4-BE49-F238E27FC236}">
                <a16:creationId xmlns:a16="http://schemas.microsoft.com/office/drawing/2014/main" id="{A00C1FC8-B4CD-D5B6-31E1-0F7715066139}"/>
              </a:ext>
            </a:extLst>
          </p:cNvPr>
          <p:cNvSpPr txBox="1">
            <a:spLocks/>
          </p:cNvSpPr>
          <p:nvPr/>
        </p:nvSpPr>
        <p:spPr>
          <a:xfrm>
            <a:off x="522286" y="2748545"/>
            <a:ext cx="3517900" cy="276999"/>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de-DE" sz="1800" b="0" i="0" u="none" strike="noStrike" kern="1200" cap="none" spc="0" normalizeH="0" baseline="0" noProof="1">
                <a:ln>
                  <a:noFill/>
                </a:ln>
                <a:solidFill>
                  <a:srgbClr val="000000">
                    <a:lumMod val="100000"/>
                  </a:srgbClr>
                </a:solidFill>
                <a:effectLst/>
                <a:uLnTx/>
                <a:uFillTx/>
                <a:latin typeface="Calibri Light"/>
                <a:ea typeface="+mn-ea"/>
                <a:cs typeface="+mn-cs"/>
              </a:rPr>
              <a:t>Einmalanlage</a:t>
            </a:r>
            <a:endParaRPr kumimoji="0" lang="de-DE" sz="1800" b="0" i="0" u="none" strike="noStrike" kern="1200" cap="none" spc="0" normalizeH="0" baseline="0" noProof="1">
              <a:ln>
                <a:noFill/>
              </a:ln>
              <a:solidFill>
                <a:srgbClr val="000000">
                  <a:lumMod val="100000"/>
                </a:srgbClr>
              </a:solidFill>
              <a:effectLst/>
              <a:uLnTx/>
              <a:uFillTx/>
              <a:latin typeface="Calibri Light"/>
              <a:ea typeface="+mn-ea"/>
              <a:cs typeface="Calibri Light" panose="020F0302020204030204" pitchFamily="34" charset="0"/>
            </a:endParaRPr>
          </a:p>
        </p:txBody>
      </p:sp>
      <p:sp>
        <p:nvSpPr>
          <p:cNvPr id="8" name="Rechteck 7">
            <a:extLst>
              <a:ext uri="{FF2B5EF4-FFF2-40B4-BE49-F238E27FC236}">
                <a16:creationId xmlns:a16="http://schemas.microsoft.com/office/drawing/2014/main" id="{C8695339-AC79-BC4B-86C3-9D860575E8B5}"/>
              </a:ext>
            </a:extLst>
          </p:cNvPr>
          <p:cNvSpPr>
            <a:spLocks/>
          </p:cNvSpPr>
          <p:nvPr/>
        </p:nvSpPr>
        <p:spPr>
          <a:xfrm>
            <a:off x="515938" y="3104379"/>
            <a:ext cx="3517900" cy="3600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alibri bold"/>
              <a:ea typeface="+mn-ea"/>
              <a:cs typeface="+mn-cs"/>
            </a:endParaRPr>
          </a:p>
        </p:txBody>
      </p:sp>
      <p:sp>
        <p:nvSpPr>
          <p:cNvPr id="15" name="TextBox 15">
            <a:extLst>
              <a:ext uri="{FF2B5EF4-FFF2-40B4-BE49-F238E27FC236}">
                <a16:creationId xmlns:a16="http://schemas.microsoft.com/office/drawing/2014/main" id="{FE991A24-5D3F-8FFE-130F-2FED7BFEFAE6}"/>
              </a:ext>
            </a:extLst>
          </p:cNvPr>
          <p:cNvSpPr txBox="1">
            <a:spLocks/>
          </p:cNvSpPr>
          <p:nvPr/>
        </p:nvSpPr>
        <p:spPr>
          <a:xfrm>
            <a:off x="522286" y="2091637"/>
            <a:ext cx="3517900" cy="553998"/>
          </a:xfrm>
          <a:prstGeom prst="rect">
            <a:avLst/>
          </a:prstGeom>
        </p:spPr>
        <p:txBody>
          <a:bodyPr vert="horz"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de-DE" sz="3200" b="1" i="0" u="none" strike="noStrike" kern="1200" cap="none" spc="0" normalizeH="0" baseline="0" noProof="0" dirty="0">
                <a:ln>
                  <a:noFill/>
                </a:ln>
                <a:solidFill>
                  <a:srgbClr val="2E4F4C">
                    <a:lumMod val="100000"/>
                  </a:srgbClr>
                </a:solidFill>
                <a:effectLst/>
                <a:uLnTx/>
                <a:uFillTx/>
                <a:latin typeface="Calibri bold"/>
                <a:ea typeface="+mn-ea"/>
                <a:cs typeface="+mn-cs"/>
              </a:rPr>
              <a:t>MPE </a:t>
            </a:r>
            <a:r>
              <a:rPr kumimoji="0" lang="de-DE" sz="3200" b="1" i="0" u="none" strike="noStrike" kern="1200" cap="none" spc="0" normalizeH="0" baseline="0" noProof="0" dirty="0" err="1">
                <a:ln>
                  <a:noFill/>
                </a:ln>
                <a:solidFill>
                  <a:srgbClr val="2E4F4C">
                    <a:lumMod val="100000"/>
                  </a:srgbClr>
                </a:solidFill>
                <a:effectLst/>
                <a:uLnTx/>
                <a:uFillTx/>
                <a:latin typeface="Calibri bold"/>
                <a:ea typeface="+mn-ea"/>
                <a:cs typeface="+mn-cs"/>
              </a:rPr>
              <a:t>Direct</a:t>
            </a:r>
            <a:r>
              <a:rPr kumimoji="0" lang="de-DE" sz="3200" b="1" i="0" u="none" strike="noStrike" kern="1200" cap="none" spc="0" normalizeH="0" baseline="0" noProof="0" dirty="0">
                <a:ln>
                  <a:noFill/>
                </a:ln>
                <a:solidFill>
                  <a:srgbClr val="2E4F4C">
                    <a:lumMod val="100000"/>
                  </a:srgbClr>
                </a:solidFill>
                <a:effectLst/>
                <a:uLnTx/>
                <a:uFillTx/>
                <a:latin typeface="Calibri bold"/>
                <a:ea typeface="+mn-ea"/>
                <a:cs typeface="+mn-cs"/>
              </a:rPr>
              <a:t> Return 6</a:t>
            </a:r>
            <a:r>
              <a:rPr kumimoji="0" lang="de-DE" sz="3600" b="1" i="0" u="none" strike="noStrike" kern="1200" cap="none" spc="0" normalizeH="0" baseline="0" noProof="0" dirty="0">
                <a:ln>
                  <a:noFill/>
                </a:ln>
                <a:solidFill>
                  <a:srgbClr val="2E4F4C">
                    <a:lumMod val="100000"/>
                  </a:srgbClr>
                </a:solidFill>
                <a:effectLst/>
                <a:uLnTx/>
                <a:uFillTx/>
                <a:latin typeface="Calibri bold"/>
                <a:ea typeface="+mn-ea"/>
                <a:cs typeface="+mn-cs"/>
              </a:rPr>
              <a:t> </a:t>
            </a:r>
            <a:endParaRPr kumimoji="0" lang="de-DE" sz="2800" b="0" i="0" u="none" strike="noStrike" kern="1200" cap="none" spc="0" normalizeH="0" baseline="0" noProof="0" dirty="0">
              <a:ln>
                <a:noFill/>
              </a:ln>
              <a:solidFill>
                <a:srgbClr val="2E4F4C">
                  <a:lumMod val="100000"/>
                </a:srgbClr>
              </a:solidFill>
              <a:effectLst/>
              <a:uLnTx/>
              <a:uFillTx/>
              <a:latin typeface="Calibri Light"/>
              <a:ea typeface="+mn-ea"/>
              <a:cs typeface="+mn-cs"/>
            </a:endParaRPr>
          </a:p>
        </p:txBody>
      </p:sp>
      <p:sp>
        <p:nvSpPr>
          <p:cNvPr id="18" name="Rechteck 17">
            <a:extLst>
              <a:ext uri="{FF2B5EF4-FFF2-40B4-BE49-F238E27FC236}">
                <a16:creationId xmlns:a16="http://schemas.microsoft.com/office/drawing/2014/main" id="{7D66F9AF-C24B-2CDF-265C-6B66082A84FE}"/>
              </a:ext>
            </a:extLst>
          </p:cNvPr>
          <p:cNvSpPr>
            <a:spLocks/>
          </p:cNvSpPr>
          <p:nvPr/>
        </p:nvSpPr>
        <p:spPr>
          <a:xfrm>
            <a:off x="515938" y="3140380"/>
            <a:ext cx="3527424" cy="1707982"/>
          </a:xfrm>
          <a:prstGeom prst="rect">
            <a:avLst/>
          </a:prstGeom>
          <a:solidFill>
            <a:schemeClr val="accent1"/>
          </a:solidFill>
          <a:ln w="12700" cap="flat" cmpd="sng" algn="ctr">
            <a:noFill/>
            <a:prstDash val="solid"/>
            <a:miter lim="800000"/>
          </a:ln>
          <a:effectLst/>
        </p:spPr>
        <p:txBody>
          <a:bodyPr wrap="square" lIns="144000" tIns="108000" rIns="144000" bIns="108000" rtlCol="0" anchor="t" anchorCtr="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e-DE" sz="1600" b="0" i="0" u="none" strike="noStrike" kern="1200" cap="none" spc="0" normalizeH="0" baseline="0" noProof="0" dirty="0">
              <a:ln>
                <a:noFill/>
              </a:ln>
              <a:solidFill>
                <a:srgbClr val="2E4F4C">
                  <a:lumMod val="100000"/>
                </a:srgbClr>
              </a:solidFill>
              <a:effectLst/>
              <a:uLnTx/>
              <a:uFillTx/>
              <a:latin typeface="Calibri Light"/>
              <a:ea typeface="+mn-ea"/>
              <a:cs typeface="+mn-cs"/>
            </a:endParaRPr>
          </a:p>
        </p:txBody>
      </p:sp>
      <p:sp>
        <p:nvSpPr>
          <p:cNvPr id="29" name="Grafik 21" descr="Caretzeichen nach rechts mit einfarbiger Füllung">
            <a:extLst>
              <a:ext uri="{FF2B5EF4-FFF2-40B4-BE49-F238E27FC236}">
                <a16:creationId xmlns:a16="http://schemas.microsoft.com/office/drawing/2014/main" id="{7C3FE25B-CB95-D9FA-FD77-3A744EEA659B}"/>
              </a:ext>
            </a:extLst>
          </p:cNvPr>
          <p:cNvSpPr>
            <a:spLocks/>
          </p:cNvSpPr>
          <p:nvPr/>
        </p:nvSpPr>
        <p:spPr>
          <a:xfrm>
            <a:off x="580856" y="3773158"/>
            <a:ext cx="190669" cy="331573"/>
          </a:xfrm>
          <a:custGeom>
            <a:avLst/>
            <a:gdLst>
              <a:gd name="connsiteX0" fmla="*/ 40424 w 309505"/>
              <a:gd name="connsiteY0" fmla="*/ 538229 h 538229"/>
              <a:gd name="connsiteX1" fmla="*/ 10 w 309505"/>
              <a:gd name="connsiteY1" fmla="*/ 497824 h 538229"/>
              <a:gd name="connsiteX2" fmla="*/ 228686 w 309505"/>
              <a:gd name="connsiteY2" fmla="*/ 269148 h 538229"/>
              <a:gd name="connsiteX3" fmla="*/ 0 w 309505"/>
              <a:gd name="connsiteY3" fmla="*/ 40405 h 538229"/>
              <a:gd name="connsiteX4" fmla="*/ 40415 w 309505"/>
              <a:gd name="connsiteY4" fmla="*/ 0 h 538229"/>
              <a:gd name="connsiteX5" fmla="*/ 309505 w 309505"/>
              <a:gd name="connsiteY5" fmla="*/ 269148 h 538229"/>
              <a:gd name="connsiteX6" fmla="*/ 40424 w 309505"/>
              <a:gd name="connsiteY6" fmla="*/ 538229 h 53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505" h="538229">
                <a:moveTo>
                  <a:pt x="40424" y="538229"/>
                </a:moveTo>
                <a:lnTo>
                  <a:pt x="10" y="497824"/>
                </a:lnTo>
                <a:lnTo>
                  <a:pt x="228686" y="269148"/>
                </a:lnTo>
                <a:lnTo>
                  <a:pt x="0" y="40405"/>
                </a:lnTo>
                <a:lnTo>
                  <a:pt x="40415" y="0"/>
                </a:lnTo>
                <a:lnTo>
                  <a:pt x="309505" y="269148"/>
                </a:lnTo>
                <a:lnTo>
                  <a:pt x="40424" y="538229"/>
                </a:lnTo>
                <a:close/>
              </a:path>
            </a:pathLst>
          </a:custGeom>
          <a:solidFill>
            <a:schemeClr val="tx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Calibri bold"/>
              <a:ea typeface="+mn-ea"/>
              <a:cs typeface="+mn-cs"/>
            </a:endParaRPr>
          </a:p>
        </p:txBody>
      </p:sp>
      <p:sp>
        <p:nvSpPr>
          <p:cNvPr id="30" name="TextBox 15">
            <a:extLst>
              <a:ext uri="{FF2B5EF4-FFF2-40B4-BE49-F238E27FC236}">
                <a16:creationId xmlns:a16="http://schemas.microsoft.com/office/drawing/2014/main" id="{9024ACC0-7991-AAC2-BD6B-CEBD8EDC67C3}"/>
              </a:ext>
            </a:extLst>
          </p:cNvPr>
          <p:cNvSpPr txBox="1">
            <a:spLocks/>
          </p:cNvSpPr>
          <p:nvPr/>
        </p:nvSpPr>
        <p:spPr>
          <a:xfrm>
            <a:off x="876299" y="3800445"/>
            <a:ext cx="3211511" cy="55399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005286"/>
              </a:buClr>
              <a:buSzTx/>
              <a:buFont typeface="Arial" panose="020B0604020202020204" pitchFamily="34" charset="0"/>
              <a:buNone/>
              <a:tabLst/>
              <a:defRPr/>
            </a:pPr>
            <a:r>
              <a:rPr kumimoji="0" lang="de-DE" sz="1800" b="0" i="0" u="none" strike="noStrike" kern="1200" cap="none" spc="0" normalizeH="0" baseline="0" noProof="0" dirty="0">
                <a:ln>
                  <a:noFill/>
                </a:ln>
                <a:solidFill>
                  <a:srgbClr val="000000">
                    <a:lumMod val="100000"/>
                  </a:srgbClr>
                </a:solidFill>
                <a:effectLst/>
                <a:uLnTx/>
                <a:uFillTx/>
                <a:latin typeface="Calibri Light"/>
                <a:ea typeface="+mn-ea"/>
                <a:cs typeface="+mn-cs"/>
              </a:rPr>
              <a:t>Ab 5.000 Euro</a:t>
            </a:r>
          </a:p>
        </p:txBody>
      </p:sp>
      <p:sp>
        <p:nvSpPr>
          <p:cNvPr id="4" name="Textfeld 3">
            <a:extLst>
              <a:ext uri="{FF2B5EF4-FFF2-40B4-BE49-F238E27FC236}">
                <a16:creationId xmlns:a16="http://schemas.microsoft.com/office/drawing/2014/main" id="{6C7065DE-30BB-8373-609F-C78CB40C052C}"/>
              </a:ext>
            </a:extLst>
          </p:cNvPr>
          <p:cNvSpPr txBox="1"/>
          <p:nvPr/>
        </p:nvSpPr>
        <p:spPr>
          <a:xfrm>
            <a:off x="548977" y="6314852"/>
            <a:ext cx="901715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2E4F4C"/>
                </a:solidFill>
                <a:effectLst/>
                <a:uLnTx/>
                <a:uFillTx/>
                <a:latin typeface="Calibri Light"/>
                <a:ea typeface="+mn-ea"/>
                <a:cs typeface="+mn-cs"/>
              </a:rPr>
              <a:t>*abgekürzt für MPE </a:t>
            </a:r>
            <a:r>
              <a:rPr kumimoji="0" lang="de-DE" sz="1200" b="0" i="0" u="none" strike="noStrike" kern="1200" cap="none" spc="0" normalizeH="0" baseline="0" noProof="0" dirty="0" err="1">
                <a:ln>
                  <a:noFill/>
                </a:ln>
                <a:solidFill>
                  <a:srgbClr val="2E4F4C"/>
                </a:solidFill>
                <a:effectLst/>
                <a:uLnTx/>
                <a:uFillTx/>
                <a:latin typeface="Calibri Light"/>
                <a:ea typeface="+mn-ea"/>
                <a:cs typeface="+mn-cs"/>
              </a:rPr>
              <a:t>Direct</a:t>
            </a:r>
            <a:r>
              <a:rPr kumimoji="0" lang="de-DE" sz="1200" b="0" i="0" u="none" strike="noStrike" kern="1200" cap="none" spc="0" normalizeH="0" baseline="0" noProof="0" dirty="0">
                <a:ln>
                  <a:noFill/>
                </a:ln>
                <a:solidFill>
                  <a:srgbClr val="2E4F4C"/>
                </a:solidFill>
                <a:effectLst/>
                <a:uLnTx/>
                <a:uFillTx/>
                <a:latin typeface="Calibri Light"/>
                <a:ea typeface="+mn-ea"/>
                <a:cs typeface="+mn-cs"/>
              </a:rPr>
              <a:t> Return 6 GmbH &amp; Co. geschlossene Investment-KG</a:t>
            </a:r>
          </a:p>
        </p:txBody>
      </p:sp>
      <p:pic>
        <p:nvPicPr>
          <p:cNvPr id="22" name="Grafik 21">
            <a:extLst>
              <a:ext uri="{FF2B5EF4-FFF2-40B4-BE49-F238E27FC236}">
                <a16:creationId xmlns:a16="http://schemas.microsoft.com/office/drawing/2014/main" id="{D3AEC5BB-1715-7F1F-C960-5B90E33A0DB1}"/>
              </a:ext>
            </a:extLst>
          </p:cNvPr>
          <p:cNvPicPr>
            <a:picLocks noChangeAspect="1"/>
          </p:cNvPicPr>
          <p:nvPr/>
        </p:nvPicPr>
        <p:blipFill>
          <a:blip r:embed="rId7"/>
          <a:srcRect/>
          <a:stretch/>
        </p:blipFill>
        <p:spPr>
          <a:xfrm>
            <a:off x="4483975" y="1789525"/>
            <a:ext cx="7187192" cy="3290804"/>
          </a:xfrm>
          <a:prstGeom prst="rect">
            <a:avLst/>
          </a:prstGeom>
        </p:spPr>
      </p:pic>
      <p:sp>
        <p:nvSpPr>
          <p:cNvPr id="35" name="Rechteck 34">
            <a:extLst>
              <a:ext uri="{FF2B5EF4-FFF2-40B4-BE49-F238E27FC236}">
                <a16:creationId xmlns:a16="http://schemas.microsoft.com/office/drawing/2014/main" id="{D92954D2-6AB9-EF96-701C-E37900F627B2}"/>
              </a:ext>
            </a:extLst>
          </p:cNvPr>
          <p:cNvSpPr/>
          <p:nvPr/>
        </p:nvSpPr>
        <p:spPr>
          <a:xfrm>
            <a:off x="4338636" y="1354020"/>
            <a:ext cx="3386878" cy="1015663"/>
          </a:xfrm>
          <a:prstGeom prst="rect">
            <a:avLst/>
          </a:prstGeom>
          <a:solidFill>
            <a:schemeClr val="accent6"/>
          </a:solidFill>
          <a:effectLst/>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Light" panose="020F0302020204030204" pitchFamily="34" charset="0"/>
                <a:ea typeface="Calibri" panose="020F0502020204030204" pitchFamily="34" charset="0"/>
                <a:cs typeface="Calibri Light" panose="020F0302020204030204" pitchFamily="34" charset="0"/>
              </a:rPr>
              <a:t>Für eine individuelle Prognoserechnung unter Berücksichtigung der tatsächlichen Anlagesumme, siehe als weitere Unterstützung unseren Prognoserechner auf der Produktwebsite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bold"/>
                <a:ea typeface="+mn-ea"/>
                <a:cs typeface="+mn-cs"/>
                <a:hlinkClick r:id="rId8"/>
              </a:rPr>
              <a:t>www.munich-pe.com/mpe-direct-return-6</a:t>
            </a:r>
            <a:endParaRPr kumimoji="0" lang="de-DE" sz="12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graphicFrame>
        <p:nvGraphicFramePr>
          <p:cNvPr id="5" name="Tabelle 4">
            <a:extLst>
              <a:ext uri="{FF2B5EF4-FFF2-40B4-BE49-F238E27FC236}">
                <a16:creationId xmlns:a16="http://schemas.microsoft.com/office/drawing/2014/main" id="{9D9D0356-0A4B-8425-BA4C-5E41FFDCD388}"/>
              </a:ext>
            </a:extLst>
          </p:cNvPr>
          <p:cNvGraphicFramePr>
            <a:graphicFrameLocks noGrp="1"/>
          </p:cNvGraphicFramePr>
          <p:nvPr/>
        </p:nvGraphicFramePr>
        <p:xfrm>
          <a:off x="4338637" y="5247015"/>
          <a:ext cx="7337426" cy="1015664"/>
        </p:xfrm>
        <a:graphic>
          <a:graphicData uri="http://schemas.openxmlformats.org/drawingml/2006/table">
            <a:tbl>
              <a:tblPr bandRow="1">
                <a:tableStyleId>{073A0DAA-6AF3-43AB-8588-CEC1D06C72B9}</a:tableStyleId>
              </a:tblPr>
              <a:tblGrid>
                <a:gridCol w="2065284">
                  <a:extLst>
                    <a:ext uri="{9D8B030D-6E8A-4147-A177-3AD203B41FA5}">
                      <a16:colId xmlns:a16="http://schemas.microsoft.com/office/drawing/2014/main" val="20001"/>
                    </a:ext>
                  </a:extLst>
                </a:gridCol>
                <a:gridCol w="1818076">
                  <a:extLst>
                    <a:ext uri="{9D8B030D-6E8A-4147-A177-3AD203B41FA5}">
                      <a16:colId xmlns:a16="http://schemas.microsoft.com/office/drawing/2014/main" val="20002"/>
                    </a:ext>
                  </a:extLst>
                </a:gridCol>
                <a:gridCol w="1951402">
                  <a:extLst>
                    <a:ext uri="{9D8B030D-6E8A-4147-A177-3AD203B41FA5}">
                      <a16:colId xmlns:a16="http://schemas.microsoft.com/office/drawing/2014/main" val="4073980827"/>
                    </a:ext>
                  </a:extLst>
                </a:gridCol>
                <a:gridCol w="1502664">
                  <a:extLst>
                    <a:ext uri="{9D8B030D-6E8A-4147-A177-3AD203B41FA5}">
                      <a16:colId xmlns:a16="http://schemas.microsoft.com/office/drawing/2014/main" val="4275845191"/>
                    </a:ext>
                  </a:extLst>
                </a:gridCol>
              </a:tblGrid>
              <a:tr h="507832">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Jährliche Rendite (IRR) nach Kosten</a:t>
                      </a:r>
                    </a:p>
                  </a:txBody>
                  <a:tcPr marL="72000" marR="72000" marT="0" marB="0" anchor="ctr">
                    <a:solidFill>
                      <a:schemeClr val="accent6"/>
                    </a:solidFill>
                  </a:tcPr>
                </a:tc>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1,67%</a:t>
                      </a:r>
                    </a:p>
                  </a:txBody>
                  <a:tcPr marL="181947" marR="103970" marT="0" marB="36000" anchor="ctr">
                    <a:solidFill>
                      <a:schemeClr val="accent6"/>
                    </a:solidFill>
                  </a:tcPr>
                </a:tc>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6,45%</a:t>
                      </a:r>
                    </a:p>
                  </a:txBody>
                  <a:tcPr marL="181947" marR="103970" marT="0" marB="36000" anchor="ctr">
                    <a:solidFill>
                      <a:schemeClr val="accent6"/>
                    </a:solidFill>
                  </a:tcPr>
                </a:tc>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9,80%</a:t>
                      </a:r>
                    </a:p>
                  </a:txBody>
                  <a:tcPr marL="181947" marR="103970" marT="0" marB="36000" anchor="ctr">
                    <a:solidFill>
                      <a:schemeClr val="accent6"/>
                    </a:solidFill>
                  </a:tcPr>
                </a:tc>
                <a:extLst>
                  <a:ext uri="{0D108BD9-81ED-4DB2-BD59-A6C34878D82A}">
                    <a16:rowId xmlns:a16="http://schemas.microsoft.com/office/drawing/2014/main" val="10001"/>
                  </a:ext>
                </a:extLst>
              </a:tr>
              <a:tr h="507832">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Notwendiger Netto-Zielfondsmultiple</a:t>
                      </a:r>
                    </a:p>
                  </a:txBody>
                  <a:tcPr marL="72000" marR="72000" marT="0" marB="0" anchor="ctr">
                    <a:solidFill>
                      <a:schemeClr val="accent6"/>
                    </a:solidFill>
                  </a:tcPr>
                </a:tc>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1,3x</a:t>
                      </a:r>
                    </a:p>
                  </a:txBody>
                  <a:tcPr marL="181947" marR="103970" marT="0" marB="36000" anchor="ctr">
                    <a:solidFill>
                      <a:schemeClr val="accent6"/>
                    </a:solidFill>
                  </a:tcPr>
                </a:tc>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1,8x</a:t>
                      </a:r>
                    </a:p>
                  </a:txBody>
                  <a:tcPr marL="181947" marR="103970" marT="0" marB="36000" anchor="ctr">
                    <a:solidFill>
                      <a:schemeClr val="accent6"/>
                    </a:solidFill>
                  </a:tcPr>
                </a:tc>
                <a:tc>
                  <a:txBody>
                    <a:bodyPr/>
                    <a:lstStyle/>
                    <a:p>
                      <a:pPr algn="ctr"/>
                      <a:r>
                        <a:rPr lang="de-DE" sz="1200" dirty="0">
                          <a:solidFill>
                            <a:schemeClr val="bg2">
                              <a:lumMod val="10000"/>
                            </a:schemeClr>
                          </a:solidFill>
                          <a:latin typeface="Calibri Light" panose="020F0302020204030204" pitchFamily="34" charset="0"/>
                          <a:cs typeface="Calibri Light" panose="020F0302020204030204" pitchFamily="34" charset="0"/>
                        </a:rPr>
                        <a:t>2,3x</a:t>
                      </a:r>
                    </a:p>
                  </a:txBody>
                  <a:tcPr marL="181947" marR="103970" marT="0" marB="36000" anchor="ctr">
                    <a:solidFill>
                      <a:schemeClr val="accent6"/>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5857488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AC4F26-D543-4259-BDBB-05F6D51AE33F}"/>
              </a:ext>
            </a:extLst>
          </p:cNvPr>
          <p:cNvSpPr>
            <a:spLocks noGrp="1"/>
          </p:cNvSpPr>
          <p:nvPr>
            <p:ph type="title"/>
          </p:nvPr>
        </p:nvSpPr>
        <p:spPr/>
        <p:txBody>
          <a:bodyPr/>
          <a:lstStyle/>
          <a:p>
            <a:r>
              <a:rPr lang="de-DE" dirty="0"/>
              <a:t>Über diesen Zeitraum investieren Sie</a:t>
            </a:r>
          </a:p>
        </p:txBody>
      </p:sp>
      <p:sp>
        <p:nvSpPr>
          <p:cNvPr id="3" name="Foliennummernplatzhalter 2">
            <a:extLst>
              <a:ext uri="{FF2B5EF4-FFF2-40B4-BE49-F238E27FC236}">
                <a16:creationId xmlns:a16="http://schemas.microsoft.com/office/drawing/2014/main" id="{AB4511ED-0FAC-49CF-B111-5EA212132684}"/>
              </a:ext>
            </a:extLst>
          </p:cNvPr>
          <p:cNvSpPr>
            <a:spLocks noGrp="1"/>
          </p:cNvSpPr>
          <p:nvPr>
            <p:ph type="sldNum" sz="quarter" idx="10"/>
          </p:nvPr>
        </p:nvSpPr>
        <p:spPr/>
        <p:txBody>
          <a:bodyPr/>
          <a:lstStyle/>
          <a:p>
            <a:fld id="{8C53CBBC-2A40-42BD-8BFF-8879D663E8DB}" type="slidenum">
              <a:rPr lang="de-DE" smtClean="0"/>
              <a:pPr/>
              <a:t>43</a:t>
            </a:fld>
            <a:endParaRPr lang="de-DE" dirty="0"/>
          </a:p>
        </p:txBody>
      </p:sp>
      <p:sp>
        <p:nvSpPr>
          <p:cNvPr id="4" name="Textplatzhalter 3">
            <a:extLst>
              <a:ext uri="{FF2B5EF4-FFF2-40B4-BE49-F238E27FC236}">
                <a16:creationId xmlns:a16="http://schemas.microsoft.com/office/drawing/2014/main" id="{281C30AF-DF86-42EA-9987-ED572B6BA6FB}"/>
              </a:ext>
            </a:extLst>
          </p:cNvPr>
          <p:cNvSpPr>
            <a:spLocks noGrp="1"/>
          </p:cNvSpPr>
          <p:nvPr>
            <p:ph type="body" sz="quarter" idx="11"/>
          </p:nvPr>
        </p:nvSpPr>
        <p:spPr/>
        <p:txBody>
          <a:bodyPr/>
          <a:lstStyle/>
          <a:p>
            <a:r>
              <a:rPr lang="de-DE" dirty="0"/>
              <a:t>Der Ablauf Ihrer Beteiligung am MPE </a:t>
            </a:r>
            <a:r>
              <a:rPr lang="de-DE" dirty="0" err="1"/>
              <a:t>Direct</a:t>
            </a:r>
            <a:r>
              <a:rPr lang="de-DE" dirty="0"/>
              <a:t> Return 6*</a:t>
            </a:r>
          </a:p>
        </p:txBody>
      </p:sp>
      <p:cxnSp>
        <p:nvCxnSpPr>
          <p:cNvPr id="6" name="Gerader Verbinder 63">
            <a:extLst>
              <a:ext uri="{FF2B5EF4-FFF2-40B4-BE49-F238E27FC236}">
                <a16:creationId xmlns:a16="http://schemas.microsoft.com/office/drawing/2014/main" id="{77C4654D-A95F-4F59-80F8-F27A63915A18}"/>
              </a:ext>
            </a:extLst>
          </p:cNvPr>
          <p:cNvCxnSpPr>
            <a:cxnSpLocks/>
          </p:cNvCxnSpPr>
          <p:nvPr/>
        </p:nvCxnSpPr>
        <p:spPr>
          <a:xfrm>
            <a:off x="0" y="1856205"/>
            <a:ext cx="11630776" cy="0"/>
          </a:xfrm>
          <a:prstGeom prst="line">
            <a:avLst/>
          </a:prstGeom>
          <a:ln w="57150" cap="rnd">
            <a:solidFill>
              <a:schemeClr val="accent2"/>
            </a:solidFill>
            <a:prstDash val="solid"/>
            <a:tailEnd type="triangle" w="lg" len="lg"/>
          </a:ln>
        </p:spPr>
        <p:style>
          <a:lnRef idx="1">
            <a:schemeClr val="accent1"/>
          </a:lnRef>
          <a:fillRef idx="0">
            <a:schemeClr val="accent1"/>
          </a:fillRef>
          <a:effectRef idx="0">
            <a:schemeClr val="accent1"/>
          </a:effectRef>
          <a:fontRef idx="minor">
            <a:schemeClr val="tx1"/>
          </a:fontRef>
        </p:style>
      </p:cxnSp>
      <p:sp>
        <p:nvSpPr>
          <p:cNvPr id="7" name="Rechteck 81">
            <a:extLst>
              <a:ext uri="{FF2B5EF4-FFF2-40B4-BE49-F238E27FC236}">
                <a16:creationId xmlns:a16="http://schemas.microsoft.com/office/drawing/2014/main" id="{3D4A79C6-9D17-42EF-8C5B-84CF03C54369}"/>
              </a:ext>
            </a:extLst>
          </p:cNvPr>
          <p:cNvSpPr>
            <a:spLocks/>
          </p:cNvSpPr>
          <p:nvPr/>
        </p:nvSpPr>
        <p:spPr>
          <a:xfrm>
            <a:off x="1411194"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2025</a:t>
            </a:r>
          </a:p>
        </p:txBody>
      </p:sp>
      <p:cxnSp>
        <p:nvCxnSpPr>
          <p:cNvPr id="8" name="Gerader Verbinder 7">
            <a:extLst>
              <a:ext uri="{FF2B5EF4-FFF2-40B4-BE49-F238E27FC236}">
                <a16:creationId xmlns:a16="http://schemas.microsoft.com/office/drawing/2014/main" id="{B4247F0F-2AEE-4BA0-987B-FC881EE0BFE0}"/>
              </a:ext>
            </a:extLst>
          </p:cNvPr>
          <p:cNvCxnSpPr>
            <a:cxnSpLocks/>
          </p:cNvCxnSpPr>
          <p:nvPr/>
        </p:nvCxnSpPr>
        <p:spPr>
          <a:xfrm flipV="1">
            <a:off x="1453964" y="1993082"/>
            <a:ext cx="0" cy="3998143"/>
          </a:xfrm>
          <a:prstGeom prst="line">
            <a:avLst/>
          </a:prstGeom>
          <a:ln w="28575">
            <a:solidFill>
              <a:schemeClr val="bg2">
                <a:lumMod val="60000"/>
                <a:lumOff val="40000"/>
              </a:schemeClr>
            </a:solidFill>
            <a:prstDash val="sysDash"/>
            <a:tailEnd type="oval"/>
          </a:ln>
        </p:spPr>
        <p:style>
          <a:lnRef idx="2">
            <a:schemeClr val="accent1"/>
          </a:lnRef>
          <a:fillRef idx="0">
            <a:schemeClr val="accent1"/>
          </a:fillRef>
          <a:effectRef idx="1">
            <a:schemeClr val="accent1"/>
          </a:effectRef>
          <a:fontRef idx="minor">
            <a:schemeClr val="tx1"/>
          </a:fontRef>
        </p:style>
      </p:cxnSp>
      <p:sp>
        <p:nvSpPr>
          <p:cNvPr id="9" name="Rechteck 81">
            <a:extLst>
              <a:ext uri="{FF2B5EF4-FFF2-40B4-BE49-F238E27FC236}">
                <a16:creationId xmlns:a16="http://schemas.microsoft.com/office/drawing/2014/main" id="{57A710FC-1C1A-47C5-AC93-CE1B05ACA585}"/>
              </a:ext>
            </a:extLst>
          </p:cNvPr>
          <p:cNvSpPr>
            <a:spLocks/>
          </p:cNvSpPr>
          <p:nvPr/>
        </p:nvSpPr>
        <p:spPr>
          <a:xfrm>
            <a:off x="4096960"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2028</a:t>
            </a:r>
          </a:p>
        </p:txBody>
      </p:sp>
      <p:sp>
        <p:nvSpPr>
          <p:cNvPr id="10" name="Rechteck 81">
            <a:extLst>
              <a:ext uri="{FF2B5EF4-FFF2-40B4-BE49-F238E27FC236}">
                <a16:creationId xmlns:a16="http://schemas.microsoft.com/office/drawing/2014/main" id="{2493DF7F-AA6A-4E55-B82A-0B4DE1891336}"/>
              </a:ext>
            </a:extLst>
          </p:cNvPr>
          <p:cNvSpPr>
            <a:spLocks/>
          </p:cNvSpPr>
          <p:nvPr/>
        </p:nvSpPr>
        <p:spPr>
          <a:xfrm>
            <a:off x="3201705"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2027</a:t>
            </a:r>
          </a:p>
        </p:txBody>
      </p:sp>
      <p:sp>
        <p:nvSpPr>
          <p:cNvPr id="11" name="Rechteck 81">
            <a:extLst>
              <a:ext uri="{FF2B5EF4-FFF2-40B4-BE49-F238E27FC236}">
                <a16:creationId xmlns:a16="http://schemas.microsoft.com/office/drawing/2014/main" id="{3B15B9DD-3357-4967-B40D-524DA1C6ACAA}"/>
              </a:ext>
            </a:extLst>
          </p:cNvPr>
          <p:cNvSpPr>
            <a:spLocks/>
          </p:cNvSpPr>
          <p:nvPr/>
        </p:nvSpPr>
        <p:spPr>
          <a:xfrm>
            <a:off x="4992215"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2029</a:t>
            </a:r>
          </a:p>
        </p:txBody>
      </p:sp>
      <p:sp>
        <p:nvSpPr>
          <p:cNvPr id="12" name="Rechteck 81">
            <a:extLst>
              <a:ext uri="{FF2B5EF4-FFF2-40B4-BE49-F238E27FC236}">
                <a16:creationId xmlns:a16="http://schemas.microsoft.com/office/drawing/2014/main" id="{C225F6DC-3D62-4790-9746-A338CF16E12C}"/>
              </a:ext>
            </a:extLst>
          </p:cNvPr>
          <p:cNvSpPr>
            <a:spLocks/>
          </p:cNvSpPr>
          <p:nvPr/>
        </p:nvSpPr>
        <p:spPr>
          <a:xfrm>
            <a:off x="515939"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2024</a:t>
            </a:r>
          </a:p>
        </p:txBody>
      </p:sp>
      <p:sp>
        <p:nvSpPr>
          <p:cNvPr id="13" name="Rechteck 81">
            <a:extLst>
              <a:ext uri="{FF2B5EF4-FFF2-40B4-BE49-F238E27FC236}">
                <a16:creationId xmlns:a16="http://schemas.microsoft.com/office/drawing/2014/main" id="{425B89ED-9E90-46B6-8226-EE5D4CCFD598}"/>
              </a:ext>
            </a:extLst>
          </p:cNvPr>
          <p:cNvSpPr>
            <a:spLocks/>
          </p:cNvSpPr>
          <p:nvPr/>
        </p:nvSpPr>
        <p:spPr>
          <a:xfrm>
            <a:off x="2306449"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2026</a:t>
            </a:r>
          </a:p>
        </p:txBody>
      </p:sp>
      <p:sp>
        <p:nvSpPr>
          <p:cNvPr id="14" name="Rechteck 81">
            <a:extLst>
              <a:ext uri="{FF2B5EF4-FFF2-40B4-BE49-F238E27FC236}">
                <a16:creationId xmlns:a16="http://schemas.microsoft.com/office/drawing/2014/main" id="{35AD8DA0-6D90-4525-9C96-439B2C245FC6}"/>
              </a:ext>
            </a:extLst>
          </p:cNvPr>
          <p:cNvSpPr>
            <a:spLocks/>
          </p:cNvSpPr>
          <p:nvPr/>
        </p:nvSpPr>
        <p:spPr>
          <a:xfrm>
            <a:off x="5887470"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2030</a:t>
            </a:r>
          </a:p>
        </p:txBody>
      </p:sp>
      <p:sp>
        <p:nvSpPr>
          <p:cNvPr id="15" name="Rechteck 81">
            <a:extLst>
              <a:ext uri="{FF2B5EF4-FFF2-40B4-BE49-F238E27FC236}">
                <a16:creationId xmlns:a16="http://schemas.microsoft.com/office/drawing/2014/main" id="{CF8F97CA-B7E7-497E-8C39-31C598E85ABD}"/>
              </a:ext>
            </a:extLst>
          </p:cNvPr>
          <p:cNvSpPr>
            <a:spLocks/>
          </p:cNvSpPr>
          <p:nvPr/>
        </p:nvSpPr>
        <p:spPr>
          <a:xfrm>
            <a:off x="6782725"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2031</a:t>
            </a:r>
          </a:p>
        </p:txBody>
      </p:sp>
      <p:sp>
        <p:nvSpPr>
          <p:cNvPr id="16" name="Rechteck 81">
            <a:extLst>
              <a:ext uri="{FF2B5EF4-FFF2-40B4-BE49-F238E27FC236}">
                <a16:creationId xmlns:a16="http://schemas.microsoft.com/office/drawing/2014/main" id="{270BDDDD-3819-4150-8B38-77647F302419}"/>
              </a:ext>
            </a:extLst>
          </p:cNvPr>
          <p:cNvSpPr>
            <a:spLocks/>
          </p:cNvSpPr>
          <p:nvPr/>
        </p:nvSpPr>
        <p:spPr>
          <a:xfrm>
            <a:off x="7677980"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a:solidFill>
                  <a:schemeClr val="bg1"/>
                </a:solidFill>
              </a:rPr>
              <a:t>…</a:t>
            </a:r>
            <a:endParaRPr lang="de-DE" sz="1200" dirty="0">
              <a:solidFill>
                <a:schemeClr val="bg1"/>
              </a:solidFill>
            </a:endParaRPr>
          </a:p>
        </p:txBody>
      </p:sp>
      <p:sp>
        <p:nvSpPr>
          <p:cNvPr id="17" name="Rechteck 81">
            <a:extLst>
              <a:ext uri="{FF2B5EF4-FFF2-40B4-BE49-F238E27FC236}">
                <a16:creationId xmlns:a16="http://schemas.microsoft.com/office/drawing/2014/main" id="{5D303CB6-C4A3-40E0-87E7-07418DDFF67E}"/>
              </a:ext>
            </a:extLst>
          </p:cNvPr>
          <p:cNvSpPr>
            <a:spLocks/>
          </p:cNvSpPr>
          <p:nvPr/>
        </p:nvSpPr>
        <p:spPr>
          <a:xfrm>
            <a:off x="8573236"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2035</a:t>
            </a:r>
          </a:p>
        </p:txBody>
      </p:sp>
      <p:sp>
        <p:nvSpPr>
          <p:cNvPr id="18" name="Rechteck 81">
            <a:extLst>
              <a:ext uri="{FF2B5EF4-FFF2-40B4-BE49-F238E27FC236}">
                <a16:creationId xmlns:a16="http://schemas.microsoft.com/office/drawing/2014/main" id="{850F8EFB-2DD8-4111-A131-87C9D9351FAB}"/>
              </a:ext>
            </a:extLst>
          </p:cNvPr>
          <p:cNvSpPr>
            <a:spLocks/>
          </p:cNvSpPr>
          <p:nvPr/>
        </p:nvSpPr>
        <p:spPr>
          <a:xfrm>
            <a:off x="9468491"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2036</a:t>
            </a:r>
          </a:p>
        </p:txBody>
      </p:sp>
      <p:sp>
        <p:nvSpPr>
          <p:cNvPr id="19" name="Rechteck 81">
            <a:extLst>
              <a:ext uri="{FF2B5EF4-FFF2-40B4-BE49-F238E27FC236}">
                <a16:creationId xmlns:a16="http://schemas.microsoft.com/office/drawing/2014/main" id="{C6704E08-7970-420A-8CB9-1703DCD5DD25}"/>
              </a:ext>
            </a:extLst>
          </p:cNvPr>
          <p:cNvSpPr>
            <a:spLocks/>
          </p:cNvSpPr>
          <p:nvPr/>
        </p:nvSpPr>
        <p:spPr>
          <a:xfrm>
            <a:off x="10363746" y="1709738"/>
            <a:ext cx="823255"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a:solidFill>
                  <a:schemeClr val="bg1"/>
                </a:solidFill>
              </a:rPr>
              <a:t>…</a:t>
            </a:r>
            <a:endParaRPr lang="de-DE" sz="1200" dirty="0">
              <a:solidFill>
                <a:schemeClr val="bg1"/>
              </a:solidFill>
            </a:endParaRPr>
          </a:p>
        </p:txBody>
      </p:sp>
      <p:sp>
        <p:nvSpPr>
          <p:cNvPr id="20" name="Textfeld 19">
            <a:extLst>
              <a:ext uri="{FF2B5EF4-FFF2-40B4-BE49-F238E27FC236}">
                <a16:creationId xmlns:a16="http://schemas.microsoft.com/office/drawing/2014/main" id="{6C0490FC-DC34-4414-B02A-80D30A8345EE}"/>
              </a:ext>
            </a:extLst>
          </p:cNvPr>
          <p:cNvSpPr txBox="1">
            <a:spLocks/>
          </p:cNvSpPr>
          <p:nvPr/>
        </p:nvSpPr>
        <p:spPr>
          <a:xfrm>
            <a:off x="11091865" y="1469423"/>
            <a:ext cx="596061" cy="184666"/>
          </a:xfrm>
          <a:prstGeom prst="rect">
            <a:avLst/>
          </a:prstGeom>
          <a:noFill/>
        </p:spPr>
        <p:txBody>
          <a:bodyPr wrap="none" lIns="0" tIns="0" rIns="0" bIns="0" rtlCol="0">
            <a:spAutoFit/>
          </a:bodyPr>
          <a:lstStyle/>
          <a:p>
            <a:pPr algn="r"/>
            <a:r>
              <a:rPr lang="de-DE" sz="1200" b="1" dirty="0">
                <a:solidFill>
                  <a:schemeClr val="accent2"/>
                </a:solidFill>
                <a:cs typeface="Calibri Light" panose="020F0302020204030204" pitchFamily="34" charset="0"/>
              </a:rPr>
              <a:t>Prognose</a:t>
            </a:r>
            <a:endParaRPr lang="de-DE" b="1" dirty="0">
              <a:solidFill>
                <a:schemeClr val="accent2"/>
              </a:solidFill>
              <a:cs typeface="Calibri Light" panose="020F0302020204030204" pitchFamily="34" charset="0"/>
            </a:endParaRPr>
          </a:p>
        </p:txBody>
      </p:sp>
      <p:sp>
        <p:nvSpPr>
          <p:cNvPr id="21" name="Textfeld 20">
            <a:extLst>
              <a:ext uri="{FF2B5EF4-FFF2-40B4-BE49-F238E27FC236}">
                <a16:creationId xmlns:a16="http://schemas.microsoft.com/office/drawing/2014/main" id="{10F7E9E2-F304-4D8F-BC24-712A536CDFFB}"/>
              </a:ext>
            </a:extLst>
          </p:cNvPr>
          <p:cNvSpPr txBox="1">
            <a:spLocks/>
          </p:cNvSpPr>
          <p:nvPr/>
        </p:nvSpPr>
        <p:spPr>
          <a:xfrm>
            <a:off x="1133477" y="2468006"/>
            <a:ext cx="5207046" cy="553998"/>
          </a:xfrm>
          <a:prstGeom prst="rect">
            <a:avLst/>
          </a:prstGeom>
          <a:solidFill>
            <a:schemeClr val="bg1"/>
          </a:solidFill>
          <a:ln w="12700">
            <a:noFill/>
          </a:ln>
          <a:effectLst/>
        </p:spPr>
        <p:txBody>
          <a:bodyPr wrap="square" lIns="90000" tIns="0" rIns="0" bIns="0" rtlCol="0" anchor="t">
            <a:spAutoFit/>
          </a:bodyPr>
          <a:lstStyle/>
          <a:p>
            <a:pPr marR="0" lvl="0" fontAlgn="auto">
              <a:lnSpc>
                <a:spcPct val="100000"/>
              </a:lnSpc>
              <a:buClr>
                <a:srgbClr val="BDA577"/>
              </a:buClr>
              <a:buSzTx/>
              <a:tabLst/>
              <a:defRPr/>
            </a:pPr>
            <a:r>
              <a:rPr lang="de-DE" sz="1200" dirty="0">
                <a:solidFill>
                  <a:schemeClr val="tx1">
                    <a:lumMod val="100000"/>
                  </a:schemeClr>
                </a:solidFill>
                <a:latin typeface="+mj-lt"/>
              </a:rPr>
              <a:t>Nur in diesem kurzen Zeitraum können Anlegerinnen und Anleger in den MPE </a:t>
            </a:r>
            <a:r>
              <a:rPr lang="de-DE" sz="1200" dirty="0" err="1">
                <a:solidFill>
                  <a:schemeClr val="tx1">
                    <a:lumMod val="100000"/>
                  </a:schemeClr>
                </a:solidFill>
                <a:latin typeface="+mj-lt"/>
              </a:rPr>
              <a:t>Direct</a:t>
            </a:r>
            <a:r>
              <a:rPr lang="de-DE" sz="1200" dirty="0">
                <a:solidFill>
                  <a:schemeClr val="tx1">
                    <a:lumMod val="100000"/>
                  </a:schemeClr>
                </a:solidFill>
                <a:latin typeface="+mj-lt"/>
              </a:rPr>
              <a:t> Return 6 investieren. Damit sichern sie sich einen Anteil am institutionellen Fondsportfolio, für das ein Kontingent von 25 Millionen Euro gesichert wurde.</a:t>
            </a:r>
          </a:p>
        </p:txBody>
      </p:sp>
      <p:sp>
        <p:nvSpPr>
          <p:cNvPr id="22" name="Rechteck 21">
            <a:extLst>
              <a:ext uri="{FF2B5EF4-FFF2-40B4-BE49-F238E27FC236}">
                <a16:creationId xmlns:a16="http://schemas.microsoft.com/office/drawing/2014/main" id="{A3B57985-B960-4B9A-98CB-0D3AF3804C6F}"/>
              </a:ext>
            </a:extLst>
          </p:cNvPr>
          <p:cNvSpPr>
            <a:spLocks/>
          </p:cNvSpPr>
          <p:nvPr/>
        </p:nvSpPr>
        <p:spPr>
          <a:xfrm>
            <a:off x="1133477" y="2192566"/>
            <a:ext cx="516038" cy="238125"/>
          </a:xfrm>
          <a:prstGeom prst="rect">
            <a:avLst/>
          </a:prstGeom>
          <a:solidFill>
            <a:srgbClr val="1F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900" dirty="0">
              <a:solidFill>
                <a:schemeClr val="bg1"/>
              </a:solidFill>
            </a:endParaRPr>
          </a:p>
        </p:txBody>
      </p:sp>
      <p:sp>
        <p:nvSpPr>
          <p:cNvPr id="23" name="Textfeld 22">
            <a:extLst>
              <a:ext uri="{FF2B5EF4-FFF2-40B4-BE49-F238E27FC236}">
                <a16:creationId xmlns:a16="http://schemas.microsoft.com/office/drawing/2014/main" id="{FA4706CA-03C8-4E54-90DD-C8879CFE3CBD}"/>
              </a:ext>
            </a:extLst>
          </p:cNvPr>
          <p:cNvSpPr txBox="1">
            <a:spLocks/>
          </p:cNvSpPr>
          <p:nvPr/>
        </p:nvSpPr>
        <p:spPr>
          <a:xfrm>
            <a:off x="1133476" y="3485608"/>
            <a:ext cx="6334123" cy="553998"/>
          </a:xfrm>
          <a:prstGeom prst="rect">
            <a:avLst/>
          </a:prstGeom>
          <a:solidFill>
            <a:schemeClr val="bg1"/>
          </a:solidFill>
          <a:ln w="12700">
            <a:noFill/>
          </a:ln>
          <a:effectLst/>
        </p:spPr>
        <p:txBody>
          <a:bodyPr wrap="square" lIns="90000" tIns="0" rIns="0" bIns="0" rtlCol="0" anchor="t">
            <a:spAutoFit/>
          </a:bodyPr>
          <a:lstStyle/>
          <a:p>
            <a:pPr>
              <a:buClr>
                <a:srgbClr val="BDA577"/>
              </a:buClr>
              <a:defRPr/>
            </a:pPr>
            <a:r>
              <a:rPr lang="de-DE" sz="1200" dirty="0">
                <a:solidFill>
                  <a:schemeClr val="tx1">
                    <a:lumMod val="100000"/>
                  </a:schemeClr>
                </a:solidFill>
                <a:latin typeface="+mj-lt"/>
              </a:rPr>
              <a:t>Das Investmentteam hat große Teile des Fondsportfolios bereits aufgebaut und ergänzt es in dieser Phase um weitere Private-Equity-Fonds. Diese Fonds wiederum beteiligen sich an jeweils 10 bis 20 Unternehmen mit Wachstumspotential und entwickeln diese weiter mit dem Ziel der Wertsteigerung.</a:t>
            </a:r>
          </a:p>
        </p:txBody>
      </p:sp>
      <p:sp>
        <p:nvSpPr>
          <p:cNvPr id="24" name="Rechteck 23">
            <a:extLst>
              <a:ext uri="{FF2B5EF4-FFF2-40B4-BE49-F238E27FC236}">
                <a16:creationId xmlns:a16="http://schemas.microsoft.com/office/drawing/2014/main" id="{BDAE92BD-39AE-4AEF-B713-FC6FF3FEEFE8}"/>
              </a:ext>
            </a:extLst>
          </p:cNvPr>
          <p:cNvSpPr>
            <a:spLocks/>
          </p:cNvSpPr>
          <p:nvPr/>
        </p:nvSpPr>
        <p:spPr>
          <a:xfrm>
            <a:off x="1133477" y="3209383"/>
            <a:ext cx="3786738" cy="238125"/>
          </a:xfrm>
          <a:prstGeom prst="rect">
            <a:avLst/>
          </a:prstGeom>
          <a:solidFill>
            <a:srgbClr val="1F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dirty="0">
                <a:solidFill>
                  <a:schemeClr val="bg1"/>
                </a:solidFill>
              </a:rPr>
              <a:t>AUFBAUPHASE</a:t>
            </a:r>
          </a:p>
        </p:txBody>
      </p:sp>
      <p:sp>
        <p:nvSpPr>
          <p:cNvPr id="25" name="Textfeld 24">
            <a:extLst>
              <a:ext uri="{FF2B5EF4-FFF2-40B4-BE49-F238E27FC236}">
                <a16:creationId xmlns:a16="http://schemas.microsoft.com/office/drawing/2014/main" id="{631B45C5-7BE7-47E8-837E-D82E80A888B8}"/>
              </a:ext>
            </a:extLst>
          </p:cNvPr>
          <p:cNvSpPr txBox="1">
            <a:spLocks/>
          </p:cNvSpPr>
          <p:nvPr/>
        </p:nvSpPr>
        <p:spPr>
          <a:xfrm>
            <a:off x="4992216" y="4503210"/>
            <a:ext cx="4404266" cy="923330"/>
          </a:xfrm>
          <a:prstGeom prst="rect">
            <a:avLst/>
          </a:prstGeom>
          <a:solidFill>
            <a:schemeClr val="bg1"/>
          </a:solidFill>
          <a:ln w="12700">
            <a:noFill/>
          </a:ln>
          <a:effectLst/>
        </p:spPr>
        <p:txBody>
          <a:bodyPr wrap="square" lIns="90000" tIns="0" rIns="0" bIns="0" rtlCol="0" anchor="t">
            <a:spAutoFit/>
          </a:bodyPr>
          <a:lstStyle/>
          <a:p>
            <a:r>
              <a:rPr lang="de-DE" sz="1200" dirty="0">
                <a:latin typeface="Calibri Light" panose="020F0302020204030204" pitchFamily="34" charset="0"/>
                <a:cs typeface="Calibri Light" panose="020F0302020204030204" pitchFamily="34" charset="0"/>
              </a:rPr>
              <a:t>Ab jetzt werden keine neuen Private-Equity-Fonds ausgewählt. Die Fonds entwickeln die Unternehmen in ihren Portfolios weiter und verkaufen sie nach und nach. Die Erlöse inklusive der erzielten Gewinne fließen an den MPE </a:t>
            </a:r>
            <a:r>
              <a:rPr lang="de-DE" sz="1200" dirty="0" err="1">
                <a:latin typeface="Calibri Light" panose="020F0302020204030204" pitchFamily="34" charset="0"/>
                <a:cs typeface="Calibri Light" panose="020F0302020204030204" pitchFamily="34" charset="0"/>
              </a:rPr>
              <a:t>Direct</a:t>
            </a:r>
            <a:r>
              <a:rPr lang="de-DE" sz="1200" dirty="0">
                <a:latin typeface="Calibri Light" panose="020F0302020204030204" pitchFamily="34" charset="0"/>
                <a:cs typeface="Calibri Light" panose="020F0302020204030204" pitchFamily="34" charset="0"/>
              </a:rPr>
              <a:t> Return 6 zurück. Von dort werden sie in Tranchen an die Anleger ausgezahlt.</a:t>
            </a:r>
          </a:p>
        </p:txBody>
      </p:sp>
      <p:sp>
        <p:nvSpPr>
          <p:cNvPr id="26" name="Rechteck 25">
            <a:extLst>
              <a:ext uri="{FF2B5EF4-FFF2-40B4-BE49-F238E27FC236}">
                <a16:creationId xmlns:a16="http://schemas.microsoft.com/office/drawing/2014/main" id="{DD5B6897-A348-45BB-9D4B-AD68B68539D8}"/>
              </a:ext>
            </a:extLst>
          </p:cNvPr>
          <p:cNvSpPr>
            <a:spLocks/>
          </p:cNvSpPr>
          <p:nvPr/>
        </p:nvSpPr>
        <p:spPr>
          <a:xfrm>
            <a:off x="4992216" y="4226985"/>
            <a:ext cx="4399434" cy="238125"/>
          </a:xfrm>
          <a:prstGeom prst="rect">
            <a:avLst/>
          </a:prstGeom>
          <a:solidFill>
            <a:srgbClr val="1F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solidFill>
                  <a:schemeClr val="bg1"/>
                </a:solidFill>
                <a:latin typeface="Calibri bold" panose="020F0702030404030204" pitchFamily="34" charset="0"/>
                <a:cs typeface="Calibri bold" panose="020F0702030404030204" pitchFamily="34" charset="0"/>
              </a:rPr>
              <a:t>AUSZAHLUNGSPHASE</a:t>
            </a:r>
            <a:endParaRPr lang="de-DE" sz="1100" b="1" dirty="0">
              <a:solidFill>
                <a:schemeClr val="bg1"/>
              </a:solidFill>
              <a:latin typeface="Calibri bold" panose="020F0702030404030204" pitchFamily="34" charset="0"/>
              <a:cs typeface="Calibri bold" panose="020F0702030404030204" pitchFamily="34" charset="0"/>
            </a:endParaRPr>
          </a:p>
        </p:txBody>
      </p:sp>
      <p:sp>
        <p:nvSpPr>
          <p:cNvPr id="27" name="Textfeld 26">
            <a:extLst>
              <a:ext uri="{FF2B5EF4-FFF2-40B4-BE49-F238E27FC236}">
                <a16:creationId xmlns:a16="http://schemas.microsoft.com/office/drawing/2014/main" id="{2F6E29D1-08CF-482B-9649-41AFBF469043}"/>
              </a:ext>
            </a:extLst>
          </p:cNvPr>
          <p:cNvSpPr txBox="1">
            <a:spLocks/>
          </p:cNvSpPr>
          <p:nvPr/>
        </p:nvSpPr>
        <p:spPr>
          <a:xfrm>
            <a:off x="9468492" y="5330311"/>
            <a:ext cx="2219434" cy="923330"/>
          </a:xfrm>
          <a:prstGeom prst="rect">
            <a:avLst/>
          </a:prstGeom>
          <a:solidFill>
            <a:schemeClr val="bg1"/>
          </a:solidFill>
          <a:ln w="12700">
            <a:noFill/>
          </a:ln>
          <a:effectLst/>
        </p:spPr>
        <p:txBody>
          <a:bodyPr wrap="square" lIns="90000" tIns="0" rIns="0" bIns="0" rtlCol="0" anchor="t">
            <a:spAutoFit/>
          </a:bodyPr>
          <a:lstStyle/>
          <a:p>
            <a:pPr>
              <a:buClr>
                <a:srgbClr val="BDA577"/>
              </a:buClr>
              <a:defRPr/>
            </a:pPr>
            <a:r>
              <a:rPr lang="de-DE" sz="1200" dirty="0">
                <a:latin typeface="Calibri Light" panose="020F0302020204030204" pitchFamily="34" charset="0"/>
                <a:cs typeface="Calibri Light" panose="020F0302020204030204" pitchFamily="34" charset="0"/>
              </a:rPr>
              <a:t>Wir beenden die Geschäfte des Dachfonds, erstellen die letzten Jahresabschlüsse und Steuerer-klärungen und lassen ihn im Handelsregister löschen.</a:t>
            </a:r>
            <a:endParaRPr lang="de-DE" sz="1200" dirty="0">
              <a:solidFill>
                <a:schemeClr val="tx1">
                  <a:lumMod val="100000"/>
                </a:schemeClr>
              </a:solidFill>
              <a:latin typeface="+mj-lt"/>
            </a:endParaRPr>
          </a:p>
        </p:txBody>
      </p:sp>
      <p:sp>
        <p:nvSpPr>
          <p:cNvPr id="28" name="Rechteck 27">
            <a:extLst>
              <a:ext uri="{FF2B5EF4-FFF2-40B4-BE49-F238E27FC236}">
                <a16:creationId xmlns:a16="http://schemas.microsoft.com/office/drawing/2014/main" id="{1F2F25B3-0591-4002-9AC2-66B31B571768}"/>
              </a:ext>
            </a:extLst>
          </p:cNvPr>
          <p:cNvSpPr>
            <a:spLocks/>
          </p:cNvSpPr>
          <p:nvPr/>
        </p:nvSpPr>
        <p:spPr>
          <a:xfrm>
            <a:off x="9468492" y="5054086"/>
            <a:ext cx="1718508" cy="238125"/>
          </a:xfrm>
          <a:prstGeom prst="rect">
            <a:avLst/>
          </a:prstGeom>
          <a:gradFill flip="none" rotWithShape="1">
            <a:gsLst>
              <a:gs pos="0">
                <a:srgbClr val="1F3634"/>
              </a:gs>
              <a:gs pos="27000">
                <a:srgbClr val="1F3634">
                  <a:alpha val="89000"/>
                </a:srgbClr>
              </a:gs>
              <a:gs pos="71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solidFill>
                  <a:schemeClr val="bg1"/>
                </a:solidFill>
                <a:latin typeface="Calibri bold" panose="020F0702030404030204" pitchFamily="34" charset="0"/>
                <a:cs typeface="Calibri bold" panose="020F0702030404030204" pitchFamily="34" charset="0"/>
              </a:rPr>
              <a:t>LIQUIDATION</a:t>
            </a:r>
            <a:endParaRPr lang="de-DE" sz="1100" b="1" dirty="0">
              <a:solidFill>
                <a:schemeClr val="bg1"/>
              </a:solidFill>
              <a:latin typeface="Calibri bold" panose="020F0702030404030204" pitchFamily="34" charset="0"/>
              <a:cs typeface="Calibri bold" panose="020F0702030404030204" pitchFamily="34" charset="0"/>
            </a:endParaRPr>
          </a:p>
        </p:txBody>
      </p:sp>
      <p:sp>
        <p:nvSpPr>
          <p:cNvPr id="29" name="Rechteck 28">
            <a:extLst>
              <a:ext uri="{FF2B5EF4-FFF2-40B4-BE49-F238E27FC236}">
                <a16:creationId xmlns:a16="http://schemas.microsoft.com/office/drawing/2014/main" id="{735BF9A9-8CB4-492F-B9AC-EA83AED05F44}"/>
              </a:ext>
            </a:extLst>
          </p:cNvPr>
          <p:cNvSpPr>
            <a:spLocks/>
          </p:cNvSpPr>
          <p:nvPr/>
        </p:nvSpPr>
        <p:spPr>
          <a:xfrm>
            <a:off x="1636975" y="2192566"/>
            <a:ext cx="1564727" cy="238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dirty="0">
                <a:solidFill>
                  <a:srgbClr val="1F3634"/>
                </a:solidFill>
              </a:rPr>
              <a:t>PLATZIERUNGSPHASE</a:t>
            </a:r>
          </a:p>
        </p:txBody>
      </p:sp>
      <p:sp>
        <p:nvSpPr>
          <p:cNvPr id="30" name="Textfeld 29">
            <a:extLst>
              <a:ext uri="{FF2B5EF4-FFF2-40B4-BE49-F238E27FC236}">
                <a16:creationId xmlns:a16="http://schemas.microsoft.com/office/drawing/2014/main" id="{DA0DE70C-1C0D-487A-8112-793F15B58F14}"/>
              </a:ext>
            </a:extLst>
          </p:cNvPr>
          <p:cNvSpPr txBox="1"/>
          <p:nvPr/>
        </p:nvSpPr>
        <p:spPr>
          <a:xfrm>
            <a:off x="523875" y="6248273"/>
            <a:ext cx="9532939" cy="230832"/>
          </a:xfrm>
          <a:prstGeom prst="rect">
            <a:avLst/>
          </a:prstGeom>
          <a:noFill/>
        </p:spPr>
        <p:txBody>
          <a:bodyPr wrap="square" rtlCol="0">
            <a:spAutoFit/>
          </a:bodyPr>
          <a:lstStyle/>
          <a:p>
            <a:r>
              <a:rPr lang="de-DE" sz="900" dirty="0">
                <a:solidFill>
                  <a:prstClr val="black"/>
                </a:solidFill>
                <a:latin typeface="+mj-lt"/>
                <a:cs typeface="Calibri Light" panose="020F0302020204030204" pitchFamily="34" charset="0"/>
              </a:rPr>
              <a:t>*abgekürzt für MPE </a:t>
            </a:r>
            <a:r>
              <a:rPr lang="de-DE" sz="900" dirty="0" err="1">
                <a:solidFill>
                  <a:prstClr val="black"/>
                </a:solidFill>
                <a:latin typeface="+mj-lt"/>
                <a:cs typeface="Calibri Light" panose="020F0302020204030204" pitchFamily="34" charset="0"/>
              </a:rPr>
              <a:t>Direct</a:t>
            </a:r>
            <a:r>
              <a:rPr lang="de-DE" sz="900" dirty="0">
                <a:solidFill>
                  <a:prstClr val="black"/>
                </a:solidFill>
                <a:latin typeface="+mj-lt"/>
                <a:cs typeface="Calibri Light" panose="020F0302020204030204" pitchFamily="34" charset="0"/>
              </a:rPr>
              <a:t> Return 6 GmbH &amp; Co. geschlossene Investment-KG</a:t>
            </a:r>
          </a:p>
        </p:txBody>
      </p:sp>
    </p:spTree>
    <p:extLst>
      <p:ext uri="{BB962C8B-B14F-4D97-AF65-F5344CB8AC3E}">
        <p14:creationId xmlns:p14="http://schemas.microsoft.com/office/powerpoint/2010/main" val="18658312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hteck 55">
            <a:extLst>
              <a:ext uri="{FF2B5EF4-FFF2-40B4-BE49-F238E27FC236}">
                <a16:creationId xmlns:a16="http://schemas.microsoft.com/office/drawing/2014/main" id="{DD547E96-FBDF-45E3-ACDA-47223A3BE4E6}"/>
              </a:ext>
            </a:extLst>
          </p:cNvPr>
          <p:cNvSpPr/>
          <p:nvPr/>
        </p:nvSpPr>
        <p:spPr>
          <a:xfrm>
            <a:off x="-3" y="3987600"/>
            <a:ext cx="12192001" cy="1620000"/>
          </a:xfrm>
          <a:prstGeom prst="rect">
            <a:avLst/>
          </a:prstGeom>
          <a:solidFill>
            <a:srgbClr val="F4F1EA"/>
          </a:solidFill>
          <a:ln w="12700" cap="flat" cmpd="sng" algn="ctr">
            <a:noFill/>
            <a:prstDash val="solid"/>
            <a:miter lim="800000"/>
          </a:ln>
          <a:effectLst/>
        </p:spPr>
        <p:txBody>
          <a:bodyPr lIns="216000" tIns="144000" rIns="216000" bIns="144000" rtlCol="0" anchor="t" anchorCtr="0">
            <a:noAutofit/>
          </a:bodyPr>
          <a:lstStyle/>
          <a:p>
            <a:pPr marL="0" marR="0" indent="0" algn="l" defTabSz="914400" eaLnBrk="1" fontAlgn="auto" latinLnBrk="0" hangingPunct="1">
              <a:lnSpc>
                <a:spcPct val="100000"/>
              </a:lnSpc>
              <a:spcBef>
                <a:spcPts val="0"/>
              </a:spcBef>
              <a:spcAft>
                <a:spcPts val="300"/>
              </a:spcAft>
              <a:buClr>
                <a:srgbClr val="009999"/>
              </a:buClr>
              <a:buSzTx/>
              <a:buFontTx/>
              <a:buNone/>
              <a:tabLst/>
            </a:pPr>
            <a:r>
              <a:rPr kumimoji="0" lang="de-DE" sz="1600" b="1" i="0" u="none" strike="noStrike" kern="0" cap="none" spc="0" normalizeH="0" baseline="0" noProof="0" dirty="0">
                <a:ln>
                  <a:noFill/>
                </a:ln>
                <a:solidFill>
                  <a:srgbClr val="1F3634"/>
                </a:solidFill>
                <a:effectLst/>
                <a:uLnTx/>
                <a:uFillTx/>
                <a:ea typeface="+mn-ea"/>
                <a:cs typeface="+mn-cs"/>
              </a:rPr>
              <a:t>MPE International 9</a:t>
            </a:r>
          </a:p>
        </p:txBody>
      </p:sp>
      <p:sp>
        <p:nvSpPr>
          <p:cNvPr id="55" name="Rechteck 54">
            <a:extLst>
              <a:ext uri="{FF2B5EF4-FFF2-40B4-BE49-F238E27FC236}">
                <a16:creationId xmlns:a16="http://schemas.microsoft.com/office/drawing/2014/main" id="{39274C28-0494-4DB9-B360-A1715EC606E6}"/>
              </a:ext>
            </a:extLst>
          </p:cNvPr>
          <p:cNvSpPr/>
          <p:nvPr/>
        </p:nvSpPr>
        <p:spPr>
          <a:xfrm>
            <a:off x="-2" y="2160000"/>
            <a:ext cx="12192001" cy="1620000"/>
          </a:xfrm>
          <a:prstGeom prst="rect">
            <a:avLst/>
          </a:prstGeom>
          <a:solidFill>
            <a:srgbClr val="F4F1EA"/>
          </a:solidFill>
          <a:ln w="12700" cap="flat" cmpd="sng" algn="ctr">
            <a:noFill/>
            <a:prstDash val="solid"/>
            <a:miter lim="800000"/>
          </a:ln>
          <a:effectLst/>
        </p:spPr>
        <p:txBody>
          <a:bodyPr lIns="216000" tIns="144000" rIns="216000" bIns="144000" rtlCol="0" anchor="t" anchorCtr="0">
            <a:noAutofit/>
          </a:bodyPr>
          <a:lstStyle/>
          <a:p>
            <a:pPr marL="0" marR="0" indent="0" algn="l" defTabSz="914400" eaLnBrk="1" fontAlgn="auto" latinLnBrk="0" hangingPunct="1">
              <a:lnSpc>
                <a:spcPct val="100000"/>
              </a:lnSpc>
              <a:spcBef>
                <a:spcPts val="0"/>
              </a:spcBef>
              <a:spcAft>
                <a:spcPts val="300"/>
              </a:spcAft>
              <a:buClr>
                <a:srgbClr val="009999"/>
              </a:buClr>
              <a:buSzTx/>
              <a:buFontTx/>
              <a:buNone/>
              <a:tabLst/>
            </a:pPr>
            <a:r>
              <a:rPr kumimoji="0" lang="de-DE" sz="1600" b="1" i="0" u="none" strike="noStrike" kern="0" cap="none" spc="0" normalizeH="0" baseline="0" noProof="0" dirty="0">
                <a:ln>
                  <a:noFill/>
                </a:ln>
                <a:solidFill>
                  <a:srgbClr val="1F3634"/>
                </a:solidFill>
                <a:effectLst/>
                <a:uLnTx/>
                <a:uFillTx/>
                <a:ea typeface="+mn-ea"/>
                <a:cs typeface="+mn-cs"/>
              </a:rPr>
              <a:t>MPE </a:t>
            </a:r>
            <a:r>
              <a:rPr kumimoji="0" lang="de-DE" sz="1600" b="1" i="0" u="none" strike="noStrike" kern="0" cap="none" spc="0" normalizeH="0" baseline="0" noProof="0" dirty="0" err="1">
                <a:ln>
                  <a:noFill/>
                </a:ln>
                <a:solidFill>
                  <a:srgbClr val="1F3634"/>
                </a:solidFill>
                <a:effectLst/>
                <a:uLnTx/>
                <a:uFillTx/>
                <a:ea typeface="+mn-ea"/>
                <a:cs typeface="+mn-cs"/>
              </a:rPr>
              <a:t>Direct</a:t>
            </a:r>
            <a:r>
              <a:rPr kumimoji="0" lang="de-DE" sz="1600" b="1" i="0" u="none" strike="noStrike" kern="0" cap="none" spc="0" normalizeH="0" baseline="0" noProof="0" dirty="0">
                <a:ln>
                  <a:noFill/>
                </a:ln>
                <a:solidFill>
                  <a:srgbClr val="1F3634"/>
                </a:solidFill>
                <a:effectLst/>
                <a:uLnTx/>
                <a:uFillTx/>
                <a:ea typeface="+mn-ea"/>
                <a:cs typeface="+mn-cs"/>
              </a:rPr>
              <a:t> Return 6</a:t>
            </a:r>
          </a:p>
        </p:txBody>
      </p:sp>
      <p:sp>
        <p:nvSpPr>
          <p:cNvPr id="2" name="Titel 1">
            <a:extLst>
              <a:ext uri="{FF2B5EF4-FFF2-40B4-BE49-F238E27FC236}">
                <a16:creationId xmlns:a16="http://schemas.microsoft.com/office/drawing/2014/main" id="{F3AC4F26-D543-4259-BDBB-05F6D51AE33F}"/>
              </a:ext>
            </a:extLst>
          </p:cNvPr>
          <p:cNvSpPr>
            <a:spLocks noGrp="1"/>
          </p:cNvSpPr>
          <p:nvPr>
            <p:ph type="title"/>
          </p:nvPr>
        </p:nvSpPr>
        <p:spPr/>
        <p:txBody>
          <a:bodyPr/>
          <a:lstStyle/>
          <a:p>
            <a:r>
              <a:rPr lang="de-DE" dirty="0"/>
              <a:t>Beteiligungsangebot im Laufzeitvergleich</a:t>
            </a:r>
          </a:p>
        </p:txBody>
      </p:sp>
      <p:sp>
        <p:nvSpPr>
          <p:cNvPr id="3" name="Foliennummernplatzhalter 2">
            <a:extLst>
              <a:ext uri="{FF2B5EF4-FFF2-40B4-BE49-F238E27FC236}">
                <a16:creationId xmlns:a16="http://schemas.microsoft.com/office/drawing/2014/main" id="{AB4511ED-0FAC-49CF-B111-5EA212132684}"/>
              </a:ext>
            </a:extLst>
          </p:cNvPr>
          <p:cNvSpPr>
            <a:spLocks noGrp="1"/>
          </p:cNvSpPr>
          <p:nvPr>
            <p:ph type="sldNum" sz="quarter" idx="10"/>
          </p:nvPr>
        </p:nvSpPr>
        <p:spPr/>
        <p:txBody>
          <a:bodyPr/>
          <a:lstStyle/>
          <a:p>
            <a:fld id="{8C53CBBC-2A40-42BD-8BFF-8879D663E8DB}" type="slidenum">
              <a:rPr lang="de-DE" smtClean="0"/>
              <a:pPr/>
              <a:t>44</a:t>
            </a:fld>
            <a:endParaRPr lang="de-DE" dirty="0"/>
          </a:p>
        </p:txBody>
      </p:sp>
      <p:sp>
        <p:nvSpPr>
          <p:cNvPr id="4" name="Textplatzhalter 3">
            <a:extLst>
              <a:ext uri="{FF2B5EF4-FFF2-40B4-BE49-F238E27FC236}">
                <a16:creationId xmlns:a16="http://schemas.microsoft.com/office/drawing/2014/main" id="{281C30AF-DF86-42EA-9987-ED572B6BA6FB}"/>
              </a:ext>
            </a:extLst>
          </p:cNvPr>
          <p:cNvSpPr>
            <a:spLocks noGrp="1"/>
          </p:cNvSpPr>
          <p:nvPr>
            <p:ph type="body" sz="quarter" idx="11"/>
          </p:nvPr>
        </p:nvSpPr>
        <p:spPr/>
        <p:txBody>
          <a:bodyPr/>
          <a:lstStyle/>
          <a:p>
            <a:r>
              <a:rPr lang="de-DE" dirty="0"/>
              <a:t>Die Phasen des MPE </a:t>
            </a:r>
            <a:r>
              <a:rPr lang="de-DE" dirty="0" err="1"/>
              <a:t>Direct</a:t>
            </a:r>
            <a:r>
              <a:rPr lang="de-DE" dirty="0"/>
              <a:t> Return 6* und der MPE International 9**</a:t>
            </a:r>
          </a:p>
        </p:txBody>
      </p:sp>
      <p:cxnSp>
        <p:nvCxnSpPr>
          <p:cNvPr id="6" name="Gerader Verbinder 63">
            <a:extLst>
              <a:ext uri="{FF2B5EF4-FFF2-40B4-BE49-F238E27FC236}">
                <a16:creationId xmlns:a16="http://schemas.microsoft.com/office/drawing/2014/main" id="{77C4654D-A95F-4F59-80F8-F27A63915A18}"/>
              </a:ext>
            </a:extLst>
          </p:cNvPr>
          <p:cNvCxnSpPr>
            <a:cxnSpLocks/>
          </p:cNvCxnSpPr>
          <p:nvPr/>
        </p:nvCxnSpPr>
        <p:spPr>
          <a:xfrm>
            <a:off x="0" y="1856205"/>
            <a:ext cx="12087225" cy="0"/>
          </a:xfrm>
          <a:prstGeom prst="line">
            <a:avLst/>
          </a:prstGeom>
          <a:ln w="57150" cap="rnd">
            <a:solidFill>
              <a:schemeClr val="accent2"/>
            </a:solidFill>
            <a:prstDash val="solid"/>
            <a:tailEnd type="triangle" w="lg" len="lg"/>
          </a:ln>
        </p:spPr>
        <p:style>
          <a:lnRef idx="1">
            <a:schemeClr val="accent1"/>
          </a:lnRef>
          <a:fillRef idx="0">
            <a:schemeClr val="accent1"/>
          </a:fillRef>
          <a:effectRef idx="0">
            <a:schemeClr val="accent1"/>
          </a:effectRef>
          <a:fontRef idx="minor">
            <a:schemeClr val="tx1"/>
          </a:fontRef>
        </p:style>
      </p:cxnSp>
      <p:sp>
        <p:nvSpPr>
          <p:cNvPr id="12" name="Rechteck 81">
            <a:extLst>
              <a:ext uri="{FF2B5EF4-FFF2-40B4-BE49-F238E27FC236}">
                <a16:creationId xmlns:a16="http://schemas.microsoft.com/office/drawing/2014/main" id="{C225F6DC-3D62-4790-9746-A338CF16E12C}"/>
              </a:ext>
            </a:extLst>
          </p:cNvPr>
          <p:cNvSpPr>
            <a:spLocks/>
          </p:cNvSpPr>
          <p:nvPr/>
        </p:nvSpPr>
        <p:spPr>
          <a:xfrm>
            <a:off x="72000" y="1709738"/>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2025</a:t>
            </a:r>
          </a:p>
        </p:txBody>
      </p:sp>
      <p:sp>
        <p:nvSpPr>
          <p:cNvPr id="20" name="Textfeld 19">
            <a:extLst>
              <a:ext uri="{FF2B5EF4-FFF2-40B4-BE49-F238E27FC236}">
                <a16:creationId xmlns:a16="http://schemas.microsoft.com/office/drawing/2014/main" id="{6C0490FC-DC34-4414-B02A-80D30A8345EE}"/>
              </a:ext>
            </a:extLst>
          </p:cNvPr>
          <p:cNvSpPr txBox="1">
            <a:spLocks/>
          </p:cNvSpPr>
          <p:nvPr/>
        </p:nvSpPr>
        <p:spPr>
          <a:xfrm>
            <a:off x="11091865" y="1469423"/>
            <a:ext cx="596061" cy="184666"/>
          </a:xfrm>
          <a:prstGeom prst="rect">
            <a:avLst/>
          </a:prstGeom>
          <a:noFill/>
        </p:spPr>
        <p:txBody>
          <a:bodyPr wrap="none" lIns="0" tIns="0" rIns="0" bIns="0" rtlCol="0">
            <a:spAutoFit/>
          </a:bodyPr>
          <a:lstStyle/>
          <a:p>
            <a:pPr algn="r"/>
            <a:r>
              <a:rPr lang="de-DE" sz="1200" b="1" dirty="0">
                <a:solidFill>
                  <a:schemeClr val="accent2"/>
                </a:solidFill>
                <a:cs typeface="Calibri Light" panose="020F0302020204030204" pitchFamily="34" charset="0"/>
              </a:rPr>
              <a:t>Prognose</a:t>
            </a:r>
            <a:endParaRPr lang="de-DE" b="1" dirty="0">
              <a:solidFill>
                <a:schemeClr val="accent2"/>
              </a:solidFill>
              <a:cs typeface="Calibri Light" panose="020F0302020204030204" pitchFamily="34" charset="0"/>
            </a:endParaRPr>
          </a:p>
        </p:txBody>
      </p:sp>
      <p:sp>
        <p:nvSpPr>
          <p:cNvPr id="24" name="Rechteck 23">
            <a:extLst>
              <a:ext uri="{FF2B5EF4-FFF2-40B4-BE49-F238E27FC236}">
                <a16:creationId xmlns:a16="http://schemas.microsoft.com/office/drawing/2014/main" id="{BDAE92BD-39AE-4AEF-B713-FC6FF3FEEFE8}"/>
              </a:ext>
            </a:extLst>
          </p:cNvPr>
          <p:cNvSpPr>
            <a:spLocks/>
          </p:cNvSpPr>
          <p:nvPr/>
        </p:nvSpPr>
        <p:spPr>
          <a:xfrm>
            <a:off x="0" y="2700000"/>
            <a:ext cx="2174429" cy="238125"/>
          </a:xfrm>
          <a:prstGeom prst="rect">
            <a:avLst/>
          </a:prstGeom>
          <a:solidFill>
            <a:srgbClr val="1F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dirty="0">
                <a:solidFill>
                  <a:schemeClr val="bg1"/>
                </a:solidFill>
              </a:rPr>
              <a:t>AUFBAUPHASE</a:t>
            </a:r>
          </a:p>
        </p:txBody>
      </p:sp>
      <p:sp>
        <p:nvSpPr>
          <p:cNvPr id="26" name="Rechteck 25">
            <a:extLst>
              <a:ext uri="{FF2B5EF4-FFF2-40B4-BE49-F238E27FC236}">
                <a16:creationId xmlns:a16="http://schemas.microsoft.com/office/drawing/2014/main" id="{DD5B6897-A348-45BB-9D4B-AD68B68539D8}"/>
              </a:ext>
            </a:extLst>
          </p:cNvPr>
          <p:cNvSpPr>
            <a:spLocks/>
          </p:cNvSpPr>
          <p:nvPr/>
        </p:nvSpPr>
        <p:spPr>
          <a:xfrm>
            <a:off x="2174428" y="3060000"/>
            <a:ext cx="4665571" cy="238125"/>
          </a:xfrm>
          <a:prstGeom prst="rect">
            <a:avLst/>
          </a:prstGeom>
          <a:solidFill>
            <a:srgbClr val="1F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solidFill>
                  <a:schemeClr val="bg1"/>
                </a:solidFill>
                <a:latin typeface="Calibri bold" panose="020F0702030404030204" pitchFamily="34" charset="0"/>
                <a:cs typeface="Calibri bold" panose="020F0702030404030204" pitchFamily="34" charset="0"/>
              </a:rPr>
              <a:t>AUSZAHLUNGSPHASE</a:t>
            </a:r>
            <a:endParaRPr lang="de-DE" sz="1100" b="1" dirty="0">
              <a:solidFill>
                <a:schemeClr val="bg1"/>
              </a:solidFill>
              <a:latin typeface="Calibri bold" panose="020F0702030404030204" pitchFamily="34" charset="0"/>
              <a:cs typeface="Calibri bold" panose="020F0702030404030204" pitchFamily="34" charset="0"/>
            </a:endParaRPr>
          </a:p>
        </p:txBody>
      </p:sp>
      <p:sp>
        <p:nvSpPr>
          <p:cNvPr id="28" name="Rechteck 27">
            <a:extLst>
              <a:ext uri="{FF2B5EF4-FFF2-40B4-BE49-F238E27FC236}">
                <a16:creationId xmlns:a16="http://schemas.microsoft.com/office/drawing/2014/main" id="{1F2F25B3-0591-4002-9AC2-66B31B571768}"/>
              </a:ext>
            </a:extLst>
          </p:cNvPr>
          <p:cNvSpPr>
            <a:spLocks/>
          </p:cNvSpPr>
          <p:nvPr/>
        </p:nvSpPr>
        <p:spPr>
          <a:xfrm>
            <a:off x="6839999" y="3420000"/>
            <a:ext cx="1718508" cy="238125"/>
          </a:xfrm>
          <a:prstGeom prst="rect">
            <a:avLst/>
          </a:prstGeom>
          <a:gradFill flip="none" rotWithShape="1">
            <a:gsLst>
              <a:gs pos="0">
                <a:srgbClr val="1F3634"/>
              </a:gs>
              <a:gs pos="27000">
                <a:srgbClr val="1F3634">
                  <a:alpha val="89000"/>
                </a:srgbClr>
              </a:gs>
              <a:gs pos="71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solidFill>
                  <a:schemeClr val="bg1"/>
                </a:solidFill>
                <a:latin typeface="Calibri bold" panose="020F0702030404030204" pitchFamily="34" charset="0"/>
                <a:cs typeface="Calibri bold" panose="020F0702030404030204" pitchFamily="34" charset="0"/>
              </a:rPr>
              <a:t>LIQUIDATION</a:t>
            </a:r>
            <a:endParaRPr lang="de-DE" sz="1100" b="1" dirty="0">
              <a:solidFill>
                <a:schemeClr val="bg1"/>
              </a:solidFill>
              <a:latin typeface="Calibri bold" panose="020F0702030404030204" pitchFamily="34" charset="0"/>
              <a:cs typeface="Calibri bold" panose="020F0702030404030204" pitchFamily="34" charset="0"/>
            </a:endParaRPr>
          </a:p>
        </p:txBody>
      </p:sp>
      <p:sp>
        <p:nvSpPr>
          <p:cNvPr id="30" name="Textfeld 29">
            <a:extLst>
              <a:ext uri="{FF2B5EF4-FFF2-40B4-BE49-F238E27FC236}">
                <a16:creationId xmlns:a16="http://schemas.microsoft.com/office/drawing/2014/main" id="{DA0DE70C-1C0D-487A-8112-793F15B58F14}"/>
              </a:ext>
            </a:extLst>
          </p:cNvPr>
          <p:cNvSpPr txBox="1"/>
          <p:nvPr/>
        </p:nvSpPr>
        <p:spPr>
          <a:xfrm>
            <a:off x="523875" y="6248273"/>
            <a:ext cx="9532939" cy="369332"/>
          </a:xfrm>
          <a:prstGeom prst="rect">
            <a:avLst/>
          </a:prstGeom>
          <a:noFill/>
        </p:spPr>
        <p:txBody>
          <a:bodyPr wrap="square" rtlCol="0">
            <a:spAutoFit/>
          </a:bodyPr>
          <a:lstStyle/>
          <a:p>
            <a:r>
              <a:rPr lang="de-DE" sz="900" dirty="0">
                <a:solidFill>
                  <a:prstClr val="black"/>
                </a:solidFill>
                <a:latin typeface="+mj-lt"/>
                <a:cs typeface="Calibri Light" panose="020F0302020204030204" pitchFamily="34" charset="0"/>
              </a:rPr>
              <a:t>* abgekürzt für MPE </a:t>
            </a:r>
            <a:r>
              <a:rPr lang="de-DE" sz="900" dirty="0" err="1">
                <a:solidFill>
                  <a:prstClr val="black"/>
                </a:solidFill>
                <a:latin typeface="+mj-lt"/>
                <a:cs typeface="Calibri Light" panose="020F0302020204030204" pitchFamily="34" charset="0"/>
              </a:rPr>
              <a:t>Direct</a:t>
            </a:r>
            <a:r>
              <a:rPr lang="de-DE" sz="900" dirty="0">
                <a:solidFill>
                  <a:prstClr val="black"/>
                </a:solidFill>
                <a:latin typeface="+mj-lt"/>
                <a:cs typeface="Calibri Light" panose="020F0302020204030204" pitchFamily="34" charset="0"/>
              </a:rPr>
              <a:t> Return 6 GmbH &amp; Co. geschlossene Investment-KG</a:t>
            </a:r>
          </a:p>
          <a:p>
            <a:r>
              <a:rPr lang="de-DE" sz="900" dirty="0">
                <a:solidFill>
                  <a:prstClr val="black"/>
                </a:solidFill>
                <a:latin typeface="+mj-lt"/>
                <a:cs typeface="Calibri Light" panose="020F0302020204030204" pitchFamily="34" charset="0"/>
              </a:rPr>
              <a:t>**abgekürzt für MPE International 9 GmbH &amp; Co. geschlossene Investment-KG</a:t>
            </a:r>
          </a:p>
        </p:txBody>
      </p:sp>
      <p:sp>
        <p:nvSpPr>
          <p:cNvPr id="32" name="Rechteck 81">
            <a:extLst>
              <a:ext uri="{FF2B5EF4-FFF2-40B4-BE49-F238E27FC236}">
                <a16:creationId xmlns:a16="http://schemas.microsoft.com/office/drawing/2014/main" id="{0BCAA405-C307-4345-B38F-03BD6ED8E232}"/>
              </a:ext>
            </a:extLst>
          </p:cNvPr>
          <p:cNvSpPr>
            <a:spLocks/>
          </p:cNvSpPr>
          <p:nvPr/>
        </p:nvSpPr>
        <p:spPr>
          <a:xfrm>
            <a:off x="756000" y="1710000"/>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2026</a:t>
            </a:r>
          </a:p>
        </p:txBody>
      </p:sp>
      <p:sp>
        <p:nvSpPr>
          <p:cNvPr id="33" name="Rechteck 81">
            <a:extLst>
              <a:ext uri="{FF2B5EF4-FFF2-40B4-BE49-F238E27FC236}">
                <a16:creationId xmlns:a16="http://schemas.microsoft.com/office/drawing/2014/main" id="{14AD0529-DE0A-4794-81BB-AF041397297D}"/>
              </a:ext>
            </a:extLst>
          </p:cNvPr>
          <p:cNvSpPr>
            <a:spLocks/>
          </p:cNvSpPr>
          <p:nvPr/>
        </p:nvSpPr>
        <p:spPr>
          <a:xfrm>
            <a:off x="1440000" y="1710000"/>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a:t>
            </a:r>
          </a:p>
        </p:txBody>
      </p:sp>
      <p:sp>
        <p:nvSpPr>
          <p:cNvPr id="34" name="Rechteck 81">
            <a:extLst>
              <a:ext uri="{FF2B5EF4-FFF2-40B4-BE49-F238E27FC236}">
                <a16:creationId xmlns:a16="http://schemas.microsoft.com/office/drawing/2014/main" id="{E3253A00-B847-492B-A923-9C769719C451}"/>
              </a:ext>
            </a:extLst>
          </p:cNvPr>
          <p:cNvSpPr>
            <a:spLocks/>
          </p:cNvSpPr>
          <p:nvPr/>
        </p:nvSpPr>
        <p:spPr>
          <a:xfrm>
            <a:off x="2124000" y="1710000"/>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2029</a:t>
            </a:r>
          </a:p>
        </p:txBody>
      </p:sp>
      <p:sp>
        <p:nvSpPr>
          <p:cNvPr id="35" name="Rechteck 81">
            <a:extLst>
              <a:ext uri="{FF2B5EF4-FFF2-40B4-BE49-F238E27FC236}">
                <a16:creationId xmlns:a16="http://schemas.microsoft.com/office/drawing/2014/main" id="{E355B08A-E59B-4E3D-9AAD-69DE16B2F79D}"/>
              </a:ext>
            </a:extLst>
          </p:cNvPr>
          <p:cNvSpPr>
            <a:spLocks/>
          </p:cNvSpPr>
          <p:nvPr/>
        </p:nvSpPr>
        <p:spPr>
          <a:xfrm>
            <a:off x="2808000" y="1710000"/>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2030</a:t>
            </a:r>
          </a:p>
        </p:txBody>
      </p:sp>
      <p:sp>
        <p:nvSpPr>
          <p:cNvPr id="36" name="Rechteck 81">
            <a:extLst>
              <a:ext uri="{FF2B5EF4-FFF2-40B4-BE49-F238E27FC236}">
                <a16:creationId xmlns:a16="http://schemas.microsoft.com/office/drawing/2014/main" id="{76206700-FC5E-438A-93C6-31FE6DFDB9AE}"/>
              </a:ext>
            </a:extLst>
          </p:cNvPr>
          <p:cNvSpPr>
            <a:spLocks/>
          </p:cNvSpPr>
          <p:nvPr/>
        </p:nvSpPr>
        <p:spPr>
          <a:xfrm>
            <a:off x="3492000" y="1710000"/>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2031</a:t>
            </a:r>
          </a:p>
        </p:txBody>
      </p:sp>
      <p:sp>
        <p:nvSpPr>
          <p:cNvPr id="37" name="Rechteck 81">
            <a:extLst>
              <a:ext uri="{FF2B5EF4-FFF2-40B4-BE49-F238E27FC236}">
                <a16:creationId xmlns:a16="http://schemas.microsoft.com/office/drawing/2014/main" id="{7737E566-F98B-4C71-AF4E-E0CEE7748B3E}"/>
              </a:ext>
            </a:extLst>
          </p:cNvPr>
          <p:cNvSpPr>
            <a:spLocks/>
          </p:cNvSpPr>
          <p:nvPr/>
        </p:nvSpPr>
        <p:spPr>
          <a:xfrm>
            <a:off x="4176000" y="1710000"/>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2032</a:t>
            </a:r>
          </a:p>
        </p:txBody>
      </p:sp>
      <p:sp>
        <p:nvSpPr>
          <p:cNvPr id="38" name="Rechteck 81">
            <a:extLst>
              <a:ext uri="{FF2B5EF4-FFF2-40B4-BE49-F238E27FC236}">
                <a16:creationId xmlns:a16="http://schemas.microsoft.com/office/drawing/2014/main" id="{F3BE56C1-5595-4FF8-82A4-3A75CC1E194B}"/>
              </a:ext>
            </a:extLst>
          </p:cNvPr>
          <p:cNvSpPr>
            <a:spLocks/>
          </p:cNvSpPr>
          <p:nvPr/>
        </p:nvSpPr>
        <p:spPr>
          <a:xfrm>
            <a:off x="4861388" y="1710000"/>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2033</a:t>
            </a:r>
          </a:p>
        </p:txBody>
      </p:sp>
      <p:sp>
        <p:nvSpPr>
          <p:cNvPr id="39" name="Rechteck 81">
            <a:extLst>
              <a:ext uri="{FF2B5EF4-FFF2-40B4-BE49-F238E27FC236}">
                <a16:creationId xmlns:a16="http://schemas.microsoft.com/office/drawing/2014/main" id="{E00E86B9-0A3E-47F7-81CF-A24AA4CAF44A}"/>
              </a:ext>
            </a:extLst>
          </p:cNvPr>
          <p:cNvSpPr>
            <a:spLocks/>
          </p:cNvSpPr>
          <p:nvPr/>
        </p:nvSpPr>
        <p:spPr>
          <a:xfrm>
            <a:off x="5544000" y="1710000"/>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2034</a:t>
            </a:r>
          </a:p>
        </p:txBody>
      </p:sp>
      <p:sp>
        <p:nvSpPr>
          <p:cNvPr id="40" name="Rechteck 81">
            <a:extLst>
              <a:ext uri="{FF2B5EF4-FFF2-40B4-BE49-F238E27FC236}">
                <a16:creationId xmlns:a16="http://schemas.microsoft.com/office/drawing/2014/main" id="{15692B60-FD72-42C2-A9DB-141D9AA76452}"/>
              </a:ext>
            </a:extLst>
          </p:cNvPr>
          <p:cNvSpPr>
            <a:spLocks/>
          </p:cNvSpPr>
          <p:nvPr/>
        </p:nvSpPr>
        <p:spPr>
          <a:xfrm>
            <a:off x="6228000" y="1710000"/>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2035</a:t>
            </a:r>
          </a:p>
        </p:txBody>
      </p:sp>
      <p:sp>
        <p:nvSpPr>
          <p:cNvPr id="41" name="Rechteck 81">
            <a:extLst>
              <a:ext uri="{FF2B5EF4-FFF2-40B4-BE49-F238E27FC236}">
                <a16:creationId xmlns:a16="http://schemas.microsoft.com/office/drawing/2014/main" id="{622B4E27-251E-4522-B843-08576B697331}"/>
              </a:ext>
            </a:extLst>
          </p:cNvPr>
          <p:cNvSpPr>
            <a:spLocks/>
          </p:cNvSpPr>
          <p:nvPr/>
        </p:nvSpPr>
        <p:spPr>
          <a:xfrm>
            <a:off x="6912000" y="1709738"/>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2036</a:t>
            </a:r>
          </a:p>
        </p:txBody>
      </p:sp>
      <p:sp>
        <p:nvSpPr>
          <p:cNvPr id="42" name="Rechteck 81">
            <a:extLst>
              <a:ext uri="{FF2B5EF4-FFF2-40B4-BE49-F238E27FC236}">
                <a16:creationId xmlns:a16="http://schemas.microsoft.com/office/drawing/2014/main" id="{22DE9FC6-8610-4D20-9C35-BD21952F523C}"/>
              </a:ext>
            </a:extLst>
          </p:cNvPr>
          <p:cNvSpPr>
            <a:spLocks/>
          </p:cNvSpPr>
          <p:nvPr/>
        </p:nvSpPr>
        <p:spPr>
          <a:xfrm>
            <a:off x="7596000" y="1709738"/>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2037</a:t>
            </a:r>
          </a:p>
        </p:txBody>
      </p:sp>
      <p:sp>
        <p:nvSpPr>
          <p:cNvPr id="43" name="Rechteck 81">
            <a:extLst>
              <a:ext uri="{FF2B5EF4-FFF2-40B4-BE49-F238E27FC236}">
                <a16:creationId xmlns:a16="http://schemas.microsoft.com/office/drawing/2014/main" id="{DB41E9E9-C153-44AC-8367-CC37B0A27D14}"/>
              </a:ext>
            </a:extLst>
          </p:cNvPr>
          <p:cNvSpPr>
            <a:spLocks/>
          </p:cNvSpPr>
          <p:nvPr/>
        </p:nvSpPr>
        <p:spPr>
          <a:xfrm>
            <a:off x="8280000" y="1709738"/>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2038</a:t>
            </a:r>
          </a:p>
        </p:txBody>
      </p:sp>
      <p:sp>
        <p:nvSpPr>
          <p:cNvPr id="44" name="Rechteck 81">
            <a:extLst>
              <a:ext uri="{FF2B5EF4-FFF2-40B4-BE49-F238E27FC236}">
                <a16:creationId xmlns:a16="http://schemas.microsoft.com/office/drawing/2014/main" id="{D4701881-ED07-49B1-B4E7-B5DA17096D48}"/>
              </a:ext>
            </a:extLst>
          </p:cNvPr>
          <p:cNvSpPr>
            <a:spLocks/>
          </p:cNvSpPr>
          <p:nvPr/>
        </p:nvSpPr>
        <p:spPr>
          <a:xfrm>
            <a:off x="8964000" y="1709738"/>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2039</a:t>
            </a:r>
          </a:p>
        </p:txBody>
      </p:sp>
      <p:sp>
        <p:nvSpPr>
          <p:cNvPr id="45" name="Rechteck 81">
            <a:extLst>
              <a:ext uri="{FF2B5EF4-FFF2-40B4-BE49-F238E27FC236}">
                <a16:creationId xmlns:a16="http://schemas.microsoft.com/office/drawing/2014/main" id="{E6E51894-A627-49EF-9DF3-2ECB07B851DA}"/>
              </a:ext>
            </a:extLst>
          </p:cNvPr>
          <p:cNvSpPr>
            <a:spLocks/>
          </p:cNvSpPr>
          <p:nvPr/>
        </p:nvSpPr>
        <p:spPr>
          <a:xfrm>
            <a:off x="9648000" y="1709738"/>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2040</a:t>
            </a:r>
          </a:p>
        </p:txBody>
      </p:sp>
      <p:sp>
        <p:nvSpPr>
          <p:cNvPr id="46" name="Rechteck 81">
            <a:extLst>
              <a:ext uri="{FF2B5EF4-FFF2-40B4-BE49-F238E27FC236}">
                <a16:creationId xmlns:a16="http://schemas.microsoft.com/office/drawing/2014/main" id="{01FC57C9-D6D5-4D15-8945-CCB41A00DD26}"/>
              </a:ext>
            </a:extLst>
          </p:cNvPr>
          <p:cNvSpPr>
            <a:spLocks/>
          </p:cNvSpPr>
          <p:nvPr/>
        </p:nvSpPr>
        <p:spPr>
          <a:xfrm>
            <a:off x="10332000" y="1709738"/>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2041</a:t>
            </a:r>
          </a:p>
        </p:txBody>
      </p:sp>
      <p:sp>
        <p:nvSpPr>
          <p:cNvPr id="47" name="Rechteck 81">
            <a:extLst>
              <a:ext uri="{FF2B5EF4-FFF2-40B4-BE49-F238E27FC236}">
                <a16:creationId xmlns:a16="http://schemas.microsoft.com/office/drawing/2014/main" id="{F6EC96E1-3A7C-4D5C-9E04-EFDB8264CE7A}"/>
              </a:ext>
            </a:extLst>
          </p:cNvPr>
          <p:cNvSpPr>
            <a:spLocks/>
          </p:cNvSpPr>
          <p:nvPr/>
        </p:nvSpPr>
        <p:spPr>
          <a:xfrm>
            <a:off x="11016000" y="1709738"/>
            <a:ext cx="612000" cy="292934"/>
          </a:xfrm>
          <a:prstGeom prst="rect">
            <a:avLst/>
          </a:prstGeom>
          <a:solidFill>
            <a:srgbClr val="9C876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a:t>
            </a:r>
          </a:p>
        </p:txBody>
      </p:sp>
      <p:cxnSp>
        <p:nvCxnSpPr>
          <p:cNvPr id="49" name="Gerader Verbinder 48">
            <a:extLst>
              <a:ext uri="{FF2B5EF4-FFF2-40B4-BE49-F238E27FC236}">
                <a16:creationId xmlns:a16="http://schemas.microsoft.com/office/drawing/2014/main" id="{F9E9E3B8-37E2-49DA-B9CB-3CB37A03D47F}"/>
              </a:ext>
            </a:extLst>
          </p:cNvPr>
          <p:cNvCxnSpPr>
            <a:cxnSpLocks/>
          </p:cNvCxnSpPr>
          <p:nvPr/>
        </p:nvCxnSpPr>
        <p:spPr>
          <a:xfrm flipV="1">
            <a:off x="2149214" y="1979999"/>
            <a:ext cx="0" cy="4140000"/>
          </a:xfrm>
          <a:prstGeom prst="line">
            <a:avLst/>
          </a:prstGeom>
          <a:ln w="28575">
            <a:solidFill>
              <a:srgbClr val="8E4750"/>
            </a:solidFill>
            <a:prstDash val="sysDash"/>
            <a:tailEnd type="oval"/>
          </a:ln>
        </p:spPr>
        <p:style>
          <a:lnRef idx="2">
            <a:schemeClr val="accent1"/>
          </a:lnRef>
          <a:fillRef idx="0">
            <a:schemeClr val="accent1"/>
          </a:fillRef>
          <a:effectRef idx="1">
            <a:schemeClr val="accent1"/>
          </a:effectRef>
          <a:fontRef idx="minor">
            <a:schemeClr val="tx1"/>
          </a:fontRef>
        </p:style>
      </p:cxnSp>
      <p:sp>
        <p:nvSpPr>
          <p:cNvPr id="50" name="Rechteck 49">
            <a:extLst>
              <a:ext uri="{FF2B5EF4-FFF2-40B4-BE49-F238E27FC236}">
                <a16:creationId xmlns:a16="http://schemas.microsoft.com/office/drawing/2014/main" id="{CA060E27-7BE0-4A82-B28C-3E633EA5C420}"/>
              </a:ext>
            </a:extLst>
          </p:cNvPr>
          <p:cNvSpPr>
            <a:spLocks/>
          </p:cNvSpPr>
          <p:nvPr/>
        </p:nvSpPr>
        <p:spPr>
          <a:xfrm>
            <a:off x="-1" y="4527600"/>
            <a:ext cx="5544001" cy="238125"/>
          </a:xfrm>
          <a:prstGeom prst="rect">
            <a:avLst/>
          </a:prstGeom>
          <a:solidFill>
            <a:srgbClr val="1F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dirty="0">
                <a:solidFill>
                  <a:schemeClr val="bg1"/>
                </a:solidFill>
              </a:rPr>
              <a:t>AUFBAUPHASE</a:t>
            </a:r>
          </a:p>
        </p:txBody>
      </p:sp>
      <p:sp>
        <p:nvSpPr>
          <p:cNvPr id="51" name="Rechteck 50">
            <a:extLst>
              <a:ext uri="{FF2B5EF4-FFF2-40B4-BE49-F238E27FC236}">
                <a16:creationId xmlns:a16="http://schemas.microsoft.com/office/drawing/2014/main" id="{13931AB6-08DF-4273-B7E7-671B018FB4EA}"/>
              </a:ext>
            </a:extLst>
          </p:cNvPr>
          <p:cNvSpPr>
            <a:spLocks/>
          </p:cNvSpPr>
          <p:nvPr/>
        </p:nvSpPr>
        <p:spPr>
          <a:xfrm>
            <a:off x="5544000" y="4887600"/>
            <a:ext cx="4716001" cy="238125"/>
          </a:xfrm>
          <a:prstGeom prst="rect">
            <a:avLst/>
          </a:prstGeom>
          <a:solidFill>
            <a:srgbClr val="1F3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solidFill>
                  <a:schemeClr val="bg1"/>
                </a:solidFill>
                <a:latin typeface="Calibri bold" panose="020F0702030404030204" pitchFamily="34" charset="0"/>
                <a:cs typeface="Calibri bold" panose="020F0702030404030204" pitchFamily="34" charset="0"/>
              </a:rPr>
              <a:t>AUSZAHLUNGSPHASE</a:t>
            </a:r>
            <a:endParaRPr lang="de-DE" sz="1100" b="1" dirty="0">
              <a:solidFill>
                <a:schemeClr val="bg1"/>
              </a:solidFill>
              <a:latin typeface="Calibri bold" panose="020F0702030404030204" pitchFamily="34" charset="0"/>
              <a:cs typeface="Calibri bold" panose="020F0702030404030204" pitchFamily="34" charset="0"/>
            </a:endParaRPr>
          </a:p>
        </p:txBody>
      </p:sp>
      <p:sp>
        <p:nvSpPr>
          <p:cNvPr id="53" name="Rechteck 52">
            <a:extLst>
              <a:ext uri="{FF2B5EF4-FFF2-40B4-BE49-F238E27FC236}">
                <a16:creationId xmlns:a16="http://schemas.microsoft.com/office/drawing/2014/main" id="{D47BEA75-48DB-4573-A888-0BF745D2CFD8}"/>
              </a:ext>
            </a:extLst>
          </p:cNvPr>
          <p:cNvSpPr>
            <a:spLocks/>
          </p:cNvSpPr>
          <p:nvPr/>
        </p:nvSpPr>
        <p:spPr>
          <a:xfrm>
            <a:off x="10275471" y="5247600"/>
            <a:ext cx="1718508" cy="238125"/>
          </a:xfrm>
          <a:prstGeom prst="rect">
            <a:avLst/>
          </a:prstGeom>
          <a:gradFill flip="none" rotWithShape="1">
            <a:gsLst>
              <a:gs pos="0">
                <a:srgbClr val="1F3634"/>
              </a:gs>
              <a:gs pos="27000">
                <a:srgbClr val="1F3634">
                  <a:alpha val="89000"/>
                </a:srgbClr>
              </a:gs>
              <a:gs pos="71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solidFill>
                  <a:schemeClr val="bg1"/>
                </a:solidFill>
                <a:latin typeface="Calibri bold" panose="020F0702030404030204" pitchFamily="34" charset="0"/>
                <a:cs typeface="Calibri bold" panose="020F0702030404030204" pitchFamily="34" charset="0"/>
              </a:rPr>
              <a:t>LIQUIDATION</a:t>
            </a:r>
            <a:endParaRPr lang="de-DE" sz="1100" b="1" dirty="0">
              <a:solidFill>
                <a:schemeClr val="bg1"/>
              </a:solidFill>
              <a:latin typeface="Calibri bold" panose="020F0702030404030204" pitchFamily="34" charset="0"/>
              <a:cs typeface="Calibri bold" panose="020F0702030404030204" pitchFamily="34" charset="0"/>
            </a:endParaRPr>
          </a:p>
        </p:txBody>
      </p:sp>
      <p:cxnSp>
        <p:nvCxnSpPr>
          <p:cNvPr id="54" name="Gerader Verbinder 53">
            <a:extLst>
              <a:ext uri="{FF2B5EF4-FFF2-40B4-BE49-F238E27FC236}">
                <a16:creationId xmlns:a16="http://schemas.microsoft.com/office/drawing/2014/main" id="{DC981310-2DD9-4BC3-8A3E-92E5752A3067}"/>
              </a:ext>
            </a:extLst>
          </p:cNvPr>
          <p:cNvCxnSpPr>
            <a:cxnSpLocks/>
          </p:cNvCxnSpPr>
          <p:nvPr/>
        </p:nvCxnSpPr>
        <p:spPr>
          <a:xfrm flipV="1">
            <a:off x="5544000" y="1979999"/>
            <a:ext cx="0" cy="4140000"/>
          </a:xfrm>
          <a:prstGeom prst="line">
            <a:avLst/>
          </a:prstGeom>
          <a:ln w="28575">
            <a:solidFill>
              <a:srgbClr val="8E4750"/>
            </a:solidFill>
            <a:prstDash val="sysDash"/>
            <a:tailEnd type="oval"/>
          </a:ln>
        </p:spPr>
        <p:style>
          <a:lnRef idx="2">
            <a:schemeClr val="accent1"/>
          </a:lnRef>
          <a:fillRef idx="0">
            <a:schemeClr val="accent1"/>
          </a:fillRef>
          <a:effectRef idx="1">
            <a:schemeClr val="accent1"/>
          </a:effectRef>
          <a:fontRef idx="minor">
            <a:schemeClr val="tx1"/>
          </a:fontRef>
        </p:style>
      </p:cxnSp>
      <p:cxnSp>
        <p:nvCxnSpPr>
          <p:cNvPr id="58" name="Gerade Verbindung mit Pfeil 57">
            <a:extLst>
              <a:ext uri="{FF2B5EF4-FFF2-40B4-BE49-F238E27FC236}">
                <a16:creationId xmlns:a16="http://schemas.microsoft.com/office/drawing/2014/main" id="{0CEF1451-A45F-43FB-8855-10BE9BBE55D1}"/>
              </a:ext>
            </a:extLst>
          </p:cNvPr>
          <p:cNvCxnSpPr>
            <a:cxnSpLocks/>
          </p:cNvCxnSpPr>
          <p:nvPr/>
        </p:nvCxnSpPr>
        <p:spPr bwMode="gray">
          <a:xfrm>
            <a:off x="2162100" y="6076950"/>
            <a:ext cx="3349388" cy="0"/>
          </a:xfrm>
          <a:prstGeom prst="straightConnector1">
            <a:avLst/>
          </a:prstGeom>
          <a:noFill/>
          <a:ln w="44450" cap="flat" cmpd="sng" algn="ctr">
            <a:solidFill>
              <a:srgbClr val="8E4750"/>
            </a:solidFill>
            <a:prstDash val="solid"/>
            <a:miter lim="800000"/>
            <a:headEnd type="triangle"/>
            <a:tailEnd type="triangle"/>
          </a:ln>
          <a:effectLst/>
        </p:spPr>
      </p:cxnSp>
      <p:sp>
        <p:nvSpPr>
          <p:cNvPr id="60" name="Textfeld 59">
            <a:extLst>
              <a:ext uri="{FF2B5EF4-FFF2-40B4-BE49-F238E27FC236}">
                <a16:creationId xmlns:a16="http://schemas.microsoft.com/office/drawing/2014/main" id="{2AB164AC-6BFF-48DA-907A-A42666A78F46}"/>
              </a:ext>
            </a:extLst>
          </p:cNvPr>
          <p:cNvSpPr txBox="1"/>
          <p:nvPr/>
        </p:nvSpPr>
        <p:spPr>
          <a:xfrm>
            <a:off x="2444842" y="5733121"/>
            <a:ext cx="2783904" cy="369332"/>
          </a:xfrm>
          <a:prstGeom prst="rect">
            <a:avLst/>
          </a:prstGeom>
          <a:noFill/>
        </p:spPr>
        <p:txBody>
          <a:bodyPr wrap="none" rtlCol="0">
            <a:spAutoFit/>
          </a:bodyPr>
          <a:lstStyle/>
          <a:p>
            <a:r>
              <a:rPr lang="de-DE" dirty="0">
                <a:solidFill>
                  <a:srgbClr val="8E4750"/>
                </a:solidFill>
              </a:rPr>
              <a:t>5 Jahre Laufzeitunterschied</a:t>
            </a:r>
          </a:p>
        </p:txBody>
      </p:sp>
    </p:spTree>
    <p:extLst>
      <p:ext uri="{BB962C8B-B14F-4D97-AF65-F5344CB8AC3E}">
        <p14:creationId xmlns:p14="http://schemas.microsoft.com/office/powerpoint/2010/main" val="734710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63B8E47F-AAAD-D30C-8E41-200FD4EBDCCC}"/>
              </a:ext>
            </a:extLst>
          </p:cNvPr>
          <p:cNvSpPr>
            <a:spLocks noGrp="1"/>
          </p:cNvSpPr>
          <p:nvPr>
            <p:ph type="sldNum" sz="quarter" idx="10"/>
          </p:nvPr>
        </p:nvSpPr>
        <p:spPr/>
        <p:txBody>
          <a:bodyPr/>
          <a:lstStyle/>
          <a:p>
            <a:fld id="{8C53CBBC-2A40-42BD-8BFF-8879D663E8DB}" type="slidenum">
              <a:rPr lang="de-DE" smtClean="0"/>
              <a:pPr/>
              <a:t>45</a:t>
            </a:fld>
            <a:endParaRPr lang="de-DE" dirty="0"/>
          </a:p>
        </p:txBody>
      </p:sp>
      <p:sp>
        <p:nvSpPr>
          <p:cNvPr id="6" name="Textplatzhalter 5">
            <a:extLst>
              <a:ext uri="{FF2B5EF4-FFF2-40B4-BE49-F238E27FC236}">
                <a16:creationId xmlns:a16="http://schemas.microsoft.com/office/drawing/2014/main" id="{C41E6A49-BB4F-2DB7-EB56-A74292919F7C}"/>
              </a:ext>
            </a:extLst>
          </p:cNvPr>
          <p:cNvSpPr>
            <a:spLocks noGrp="1"/>
          </p:cNvSpPr>
          <p:nvPr>
            <p:ph type="body" sz="quarter" idx="11"/>
          </p:nvPr>
        </p:nvSpPr>
        <p:spPr>
          <a:xfrm>
            <a:off x="2108023" y="1479560"/>
            <a:ext cx="7343775" cy="2769989"/>
          </a:xfrm>
        </p:spPr>
        <p:txBody>
          <a:bodyPr>
            <a:noAutofit/>
          </a:bodyPr>
          <a:lstStyle/>
          <a:p>
            <a:r>
              <a:rPr lang="de-DE" dirty="0">
                <a:latin typeface="Calibri" panose="020F0502020204030204" pitchFamily="34" charset="0"/>
                <a:cs typeface="Calibri" panose="020F0502020204030204" pitchFamily="34" charset="0"/>
              </a:rPr>
              <a:t>Langfristige Anlageprodukte werden nicht </a:t>
            </a:r>
            <a:r>
              <a:rPr lang="de-DE" b="1" u="sng" dirty="0">
                <a:latin typeface="Calibri" panose="020F0502020204030204" pitchFamily="34" charset="0"/>
                <a:cs typeface="Calibri" panose="020F0502020204030204" pitchFamily="34" charset="0"/>
              </a:rPr>
              <a:t>gekauft</a:t>
            </a:r>
            <a:r>
              <a:rPr lang="de-DE" dirty="0">
                <a:latin typeface="Calibri" panose="020F0502020204030204" pitchFamily="34" charset="0"/>
                <a:cs typeface="Calibri" panose="020F0502020204030204" pitchFamily="34" charset="0"/>
              </a:rPr>
              <a:t>, sie werden </a:t>
            </a:r>
            <a:r>
              <a:rPr lang="de-DE" b="1" u="sng" dirty="0">
                <a:latin typeface="Calibri" panose="020F0502020204030204" pitchFamily="34" charset="0"/>
                <a:cs typeface="Calibri" panose="020F0502020204030204" pitchFamily="34" charset="0"/>
              </a:rPr>
              <a:t>verkauft</a:t>
            </a:r>
            <a:r>
              <a:rPr lang="de-DE" dirty="0">
                <a:latin typeface="Calibri" panose="020F0502020204030204" pitchFamily="34" charset="0"/>
                <a:cs typeface="Calibri" panose="020F0502020204030204" pitchFamily="34" charset="0"/>
              </a:rPr>
              <a:t>!          </a:t>
            </a:r>
            <a:endParaRPr lang="de-DE" dirty="0">
              <a:solidFill>
                <a:srgbClr val="C39F1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74610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5C35311-10EA-4197-B8C7-58ADCEBE341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90500" y="0"/>
            <a:ext cx="12001500" cy="6858000"/>
          </a:xfrm>
          <a:prstGeom prst="rect">
            <a:avLst/>
          </a:prstGeom>
        </p:spPr>
      </p:pic>
      <p:sp>
        <p:nvSpPr>
          <p:cNvPr id="3" name="Textplatzhalter 2">
            <a:extLst>
              <a:ext uri="{FF2B5EF4-FFF2-40B4-BE49-F238E27FC236}">
                <a16:creationId xmlns:a16="http://schemas.microsoft.com/office/drawing/2014/main" id="{1FE684F4-0C41-4BAE-BEE1-B7C3414B2E8D}"/>
              </a:ext>
            </a:extLst>
          </p:cNvPr>
          <p:cNvSpPr txBox="1">
            <a:spLocks/>
          </p:cNvSpPr>
          <p:nvPr/>
        </p:nvSpPr>
        <p:spPr>
          <a:xfrm>
            <a:off x="586316" y="2194050"/>
            <a:ext cx="11209867" cy="2469899"/>
          </a:xfrm>
          <a:prstGeom prst="rect">
            <a:avLst/>
          </a:prstGeom>
        </p:spPr>
        <p:txBody>
          <a:bodyPr anchor="ctr"/>
          <a:lstStyle>
            <a:lvl1pPr marL="0" indent="0" algn="ctr" defTabSz="457200" rtl="0" eaLnBrk="1" latinLnBrk="0" hangingPunct="1">
              <a:spcBef>
                <a:spcPct val="20000"/>
              </a:spcBef>
              <a:buClr>
                <a:srgbClr val="BDA477"/>
              </a:buClr>
              <a:buFont typeface="Wingdings" panose="05000000000000000000" pitchFamily="2" charset="2"/>
              <a:buNone/>
              <a:defRPr sz="8000" kern="1200">
                <a:solidFill>
                  <a:schemeClr val="bg1"/>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BDA477"/>
              </a:buClr>
              <a:buSzPct val="70000"/>
              <a:buFont typeface="Wingdings" panose="05000000000000000000" pitchFamily="2" charset="2"/>
              <a:buChar char="§"/>
              <a:defRPr sz="18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457200" rtl="0" eaLnBrk="1" latinLnBrk="0" hangingPunct="1">
              <a:spcBef>
                <a:spcPct val="20000"/>
              </a:spcBef>
              <a:buClr>
                <a:srgbClr val="BDA477"/>
              </a:buClr>
              <a:buSzPct val="70000"/>
              <a:buFont typeface="Wingdings" panose="05000000000000000000" pitchFamily="2" charset="2"/>
              <a:buChar char="§"/>
              <a:defRPr sz="16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457200" rtl="0" eaLnBrk="1" latinLnBrk="0" hangingPunct="1">
              <a:spcBef>
                <a:spcPct val="20000"/>
              </a:spcBef>
              <a:buClr>
                <a:srgbClr val="BDA477"/>
              </a:buClr>
              <a:buSzPct val="70000"/>
              <a:buFont typeface="Wingdings" panose="05000000000000000000" pitchFamily="2" charset="2"/>
              <a:buChar char="§"/>
              <a:defRPr sz="14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457200" rtl="0" eaLnBrk="1" latinLnBrk="0" hangingPunct="1">
              <a:spcBef>
                <a:spcPct val="20000"/>
              </a:spcBef>
              <a:buClr>
                <a:srgbClr val="BDA477"/>
              </a:buClr>
              <a:buFont typeface="Wingdings" panose="05000000000000000000" pitchFamily="2" charset="2"/>
              <a:buChar char="§"/>
              <a:defRPr sz="20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de-DE" sz="3600" b="1" dirty="0"/>
              <a:t>Easy oder? </a:t>
            </a:r>
          </a:p>
          <a:p>
            <a:pPr algn="l"/>
            <a:r>
              <a:rPr lang="de-DE" sz="4800" b="1" dirty="0">
                <a:solidFill>
                  <a:srgbClr val="2E4F4C"/>
                </a:solidFill>
              </a:rPr>
              <a:t>…Ich zeig Ihnen mal, wie </a:t>
            </a:r>
            <a:br>
              <a:rPr lang="de-DE" sz="4800" b="1" dirty="0">
                <a:solidFill>
                  <a:srgbClr val="2E4F4C"/>
                </a:solidFill>
              </a:rPr>
            </a:br>
            <a:r>
              <a:rPr lang="de-DE" sz="4800" b="1" dirty="0">
                <a:solidFill>
                  <a:srgbClr val="2E4F4C"/>
                </a:solidFill>
              </a:rPr>
              <a:t>die Realität aussieht!</a:t>
            </a:r>
          </a:p>
        </p:txBody>
      </p:sp>
    </p:spTree>
    <p:extLst>
      <p:ext uri="{BB962C8B-B14F-4D97-AF65-F5344CB8AC3E}">
        <p14:creationId xmlns:p14="http://schemas.microsoft.com/office/powerpoint/2010/main" val="13330512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D7532502-D3D9-4231-A40C-49D4BFDAC8A5}"/>
              </a:ext>
            </a:extLst>
          </p:cNvPr>
          <p:cNvSpPr txBox="1">
            <a:spLocks/>
          </p:cNvSpPr>
          <p:nvPr/>
        </p:nvSpPr>
        <p:spPr>
          <a:xfrm>
            <a:off x="982133" y="1783259"/>
            <a:ext cx="11209867" cy="2469899"/>
          </a:xfrm>
          <a:prstGeom prst="rect">
            <a:avLst/>
          </a:prstGeom>
        </p:spPr>
        <p:txBody>
          <a:bodyPr anchor="ctr"/>
          <a:lstStyle>
            <a:lvl1pPr marL="0" indent="0" algn="ctr" defTabSz="457200" rtl="0" eaLnBrk="1" latinLnBrk="0" hangingPunct="1">
              <a:spcBef>
                <a:spcPct val="20000"/>
              </a:spcBef>
              <a:buClr>
                <a:srgbClr val="BDA477"/>
              </a:buClr>
              <a:buFont typeface="Wingdings" panose="05000000000000000000" pitchFamily="2" charset="2"/>
              <a:buNone/>
              <a:defRPr sz="8000" kern="1200">
                <a:solidFill>
                  <a:schemeClr val="bg1"/>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BDA477"/>
              </a:buClr>
              <a:buSzPct val="70000"/>
              <a:buFont typeface="Wingdings" panose="05000000000000000000" pitchFamily="2" charset="2"/>
              <a:buChar char="§"/>
              <a:defRPr sz="18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457200" rtl="0" eaLnBrk="1" latinLnBrk="0" hangingPunct="1">
              <a:spcBef>
                <a:spcPct val="20000"/>
              </a:spcBef>
              <a:buClr>
                <a:srgbClr val="BDA477"/>
              </a:buClr>
              <a:buSzPct val="70000"/>
              <a:buFont typeface="Wingdings" panose="05000000000000000000" pitchFamily="2" charset="2"/>
              <a:buChar char="§"/>
              <a:defRPr sz="16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457200" rtl="0" eaLnBrk="1" latinLnBrk="0" hangingPunct="1">
              <a:spcBef>
                <a:spcPct val="20000"/>
              </a:spcBef>
              <a:buClr>
                <a:srgbClr val="BDA477"/>
              </a:buClr>
              <a:buSzPct val="70000"/>
              <a:buFont typeface="Wingdings" panose="05000000000000000000" pitchFamily="2" charset="2"/>
              <a:buChar char="§"/>
              <a:defRPr sz="14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457200" rtl="0" eaLnBrk="1" latinLnBrk="0" hangingPunct="1">
              <a:spcBef>
                <a:spcPct val="20000"/>
              </a:spcBef>
              <a:buClr>
                <a:srgbClr val="BDA477"/>
              </a:buClr>
              <a:buFont typeface="Wingdings" panose="05000000000000000000" pitchFamily="2" charset="2"/>
              <a:buChar char="§"/>
              <a:defRPr sz="20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de-DE" sz="4800" b="1" dirty="0"/>
              <a:t>Wie lange halten Anleger eine </a:t>
            </a:r>
            <a:br>
              <a:rPr lang="de-DE" sz="4800" b="1" dirty="0"/>
            </a:br>
            <a:r>
              <a:rPr lang="de-DE" sz="4800" b="1" dirty="0"/>
              <a:t>Aktie im Durchschnitt?</a:t>
            </a:r>
          </a:p>
        </p:txBody>
      </p:sp>
      <p:sp>
        <p:nvSpPr>
          <p:cNvPr id="4" name="Textplatzhalter 2">
            <a:extLst>
              <a:ext uri="{FF2B5EF4-FFF2-40B4-BE49-F238E27FC236}">
                <a16:creationId xmlns:a16="http://schemas.microsoft.com/office/drawing/2014/main" id="{DD7FAE5D-2FF8-4CD7-8880-89ACC20F9629}"/>
              </a:ext>
            </a:extLst>
          </p:cNvPr>
          <p:cNvSpPr txBox="1">
            <a:spLocks/>
          </p:cNvSpPr>
          <p:nvPr/>
        </p:nvSpPr>
        <p:spPr>
          <a:xfrm>
            <a:off x="982132" y="3278378"/>
            <a:ext cx="11209867" cy="2469899"/>
          </a:xfrm>
          <a:prstGeom prst="rect">
            <a:avLst/>
          </a:prstGeom>
        </p:spPr>
        <p:txBody>
          <a:bodyPr anchor="ctr"/>
          <a:lstStyle>
            <a:lvl1pPr marL="0" indent="0" algn="ctr" defTabSz="457200" rtl="0" eaLnBrk="1" latinLnBrk="0" hangingPunct="1">
              <a:spcBef>
                <a:spcPct val="20000"/>
              </a:spcBef>
              <a:buClr>
                <a:srgbClr val="BDA477"/>
              </a:buClr>
              <a:buFont typeface="Wingdings" panose="05000000000000000000" pitchFamily="2" charset="2"/>
              <a:buNone/>
              <a:defRPr sz="8000" kern="1200">
                <a:solidFill>
                  <a:schemeClr val="bg1"/>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BDA477"/>
              </a:buClr>
              <a:buSzPct val="70000"/>
              <a:buFont typeface="Wingdings" panose="05000000000000000000" pitchFamily="2" charset="2"/>
              <a:buChar char="§"/>
              <a:defRPr sz="18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457200" rtl="0" eaLnBrk="1" latinLnBrk="0" hangingPunct="1">
              <a:spcBef>
                <a:spcPct val="20000"/>
              </a:spcBef>
              <a:buClr>
                <a:srgbClr val="BDA477"/>
              </a:buClr>
              <a:buSzPct val="70000"/>
              <a:buFont typeface="Wingdings" panose="05000000000000000000" pitchFamily="2" charset="2"/>
              <a:buChar char="§"/>
              <a:defRPr sz="16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457200" rtl="0" eaLnBrk="1" latinLnBrk="0" hangingPunct="1">
              <a:spcBef>
                <a:spcPct val="20000"/>
              </a:spcBef>
              <a:buClr>
                <a:srgbClr val="BDA477"/>
              </a:buClr>
              <a:buSzPct val="70000"/>
              <a:buFont typeface="Wingdings" panose="05000000000000000000" pitchFamily="2" charset="2"/>
              <a:buChar char="§"/>
              <a:defRPr sz="140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457200" rtl="0" eaLnBrk="1" latinLnBrk="0" hangingPunct="1">
              <a:spcBef>
                <a:spcPct val="20000"/>
              </a:spcBef>
              <a:buClr>
                <a:srgbClr val="BDA477"/>
              </a:buClr>
              <a:buFont typeface="Wingdings" panose="05000000000000000000" pitchFamily="2" charset="2"/>
              <a:buChar char="§"/>
              <a:defRPr sz="20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de-DE" sz="3600" b="1" dirty="0">
                <a:solidFill>
                  <a:srgbClr val="2E4F4C"/>
                </a:solidFill>
              </a:rPr>
              <a:t>10 Monate</a:t>
            </a:r>
          </a:p>
        </p:txBody>
      </p:sp>
    </p:spTree>
    <p:extLst>
      <p:ext uri="{BB962C8B-B14F-4D97-AF65-F5344CB8AC3E}">
        <p14:creationId xmlns:p14="http://schemas.microsoft.com/office/powerpoint/2010/main" val="3668606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FAF985-782A-4912-B5C2-C051C3026443}"/>
              </a:ext>
            </a:extLst>
          </p:cNvPr>
          <p:cNvSpPr>
            <a:spLocks noGrp="1"/>
          </p:cNvSpPr>
          <p:nvPr>
            <p:ph type="title"/>
          </p:nvPr>
        </p:nvSpPr>
        <p:spPr/>
        <p:txBody>
          <a:bodyPr/>
          <a:lstStyle/>
          <a:p>
            <a:r>
              <a:rPr lang="de-DE" dirty="0"/>
              <a:t>Durchschnittliche Haltedauer von US-Aktien: Nur 10 Monate</a:t>
            </a:r>
          </a:p>
        </p:txBody>
      </p:sp>
      <p:sp>
        <p:nvSpPr>
          <p:cNvPr id="3" name="Foliennummernplatzhalter 2">
            <a:extLst>
              <a:ext uri="{FF2B5EF4-FFF2-40B4-BE49-F238E27FC236}">
                <a16:creationId xmlns:a16="http://schemas.microsoft.com/office/drawing/2014/main" id="{601342E1-8FA3-4986-B459-C042F88A4472}"/>
              </a:ext>
            </a:extLst>
          </p:cNvPr>
          <p:cNvSpPr>
            <a:spLocks noGrp="1"/>
          </p:cNvSpPr>
          <p:nvPr>
            <p:ph type="sldNum" sz="quarter" idx="10"/>
          </p:nvPr>
        </p:nvSpPr>
        <p:spPr/>
        <p:txBody>
          <a:bodyPr/>
          <a:lstStyle/>
          <a:p>
            <a:fld id="{8C53CBBC-2A40-42BD-8BFF-8879D663E8DB}" type="slidenum">
              <a:rPr/>
              <a:pPr/>
              <a:t>48</a:t>
            </a:fld>
            <a:endParaRPr dirty="0"/>
          </a:p>
        </p:txBody>
      </p:sp>
      <p:sp>
        <p:nvSpPr>
          <p:cNvPr id="6" name="Textfeld 5">
            <a:extLst>
              <a:ext uri="{FF2B5EF4-FFF2-40B4-BE49-F238E27FC236}">
                <a16:creationId xmlns:a16="http://schemas.microsoft.com/office/drawing/2014/main" id="{893C6F71-77F7-4EDA-AE36-84A203AB45D1}"/>
              </a:ext>
            </a:extLst>
          </p:cNvPr>
          <p:cNvSpPr txBox="1"/>
          <p:nvPr/>
        </p:nvSpPr>
        <p:spPr>
          <a:xfrm>
            <a:off x="523875" y="6248273"/>
            <a:ext cx="5354411" cy="230832"/>
          </a:xfrm>
          <a:prstGeom prst="rect">
            <a:avLst/>
          </a:prstGeom>
          <a:noFill/>
        </p:spPr>
        <p:txBody>
          <a:bodyPr wrap="square" rtlCol="0">
            <a:spAutoFit/>
          </a:bodyPr>
          <a:lstStyle/>
          <a:p>
            <a:r>
              <a:rPr lang="de-DE" sz="900" dirty="0">
                <a:solidFill>
                  <a:prstClr val="black"/>
                </a:solidFill>
                <a:latin typeface="Calibri Light"/>
                <a:cs typeface="Calibri Light" panose="020F0302020204030204" pitchFamily="34" charset="0"/>
              </a:rPr>
              <a:t>Quelle: WFE, IMF: NYSE and NASDAQ </a:t>
            </a:r>
            <a:r>
              <a:rPr lang="de-DE" sz="900" dirty="0" err="1">
                <a:solidFill>
                  <a:prstClr val="black"/>
                </a:solidFill>
                <a:latin typeface="Calibri Light"/>
                <a:cs typeface="Calibri Light" panose="020F0302020204030204" pitchFamily="34" charset="0"/>
              </a:rPr>
              <a:t>market</a:t>
            </a:r>
            <a:r>
              <a:rPr lang="de-DE" sz="900" dirty="0">
                <a:solidFill>
                  <a:prstClr val="black"/>
                </a:solidFill>
                <a:latin typeface="Calibri Light"/>
                <a:cs typeface="Calibri Light" panose="020F0302020204030204" pitchFamily="34" charset="0"/>
              </a:rPr>
              <a:t> </a:t>
            </a:r>
            <a:r>
              <a:rPr lang="de-DE" sz="900" dirty="0" err="1">
                <a:solidFill>
                  <a:prstClr val="black"/>
                </a:solidFill>
                <a:latin typeface="Calibri Light"/>
                <a:cs typeface="Calibri Light" panose="020F0302020204030204" pitchFamily="34" charset="0"/>
              </a:rPr>
              <a:t>capitalization</a:t>
            </a:r>
            <a:r>
              <a:rPr lang="de-DE" sz="900" dirty="0">
                <a:solidFill>
                  <a:prstClr val="black"/>
                </a:solidFill>
                <a:latin typeface="Calibri Light"/>
                <a:cs typeface="Calibri Light" panose="020F0302020204030204" pitchFamily="34" charset="0"/>
              </a:rPr>
              <a:t> </a:t>
            </a:r>
            <a:r>
              <a:rPr lang="de-DE" sz="900" dirty="0" err="1">
                <a:solidFill>
                  <a:prstClr val="black"/>
                </a:solidFill>
                <a:latin typeface="Calibri Light"/>
                <a:cs typeface="Calibri Light" panose="020F0302020204030204" pitchFamily="34" charset="0"/>
              </a:rPr>
              <a:t>divided</a:t>
            </a:r>
            <a:r>
              <a:rPr lang="de-DE" sz="900" dirty="0">
                <a:solidFill>
                  <a:prstClr val="black"/>
                </a:solidFill>
                <a:latin typeface="Calibri Light"/>
                <a:cs typeface="Calibri Light" panose="020F0302020204030204" pitchFamily="34" charset="0"/>
              </a:rPr>
              <a:t> </a:t>
            </a:r>
            <a:r>
              <a:rPr lang="de-DE" sz="900" dirty="0" err="1">
                <a:solidFill>
                  <a:prstClr val="black"/>
                </a:solidFill>
                <a:latin typeface="Calibri Light"/>
                <a:cs typeface="Calibri Light" panose="020F0302020204030204" pitchFamily="34" charset="0"/>
              </a:rPr>
              <a:t>by</a:t>
            </a:r>
            <a:r>
              <a:rPr lang="de-DE" sz="900" dirty="0">
                <a:solidFill>
                  <a:prstClr val="black"/>
                </a:solidFill>
                <a:latin typeface="Calibri Light"/>
                <a:cs typeface="Calibri Light" panose="020F0302020204030204" pitchFamily="34" charset="0"/>
              </a:rPr>
              <a:t> total </a:t>
            </a:r>
            <a:r>
              <a:rPr lang="de-DE" sz="900" dirty="0" err="1">
                <a:solidFill>
                  <a:prstClr val="black"/>
                </a:solidFill>
                <a:latin typeface="Calibri Light"/>
                <a:cs typeface="Calibri Light" panose="020F0302020204030204" pitchFamily="34" charset="0"/>
              </a:rPr>
              <a:t>turnover</a:t>
            </a:r>
            <a:r>
              <a:rPr lang="de-DE" sz="900" dirty="0">
                <a:solidFill>
                  <a:prstClr val="black"/>
                </a:solidFill>
                <a:latin typeface="Calibri Light"/>
                <a:cs typeface="Calibri Light" panose="020F0302020204030204" pitchFamily="34" charset="0"/>
              </a:rPr>
              <a:t> </a:t>
            </a:r>
            <a:r>
              <a:rPr lang="de-DE" sz="900" dirty="0" err="1">
                <a:solidFill>
                  <a:prstClr val="black"/>
                </a:solidFill>
                <a:latin typeface="Calibri Light"/>
                <a:cs typeface="Calibri Light" panose="020F0302020204030204" pitchFamily="34" charset="0"/>
              </a:rPr>
              <a:t>value</a:t>
            </a:r>
            <a:endParaRPr lang="de-DE" sz="900" dirty="0">
              <a:solidFill>
                <a:prstClr val="black"/>
              </a:solidFill>
              <a:latin typeface="Calibri Light"/>
              <a:cs typeface="Calibri Light" panose="020F0302020204030204" pitchFamily="34" charset="0"/>
            </a:endParaRPr>
          </a:p>
        </p:txBody>
      </p:sp>
      <p:sp>
        <p:nvSpPr>
          <p:cNvPr id="7" name="Inhaltsplatzhalter 1">
            <a:extLst>
              <a:ext uri="{FF2B5EF4-FFF2-40B4-BE49-F238E27FC236}">
                <a16:creationId xmlns:a16="http://schemas.microsoft.com/office/drawing/2014/main" id="{1B8F6572-22F3-4223-B3E9-6E285B44EEBF}"/>
              </a:ext>
            </a:extLst>
          </p:cNvPr>
          <p:cNvSpPr txBox="1">
            <a:spLocks/>
          </p:cNvSpPr>
          <p:nvPr/>
        </p:nvSpPr>
        <p:spPr>
          <a:xfrm>
            <a:off x="9927107" y="3012213"/>
            <a:ext cx="1922404" cy="549404"/>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rgbClr val="BDA477"/>
              </a:buClr>
              <a:buFont typeface="Wingdings" panose="05000000000000000000" pitchFamily="2" charset="2"/>
              <a:buChar char="§"/>
              <a:defRPr sz="2000" kern="1200">
                <a:solidFill>
                  <a:schemeClr val="bg2">
                    <a:lumMod val="10000"/>
                  </a:schemeClr>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BDA477"/>
              </a:buClr>
              <a:buSzPct val="70000"/>
              <a:buFont typeface="Wingdings" panose="05000000000000000000" pitchFamily="2" charset="2"/>
              <a:buChar char="§"/>
              <a:defRPr sz="1800" kern="1200">
                <a:solidFill>
                  <a:schemeClr val="bg2">
                    <a:lumMod val="10000"/>
                  </a:schemeClr>
                </a:solidFill>
                <a:latin typeface="Calibri Light" panose="020F0302020204030204" pitchFamily="34" charset="0"/>
                <a:ea typeface="+mn-ea"/>
                <a:cs typeface="Calibri Light" panose="020F0302020204030204" pitchFamily="34" charset="0"/>
              </a:defRPr>
            </a:lvl2pPr>
            <a:lvl3pPr marL="1143000" indent="-228600" algn="l" defTabSz="457200" rtl="0" eaLnBrk="1" latinLnBrk="0" hangingPunct="1">
              <a:spcBef>
                <a:spcPct val="20000"/>
              </a:spcBef>
              <a:buClr>
                <a:srgbClr val="BDA477"/>
              </a:buClr>
              <a:buSzPct val="70000"/>
              <a:buFont typeface="Wingdings" panose="05000000000000000000" pitchFamily="2" charset="2"/>
              <a:buChar char="§"/>
              <a:defRPr sz="1600" kern="1200">
                <a:solidFill>
                  <a:schemeClr val="bg2">
                    <a:lumMod val="10000"/>
                  </a:schemeClr>
                </a:solidFill>
                <a:latin typeface="Calibri Light" panose="020F0302020204030204" pitchFamily="34" charset="0"/>
                <a:ea typeface="+mn-ea"/>
                <a:cs typeface="Calibri Light" panose="020F0302020204030204" pitchFamily="34" charset="0"/>
              </a:defRPr>
            </a:lvl3pPr>
            <a:lvl4pPr marL="1600200" indent="-228600" algn="l" defTabSz="457200" rtl="0" eaLnBrk="1" latinLnBrk="0" hangingPunct="1">
              <a:spcBef>
                <a:spcPct val="20000"/>
              </a:spcBef>
              <a:buClr>
                <a:srgbClr val="BDA477"/>
              </a:buClr>
              <a:buSzPct val="70000"/>
              <a:buFont typeface="Wingdings" panose="05000000000000000000" pitchFamily="2" charset="2"/>
              <a:buChar char="§"/>
              <a:defRPr sz="1400" kern="1200">
                <a:solidFill>
                  <a:schemeClr val="bg2">
                    <a:lumMod val="10000"/>
                  </a:schemeClr>
                </a:solidFill>
                <a:latin typeface="Calibri Light" panose="020F0302020204030204" pitchFamily="34" charset="0"/>
                <a:ea typeface="+mn-ea"/>
                <a:cs typeface="Calibri Light" panose="020F0302020204030204" pitchFamily="34" charset="0"/>
              </a:defRPr>
            </a:lvl4pPr>
            <a:lvl5pPr marL="2057400" indent="-228600" algn="l" defTabSz="457200" rtl="0" eaLnBrk="1" latinLnBrk="0" hangingPunct="1">
              <a:spcBef>
                <a:spcPct val="20000"/>
              </a:spcBef>
              <a:buClr>
                <a:srgbClr val="BDA477"/>
              </a:buClr>
              <a:buFont typeface="Wingdings" panose="05000000000000000000" pitchFamily="2" charset="2"/>
              <a:buChar char="§"/>
              <a:defRPr sz="20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Wingdings" panose="05000000000000000000" pitchFamily="2" charset="2"/>
              <a:buNone/>
            </a:pPr>
            <a:r>
              <a:rPr lang="de-DE" sz="1800" b="1" dirty="0">
                <a:solidFill>
                  <a:srgbClr val="2E4F4C"/>
                </a:solidFill>
              </a:rPr>
              <a:t>Hohe Transaktionskosten</a:t>
            </a:r>
          </a:p>
          <a:p>
            <a:pPr algn="ctr"/>
            <a:endParaRPr lang="de-DE" sz="1800" b="1" dirty="0">
              <a:solidFill>
                <a:srgbClr val="2E4F4C"/>
              </a:solidFill>
            </a:endParaRPr>
          </a:p>
          <a:p>
            <a:pPr algn="ctr"/>
            <a:endParaRPr lang="de-DE" sz="1800" b="1" dirty="0">
              <a:solidFill>
                <a:srgbClr val="2E4F4C"/>
              </a:solidFill>
            </a:endParaRPr>
          </a:p>
        </p:txBody>
      </p:sp>
      <p:sp>
        <p:nvSpPr>
          <p:cNvPr id="8" name="Inhaltsplatzhalter 1">
            <a:extLst>
              <a:ext uri="{FF2B5EF4-FFF2-40B4-BE49-F238E27FC236}">
                <a16:creationId xmlns:a16="http://schemas.microsoft.com/office/drawing/2014/main" id="{3ABC1976-E3F1-4971-BC09-DBB901F961FB}"/>
              </a:ext>
            </a:extLst>
          </p:cNvPr>
          <p:cNvSpPr txBox="1">
            <a:spLocks/>
          </p:cNvSpPr>
          <p:nvPr/>
        </p:nvSpPr>
        <p:spPr>
          <a:xfrm>
            <a:off x="10213724" y="4955012"/>
            <a:ext cx="1305368" cy="45910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rgbClr val="BDA477"/>
              </a:buClr>
              <a:buFont typeface="Wingdings" panose="05000000000000000000" pitchFamily="2" charset="2"/>
              <a:buChar char="§"/>
              <a:defRPr sz="2000" kern="1200">
                <a:solidFill>
                  <a:schemeClr val="bg2">
                    <a:lumMod val="10000"/>
                  </a:schemeClr>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BDA477"/>
              </a:buClr>
              <a:buSzPct val="70000"/>
              <a:buFont typeface="Wingdings" panose="05000000000000000000" pitchFamily="2" charset="2"/>
              <a:buChar char="§"/>
              <a:defRPr sz="1800" kern="1200">
                <a:solidFill>
                  <a:schemeClr val="bg2">
                    <a:lumMod val="10000"/>
                  </a:schemeClr>
                </a:solidFill>
                <a:latin typeface="Calibri Light" panose="020F0302020204030204" pitchFamily="34" charset="0"/>
                <a:ea typeface="+mn-ea"/>
                <a:cs typeface="Calibri Light" panose="020F0302020204030204" pitchFamily="34" charset="0"/>
              </a:defRPr>
            </a:lvl2pPr>
            <a:lvl3pPr marL="1143000" indent="-228600" algn="l" defTabSz="457200" rtl="0" eaLnBrk="1" latinLnBrk="0" hangingPunct="1">
              <a:spcBef>
                <a:spcPct val="20000"/>
              </a:spcBef>
              <a:buClr>
                <a:srgbClr val="BDA477"/>
              </a:buClr>
              <a:buSzPct val="70000"/>
              <a:buFont typeface="Wingdings" panose="05000000000000000000" pitchFamily="2" charset="2"/>
              <a:buChar char="§"/>
              <a:defRPr sz="1600" kern="1200">
                <a:solidFill>
                  <a:schemeClr val="bg2">
                    <a:lumMod val="10000"/>
                  </a:schemeClr>
                </a:solidFill>
                <a:latin typeface="Calibri Light" panose="020F0302020204030204" pitchFamily="34" charset="0"/>
                <a:ea typeface="+mn-ea"/>
                <a:cs typeface="Calibri Light" panose="020F0302020204030204" pitchFamily="34" charset="0"/>
              </a:defRPr>
            </a:lvl3pPr>
            <a:lvl4pPr marL="1600200" indent="-228600" algn="l" defTabSz="457200" rtl="0" eaLnBrk="1" latinLnBrk="0" hangingPunct="1">
              <a:spcBef>
                <a:spcPct val="20000"/>
              </a:spcBef>
              <a:buClr>
                <a:srgbClr val="BDA477"/>
              </a:buClr>
              <a:buSzPct val="70000"/>
              <a:buFont typeface="Wingdings" panose="05000000000000000000" pitchFamily="2" charset="2"/>
              <a:buChar char="§"/>
              <a:defRPr sz="1400" kern="1200">
                <a:solidFill>
                  <a:schemeClr val="bg2">
                    <a:lumMod val="10000"/>
                  </a:schemeClr>
                </a:solidFill>
                <a:latin typeface="Calibri Light" panose="020F0302020204030204" pitchFamily="34" charset="0"/>
                <a:ea typeface="+mn-ea"/>
                <a:cs typeface="Calibri Light" panose="020F0302020204030204" pitchFamily="34" charset="0"/>
              </a:defRPr>
            </a:lvl4pPr>
            <a:lvl5pPr marL="2057400" indent="-228600" algn="l" defTabSz="457200" rtl="0" eaLnBrk="1" latinLnBrk="0" hangingPunct="1">
              <a:spcBef>
                <a:spcPct val="20000"/>
              </a:spcBef>
              <a:buClr>
                <a:srgbClr val="BDA477"/>
              </a:buClr>
              <a:buFont typeface="Wingdings" panose="05000000000000000000" pitchFamily="2" charset="2"/>
              <a:buChar char="§"/>
              <a:defRPr sz="20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Wingdings" panose="05000000000000000000" pitchFamily="2" charset="2"/>
              <a:buNone/>
            </a:pPr>
            <a:r>
              <a:rPr lang="de-DE" sz="1800" b="1" dirty="0">
                <a:solidFill>
                  <a:srgbClr val="2E4F4C"/>
                </a:solidFill>
              </a:rPr>
              <a:t>Rendite sinkt</a:t>
            </a:r>
          </a:p>
          <a:p>
            <a:pPr algn="ctr"/>
            <a:endParaRPr lang="de-DE" sz="1800" b="1" dirty="0">
              <a:solidFill>
                <a:srgbClr val="2E4F4C"/>
              </a:solidFill>
            </a:endParaRPr>
          </a:p>
          <a:p>
            <a:pPr algn="ctr"/>
            <a:endParaRPr lang="de-DE" sz="1800" b="1" dirty="0">
              <a:solidFill>
                <a:srgbClr val="2E4F4C"/>
              </a:solidFill>
            </a:endParaRPr>
          </a:p>
        </p:txBody>
      </p:sp>
      <p:pic>
        <p:nvPicPr>
          <p:cNvPr id="10" name="Grafik 9">
            <a:extLst>
              <a:ext uri="{FF2B5EF4-FFF2-40B4-BE49-F238E27FC236}">
                <a16:creationId xmlns:a16="http://schemas.microsoft.com/office/drawing/2014/main" id="{5BE501F3-E9DD-46C1-AC85-F5C7908F0659}"/>
              </a:ext>
            </a:extLst>
          </p:cNvPr>
          <p:cNvPicPr>
            <a:picLocks noChangeAspect="1"/>
          </p:cNvPicPr>
          <p:nvPr/>
        </p:nvPicPr>
        <p:blipFill>
          <a:blip r:embed="rId2"/>
          <a:stretch>
            <a:fillRect/>
          </a:stretch>
        </p:blipFill>
        <p:spPr>
          <a:xfrm>
            <a:off x="10613607" y="2331607"/>
            <a:ext cx="555792" cy="549404"/>
          </a:xfrm>
          <a:prstGeom prst="rect">
            <a:avLst/>
          </a:prstGeom>
        </p:spPr>
      </p:pic>
      <p:pic>
        <p:nvPicPr>
          <p:cNvPr id="11" name="Grafik 10">
            <a:extLst>
              <a:ext uri="{FF2B5EF4-FFF2-40B4-BE49-F238E27FC236}">
                <a16:creationId xmlns:a16="http://schemas.microsoft.com/office/drawing/2014/main" id="{E3F257EC-6473-431F-BC1A-336FC52241F3}"/>
              </a:ext>
            </a:extLst>
          </p:cNvPr>
          <p:cNvPicPr>
            <a:picLocks noChangeAspect="1"/>
          </p:cNvPicPr>
          <p:nvPr/>
        </p:nvPicPr>
        <p:blipFill>
          <a:blip r:embed="rId3"/>
          <a:stretch>
            <a:fillRect/>
          </a:stretch>
        </p:blipFill>
        <p:spPr>
          <a:xfrm>
            <a:off x="10591706" y="4278187"/>
            <a:ext cx="549405" cy="549405"/>
          </a:xfrm>
          <a:prstGeom prst="rect">
            <a:avLst/>
          </a:prstGeom>
        </p:spPr>
      </p:pic>
      <p:pic>
        <p:nvPicPr>
          <p:cNvPr id="12" name="Grafik 11">
            <a:extLst>
              <a:ext uri="{FF2B5EF4-FFF2-40B4-BE49-F238E27FC236}">
                <a16:creationId xmlns:a16="http://schemas.microsoft.com/office/drawing/2014/main" id="{C7988156-EBF1-4DF3-BF7C-AAD40E37705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5579" r="9093"/>
          <a:stretch/>
        </p:blipFill>
        <p:spPr>
          <a:xfrm>
            <a:off x="410627" y="891846"/>
            <a:ext cx="9236595" cy="5412347"/>
          </a:xfrm>
          <a:prstGeom prst="rect">
            <a:avLst/>
          </a:prstGeom>
        </p:spPr>
      </p:pic>
    </p:spTree>
    <p:extLst>
      <p:ext uri="{BB962C8B-B14F-4D97-AF65-F5344CB8AC3E}">
        <p14:creationId xmlns:p14="http://schemas.microsoft.com/office/powerpoint/2010/main" val="30637038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B03E5A0-749E-4012-35CA-96AFE8DEB83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42" name="think-cell Folie" r:id="rId4" imgW="305" imgH="303" progId="TCLayout.ActiveDocument.1">
                  <p:embed/>
                </p:oleObj>
              </mc:Choice>
              <mc:Fallback>
                <p:oleObj name="think-cell Folie" r:id="rId4" imgW="305" imgH="303" progId="TCLayout.ActiveDocument.1">
                  <p:embed/>
                  <p:pic>
                    <p:nvPicPr>
                      <p:cNvPr id="7" name="think-cell data - do not delete" hidden="1">
                        <a:extLst>
                          <a:ext uri="{FF2B5EF4-FFF2-40B4-BE49-F238E27FC236}">
                            <a16:creationId xmlns:a16="http://schemas.microsoft.com/office/drawing/2014/main" id="{5B03E5A0-749E-4012-35CA-96AFE8DEB83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AE9650B-5C36-000C-7DFF-1A83B96223D0}"/>
              </a:ext>
            </a:extLst>
          </p:cNvPr>
          <p:cNvSpPr>
            <a:spLocks noGrp="1"/>
          </p:cNvSpPr>
          <p:nvPr>
            <p:ph type="title"/>
          </p:nvPr>
        </p:nvSpPr>
        <p:spPr/>
        <p:txBody>
          <a:bodyPr/>
          <a:lstStyle/>
          <a:p>
            <a:r>
              <a:rPr lang="de-DE" dirty="0"/>
              <a:t>Zielgruppenfokus</a:t>
            </a:r>
            <a:endParaRPr lang="en-US" dirty="0"/>
          </a:p>
        </p:txBody>
      </p:sp>
      <p:sp>
        <p:nvSpPr>
          <p:cNvPr id="3" name="Foliennummernplatzhalter 2">
            <a:extLst>
              <a:ext uri="{FF2B5EF4-FFF2-40B4-BE49-F238E27FC236}">
                <a16:creationId xmlns:a16="http://schemas.microsoft.com/office/drawing/2014/main" id="{7D6B8D7B-4FD3-11BF-5FFE-6DDD9A7B8F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4" name="Inhaltsplatzhalter 2">
            <a:extLst>
              <a:ext uri="{FF2B5EF4-FFF2-40B4-BE49-F238E27FC236}">
                <a16:creationId xmlns:a16="http://schemas.microsoft.com/office/drawing/2014/main" id="{273C0B5E-B6E4-9F34-5A25-EB5AD1BD2E60}"/>
              </a:ext>
            </a:extLst>
          </p:cNvPr>
          <p:cNvSpPr txBox="1">
            <a:spLocks/>
          </p:cNvSpPr>
          <p:nvPr/>
        </p:nvSpPr>
        <p:spPr>
          <a:xfrm>
            <a:off x="410626" y="1556792"/>
            <a:ext cx="11205641" cy="4691608"/>
          </a:xfrm>
          <a:prstGeom prst="rect">
            <a:avLst/>
          </a:prstGeom>
        </p:spPr>
        <p:txBody>
          <a:bodyPr/>
          <a:lstStyle>
            <a:lvl1pPr marL="252000" indent="-180000" algn="l" defTabSz="914400" rtl="0" eaLnBrk="1" latinLnBrk="0" hangingPunct="1">
              <a:lnSpc>
                <a:spcPct val="100000"/>
              </a:lnSpc>
              <a:spcBef>
                <a:spcPts val="0"/>
              </a:spcBef>
              <a:spcAft>
                <a:spcPts val="600"/>
              </a:spcAft>
              <a:buClr>
                <a:srgbClr val="BDA577"/>
              </a:buClr>
              <a:buFont typeface="Wingdings" panose="05000000000000000000" pitchFamily="2" charset="2"/>
              <a:buChar char="§"/>
              <a:defRPr lang="de-DE" sz="1800" kern="1200" dirty="0" smtClean="0">
                <a:solidFill>
                  <a:schemeClr val="tx1"/>
                </a:solidFill>
                <a:latin typeface="+mj-lt"/>
                <a:ea typeface="+mn-ea"/>
                <a:cs typeface="+mn-cs"/>
              </a:defRPr>
            </a:lvl1pPr>
            <a:lvl2pPr marL="504000" indent="-180000" algn="l" defTabSz="914400" rtl="0" eaLnBrk="1" latinLnBrk="0" hangingPunct="1">
              <a:lnSpc>
                <a:spcPct val="100000"/>
              </a:lnSpc>
              <a:spcBef>
                <a:spcPts val="0"/>
              </a:spcBef>
              <a:spcAft>
                <a:spcPts val="600"/>
              </a:spcAft>
              <a:buClr>
                <a:srgbClr val="BDA577"/>
              </a:buClr>
              <a:buFont typeface="Courier New" panose="02070309020205020404" pitchFamily="49" charset="0"/>
              <a:buChar char="o"/>
              <a:defRPr lang="de-DE" sz="1600" b="0" kern="1200" dirty="0" smtClean="0">
                <a:solidFill>
                  <a:schemeClr val="tx1"/>
                </a:solidFill>
                <a:latin typeface="+mj-lt"/>
                <a:ea typeface="+mn-ea"/>
                <a:cs typeface="+mn-cs"/>
              </a:defRPr>
            </a:lvl2pPr>
            <a:lvl3pPr marL="756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400" kern="1200" dirty="0" smtClean="0">
                <a:solidFill>
                  <a:schemeClr val="tx1"/>
                </a:solidFill>
                <a:latin typeface="+mj-lt"/>
                <a:ea typeface="+mn-ea"/>
                <a:cs typeface="+mn-cs"/>
              </a:defRPr>
            </a:lvl3pPr>
            <a:lvl4pPr marL="1008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200" kern="1200" dirty="0" smtClean="0">
                <a:solidFill>
                  <a:schemeClr val="tx1"/>
                </a:solidFill>
                <a:latin typeface="+mj-lt"/>
                <a:ea typeface="+mn-ea"/>
                <a:cs typeface="+mn-cs"/>
              </a:defRPr>
            </a:lvl4pPr>
            <a:lvl5pPr marL="1260000" indent="-180000" algn="l" defTabSz="914400" rtl="0" eaLnBrk="1" latinLnBrk="0" hangingPunct="1">
              <a:lnSpc>
                <a:spcPct val="100000"/>
              </a:lnSpc>
              <a:spcBef>
                <a:spcPts val="0"/>
              </a:spcBef>
              <a:spcAft>
                <a:spcPts val="600"/>
              </a:spcAft>
              <a:buClr>
                <a:srgbClr val="BDA577"/>
              </a:buClr>
              <a:buFont typeface="Symbol" panose="05050102010706020507" pitchFamily="18" charset="2"/>
              <a:buChar char="-"/>
              <a:defRPr lang="de-DE" sz="1200" kern="1200" dirty="0">
                <a:solidFill>
                  <a:schemeClr val="tx1"/>
                </a:solidFill>
                <a:latin typeface="+mj-lt"/>
                <a:ea typeface="+mn-ea"/>
                <a:cs typeface="+mn-cs"/>
              </a:defRPr>
            </a:lvl5pPr>
            <a:lvl6pPr marL="1512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6pPr>
            <a:lvl7pPr marL="1764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7pPr>
            <a:lvl8pPr marL="2016000" indent="-180000" algn="l" defTabSz="914400" rtl="0" eaLnBrk="1" latinLnBrk="0" hangingPunct="1">
              <a:lnSpc>
                <a:spcPct val="10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8pPr>
            <a:lvl9pPr marL="2268000" indent="-180000" algn="l" defTabSz="914400" rtl="0" eaLnBrk="1" latinLnBrk="0" hangingPunct="1">
              <a:lnSpc>
                <a:spcPct val="90000"/>
              </a:lnSpc>
              <a:spcBef>
                <a:spcPts val="0"/>
              </a:spcBef>
              <a:spcAft>
                <a:spcPts val="600"/>
              </a:spcAft>
              <a:buClr>
                <a:schemeClr val="bg2"/>
              </a:buClr>
              <a:buFont typeface="Symbol" panose="05050102010706020507" pitchFamily="18" charset="2"/>
              <a:buChar char="-"/>
              <a:defRPr sz="1200" kern="1200">
                <a:solidFill>
                  <a:schemeClr val="tx1"/>
                </a:solidFill>
                <a:latin typeface="+mj-lt"/>
                <a:ea typeface="+mn-ea"/>
                <a:cs typeface="+mn-cs"/>
              </a:defRPr>
            </a:lvl9pPr>
          </a:lstStyle>
          <a:p>
            <a:r>
              <a:rPr lang="de-DE" b="1" dirty="0"/>
              <a:t>Kunden mit größerem offenem Investmentdepot</a:t>
            </a:r>
          </a:p>
          <a:p>
            <a:pPr lvl="1"/>
            <a:r>
              <a:rPr lang="de-DE" dirty="0"/>
              <a:t>Kunde hat Argumentation zu Unternehmensbeteiligung </a:t>
            </a:r>
            <a:r>
              <a:rPr lang="de-DE" dirty="0" err="1"/>
              <a:t>grds</a:t>
            </a:r>
            <a:r>
              <a:rPr lang="de-DE" dirty="0"/>
              <a:t>. schon „verstanden“</a:t>
            </a:r>
          </a:p>
          <a:p>
            <a:pPr lvl="1"/>
            <a:r>
              <a:rPr lang="de-DE" dirty="0"/>
              <a:t>Schwer für VP, den nächsten offenen Fonds zu verkaufen</a:t>
            </a:r>
          </a:p>
          <a:p>
            <a:pPr lvl="1"/>
            <a:r>
              <a:rPr lang="de-DE" dirty="0"/>
              <a:t>Exklusive Kundenansprache mit PE möglich</a:t>
            </a:r>
          </a:p>
          <a:p>
            <a:pPr lvl="1"/>
            <a:r>
              <a:rPr lang="de-DE" dirty="0"/>
              <a:t>Umschichtung („Gewinnmitnahme“) vom volatilen Aktienmarkt in schwankungsärmere private </a:t>
            </a:r>
            <a:r>
              <a:rPr lang="de-DE" dirty="0" err="1"/>
              <a:t>markets</a:t>
            </a:r>
            <a:r>
              <a:rPr lang="de-DE" dirty="0"/>
              <a:t> </a:t>
            </a:r>
          </a:p>
          <a:p>
            <a:pPr lvl="1"/>
            <a:endParaRPr lang="de-DE" dirty="0"/>
          </a:p>
          <a:p>
            <a:r>
              <a:rPr lang="de-DE" b="1" dirty="0"/>
              <a:t>Kunden mit Immobilieninteresse / -</a:t>
            </a:r>
            <a:r>
              <a:rPr lang="de-DE" b="1" dirty="0" err="1"/>
              <a:t>exposure</a:t>
            </a:r>
            <a:endParaRPr lang="de-DE" b="1" dirty="0"/>
          </a:p>
          <a:p>
            <a:pPr lvl="1"/>
            <a:r>
              <a:rPr lang="de-DE" dirty="0"/>
              <a:t>Immobilienfinanzierung und Kauf schwieriger geworfen – Kunden sind aber </a:t>
            </a:r>
            <a:r>
              <a:rPr lang="de-DE" dirty="0" err="1"/>
              <a:t>grds</a:t>
            </a:r>
            <a:r>
              <a:rPr lang="de-DE" dirty="0"/>
              <a:t>. real </a:t>
            </a:r>
            <a:r>
              <a:rPr lang="de-DE" dirty="0" err="1"/>
              <a:t>assets</a:t>
            </a:r>
            <a:r>
              <a:rPr lang="de-DE" dirty="0"/>
              <a:t> interessiert</a:t>
            </a:r>
          </a:p>
          <a:p>
            <a:pPr lvl="1"/>
            <a:r>
              <a:rPr lang="de-DE" dirty="0"/>
              <a:t>PE als real </a:t>
            </a:r>
            <a:r>
              <a:rPr lang="de-DE" dirty="0" err="1"/>
              <a:t>assets</a:t>
            </a:r>
            <a:r>
              <a:rPr lang="de-DE" dirty="0"/>
              <a:t> Alternative zu Immobilien positionieren</a:t>
            </a:r>
          </a:p>
          <a:p>
            <a:pPr lvl="1"/>
            <a:endParaRPr lang="de-DE" dirty="0"/>
          </a:p>
          <a:p>
            <a:r>
              <a:rPr lang="de-DE" b="1" dirty="0"/>
              <a:t>Kunden mit hoher Sparquote</a:t>
            </a:r>
          </a:p>
          <a:p>
            <a:pPr lvl="1"/>
            <a:r>
              <a:rPr lang="de-DE" dirty="0"/>
              <a:t>Anstatt 100% Sparquote im offenen Bereich 2/3 offen 1/3 Private </a:t>
            </a:r>
            <a:r>
              <a:rPr lang="de-DE" dirty="0" err="1"/>
              <a:t>Markets</a:t>
            </a:r>
            <a:r>
              <a:rPr lang="de-DE" dirty="0"/>
              <a:t> Sparplan</a:t>
            </a:r>
          </a:p>
        </p:txBody>
      </p:sp>
    </p:spTree>
    <p:extLst>
      <p:ext uri="{BB962C8B-B14F-4D97-AF65-F5344CB8AC3E}">
        <p14:creationId xmlns:p14="http://schemas.microsoft.com/office/powerpoint/2010/main" val="3166422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BCA5C-74E9-E475-5EF4-6F7E6C0FEF3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FFB58CA-48F1-69F1-044E-E6B7B7489734}"/>
              </a:ext>
            </a:extLst>
          </p:cNvPr>
          <p:cNvSpPr>
            <a:spLocks noGrp="1"/>
          </p:cNvSpPr>
          <p:nvPr>
            <p:ph type="ctrTitle"/>
          </p:nvPr>
        </p:nvSpPr>
        <p:spPr>
          <a:xfrm>
            <a:off x="515938" y="1980883"/>
            <a:ext cx="10329540" cy="1846659"/>
          </a:xfrm>
        </p:spPr>
        <p:txBody>
          <a:bodyPr/>
          <a:lstStyle/>
          <a:p>
            <a:r>
              <a:rPr lang="de-DE" dirty="0"/>
              <a:t>WAS MACHEN INSTITUTIONELLE INVESTOREN?</a:t>
            </a:r>
            <a:endParaRPr lang="de-DE" sz="2800" dirty="0"/>
          </a:p>
        </p:txBody>
      </p:sp>
    </p:spTree>
    <p:extLst>
      <p:ext uri="{BB962C8B-B14F-4D97-AF65-F5344CB8AC3E}">
        <p14:creationId xmlns:p14="http://schemas.microsoft.com/office/powerpoint/2010/main" val="22397046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Vorteile für Sie als Berater</a:t>
            </a:r>
          </a:p>
        </p:txBody>
      </p:sp>
      <p:sp>
        <p:nvSpPr>
          <p:cNvPr id="3" name="Foliennummernplatzhalter 2"/>
          <p:cNvSpPr>
            <a:spLocks noGrp="1"/>
          </p:cNvSpPr>
          <p:nvPr>
            <p:ph type="sldNum" sz="quarter" idx="10"/>
          </p:nvPr>
        </p:nvSpPr>
        <p:spPr/>
        <p:txBody>
          <a:bodyPr/>
          <a:lstStyle/>
          <a:p>
            <a:fld id="{8C53CBBC-2A40-42BD-8BFF-8879D663E8DB}" type="slidenum">
              <a:rPr lang="de-DE" smtClean="0"/>
              <a:pPr/>
              <a:t>50</a:t>
            </a:fld>
            <a:endParaRPr lang="de-DE" dirty="0"/>
          </a:p>
        </p:txBody>
      </p:sp>
      <p:graphicFrame>
        <p:nvGraphicFramePr>
          <p:cNvPr id="10" name="Tabelle 9">
            <a:extLst>
              <a:ext uri="{FF2B5EF4-FFF2-40B4-BE49-F238E27FC236}">
                <a16:creationId xmlns:a16="http://schemas.microsoft.com/office/drawing/2014/main" id="{BD2F9B99-13E4-433E-907A-B72FAA86CCFA}"/>
              </a:ext>
            </a:extLst>
          </p:cNvPr>
          <p:cNvGraphicFramePr>
            <a:graphicFrameLocks noGrp="1"/>
          </p:cNvGraphicFramePr>
          <p:nvPr/>
        </p:nvGraphicFramePr>
        <p:xfrm>
          <a:off x="7977034" y="1599664"/>
          <a:ext cx="3490377" cy="4872793"/>
        </p:xfrm>
        <a:graphic>
          <a:graphicData uri="http://schemas.openxmlformats.org/drawingml/2006/table">
            <a:tbl>
              <a:tblPr firstRow="1" bandRow="1"/>
              <a:tblGrid>
                <a:gridCol w="3490377">
                  <a:extLst>
                    <a:ext uri="{9D8B030D-6E8A-4147-A177-3AD203B41FA5}">
                      <a16:colId xmlns:a16="http://schemas.microsoft.com/office/drawing/2014/main" val="2911745454"/>
                    </a:ext>
                  </a:extLst>
                </a:gridCol>
              </a:tblGrid>
              <a:tr h="650241">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pPr>
                      <a:r>
                        <a:rPr lang="de-DE" sz="20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Marktchance für Neukunden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E4F4C"/>
                    </a:solidFill>
                  </a:tcPr>
                </a:tc>
                <a:extLst>
                  <a:ext uri="{0D108BD9-81ED-4DB2-BD59-A6C34878D82A}">
                    <a16:rowId xmlns:a16="http://schemas.microsoft.com/office/drawing/2014/main" val="484472958"/>
                  </a:ext>
                </a:extLst>
              </a:tr>
              <a:tr h="77002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None/>
                      </a:pPr>
                      <a:r>
                        <a:rPr lang="de-DE" sz="18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Alleinstellungsmerkmal</a:t>
                      </a:r>
                      <a:endParaRPr lang="de-DE" sz="18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marL="137160" marR="137160" marT="137160" marB="13716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183342934"/>
                  </a:ext>
                </a:extLst>
              </a:tr>
              <a:tr h="132347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None/>
                      </a:pPr>
                      <a:r>
                        <a:rPr lang="de-DE" sz="18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Berater bietet Kunden </a:t>
                      </a:r>
                      <a:r>
                        <a:rPr lang="de-DE" sz="18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echten Mehrwert</a:t>
                      </a:r>
                    </a:p>
                  </a:txBody>
                  <a:tcPr marL="137160" marR="137160" marT="137160" marB="13716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238927541"/>
                  </a:ext>
                </a:extLst>
              </a:tr>
              <a:tr h="105877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None/>
                      </a:pPr>
                      <a:r>
                        <a:rPr lang="de-DE" sz="18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„Ich kann es auch </a:t>
                      </a:r>
                      <a:r>
                        <a:rPr lang="de-DE" sz="18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ohne Berater“ gibt es nicht</a:t>
                      </a:r>
                    </a:p>
                  </a:txBody>
                  <a:tcPr marL="137160" marR="137160" marT="137160" marB="13716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4225271479"/>
                  </a:ext>
                </a:extLst>
              </a:tr>
              <a:tr h="107027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None/>
                      </a:pPr>
                      <a:r>
                        <a:rPr lang="de-DE" sz="1800"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a:t>
                      </a:r>
                      <a:r>
                        <a:rPr lang="de-DE" sz="1800" b="1"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Neukundenpotenzial</a:t>
                      </a:r>
                      <a:r>
                        <a:rPr lang="de-DE" sz="1800"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a:t>
                      </a:r>
                      <a:r>
                        <a:rPr lang="de-DE" sz="1800" baseline="0"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                                         </a:t>
                      </a:r>
                      <a:endParaRPr lang="de-DE" sz="1800"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endParaRPr>
                    </a:p>
                    <a:p>
                      <a:pPr marL="0" indent="0">
                        <a:buNone/>
                      </a:pPr>
                      <a:r>
                        <a:rPr lang="de-DE"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	</a:t>
                      </a:r>
                    </a:p>
                  </a:txBody>
                  <a:tcPr marL="137160" marR="137160" marT="137160" marB="13716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755478107"/>
                  </a:ext>
                </a:extLst>
              </a:tr>
            </a:tbl>
          </a:graphicData>
        </a:graphic>
      </p:graphicFrame>
      <p:graphicFrame>
        <p:nvGraphicFramePr>
          <p:cNvPr id="11" name="Tabelle 10">
            <a:extLst>
              <a:ext uri="{FF2B5EF4-FFF2-40B4-BE49-F238E27FC236}">
                <a16:creationId xmlns:a16="http://schemas.microsoft.com/office/drawing/2014/main" id="{5E16E755-470B-4D1A-BA4F-B44B6952396A}"/>
              </a:ext>
            </a:extLst>
          </p:cNvPr>
          <p:cNvGraphicFramePr>
            <a:graphicFrameLocks noGrp="1"/>
          </p:cNvGraphicFramePr>
          <p:nvPr/>
        </p:nvGraphicFramePr>
        <p:xfrm>
          <a:off x="516060" y="1599664"/>
          <a:ext cx="3490377" cy="4757983"/>
        </p:xfrm>
        <a:graphic>
          <a:graphicData uri="http://schemas.openxmlformats.org/drawingml/2006/table">
            <a:tbl>
              <a:tblPr firstRow="1" bandRow="1"/>
              <a:tblGrid>
                <a:gridCol w="3490377">
                  <a:extLst>
                    <a:ext uri="{9D8B030D-6E8A-4147-A177-3AD203B41FA5}">
                      <a16:colId xmlns:a16="http://schemas.microsoft.com/office/drawing/2014/main" val="590932709"/>
                    </a:ext>
                  </a:extLst>
                </a:gridCol>
              </a:tblGrid>
              <a:tr h="650241">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pPr>
                      <a:r>
                        <a:rPr lang="de-DE" sz="20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Portfolio Benefits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E4F4C"/>
                    </a:solidFill>
                  </a:tcPr>
                </a:tc>
                <a:extLst>
                  <a:ext uri="{0D108BD9-81ED-4DB2-BD59-A6C34878D82A}">
                    <a16:rowId xmlns:a16="http://schemas.microsoft.com/office/drawing/2014/main" val="484472958"/>
                  </a:ext>
                </a:extLst>
              </a:tr>
              <a:tr h="73047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8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Diversifikation</a:t>
                      </a:r>
                      <a:endParaRPr lang="de-DE" sz="18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a:txBody>
                  <a:tcPr marL="137160" marR="137160" marT="137160" marB="13716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183342934"/>
                  </a:ext>
                </a:extLst>
              </a:tr>
              <a:tr h="135098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None/>
                      </a:pPr>
                      <a:r>
                        <a:rPr lang="de-DE" sz="18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Gute Rendite </a:t>
                      </a:r>
                      <a:r>
                        <a:rPr lang="de-DE" sz="18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wie Aktienfonds</a:t>
                      </a:r>
                    </a:p>
                  </a:txBody>
                  <a:tcPr marL="137160" marR="137160" marT="137160" marB="13716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238927541"/>
                  </a:ext>
                </a:extLst>
              </a:tr>
              <a:tr h="105877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None/>
                      </a:pPr>
                      <a:r>
                        <a:rPr lang="de-DE" sz="18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Transformation &amp; Innovation </a:t>
                      </a:r>
                      <a:r>
                        <a:rPr lang="de-DE" sz="18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geschehen abseits der Börse</a:t>
                      </a:r>
                    </a:p>
                  </a:txBody>
                  <a:tcPr marL="137160" marR="137160" marT="137160" marB="13716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4225271479"/>
                  </a:ext>
                </a:extLst>
              </a:tr>
              <a:tr h="9675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None/>
                      </a:pPr>
                      <a:r>
                        <a:rPr lang="de-DE" sz="1800"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a:t>
                      </a:r>
                      <a:r>
                        <a:rPr lang="de-DE" sz="1800" b="1"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Langfristiger Mehrwert </a:t>
                      </a:r>
                      <a:r>
                        <a:rPr lang="de-DE" sz="1800"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für Vermögensmix des Anlegers“</a:t>
                      </a:r>
                    </a:p>
                  </a:txBody>
                  <a:tcPr marL="137160" marR="137160" marT="137160" marB="13716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755478107"/>
                  </a:ext>
                </a:extLst>
              </a:tr>
            </a:tbl>
          </a:graphicData>
        </a:graphic>
      </p:graphicFrame>
      <p:graphicFrame>
        <p:nvGraphicFramePr>
          <p:cNvPr id="12" name="Tabelle 11">
            <a:extLst>
              <a:ext uri="{FF2B5EF4-FFF2-40B4-BE49-F238E27FC236}">
                <a16:creationId xmlns:a16="http://schemas.microsoft.com/office/drawing/2014/main" id="{C0363E06-CCFD-426B-96CF-9E0CC8FF8AA6}"/>
              </a:ext>
            </a:extLst>
          </p:cNvPr>
          <p:cNvGraphicFramePr>
            <a:graphicFrameLocks noGrp="1"/>
          </p:cNvGraphicFramePr>
          <p:nvPr/>
        </p:nvGraphicFramePr>
        <p:xfrm>
          <a:off x="4267164" y="1599664"/>
          <a:ext cx="3449143" cy="4708957"/>
        </p:xfrm>
        <a:graphic>
          <a:graphicData uri="http://schemas.openxmlformats.org/drawingml/2006/table">
            <a:tbl>
              <a:tblPr firstRow="1" bandRow="1"/>
              <a:tblGrid>
                <a:gridCol w="3449143">
                  <a:extLst>
                    <a:ext uri="{9D8B030D-6E8A-4147-A177-3AD203B41FA5}">
                      <a16:colId xmlns:a16="http://schemas.microsoft.com/office/drawing/2014/main" val="1443280112"/>
                    </a:ext>
                  </a:extLst>
                </a:gridCol>
              </a:tblGrid>
              <a:tr h="64008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50000"/>
                        </a:lnSpc>
                      </a:pPr>
                      <a:r>
                        <a:rPr lang="de-DE" sz="20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Bequemerer Berater-Alltag</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E4F4C"/>
                    </a:solidFill>
                  </a:tcPr>
                </a:tc>
                <a:extLst>
                  <a:ext uri="{0D108BD9-81ED-4DB2-BD59-A6C34878D82A}">
                    <a16:rowId xmlns:a16="http://schemas.microsoft.com/office/drawing/2014/main" val="484472958"/>
                  </a:ext>
                </a:extLst>
              </a:tr>
              <a:tr h="75611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8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Weniger </a:t>
                      </a:r>
                      <a:r>
                        <a:rPr lang="de-DE" sz="18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Volatilität</a:t>
                      </a:r>
                      <a:r>
                        <a:rPr lang="de-DE" sz="18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a:t>
                      </a:r>
                    </a:p>
                  </a:txBody>
                  <a:tcPr marL="137160" marR="137160" marT="137160" marB="13716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183342934"/>
                  </a:ext>
                </a:extLst>
              </a:tr>
              <a:tr h="132347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None/>
                      </a:pPr>
                      <a:r>
                        <a:rPr lang="de-DE" sz="18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Weniger </a:t>
                      </a:r>
                      <a:r>
                        <a:rPr lang="de-DE" sz="18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Marktgeräusche</a:t>
                      </a:r>
                      <a:r>
                        <a:rPr lang="de-DE" sz="18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a:t>
                      </a:r>
                    </a:p>
                  </a:txBody>
                  <a:tcPr marL="137160" marR="137160" marT="137160" marB="13716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238927541"/>
                  </a:ext>
                </a:extLst>
              </a:tr>
              <a:tr h="10828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None/>
                      </a:pPr>
                      <a:r>
                        <a:rPr lang="de-DE" sz="18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Längere </a:t>
                      </a:r>
                      <a:r>
                        <a:rPr lang="de-DE" sz="18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Reporting-Intervalle</a:t>
                      </a:r>
                    </a:p>
                  </a:txBody>
                  <a:tcPr marL="137160" marR="137160" marT="137160" marB="13716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4225271479"/>
                  </a:ext>
                </a:extLst>
              </a:tr>
              <a:tr h="906442">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None/>
                      </a:pPr>
                      <a:r>
                        <a:rPr lang="de-DE" sz="1800"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a:t>
                      </a:r>
                      <a:r>
                        <a:rPr lang="de-DE" sz="1800" b="1"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Weniger Stress</a:t>
                      </a:r>
                      <a:r>
                        <a:rPr lang="de-DE" sz="1800"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 den Anleger auf Kurs zu halten“</a:t>
                      </a:r>
                      <a:r>
                        <a:rPr lang="de-DE" sz="1800" dirty="0">
                          <a:solidFill>
                            <a:srgbClr val="2E4F4C"/>
                          </a:solidFill>
                          <a:latin typeface="Calibri Light" panose="020F0302020204030204" pitchFamily="34" charset="0"/>
                          <a:ea typeface="Calibri Light" panose="020F0302020204030204" pitchFamily="34" charset="0"/>
                          <a:cs typeface="Calibri Light" panose="020F0302020204030204" pitchFamily="34" charset="0"/>
                        </a:rPr>
                        <a:t>	</a:t>
                      </a:r>
                    </a:p>
                  </a:txBody>
                  <a:tcPr marL="137160" marR="137160" marT="137160" marB="13716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755478107"/>
                  </a:ext>
                </a:extLst>
              </a:tr>
            </a:tbl>
          </a:graphicData>
        </a:graphic>
      </p:graphicFrame>
    </p:spTree>
    <p:extLst>
      <p:ext uri="{BB962C8B-B14F-4D97-AF65-F5344CB8AC3E}">
        <p14:creationId xmlns:p14="http://schemas.microsoft.com/office/powerpoint/2010/main" val="24707923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B03E5A0-749E-4012-35CA-96AFE8DEB83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66" name="think-cell Folie" r:id="rId5" imgW="305" imgH="303" progId="TCLayout.ActiveDocument.1">
                  <p:embed/>
                </p:oleObj>
              </mc:Choice>
              <mc:Fallback>
                <p:oleObj name="think-cell Folie" r:id="rId5" imgW="305" imgH="303" progId="TCLayout.ActiveDocument.1">
                  <p:embed/>
                  <p:pic>
                    <p:nvPicPr>
                      <p:cNvPr id="7" name="think-cell data - do not delete" hidden="1">
                        <a:extLst>
                          <a:ext uri="{FF2B5EF4-FFF2-40B4-BE49-F238E27FC236}">
                            <a16:creationId xmlns:a16="http://schemas.microsoft.com/office/drawing/2014/main" id="{5B03E5A0-749E-4012-35CA-96AFE8DEB83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082F4012-0088-FFA5-1303-37F8A9C33CEE}"/>
              </a:ext>
            </a:extLst>
          </p:cNvPr>
          <p:cNvSpPr>
            <a:spLocks noGrp="1"/>
          </p:cNvSpPr>
          <p:nvPr>
            <p:ph type="title"/>
          </p:nvPr>
        </p:nvSpPr>
        <p:spPr/>
        <p:txBody>
          <a:bodyPr/>
          <a:lstStyle/>
          <a:p>
            <a:r>
              <a:rPr lang="de-DE" dirty="0"/>
              <a:t>PE-Fonds</a:t>
            </a:r>
            <a:r>
              <a:rPr lang="de-DE" b="1" dirty="0">
                <a:solidFill>
                  <a:schemeClr val="bg1"/>
                </a:solidFill>
              </a:rPr>
              <a:t> </a:t>
            </a:r>
            <a:r>
              <a:rPr lang="de-DE" dirty="0"/>
              <a:t>sind geschlossen – Was bedeutet das für den Anleger?</a:t>
            </a:r>
            <a:br>
              <a:rPr lang="de-DE" dirty="0"/>
            </a:br>
            <a:endParaRPr lang="en-US" dirty="0"/>
          </a:p>
        </p:txBody>
      </p:sp>
      <p:sp>
        <p:nvSpPr>
          <p:cNvPr id="3" name="Foliennummernplatzhalter 2">
            <a:extLst>
              <a:ext uri="{FF2B5EF4-FFF2-40B4-BE49-F238E27FC236}">
                <a16:creationId xmlns:a16="http://schemas.microsoft.com/office/drawing/2014/main" id="{7D6B8D7B-4FD3-11BF-5FFE-6DDD9A7B8F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pic>
        <p:nvPicPr>
          <p:cNvPr id="5" name="Grafik 4">
            <a:extLst>
              <a:ext uri="{FF2B5EF4-FFF2-40B4-BE49-F238E27FC236}">
                <a16:creationId xmlns:a16="http://schemas.microsoft.com/office/drawing/2014/main" id="{8EC930D6-DA39-DD71-EEDE-D944A63651B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97579">
            <a:off x="2504364" y="2544384"/>
            <a:ext cx="528391" cy="654199"/>
          </a:xfrm>
          <a:prstGeom prst="rect">
            <a:avLst/>
          </a:prstGeom>
        </p:spPr>
      </p:pic>
      <p:pic>
        <p:nvPicPr>
          <p:cNvPr id="6" name="Grafik 5">
            <a:extLst>
              <a:ext uri="{FF2B5EF4-FFF2-40B4-BE49-F238E27FC236}">
                <a16:creationId xmlns:a16="http://schemas.microsoft.com/office/drawing/2014/main" id="{445DF86C-7FBA-73BD-93A2-7B80AA234A7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55095">
            <a:off x="1189999" y="1768440"/>
            <a:ext cx="1277686" cy="4484997"/>
          </a:xfrm>
          <a:prstGeom prst="rect">
            <a:avLst/>
          </a:prstGeom>
        </p:spPr>
      </p:pic>
      <p:pic>
        <p:nvPicPr>
          <p:cNvPr id="8" name="Grafik 7">
            <a:extLst>
              <a:ext uri="{FF2B5EF4-FFF2-40B4-BE49-F238E27FC236}">
                <a16:creationId xmlns:a16="http://schemas.microsoft.com/office/drawing/2014/main" id="{52B374A3-80C0-6997-F90B-0F1D151850F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348363" y="3783905"/>
            <a:ext cx="614837" cy="340527"/>
          </a:xfrm>
          <a:prstGeom prst="rect">
            <a:avLst/>
          </a:prstGeom>
        </p:spPr>
      </p:pic>
      <p:pic>
        <p:nvPicPr>
          <p:cNvPr id="9" name="Grafik 8">
            <a:extLst>
              <a:ext uri="{FF2B5EF4-FFF2-40B4-BE49-F238E27FC236}">
                <a16:creationId xmlns:a16="http://schemas.microsoft.com/office/drawing/2014/main" id="{FFCC216E-2E30-396C-CEC0-CF585A2CEEA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1007983">
            <a:off x="333763" y="2398101"/>
            <a:ext cx="991793" cy="431430"/>
          </a:xfrm>
          <a:prstGeom prst="rect">
            <a:avLst/>
          </a:prstGeom>
        </p:spPr>
      </p:pic>
      <p:pic>
        <p:nvPicPr>
          <p:cNvPr id="10" name="Grafik 9">
            <a:extLst>
              <a:ext uri="{FF2B5EF4-FFF2-40B4-BE49-F238E27FC236}">
                <a16:creationId xmlns:a16="http://schemas.microsoft.com/office/drawing/2014/main" id="{26EB3198-B245-486E-3F1B-8A58EB6EBD0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21057957">
            <a:off x="688216" y="2867206"/>
            <a:ext cx="251439" cy="425807"/>
          </a:xfrm>
          <a:prstGeom prst="rect">
            <a:avLst/>
          </a:prstGeom>
        </p:spPr>
      </p:pic>
      <p:pic>
        <p:nvPicPr>
          <p:cNvPr id="11" name="Grafik 10">
            <a:extLst>
              <a:ext uri="{FF2B5EF4-FFF2-40B4-BE49-F238E27FC236}">
                <a16:creationId xmlns:a16="http://schemas.microsoft.com/office/drawing/2014/main" id="{C9E9686A-92CC-E1D7-CC97-20C73268041B}"/>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rot="765699">
            <a:off x="826259" y="4299782"/>
            <a:ext cx="526504" cy="421203"/>
          </a:xfrm>
          <a:prstGeom prst="rect">
            <a:avLst/>
          </a:prstGeom>
        </p:spPr>
      </p:pic>
      <p:pic>
        <p:nvPicPr>
          <p:cNvPr id="12" name="Grafik 11">
            <a:extLst>
              <a:ext uri="{FF2B5EF4-FFF2-40B4-BE49-F238E27FC236}">
                <a16:creationId xmlns:a16="http://schemas.microsoft.com/office/drawing/2014/main" id="{4EF77866-E6CF-2DB6-0401-7DD4294CCC34}"/>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825783" y="2257158"/>
            <a:ext cx="1781984" cy="2264729"/>
          </a:xfrm>
          <a:prstGeom prst="rect">
            <a:avLst/>
          </a:prstGeom>
        </p:spPr>
      </p:pic>
      <p:sp>
        <p:nvSpPr>
          <p:cNvPr id="13" name="Textfeld 12">
            <a:extLst>
              <a:ext uri="{FF2B5EF4-FFF2-40B4-BE49-F238E27FC236}">
                <a16:creationId xmlns:a16="http://schemas.microsoft.com/office/drawing/2014/main" id="{168761BA-77E5-2973-F8CD-A89282662942}"/>
              </a:ext>
            </a:extLst>
          </p:cNvPr>
          <p:cNvSpPr txBox="1"/>
          <p:nvPr/>
        </p:nvSpPr>
        <p:spPr>
          <a:xfrm rot="21448699">
            <a:off x="9188562" y="2782796"/>
            <a:ext cx="1288083" cy="1323439"/>
          </a:xfrm>
          <a:prstGeom prst="rect">
            <a:avLst/>
          </a:prstGeom>
          <a:noFill/>
        </p:spPr>
        <p:txBody>
          <a:bodyPr wrap="square" rtlCol="0">
            <a:spAutoFit/>
          </a:bodyPr>
          <a:lstStyle>
            <a:defPPr>
              <a:defRPr lang="de-DE"/>
            </a:defPPr>
            <a:lvl1pPr algn="r">
              <a:defRPr sz="3200" b="1">
                <a:solidFill>
                  <a:srgbClr val="D4C9C2"/>
                </a:solidFill>
                <a:latin typeface="Calibri Light" panose="020F0302020204030204" pitchFamily="34" charset="0"/>
                <a:ea typeface="Calibri Light" panose="020F0302020204030204" pitchFamily="34" charset="0"/>
                <a:cs typeface="Calibri Light" panose="020F0302020204030204" pitchFamily="34" charset="0"/>
              </a:defRPr>
            </a:lvl1pPr>
          </a:lstStyle>
          <a:p>
            <a:pPr algn="ctr"/>
            <a:r>
              <a:rPr lang="de-DE" sz="2400" dirty="0">
                <a:solidFill>
                  <a:schemeClr val="bg1"/>
                </a:solidFill>
              </a:rPr>
              <a:t>Private</a:t>
            </a:r>
            <a:br>
              <a:rPr lang="de-DE" sz="2400" dirty="0">
                <a:solidFill>
                  <a:schemeClr val="bg1"/>
                </a:solidFill>
              </a:rPr>
            </a:br>
            <a:r>
              <a:rPr lang="de-DE" sz="2400" dirty="0">
                <a:solidFill>
                  <a:schemeClr val="bg1"/>
                </a:solidFill>
              </a:rPr>
              <a:t>Equity</a:t>
            </a:r>
            <a:br>
              <a:rPr lang="de-DE" sz="1600" dirty="0">
                <a:solidFill>
                  <a:schemeClr val="bg1"/>
                </a:solidFill>
              </a:rPr>
            </a:br>
            <a:br>
              <a:rPr lang="de-DE" sz="1600" dirty="0">
                <a:solidFill>
                  <a:schemeClr val="bg1"/>
                </a:solidFill>
              </a:rPr>
            </a:br>
            <a:r>
              <a:rPr lang="de-DE" sz="1600" dirty="0">
                <a:solidFill>
                  <a:srgbClr val="BDA477"/>
                </a:solidFill>
              </a:rPr>
              <a:t>Produkte</a:t>
            </a:r>
          </a:p>
        </p:txBody>
      </p:sp>
      <p:sp>
        <p:nvSpPr>
          <p:cNvPr id="14" name="Inhaltsplatzhalter 1">
            <a:extLst>
              <a:ext uri="{FF2B5EF4-FFF2-40B4-BE49-F238E27FC236}">
                <a16:creationId xmlns:a16="http://schemas.microsoft.com/office/drawing/2014/main" id="{6137331F-4C08-34B7-FFE8-ACBD6A1530B2}"/>
              </a:ext>
            </a:extLst>
          </p:cNvPr>
          <p:cNvSpPr txBox="1">
            <a:spLocks/>
          </p:cNvSpPr>
          <p:nvPr/>
        </p:nvSpPr>
        <p:spPr>
          <a:xfrm>
            <a:off x="6945224" y="5209183"/>
            <a:ext cx="5034573" cy="117668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Clr>
                <a:srgbClr val="BDA477"/>
              </a:buClr>
              <a:buFont typeface="Wingdings" panose="05000000000000000000" pitchFamily="2" charset="2"/>
              <a:buChar char="§"/>
              <a:defRPr sz="2000" kern="1200">
                <a:solidFill>
                  <a:schemeClr val="bg2">
                    <a:lumMod val="10000"/>
                  </a:schemeClr>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BDA477"/>
              </a:buClr>
              <a:buSzPct val="70000"/>
              <a:buFont typeface="Wingdings" panose="05000000000000000000" pitchFamily="2" charset="2"/>
              <a:buChar char="§"/>
              <a:defRPr sz="1800" kern="1200">
                <a:solidFill>
                  <a:schemeClr val="bg2">
                    <a:lumMod val="10000"/>
                  </a:schemeClr>
                </a:solidFill>
                <a:latin typeface="Calibri Light" panose="020F0302020204030204" pitchFamily="34" charset="0"/>
                <a:ea typeface="+mn-ea"/>
                <a:cs typeface="Calibri Light" panose="020F0302020204030204" pitchFamily="34" charset="0"/>
              </a:defRPr>
            </a:lvl2pPr>
            <a:lvl3pPr marL="1143000" indent="-228600" algn="l" defTabSz="457200" rtl="0" eaLnBrk="1" latinLnBrk="0" hangingPunct="1">
              <a:spcBef>
                <a:spcPct val="20000"/>
              </a:spcBef>
              <a:buClr>
                <a:srgbClr val="BDA477"/>
              </a:buClr>
              <a:buSzPct val="70000"/>
              <a:buFont typeface="Wingdings" panose="05000000000000000000" pitchFamily="2" charset="2"/>
              <a:buChar char="§"/>
              <a:defRPr sz="1600" kern="1200">
                <a:solidFill>
                  <a:schemeClr val="bg2">
                    <a:lumMod val="10000"/>
                  </a:schemeClr>
                </a:solidFill>
                <a:latin typeface="Calibri Light" panose="020F0302020204030204" pitchFamily="34" charset="0"/>
                <a:ea typeface="+mn-ea"/>
                <a:cs typeface="Calibri Light" panose="020F0302020204030204" pitchFamily="34" charset="0"/>
              </a:defRPr>
            </a:lvl3pPr>
            <a:lvl4pPr marL="1600200" indent="-228600" algn="l" defTabSz="457200" rtl="0" eaLnBrk="1" latinLnBrk="0" hangingPunct="1">
              <a:spcBef>
                <a:spcPct val="20000"/>
              </a:spcBef>
              <a:buClr>
                <a:srgbClr val="BDA477"/>
              </a:buClr>
              <a:buSzPct val="70000"/>
              <a:buFont typeface="Wingdings" panose="05000000000000000000" pitchFamily="2" charset="2"/>
              <a:buChar char="§"/>
              <a:defRPr sz="1400" kern="1200">
                <a:solidFill>
                  <a:schemeClr val="bg2">
                    <a:lumMod val="10000"/>
                  </a:schemeClr>
                </a:solidFill>
                <a:latin typeface="Calibri Light" panose="020F0302020204030204" pitchFamily="34" charset="0"/>
                <a:ea typeface="+mn-ea"/>
                <a:cs typeface="Calibri Light" panose="020F0302020204030204" pitchFamily="34" charset="0"/>
              </a:defRPr>
            </a:lvl4pPr>
            <a:lvl5pPr marL="2057400" indent="-228600" algn="l" defTabSz="457200" rtl="0" eaLnBrk="1" latinLnBrk="0" hangingPunct="1">
              <a:spcBef>
                <a:spcPct val="20000"/>
              </a:spcBef>
              <a:buClr>
                <a:srgbClr val="BDA477"/>
              </a:buClr>
              <a:buFont typeface="Wingdings" panose="05000000000000000000" pitchFamily="2" charset="2"/>
              <a:buChar char="§"/>
              <a:defRPr sz="20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de-DE" sz="2400" b="1" dirty="0">
                <a:solidFill>
                  <a:srgbClr val="2E4F4C"/>
                </a:solidFill>
                <a:ea typeface="Calibri Light" panose="020F0302020204030204" pitchFamily="34" charset="0"/>
              </a:rPr>
              <a:t>Fazit</a:t>
            </a:r>
            <a:endParaRPr lang="de-DE" dirty="0">
              <a:ea typeface="Calibri Light" panose="020F0302020204030204" pitchFamily="34" charset="0"/>
            </a:endParaRPr>
          </a:p>
          <a:p>
            <a:pPr marL="0" indent="0">
              <a:buNone/>
            </a:pPr>
            <a:r>
              <a:rPr lang="de-DE" dirty="0"/>
              <a:t>Anleger vor eigenen Emotionen geschützt.</a:t>
            </a:r>
            <a:br>
              <a:rPr lang="de-DE" dirty="0"/>
            </a:br>
            <a:r>
              <a:rPr lang="de-DE" dirty="0"/>
              <a:t>Er muss langfristig an Bord bleiben.</a:t>
            </a:r>
          </a:p>
        </p:txBody>
      </p:sp>
      <p:pic>
        <p:nvPicPr>
          <p:cNvPr id="15" name="Grafik 14">
            <a:extLst>
              <a:ext uri="{FF2B5EF4-FFF2-40B4-BE49-F238E27FC236}">
                <a16:creationId xmlns:a16="http://schemas.microsoft.com/office/drawing/2014/main" id="{4FED606E-5885-37D0-E7FD-96A1903F44D3}"/>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rot="464488">
            <a:off x="420993" y="4819291"/>
            <a:ext cx="2378926" cy="399621"/>
          </a:xfrm>
          <a:prstGeom prst="rect">
            <a:avLst/>
          </a:prstGeom>
        </p:spPr>
      </p:pic>
      <p:sp>
        <p:nvSpPr>
          <p:cNvPr id="16" name="Inhaltsplatzhalter 1">
            <a:extLst>
              <a:ext uri="{FF2B5EF4-FFF2-40B4-BE49-F238E27FC236}">
                <a16:creationId xmlns:a16="http://schemas.microsoft.com/office/drawing/2014/main" id="{488488F2-68A0-C572-8B93-65ECF581B05C}"/>
              </a:ext>
            </a:extLst>
          </p:cNvPr>
          <p:cNvSpPr txBox="1">
            <a:spLocks/>
          </p:cNvSpPr>
          <p:nvPr/>
        </p:nvSpPr>
        <p:spPr>
          <a:xfrm>
            <a:off x="4440081" y="2288329"/>
            <a:ext cx="2716320" cy="56177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Clr>
                <a:srgbClr val="BDA477"/>
              </a:buClr>
              <a:buFont typeface="Wingdings" panose="05000000000000000000" pitchFamily="2" charset="2"/>
              <a:buChar char="§"/>
              <a:defRPr sz="2000" kern="1200">
                <a:solidFill>
                  <a:schemeClr val="bg2">
                    <a:lumMod val="10000"/>
                  </a:schemeClr>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BDA477"/>
              </a:buClr>
              <a:buSzPct val="70000"/>
              <a:buFont typeface="Wingdings" panose="05000000000000000000" pitchFamily="2" charset="2"/>
              <a:buChar char="§"/>
              <a:defRPr sz="1800" kern="1200">
                <a:solidFill>
                  <a:schemeClr val="bg2">
                    <a:lumMod val="10000"/>
                  </a:schemeClr>
                </a:solidFill>
                <a:latin typeface="Calibri Light" panose="020F0302020204030204" pitchFamily="34" charset="0"/>
                <a:ea typeface="+mn-ea"/>
                <a:cs typeface="Calibri Light" panose="020F0302020204030204" pitchFamily="34" charset="0"/>
              </a:defRPr>
            </a:lvl2pPr>
            <a:lvl3pPr marL="1143000" indent="-228600" algn="l" defTabSz="457200" rtl="0" eaLnBrk="1" latinLnBrk="0" hangingPunct="1">
              <a:spcBef>
                <a:spcPct val="20000"/>
              </a:spcBef>
              <a:buClr>
                <a:srgbClr val="BDA477"/>
              </a:buClr>
              <a:buSzPct val="70000"/>
              <a:buFont typeface="Wingdings" panose="05000000000000000000" pitchFamily="2" charset="2"/>
              <a:buChar char="§"/>
              <a:defRPr sz="1600" kern="1200">
                <a:solidFill>
                  <a:schemeClr val="bg2">
                    <a:lumMod val="10000"/>
                  </a:schemeClr>
                </a:solidFill>
                <a:latin typeface="Calibri Light" panose="020F0302020204030204" pitchFamily="34" charset="0"/>
                <a:ea typeface="+mn-ea"/>
                <a:cs typeface="Calibri Light" panose="020F0302020204030204" pitchFamily="34" charset="0"/>
              </a:defRPr>
            </a:lvl3pPr>
            <a:lvl4pPr marL="1600200" indent="-228600" algn="l" defTabSz="457200" rtl="0" eaLnBrk="1" latinLnBrk="0" hangingPunct="1">
              <a:spcBef>
                <a:spcPct val="20000"/>
              </a:spcBef>
              <a:buClr>
                <a:srgbClr val="BDA477"/>
              </a:buClr>
              <a:buSzPct val="70000"/>
              <a:buFont typeface="Wingdings" panose="05000000000000000000" pitchFamily="2" charset="2"/>
              <a:buChar char="§"/>
              <a:defRPr sz="1400" kern="1200">
                <a:solidFill>
                  <a:schemeClr val="bg2">
                    <a:lumMod val="10000"/>
                  </a:schemeClr>
                </a:solidFill>
                <a:latin typeface="Calibri Light" panose="020F0302020204030204" pitchFamily="34" charset="0"/>
                <a:ea typeface="+mn-ea"/>
                <a:cs typeface="Calibri Light" panose="020F0302020204030204" pitchFamily="34" charset="0"/>
              </a:defRPr>
            </a:lvl4pPr>
            <a:lvl5pPr marL="2057400" indent="-228600" algn="l" defTabSz="457200" rtl="0" eaLnBrk="1" latinLnBrk="0" hangingPunct="1">
              <a:spcBef>
                <a:spcPct val="20000"/>
              </a:spcBef>
              <a:buClr>
                <a:srgbClr val="BDA477"/>
              </a:buClr>
              <a:buFont typeface="Wingdings" panose="05000000000000000000" pitchFamily="2" charset="2"/>
              <a:buChar char="§"/>
              <a:defRPr sz="20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de-DE" sz="2400" b="1" dirty="0">
                <a:solidFill>
                  <a:srgbClr val="2E4F4C"/>
                </a:solidFill>
                <a:ea typeface="Calibri Light" panose="020F0302020204030204" pitchFamily="34" charset="0"/>
              </a:rPr>
              <a:t>Bedürfnis zu traden</a:t>
            </a:r>
            <a:endParaRPr lang="de-DE" dirty="0">
              <a:ea typeface="Calibri Light" panose="020F0302020204030204" pitchFamily="34" charset="0"/>
            </a:endParaRPr>
          </a:p>
        </p:txBody>
      </p:sp>
      <p:pic>
        <p:nvPicPr>
          <p:cNvPr id="17" name="Grafik 16">
            <a:extLst>
              <a:ext uri="{FF2B5EF4-FFF2-40B4-BE49-F238E27FC236}">
                <a16:creationId xmlns:a16="http://schemas.microsoft.com/office/drawing/2014/main" id="{C0D6CD6D-E4CC-F19A-ADFB-210BE5DE5898}"/>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4907730" y="3066888"/>
            <a:ext cx="1614853" cy="1619230"/>
          </a:xfrm>
          <a:prstGeom prst="rect">
            <a:avLst/>
          </a:prstGeom>
        </p:spPr>
      </p:pic>
      <p:pic>
        <p:nvPicPr>
          <p:cNvPr id="18" name="Grafik 17">
            <a:extLst>
              <a:ext uri="{FF2B5EF4-FFF2-40B4-BE49-F238E27FC236}">
                <a16:creationId xmlns:a16="http://schemas.microsoft.com/office/drawing/2014/main" id="{E04A1E08-42AC-3404-1696-D19C609C907D}"/>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7297293" y="3599373"/>
            <a:ext cx="709590" cy="709590"/>
          </a:xfrm>
          <a:prstGeom prst="rect">
            <a:avLst/>
          </a:prstGeom>
        </p:spPr>
      </p:pic>
    </p:spTree>
    <p:extLst>
      <p:ext uri="{BB962C8B-B14F-4D97-AF65-F5344CB8AC3E}">
        <p14:creationId xmlns:p14="http://schemas.microsoft.com/office/powerpoint/2010/main" val="13736666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84FC06-FB5E-472A-BF6B-4B5205E32A7C}"/>
              </a:ext>
            </a:extLst>
          </p:cNvPr>
          <p:cNvSpPr>
            <a:spLocks noGrp="1"/>
          </p:cNvSpPr>
          <p:nvPr>
            <p:ph type="title"/>
          </p:nvPr>
        </p:nvSpPr>
        <p:spPr>
          <a:xfrm>
            <a:off x="515937" y="512762"/>
            <a:ext cx="10276109" cy="518595"/>
          </a:xfrm>
        </p:spPr>
        <p:txBody>
          <a:bodyPr/>
          <a:lstStyle/>
          <a:p>
            <a:r>
              <a:rPr lang="de-DE" dirty="0"/>
              <a:t>PE-Fonds sind geschlossen – Was bedeutet das für den PE-Manager?</a:t>
            </a:r>
            <a:br>
              <a:rPr lang="de-DE" dirty="0"/>
            </a:br>
            <a:endParaRPr lang="de-DE" dirty="0"/>
          </a:p>
        </p:txBody>
      </p:sp>
      <p:sp>
        <p:nvSpPr>
          <p:cNvPr id="3" name="Foliennummernplatzhalter 2">
            <a:extLst>
              <a:ext uri="{FF2B5EF4-FFF2-40B4-BE49-F238E27FC236}">
                <a16:creationId xmlns:a16="http://schemas.microsoft.com/office/drawing/2014/main" id="{680F3B87-97C0-44AB-849E-32388146274C}"/>
              </a:ext>
            </a:extLst>
          </p:cNvPr>
          <p:cNvSpPr>
            <a:spLocks noGrp="1"/>
          </p:cNvSpPr>
          <p:nvPr>
            <p:ph type="sldNum" sz="quarter" idx="10"/>
          </p:nvPr>
        </p:nvSpPr>
        <p:spPr/>
        <p:txBody>
          <a:bodyPr/>
          <a:lstStyle/>
          <a:p>
            <a:fld id="{8C53CBBC-2A40-42BD-8BFF-8879D663E8DB}" type="slidenum">
              <a:rPr lang="de-DE" smtClean="0"/>
              <a:pPr/>
              <a:t>52</a:t>
            </a:fld>
            <a:endParaRPr lang="de-DE" dirty="0"/>
          </a:p>
        </p:txBody>
      </p:sp>
      <p:graphicFrame>
        <p:nvGraphicFramePr>
          <p:cNvPr id="5" name="Tabelle 4">
            <a:extLst>
              <a:ext uri="{FF2B5EF4-FFF2-40B4-BE49-F238E27FC236}">
                <a16:creationId xmlns:a16="http://schemas.microsoft.com/office/drawing/2014/main" id="{AE0DB748-5CFB-4C19-A951-14335B5444E6}"/>
              </a:ext>
            </a:extLst>
          </p:cNvPr>
          <p:cNvGraphicFramePr>
            <a:graphicFrameLocks noGrp="1"/>
          </p:cNvGraphicFramePr>
          <p:nvPr/>
        </p:nvGraphicFramePr>
        <p:xfrm>
          <a:off x="1155031" y="1990639"/>
          <a:ext cx="4307305" cy="1765775"/>
        </p:xfrm>
        <a:graphic>
          <a:graphicData uri="http://schemas.openxmlformats.org/drawingml/2006/table">
            <a:tbl>
              <a:tblPr firstRow="1" bandRow="1">
                <a:tableStyleId>{5C22544A-7EE6-4342-B048-85BDC9FD1C3A}</a:tableStyleId>
              </a:tblPr>
              <a:tblGrid>
                <a:gridCol w="4307305">
                  <a:extLst>
                    <a:ext uri="{9D8B030D-6E8A-4147-A177-3AD203B41FA5}">
                      <a16:colId xmlns:a16="http://schemas.microsoft.com/office/drawing/2014/main" val="590932709"/>
                    </a:ext>
                  </a:extLst>
                </a:gridCol>
              </a:tblGrid>
              <a:tr h="176577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2400" dirty="0">
                          <a:solidFill>
                            <a:srgbClr val="2E4F4C"/>
                          </a:solidFill>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2400" dirty="0">
                          <a:solidFill>
                            <a:srgbClr val="2E4F4C"/>
                          </a:solidFill>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800" dirty="0">
                          <a:solidFill>
                            <a:srgbClr val="2E4F4C"/>
                          </a:solidFill>
                          <a:latin typeface="Calibri Light" panose="020F0302020204030204" pitchFamily="34" charset="0"/>
                          <a:ea typeface="Calibri Light" panose="020F0302020204030204" pitchFamily="34" charset="0"/>
                          <a:cs typeface="Calibri Light" panose="020F0302020204030204" pitchFamily="34" charset="0"/>
                        </a:rPr>
                        <a:t>              Nach dem Kauf gibt es…</a:t>
                      </a:r>
                      <a:endParaRPr lang="de-DE" sz="1800" b="1" dirty="0">
                        <a:solidFill>
                          <a:srgbClr val="2E4F4C"/>
                        </a:solidFill>
                        <a:latin typeface="Calibri Light" panose="020F0302020204030204" pitchFamily="34" charset="0"/>
                        <a:ea typeface="Calibri Light" panose="020F0302020204030204" pitchFamily="34" charset="0"/>
                        <a:cs typeface="Calibri Light" panose="020F0302020204030204" pitchFamily="34" charset="0"/>
                      </a:endParaRPr>
                    </a:p>
                  </a:txBody>
                  <a:tcPr marL="137160" marR="137160" marT="137160" marB="13716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83342934"/>
                  </a:ext>
                </a:extLst>
              </a:tr>
            </a:tbl>
          </a:graphicData>
        </a:graphic>
      </p:graphicFrame>
      <p:sp>
        <p:nvSpPr>
          <p:cNvPr id="6" name="Rechteck 5">
            <a:extLst>
              <a:ext uri="{FF2B5EF4-FFF2-40B4-BE49-F238E27FC236}">
                <a16:creationId xmlns:a16="http://schemas.microsoft.com/office/drawing/2014/main" id="{231846BB-84C6-4367-B384-84E9A37C1C03}"/>
              </a:ext>
            </a:extLst>
          </p:cNvPr>
          <p:cNvSpPr/>
          <p:nvPr/>
        </p:nvSpPr>
        <p:spPr>
          <a:xfrm>
            <a:off x="516059" y="5611885"/>
            <a:ext cx="11202699" cy="461665"/>
          </a:xfrm>
          <a:prstGeom prst="rect">
            <a:avLst/>
          </a:prstGeom>
        </p:spPr>
        <p:txBody>
          <a:bodyPr wrap="square">
            <a:spAutoFit/>
          </a:bodyPr>
          <a:lstStyle/>
          <a:p>
            <a:pPr algn="ctr"/>
            <a:r>
              <a:rPr lang="de-DE" sz="2400" b="1"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 Langfristig orientiertes </a:t>
            </a:r>
            <a:r>
              <a:rPr lang="de-DE" sz="2400" b="1" dirty="0" err="1">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Mindset</a:t>
            </a:r>
            <a:r>
              <a:rPr lang="de-DE" sz="2400" b="1"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 </a:t>
            </a:r>
            <a:r>
              <a:rPr lang="de-DE" sz="2400" dirty="0">
                <a:solidFill>
                  <a:srgbClr val="2E4F4C"/>
                </a:solidFill>
                <a:highlight>
                  <a:srgbClr val="E8DECD"/>
                </a:highlight>
                <a:latin typeface="Calibri Light" panose="020F0302020204030204" pitchFamily="34" charset="0"/>
                <a:ea typeface="Calibri Light" panose="020F0302020204030204" pitchFamily="34" charset="0"/>
                <a:cs typeface="Calibri Light" panose="020F0302020204030204" pitchFamily="34" charset="0"/>
              </a:rPr>
              <a:t>(„Ownership Mentalität“)</a:t>
            </a:r>
          </a:p>
        </p:txBody>
      </p:sp>
      <p:pic>
        <p:nvPicPr>
          <p:cNvPr id="7" name="Grafik 6">
            <a:extLst>
              <a:ext uri="{FF2B5EF4-FFF2-40B4-BE49-F238E27FC236}">
                <a16:creationId xmlns:a16="http://schemas.microsoft.com/office/drawing/2014/main" id="{3B0CB9DB-7AE0-44D2-9E51-E68BB1AAD7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33695" y="2142915"/>
            <a:ext cx="835347" cy="835347"/>
          </a:xfrm>
          <a:prstGeom prst="rect">
            <a:avLst/>
          </a:prstGeom>
        </p:spPr>
      </p:pic>
      <p:graphicFrame>
        <p:nvGraphicFramePr>
          <p:cNvPr id="8" name="Tabelle 7">
            <a:extLst>
              <a:ext uri="{FF2B5EF4-FFF2-40B4-BE49-F238E27FC236}">
                <a16:creationId xmlns:a16="http://schemas.microsoft.com/office/drawing/2014/main" id="{112F1BDA-134F-4EFD-9DE3-4246FD62B932}"/>
              </a:ext>
            </a:extLst>
          </p:cNvPr>
          <p:cNvGraphicFramePr>
            <a:graphicFrameLocks noGrp="1"/>
          </p:cNvGraphicFramePr>
          <p:nvPr/>
        </p:nvGraphicFramePr>
        <p:xfrm>
          <a:off x="5772906" y="1990639"/>
          <a:ext cx="6051885" cy="2011680"/>
        </p:xfrm>
        <a:graphic>
          <a:graphicData uri="http://schemas.openxmlformats.org/drawingml/2006/table">
            <a:tbl>
              <a:tblPr firstRow="1" bandRow="1">
                <a:tableStyleId>{5C22544A-7EE6-4342-B048-85BDC9FD1C3A}</a:tableStyleId>
              </a:tblPr>
              <a:tblGrid>
                <a:gridCol w="6051885">
                  <a:extLst>
                    <a:ext uri="{9D8B030D-6E8A-4147-A177-3AD203B41FA5}">
                      <a16:colId xmlns:a16="http://schemas.microsoft.com/office/drawing/2014/main" val="2984265904"/>
                    </a:ext>
                  </a:extLst>
                </a:gridCol>
              </a:tblGrid>
              <a:tr h="94057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24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Fokus auf die operative Weiterentwicklung</a:t>
                      </a:r>
                      <a:r>
                        <a:rPr lang="de-DE" sz="2400" b="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ohne die Ablenkung von Nebengeräuschen</a:t>
                      </a:r>
                    </a:p>
                  </a:txBody>
                  <a:tcPr marL="137160" marR="137160" marT="137160" marB="13716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5439003"/>
                  </a:ext>
                </a:extLst>
              </a:tr>
              <a:tr h="825198">
                <a:tc>
                  <a:txBody>
                    <a:bodyPr/>
                    <a:lstStyle/>
                    <a:p>
                      <a:pPr marL="0" indent="0" algn="l">
                        <a:buNone/>
                      </a:pPr>
                      <a:r>
                        <a:rPr lang="de-DE" sz="2400" b="1" dirty="0">
                          <a:latin typeface="Calibri Light" panose="020F0302020204030204" pitchFamily="34" charset="0"/>
                          <a:ea typeface="Calibri Light" panose="020F0302020204030204" pitchFamily="34" charset="0"/>
                          <a:cs typeface="Calibri Light" panose="020F0302020204030204" pitchFamily="34" charset="0"/>
                        </a:rPr>
                        <a:t>Direkten Zugriff </a:t>
                      </a:r>
                      <a:r>
                        <a:rPr lang="de-DE" sz="2400" dirty="0">
                          <a:latin typeface="Calibri Light" panose="020F0302020204030204" pitchFamily="34" charset="0"/>
                          <a:ea typeface="Calibri Light" panose="020F0302020204030204" pitchFamily="34" charset="0"/>
                          <a:cs typeface="Calibri Light" panose="020F0302020204030204" pitchFamily="34" charset="0"/>
                        </a:rPr>
                        <a:t>und schnelle Entscheidungswege</a:t>
                      </a:r>
                      <a:endParaRPr lang="de-DE" sz="2400" b="1" dirty="0">
                        <a:latin typeface="Calibri Light" panose="020F0302020204030204" pitchFamily="34" charset="0"/>
                        <a:ea typeface="Calibri Light" panose="020F0302020204030204" pitchFamily="34" charset="0"/>
                        <a:cs typeface="Calibri Light" panose="020F0302020204030204" pitchFamily="34" charset="0"/>
                      </a:endParaRPr>
                    </a:p>
                  </a:txBody>
                  <a:tcPr marL="137160" marR="137160" marT="137160" marB="13716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3211788"/>
                  </a:ext>
                </a:extLst>
              </a:tr>
            </a:tbl>
          </a:graphicData>
        </a:graphic>
      </p:graphicFrame>
      <p:graphicFrame>
        <p:nvGraphicFramePr>
          <p:cNvPr id="9" name="Tabelle 8">
            <a:extLst>
              <a:ext uri="{FF2B5EF4-FFF2-40B4-BE49-F238E27FC236}">
                <a16:creationId xmlns:a16="http://schemas.microsoft.com/office/drawing/2014/main" id="{E730F8D7-2091-4805-B46F-E03E0DB9B184}"/>
              </a:ext>
            </a:extLst>
          </p:cNvPr>
          <p:cNvGraphicFramePr>
            <a:graphicFrameLocks noGrp="1"/>
          </p:cNvGraphicFramePr>
          <p:nvPr/>
        </p:nvGraphicFramePr>
        <p:xfrm>
          <a:off x="1155031" y="3960565"/>
          <a:ext cx="4307305" cy="1366849"/>
        </p:xfrm>
        <a:graphic>
          <a:graphicData uri="http://schemas.openxmlformats.org/drawingml/2006/table">
            <a:tbl>
              <a:tblPr firstRow="1" bandRow="1">
                <a:tableStyleId>{5C22544A-7EE6-4342-B048-85BDC9FD1C3A}</a:tableStyleId>
              </a:tblPr>
              <a:tblGrid>
                <a:gridCol w="4307305">
                  <a:extLst>
                    <a:ext uri="{9D8B030D-6E8A-4147-A177-3AD203B41FA5}">
                      <a16:colId xmlns:a16="http://schemas.microsoft.com/office/drawing/2014/main" val="590932709"/>
                    </a:ext>
                  </a:extLst>
                </a:gridCol>
              </a:tblGrid>
              <a:tr h="136684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800" dirty="0">
                          <a:solidFill>
                            <a:srgbClr val="2E4F4C"/>
                          </a:solidFill>
                          <a:latin typeface="Calibri Light" panose="020F0302020204030204" pitchFamily="34" charset="0"/>
                          <a:ea typeface="Calibri Light" panose="020F0302020204030204" pitchFamily="34" charset="0"/>
                          <a:cs typeface="Calibri Light" panose="020F0302020204030204" pitchFamily="34" charset="0"/>
                        </a:rPr>
                        <a:t>              Nach dem Kauf kann man…</a:t>
                      </a:r>
                      <a:endParaRPr lang="de-DE" sz="1800" b="1" dirty="0">
                        <a:solidFill>
                          <a:srgbClr val="2E4F4C"/>
                        </a:solidFill>
                        <a:latin typeface="Calibri Light" panose="020F0302020204030204" pitchFamily="34" charset="0"/>
                        <a:ea typeface="Calibri Light" panose="020F0302020204030204" pitchFamily="34" charset="0"/>
                        <a:cs typeface="Calibri Light" panose="020F0302020204030204" pitchFamily="34" charset="0"/>
                      </a:endParaRPr>
                    </a:p>
                  </a:txBody>
                  <a:tcPr marL="137160" marR="137160" marT="137160" marB="13716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83342934"/>
                  </a:ext>
                </a:extLst>
              </a:tr>
            </a:tbl>
          </a:graphicData>
        </a:graphic>
      </p:graphicFrame>
      <p:pic>
        <p:nvPicPr>
          <p:cNvPr id="10" name="Grafik 9">
            <a:extLst>
              <a:ext uri="{FF2B5EF4-FFF2-40B4-BE49-F238E27FC236}">
                <a16:creationId xmlns:a16="http://schemas.microsoft.com/office/drawing/2014/main" id="{070D49A2-85E8-4CD3-B467-8B7541B05C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7190" y="1643870"/>
            <a:ext cx="1261135" cy="4388076"/>
          </a:xfrm>
          <a:prstGeom prst="rect">
            <a:avLst/>
          </a:prstGeom>
        </p:spPr>
      </p:pic>
      <p:graphicFrame>
        <p:nvGraphicFramePr>
          <p:cNvPr id="11" name="Tabelle 10">
            <a:extLst>
              <a:ext uri="{FF2B5EF4-FFF2-40B4-BE49-F238E27FC236}">
                <a16:creationId xmlns:a16="http://schemas.microsoft.com/office/drawing/2014/main" id="{311E4DF9-0325-4C39-9AC4-F6DAB9C9D928}"/>
              </a:ext>
            </a:extLst>
          </p:cNvPr>
          <p:cNvGraphicFramePr>
            <a:graphicFrameLocks noGrp="1"/>
          </p:cNvGraphicFramePr>
          <p:nvPr/>
        </p:nvGraphicFramePr>
        <p:xfrm>
          <a:off x="5772907" y="3960565"/>
          <a:ext cx="5741314" cy="1366849"/>
        </p:xfrm>
        <a:graphic>
          <a:graphicData uri="http://schemas.openxmlformats.org/drawingml/2006/table">
            <a:tbl>
              <a:tblPr firstRow="1" bandRow="1">
                <a:tableStyleId>{5C22544A-7EE6-4342-B048-85BDC9FD1C3A}</a:tableStyleId>
              </a:tblPr>
              <a:tblGrid>
                <a:gridCol w="5741314">
                  <a:extLst>
                    <a:ext uri="{9D8B030D-6E8A-4147-A177-3AD203B41FA5}">
                      <a16:colId xmlns:a16="http://schemas.microsoft.com/office/drawing/2014/main" val="2984265904"/>
                    </a:ext>
                  </a:extLst>
                </a:gridCol>
              </a:tblGrid>
              <a:tr h="1366849">
                <a:tc>
                  <a:txBody>
                    <a:bodyPr/>
                    <a:lstStyle/>
                    <a:p>
                      <a:r>
                        <a:rPr lang="de-DE" sz="2400" b="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Auch</a:t>
                      </a:r>
                      <a:r>
                        <a:rPr lang="de-DE" sz="24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 </a:t>
                      </a:r>
                      <a:r>
                        <a:rPr lang="de-DE" sz="24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in Krisenzeiten Ruhe </a:t>
                      </a:r>
                      <a:r>
                        <a:rPr lang="de-DE" sz="24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bewahren </a:t>
                      </a:r>
                      <a:r>
                        <a:rPr lang="de-DE" sz="2400" b="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und Chancen nutzen</a:t>
                      </a:r>
                    </a:p>
                  </a:txBody>
                  <a:tcPr marL="137160" marR="137160" marT="137160" marB="13716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5439003"/>
                  </a:ext>
                </a:extLst>
              </a:tr>
            </a:tbl>
          </a:graphicData>
        </a:graphic>
      </p:graphicFrame>
    </p:spTree>
    <p:extLst>
      <p:ext uri="{BB962C8B-B14F-4D97-AF65-F5344CB8AC3E}">
        <p14:creationId xmlns:p14="http://schemas.microsoft.com/office/powerpoint/2010/main" val="14276583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9A125473-2F38-9621-8754-C2E1D56CD207}"/>
              </a:ext>
            </a:extLst>
          </p:cNvPr>
          <p:cNvPicPr>
            <a:picLocks noChangeAspect="1"/>
          </p:cNvPicPr>
          <p:nvPr/>
        </p:nvPicPr>
        <p:blipFill>
          <a:blip r:embed="rId5"/>
          <a:stretch>
            <a:fillRect/>
          </a:stretch>
        </p:blipFill>
        <p:spPr>
          <a:xfrm>
            <a:off x="11378754" y="-64343"/>
            <a:ext cx="822981" cy="25030276"/>
          </a:xfrm>
          <a:prstGeom prst="rect">
            <a:avLst/>
          </a:prstGeom>
        </p:spPr>
      </p:pic>
      <p:graphicFrame>
        <p:nvGraphicFramePr>
          <p:cNvPr id="7" name="think-cell data - do not delete" hidden="1">
            <a:extLst>
              <a:ext uri="{FF2B5EF4-FFF2-40B4-BE49-F238E27FC236}">
                <a16:creationId xmlns:a16="http://schemas.microsoft.com/office/drawing/2014/main" id="{5B03E5A0-749E-4012-35CA-96AFE8DEB83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890" name="think-cell Folie" r:id="rId6" imgW="305" imgH="303" progId="TCLayout.ActiveDocument.1">
                  <p:embed/>
                </p:oleObj>
              </mc:Choice>
              <mc:Fallback>
                <p:oleObj name="think-cell Folie" r:id="rId6" imgW="305" imgH="303" progId="TCLayout.ActiveDocument.1">
                  <p:embed/>
                  <p:pic>
                    <p:nvPicPr>
                      <p:cNvPr id="7" name="think-cell data - do not delete" hidden="1">
                        <a:extLst>
                          <a:ext uri="{FF2B5EF4-FFF2-40B4-BE49-F238E27FC236}">
                            <a16:creationId xmlns:a16="http://schemas.microsoft.com/office/drawing/2014/main" id="{5B03E5A0-749E-4012-35CA-96AFE8DEB83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AE9650B-5C36-000C-7DFF-1A83B96223D0}"/>
              </a:ext>
            </a:extLst>
          </p:cNvPr>
          <p:cNvSpPr>
            <a:spLocks noGrp="1"/>
          </p:cNvSpPr>
          <p:nvPr>
            <p:ph type="title"/>
          </p:nvPr>
        </p:nvSpPr>
        <p:spPr/>
        <p:txBody>
          <a:bodyPr/>
          <a:lstStyle/>
          <a:p>
            <a:endParaRPr lang="en-US"/>
          </a:p>
        </p:txBody>
      </p:sp>
      <p:sp>
        <p:nvSpPr>
          <p:cNvPr id="9" name="Foliennummernplatzhalter 3">
            <a:extLst>
              <a:ext uri="{FF2B5EF4-FFF2-40B4-BE49-F238E27FC236}">
                <a16:creationId xmlns:a16="http://schemas.microsoft.com/office/drawing/2014/main" id="{E7842354-7F4E-FCBD-C9A3-C7DE48B08E35}"/>
              </a:ext>
            </a:extLst>
          </p:cNvPr>
          <p:cNvSpPr txBox="1">
            <a:spLocks/>
          </p:cNvSpPr>
          <p:nvPr/>
        </p:nvSpPr>
        <p:spPr>
          <a:xfrm>
            <a:off x="11578577" y="6731905"/>
            <a:ext cx="423334" cy="275768"/>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pic>
        <p:nvPicPr>
          <p:cNvPr id="10" name="Inhaltsplatzhalter 5">
            <a:extLst>
              <a:ext uri="{FF2B5EF4-FFF2-40B4-BE49-F238E27FC236}">
                <a16:creationId xmlns:a16="http://schemas.microsoft.com/office/drawing/2014/main" id="{58D3BFEA-7AEC-B76A-2C85-07F5B4DD844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9555" y="-64343"/>
            <a:ext cx="12188132" cy="6986686"/>
          </a:xfrm>
          <a:prstGeom prst="rect">
            <a:avLst/>
          </a:prstGeom>
        </p:spPr>
      </p:pic>
      <p:pic>
        <p:nvPicPr>
          <p:cNvPr id="16" name="Grafik 15">
            <a:extLst>
              <a:ext uri="{FF2B5EF4-FFF2-40B4-BE49-F238E27FC236}">
                <a16:creationId xmlns:a16="http://schemas.microsoft.com/office/drawing/2014/main" id="{311875BB-044C-C298-E4B1-CF55C671CC95}"/>
              </a:ext>
            </a:extLst>
          </p:cNvPr>
          <p:cNvPicPr>
            <a:picLocks noChangeAspect="1"/>
          </p:cNvPicPr>
          <p:nvPr/>
        </p:nvPicPr>
        <p:blipFill>
          <a:blip r:embed="rId9"/>
          <a:stretch>
            <a:fillRect/>
          </a:stretch>
        </p:blipFill>
        <p:spPr>
          <a:xfrm>
            <a:off x="9448800" y="448551"/>
            <a:ext cx="2007140" cy="855502"/>
          </a:xfrm>
          <a:prstGeom prst="rect">
            <a:avLst/>
          </a:prstGeom>
        </p:spPr>
      </p:pic>
    </p:spTree>
    <p:extLst>
      <p:ext uri="{BB962C8B-B14F-4D97-AF65-F5344CB8AC3E}">
        <p14:creationId xmlns:p14="http://schemas.microsoft.com/office/powerpoint/2010/main" val="11590259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A5DC71-20D9-F54C-1536-CF9080BDB04B}"/>
              </a:ext>
            </a:extLst>
          </p:cNvPr>
          <p:cNvSpPr>
            <a:spLocks noGrp="1"/>
          </p:cNvSpPr>
          <p:nvPr>
            <p:ph type="title"/>
          </p:nvPr>
        </p:nvSpPr>
        <p:spPr>
          <a:xfrm>
            <a:off x="515938" y="512763"/>
            <a:ext cx="9540876" cy="387798"/>
          </a:xfrm>
        </p:spPr>
        <p:txBody>
          <a:bodyPr anchor="t">
            <a:normAutofit/>
          </a:bodyPr>
          <a:lstStyle/>
          <a:p>
            <a:r>
              <a:rPr lang="de-DE" dirty="0" err="1"/>
              <a:t>Flixbus</a:t>
            </a:r>
            <a:r>
              <a:rPr lang="de-DE" dirty="0"/>
              <a:t> – Gestärkt aus der Krise</a:t>
            </a:r>
          </a:p>
        </p:txBody>
      </p:sp>
      <p:sp>
        <p:nvSpPr>
          <p:cNvPr id="3" name="Foliennummernplatzhalter 2">
            <a:extLst>
              <a:ext uri="{FF2B5EF4-FFF2-40B4-BE49-F238E27FC236}">
                <a16:creationId xmlns:a16="http://schemas.microsoft.com/office/drawing/2014/main" id="{3D3CE127-1541-8F07-EBFC-44AF342E552B}"/>
              </a:ext>
            </a:extLst>
          </p:cNvPr>
          <p:cNvSpPr>
            <a:spLocks noGrp="1"/>
          </p:cNvSpPr>
          <p:nvPr>
            <p:ph type="sldNum" sz="quarter" idx="10"/>
          </p:nvPr>
        </p:nvSpPr>
        <p:spPr>
          <a:xfrm>
            <a:off x="11134725" y="6468039"/>
            <a:ext cx="538955" cy="184666"/>
          </a:xfrm>
        </p:spPr>
        <p:txBody>
          <a:bodyPr anchor="ctr">
            <a:normAutofit/>
          </a:bodyPr>
          <a:lstStyle/>
          <a:p>
            <a:pPr>
              <a:spcAft>
                <a:spcPts val="600"/>
              </a:spcAft>
            </a:pPr>
            <a:fld id="{8C53CBBC-2A40-42BD-8BFF-8879D663E8DB}" type="slidenum">
              <a:rPr lang="de-DE" smtClean="0"/>
              <a:pPr>
                <a:spcAft>
                  <a:spcPts val="600"/>
                </a:spcAft>
              </a:pPr>
              <a:t>54</a:t>
            </a:fld>
            <a:endParaRPr lang="de-DE"/>
          </a:p>
        </p:txBody>
      </p:sp>
      <p:pic>
        <p:nvPicPr>
          <p:cNvPr id="5" name="Grafik 4" descr="Ein Bild, das Text, Landfahrzeug, Fahrzeug, Transport enthält.&#10;&#10;Automatisch generierte Beschreibung">
            <a:extLst>
              <a:ext uri="{FF2B5EF4-FFF2-40B4-BE49-F238E27FC236}">
                <a16:creationId xmlns:a16="http://schemas.microsoft.com/office/drawing/2014/main" id="{8AF48AE7-C42B-A0BB-CB56-6E2EE3CCF176}"/>
              </a:ext>
            </a:extLst>
          </p:cNvPr>
          <p:cNvPicPr>
            <a:picLocks noChangeAspect="1"/>
          </p:cNvPicPr>
          <p:nvPr/>
        </p:nvPicPr>
        <p:blipFill>
          <a:blip r:embed="rId2"/>
          <a:stretch>
            <a:fillRect/>
          </a:stretch>
        </p:blipFill>
        <p:spPr>
          <a:xfrm>
            <a:off x="4332288" y="2174417"/>
            <a:ext cx="3527425" cy="3590254"/>
          </a:xfrm>
          <a:prstGeom prst="rect">
            <a:avLst/>
          </a:prstGeom>
          <a:noFill/>
          <a:ln>
            <a:noFill/>
          </a:ln>
          <a:effectLst>
            <a:outerShdw blurRad="292100" dist="139700" dir="2700000" algn="tl" rotWithShape="0">
              <a:srgbClr val="333333">
                <a:alpha val="65000"/>
              </a:srgbClr>
            </a:outerShdw>
          </a:effectLst>
        </p:spPr>
      </p:pic>
      <p:pic>
        <p:nvPicPr>
          <p:cNvPr id="6" name="Grafik 5" descr="Ein Bild, das Text, Mann, Kleidung, Fahrzeug enthält.&#10;&#10;Automatisch generierte Beschreibung">
            <a:extLst>
              <a:ext uri="{FF2B5EF4-FFF2-40B4-BE49-F238E27FC236}">
                <a16:creationId xmlns:a16="http://schemas.microsoft.com/office/drawing/2014/main" id="{9342248C-6A0B-433D-BD2E-980C1E9F77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4819" y="2188016"/>
            <a:ext cx="3527425" cy="3563056"/>
          </a:xfrm>
          <a:prstGeom prst="rect">
            <a:avLst/>
          </a:prstGeom>
          <a:noFill/>
          <a:effectLst>
            <a:outerShdw blurRad="292100" dist="139700" dir="2700000" sx="102000" sy="102000" algn="ctr" rotWithShape="0">
              <a:prstClr val="black">
                <a:alpha val="65000"/>
              </a:prstClr>
            </a:outerShdw>
          </a:effectLst>
        </p:spPr>
      </p:pic>
      <p:grpSp>
        <p:nvGrpSpPr>
          <p:cNvPr id="7" name="Gruppieren 6">
            <a:extLst>
              <a:ext uri="{FF2B5EF4-FFF2-40B4-BE49-F238E27FC236}">
                <a16:creationId xmlns:a16="http://schemas.microsoft.com/office/drawing/2014/main" id="{CE2059AB-516A-49D6-A3D3-1600809776B1}"/>
              </a:ext>
            </a:extLst>
          </p:cNvPr>
          <p:cNvGrpSpPr/>
          <p:nvPr/>
        </p:nvGrpSpPr>
        <p:grpSpPr>
          <a:xfrm>
            <a:off x="8069756" y="1870051"/>
            <a:ext cx="3527425" cy="4198985"/>
            <a:chOff x="6096000" y="1775518"/>
            <a:chExt cx="3948509" cy="4700236"/>
          </a:xfrm>
          <a:effectLst>
            <a:outerShdw blurRad="292100" dist="139700" dir="2700000" algn="ctr" rotWithShape="0">
              <a:srgbClr val="000000">
                <a:alpha val="65000"/>
              </a:srgbClr>
            </a:outerShdw>
          </a:effectLst>
        </p:grpSpPr>
        <p:pic>
          <p:nvPicPr>
            <p:cNvPr id="8" name="Grafik 7" descr="Ein Bild, das Text, Bus, Screenshot, Fahrzeug enthält.&#10;&#10;Automatisch generierte Beschreibung">
              <a:extLst>
                <a:ext uri="{FF2B5EF4-FFF2-40B4-BE49-F238E27FC236}">
                  <a16:creationId xmlns:a16="http://schemas.microsoft.com/office/drawing/2014/main" id="{6E99B880-53DA-48E1-A28D-9D2EBDE3DD6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6000" y="2081883"/>
              <a:ext cx="3948509" cy="4393871"/>
            </a:xfrm>
            <a:prstGeom prst="rect">
              <a:avLst/>
            </a:prstGeom>
          </p:spPr>
        </p:pic>
        <p:pic>
          <p:nvPicPr>
            <p:cNvPr id="9" name="Picture 2" descr="Ein Bild, das Schwarz, Dunkelheit enthält.&#10;&#10;Automatisch generierte Beschreibung">
              <a:extLst>
                <a:ext uri="{FF2B5EF4-FFF2-40B4-BE49-F238E27FC236}">
                  <a16:creationId xmlns:a16="http://schemas.microsoft.com/office/drawing/2014/main" id="{D06C9ADE-DA2B-40A3-8BBC-A974F2DD1711}"/>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184299" y="1775518"/>
              <a:ext cx="1047684" cy="27338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85381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Foliennummernplatzhalter 2"/>
          <p:cNvSpPr>
            <a:spLocks noGrp="1"/>
          </p:cNvSpPr>
          <p:nvPr>
            <p:ph type="sldNum" sz="quarter" idx="10"/>
          </p:nvPr>
        </p:nvSpPr>
        <p:spPr/>
        <p:txBody>
          <a:bodyPr/>
          <a:lstStyle/>
          <a:p>
            <a:fld id="{8C53CBBC-2A40-42BD-8BFF-8879D663E8DB}" type="slidenum">
              <a:rPr lang="de-DE" smtClean="0"/>
              <a:pPr/>
              <a:t>55</a:t>
            </a:fld>
            <a:endParaRPr lang="de-DE" dirty="0"/>
          </a:p>
        </p:txBody>
      </p:sp>
      <p:sp>
        <p:nvSpPr>
          <p:cNvPr id="4" name="Textplatzhalter 3"/>
          <p:cNvSpPr>
            <a:spLocks noGrp="1"/>
          </p:cNvSpPr>
          <p:nvPr>
            <p:ph type="body" sz="quarter" idx="11"/>
          </p:nvPr>
        </p:nvSpPr>
        <p:spPr/>
        <p:txBody>
          <a:bodyPr/>
          <a:lstStyle/>
          <a:p>
            <a:endParaRPr lang="de-DE"/>
          </a:p>
        </p:txBody>
      </p:sp>
      <p:pic>
        <p:nvPicPr>
          <p:cNvPr id="5" name="Grafik 4"/>
          <p:cNvPicPr>
            <a:picLocks noChangeAspect="1"/>
          </p:cNvPicPr>
          <p:nvPr/>
        </p:nvPicPr>
        <p:blipFill rotWithShape="1">
          <a:blip r:embed="rId2"/>
          <a:srcRect r="30109"/>
          <a:stretch/>
        </p:blipFill>
        <p:spPr>
          <a:xfrm>
            <a:off x="0" y="0"/>
            <a:ext cx="12252960" cy="6855273"/>
          </a:xfrm>
          <a:prstGeom prst="rect">
            <a:avLst/>
          </a:prstGeom>
        </p:spPr>
      </p:pic>
      <p:pic>
        <p:nvPicPr>
          <p:cNvPr id="6" name="Grafik 5"/>
          <p:cNvPicPr>
            <a:picLocks noChangeAspect="1"/>
          </p:cNvPicPr>
          <p:nvPr/>
        </p:nvPicPr>
        <p:blipFill>
          <a:blip r:embed="rId3"/>
          <a:stretch>
            <a:fillRect/>
          </a:stretch>
        </p:blipFill>
        <p:spPr>
          <a:xfrm>
            <a:off x="3297216" y="425587"/>
            <a:ext cx="4944790" cy="4377690"/>
          </a:xfrm>
          <a:prstGeom prst="rect">
            <a:avLst/>
          </a:prstGeom>
        </p:spPr>
      </p:pic>
      <p:pic>
        <p:nvPicPr>
          <p:cNvPr id="7" name="Grafik 6"/>
          <p:cNvPicPr>
            <a:picLocks noChangeAspect="1"/>
          </p:cNvPicPr>
          <p:nvPr/>
        </p:nvPicPr>
        <p:blipFill rotWithShape="1">
          <a:blip r:embed="rId4"/>
          <a:srcRect r="31977"/>
          <a:stretch/>
        </p:blipFill>
        <p:spPr>
          <a:xfrm>
            <a:off x="3042087" y="4504670"/>
            <a:ext cx="5939199" cy="1743730"/>
          </a:xfrm>
          <a:prstGeom prst="rect">
            <a:avLst/>
          </a:prstGeom>
        </p:spPr>
      </p:pic>
    </p:spTree>
    <p:extLst>
      <p:ext uri="{BB962C8B-B14F-4D97-AF65-F5344CB8AC3E}">
        <p14:creationId xmlns:p14="http://schemas.microsoft.com/office/powerpoint/2010/main" val="29877957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35813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B03E5A0-749E-4012-35CA-96AFE8DEB83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14" name="think-cell Folie" r:id="rId4" imgW="305" imgH="303" progId="TCLayout.ActiveDocument.1">
                  <p:embed/>
                </p:oleObj>
              </mc:Choice>
              <mc:Fallback>
                <p:oleObj name="think-cell Folie" r:id="rId4" imgW="305" imgH="303" progId="TCLayout.ActiveDocument.1">
                  <p:embed/>
                  <p:pic>
                    <p:nvPicPr>
                      <p:cNvPr id="7" name="think-cell data - do not delete" hidden="1">
                        <a:extLst>
                          <a:ext uri="{FF2B5EF4-FFF2-40B4-BE49-F238E27FC236}">
                            <a16:creationId xmlns:a16="http://schemas.microsoft.com/office/drawing/2014/main" id="{5B03E5A0-749E-4012-35CA-96AFE8DEB83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AE9650B-5C36-000C-7DFF-1A83B96223D0}"/>
              </a:ext>
            </a:extLst>
          </p:cNvPr>
          <p:cNvSpPr>
            <a:spLocks noGrp="1"/>
          </p:cNvSpPr>
          <p:nvPr>
            <p:ph type="title"/>
          </p:nvPr>
        </p:nvSpPr>
        <p:spPr/>
        <p:txBody>
          <a:bodyPr/>
          <a:lstStyle/>
          <a:p>
            <a:r>
              <a:rPr lang="de-DE" dirty="0"/>
              <a:t>So können Sie uns erreichen</a:t>
            </a:r>
            <a:br>
              <a:rPr lang="de-DE" dirty="0"/>
            </a:br>
            <a:endParaRPr lang="en-US" dirty="0"/>
          </a:p>
        </p:txBody>
      </p:sp>
      <p:sp>
        <p:nvSpPr>
          <p:cNvPr id="3" name="Foliennummernplatzhalter 2">
            <a:extLst>
              <a:ext uri="{FF2B5EF4-FFF2-40B4-BE49-F238E27FC236}">
                <a16:creationId xmlns:a16="http://schemas.microsoft.com/office/drawing/2014/main" id="{7D6B8D7B-4FD3-11BF-5FFE-6DDD9A7B8FF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2E4F4C"/>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de-DE" sz="1200" b="0" i="0" u="none" strike="noStrike" kern="1200" cap="none" spc="0" normalizeH="0" baseline="0" noProof="0" dirty="0">
              <a:ln>
                <a:noFill/>
              </a:ln>
              <a:solidFill>
                <a:srgbClr val="2E4F4C"/>
              </a:solidFill>
              <a:effectLst/>
              <a:uLnTx/>
              <a:uFillTx/>
              <a:latin typeface="Calibri Light"/>
              <a:cs typeface="Arial" panose="020B0604020202020204" pitchFamily="34" charset="0"/>
            </a:endParaRPr>
          </a:p>
        </p:txBody>
      </p:sp>
      <p:sp>
        <p:nvSpPr>
          <p:cNvPr id="4" name="Rechteck 3">
            <a:extLst>
              <a:ext uri="{FF2B5EF4-FFF2-40B4-BE49-F238E27FC236}">
                <a16:creationId xmlns:a16="http://schemas.microsoft.com/office/drawing/2014/main" id="{FD73ED77-F302-4ED5-48F0-CFDBD1F84163}"/>
              </a:ext>
            </a:extLst>
          </p:cNvPr>
          <p:cNvSpPr/>
          <p:nvPr/>
        </p:nvSpPr>
        <p:spPr>
          <a:xfrm>
            <a:off x="-13016" y="3492501"/>
            <a:ext cx="12192000" cy="2279358"/>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Rechteck 4">
            <a:extLst>
              <a:ext uri="{FF2B5EF4-FFF2-40B4-BE49-F238E27FC236}">
                <a16:creationId xmlns:a16="http://schemas.microsoft.com/office/drawing/2014/main" id="{279501E5-F7DC-2FEC-9820-B0D25473A8B9}"/>
              </a:ext>
            </a:extLst>
          </p:cNvPr>
          <p:cNvSpPr/>
          <p:nvPr/>
        </p:nvSpPr>
        <p:spPr>
          <a:xfrm>
            <a:off x="1" y="1585515"/>
            <a:ext cx="12192000" cy="2844802"/>
          </a:xfrm>
          <a:prstGeom prst="rect">
            <a:avLst/>
          </a:prstGeom>
          <a:solidFill>
            <a:srgbClr val="BDA4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6000" b="1" dirty="0"/>
          </a:p>
        </p:txBody>
      </p:sp>
      <p:sp>
        <p:nvSpPr>
          <p:cNvPr id="6" name="Titel 5">
            <a:extLst>
              <a:ext uri="{FF2B5EF4-FFF2-40B4-BE49-F238E27FC236}">
                <a16:creationId xmlns:a16="http://schemas.microsoft.com/office/drawing/2014/main" id="{CE31D483-E5DE-4B9A-5F9E-D57EC5A11051}"/>
              </a:ext>
            </a:extLst>
          </p:cNvPr>
          <p:cNvSpPr txBox="1">
            <a:spLocks/>
          </p:cNvSpPr>
          <p:nvPr/>
        </p:nvSpPr>
        <p:spPr>
          <a:xfrm>
            <a:off x="410626" y="4695515"/>
            <a:ext cx="4585444" cy="665624"/>
          </a:xfrm>
          <a:prstGeom prst="rect">
            <a:avLst/>
          </a:prstGeom>
        </p:spPr>
        <p:txBody>
          <a:bodyPr vert="horz" lIns="91440" tIns="45720" rIns="91440" bIns="45720" rtlCol="0" anchor="ctr">
            <a:noAutofit/>
          </a:bodyPr>
          <a:lstStyle>
            <a:lvl1pPr algn="l" defTabSz="457200" rtl="0" eaLnBrk="1" latinLnBrk="0" hangingPunct="1">
              <a:spcBef>
                <a:spcPct val="0"/>
              </a:spcBef>
              <a:buNone/>
              <a:defRPr lang="de-DE" sz="2400" b="1" kern="1200" dirty="0">
                <a:solidFill>
                  <a:srgbClr val="7F7F7F"/>
                </a:solidFill>
                <a:latin typeface="+mj-lt"/>
                <a:ea typeface="+mj-ea"/>
                <a:cs typeface="+mj-cs"/>
              </a:defRPr>
            </a:lvl1pPr>
          </a:lstStyle>
          <a:p>
            <a:pPr algn="ctr"/>
            <a:r>
              <a:rPr lang="en-GB" dirty="0">
                <a:solidFill>
                  <a:srgbClr val="2E4F4C"/>
                </a:solidFill>
                <a:latin typeface="Calibri Light" panose="020F0302020204030204" pitchFamily="34" charset="0"/>
                <a:ea typeface="Roboto Condensed" panose="02000000000000000000" pitchFamily="2" charset="0"/>
                <a:cs typeface="Calibri Light" panose="020F0302020204030204" pitchFamily="34" charset="0"/>
              </a:rPr>
              <a:t>markus.dittmer@munich-pe.com</a:t>
            </a:r>
          </a:p>
        </p:txBody>
      </p:sp>
      <p:sp>
        <p:nvSpPr>
          <p:cNvPr id="8" name="Titel 5">
            <a:extLst>
              <a:ext uri="{FF2B5EF4-FFF2-40B4-BE49-F238E27FC236}">
                <a16:creationId xmlns:a16="http://schemas.microsoft.com/office/drawing/2014/main" id="{60938AA5-E0C9-1C7A-3605-E6BCF58044B4}"/>
              </a:ext>
            </a:extLst>
          </p:cNvPr>
          <p:cNvSpPr txBox="1">
            <a:spLocks/>
          </p:cNvSpPr>
          <p:nvPr/>
        </p:nvSpPr>
        <p:spPr>
          <a:xfrm>
            <a:off x="4598810" y="4681102"/>
            <a:ext cx="2994378" cy="665624"/>
          </a:xfrm>
          <a:prstGeom prst="rect">
            <a:avLst/>
          </a:prstGeom>
        </p:spPr>
        <p:txBody>
          <a:bodyPr vert="horz" lIns="91440" tIns="45720" rIns="91440" bIns="45720" rtlCol="0" anchor="ctr">
            <a:noAutofit/>
          </a:bodyPr>
          <a:lstStyle>
            <a:lvl1pPr algn="l" defTabSz="457200" rtl="0" eaLnBrk="1" latinLnBrk="0" hangingPunct="1">
              <a:spcBef>
                <a:spcPct val="0"/>
              </a:spcBef>
              <a:buNone/>
              <a:defRPr lang="de-DE" sz="2400" b="1" kern="1200" dirty="0">
                <a:solidFill>
                  <a:srgbClr val="7F7F7F"/>
                </a:solidFill>
                <a:latin typeface="+mj-lt"/>
                <a:ea typeface="+mj-ea"/>
                <a:cs typeface="+mj-cs"/>
              </a:defRPr>
            </a:lvl1pPr>
          </a:lstStyle>
          <a:p>
            <a:pPr algn="ctr"/>
            <a:endParaRPr lang="en-GB" dirty="0">
              <a:solidFill>
                <a:srgbClr val="2E4F4C"/>
              </a:solidFill>
              <a:latin typeface="Calibri Light" panose="020F0302020204030204" pitchFamily="34" charset="0"/>
              <a:ea typeface="Roboto Condensed" panose="02000000000000000000" pitchFamily="2" charset="0"/>
              <a:cs typeface="Calibri Light" panose="020F0302020204030204" pitchFamily="34" charset="0"/>
            </a:endParaRPr>
          </a:p>
          <a:p>
            <a:pPr algn="ctr"/>
            <a:r>
              <a:rPr lang="en-GB" dirty="0">
                <a:solidFill>
                  <a:srgbClr val="2E4F4C"/>
                </a:solidFill>
                <a:latin typeface="Calibri Light" panose="020F0302020204030204" pitchFamily="34" charset="0"/>
                <a:ea typeface="Roboto Condensed" panose="02000000000000000000" pitchFamily="2" charset="0"/>
                <a:cs typeface="Calibri Light" panose="020F0302020204030204" pitchFamily="34" charset="0"/>
              </a:rPr>
              <a:t>089 – 6666 94 224</a:t>
            </a:r>
          </a:p>
          <a:p>
            <a:pPr algn="ctr"/>
            <a:endParaRPr lang="en-GB" dirty="0">
              <a:solidFill>
                <a:srgbClr val="2E4F4C"/>
              </a:solidFill>
              <a:latin typeface="Calibri Light" panose="020F0302020204030204" pitchFamily="34" charset="0"/>
              <a:ea typeface="Roboto Condensed" panose="02000000000000000000" pitchFamily="2" charset="0"/>
              <a:cs typeface="Calibri Light" panose="020F0302020204030204" pitchFamily="34" charset="0"/>
            </a:endParaRPr>
          </a:p>
        </p:txBody>
      </p:sp>
      <p:sp>
        <p:nvSpPr>
          <p:cNvPr id="9" name="Titel 5">
            <a:extLst>
              <a:ext uri="{FF2B5EF4-FFF2-40B4-BE49-F238E27FC236}">
                <a16:creationId xmlns:a16="http://schemas.microsoft.com/office/drawing/2014/main" id="{30322C2D-C438-0674-7F8E-3B67F4D879D4}"/>
              </a:ext>
            </a:extLst>
          </p:cNvPr>
          <p:cNvSpPr txBox="1">
            <a:spLocks/>
          </p:cNvSpPr>
          <p:nvPr/>
        </p:nvSpPr>
        <p:spPr>
          <a:xfrm>
            <a:off x="7886689" y="4681102"/>
            <a:ext cx="3646565" cy="665624"/>
          </a:xfrm>
          <a:prstGeom prst="rect">
            <a:avLst/>
          </a:prstGeom>
        </p:spPr>
        <p:txBody>
          <a:bodyPr vert="horz" lIns="91440" tIns="45720" rIns="91440" bIns="45720" rtlCol="0" anchor="ctr">
            <a:noAutofit/>
          </a:bodyPr>
          <a:lstStyle>
            <a:lvl1pPr algn="l" defTabSz="457200" rtl="0" eaLnBrk="1" latinLnBrk="0" hangingPunct="1">
              <a:spcBef>
                <a:spcPct val="0"/>
              </a:spcBef>
              <a:buNone/>
              <a:defRPr lang="de-DE" sz="2400" b="1" kern="1200" dirty="0">
                <a:solidFill>
                  <a:srgbClr val="7F7F7F"/>
                </a:solidFill>
                <a:latin typeface="+mj-lt"/>
                <a:ea typeface="+mj-ea"/>
                <a:cs typeface="+mj-cs"/>
              </a:defRPr>
            </a:lvl1pPr>
          </a:lstStyle>
          <a:p>
            <a:pPr algn="ctr"/>
            <a:r>
              <a:rPr lang="en-GB" dirty="0">
                <a:solidFill>
                  <a:srgbClr val="2E4F4C"/>
                </a:solidFill>
                <a:latin typeface="Calibri Light" panose="020F0302020204030204" pitchFamily="34" charset="0"/>
                <a:ea typeface="Roboto Condensed" panose="02000000000000000000" pitchFamily="2" charset="0"/>
                <a:cs typeface="Calibri Light" panose="020F0302020204030204" pitchFamily="34" charset="0"/>
              </a:rPr>
              <a:t>www.munich-pe.com</a:t>
            </a:r>
          </a:p>
        </p:txBody>
      </p:sp>
      <p:sp>
        <p:nvSpPr>
          <p:cNvPr id="10" name="Gleichschenkliges Dreieck 9">
            <a:extLst>
              <a:ext uri="{FF2B5EF4-FFF2-40B4-BE49-F238E27FC236}">
                <a16:creationId xmlns:a16="http://schemas.microsoft.com/office/drawing/2014/main" id="{8C67809B-6419-36D6-54BA-73B1062BCBDC}"/>
              </a:ext>
            </a:extLst>
          </p:cNvPr>
          <p:cNvSpPr/>
          <p:nvPr/>
        </p:nvSpPr>
        <p:spPr bwMode="auto">
          <a:xfrm rot="10800000">
            <a:off x="2228318" y="1512250"/>
            <a:ext cx="543621" cy="354912"/>
          </a:xfrm>
          <a:prstGeom prst="triangle">
            <a:avLst/>
          </a:prstGeom>
          <a:solidFill>
            <a:schemeClr val="bg1"/>
          </a:solidFill>
          <a:ln w="12700">
            <a:no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a:p>
        </p:txBody>
      </p:sp>
      <p:sp>
        <p:nvSpPr>
          <p:cNvPr id="11" name="Gleichschenkliges Dreieck 10">
            <a:extLst>
              <a:ext uri="{FF2B5EF4-FFF2-40B4-BE49-F238E27FC236}">
                <a16:creationId xmlns:a16="http://schemas.microsoft.com/office/drawing/2014/main" id="{7CE108C4-721D-3523-E9F0-59F59DC8411F}"/>
              </a:ext>
            </a:extLst>
          </p:cNvPr>
          <p:cNvSpPr/>
          <p:nvPr/>
        </p:nvSpPr>
        <p:spPr bwMode="auto">
          <a:xfrm rot="10800000">
            <a:off x="5824189" y="1512250"/>
            <a:ext cx="543621" cy="354912"/>
          </a:xfrm>
          <a:prstGeom prst="triangle">
            <a:avLst/>
          </a:prstGeom>
          <a:solidFill>
            <a:schemeClr val="bg1"/>
          </a:solidFill>
          <a:ln w="12700">
            <a:no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a:p>
        </p:txBody>
      </p:sp>
      <p:sp>
        <p:nvSpPr>
          <p:cNvPr id="12" name="Gleichschenkliges Dreieck 11">
            <a:extLst>
              <a:ext uri="{FF2B5EF4-FFF2-40B4-BE49-F238E27FC236}">
                <a16:creationId xmlns:a16="http://schemas.microsoft.com/office/drawing/2014/main" id="{FE3582ED-72A3-7354-2194-CF0E1D9E3A2C}"/>
              </a:ext>
            </a:extLst>
          </p:cNvPr>
          <p:cNvSpPr/>
          <p:nvPr/>
        </p:nvSpPr>
        <p:spPr bwMode="auto">
          <a:xfrm rot="10800000">
            <a:off x="9420060" y="1576542"/>
            <a:ext cx="543621" cy="354912"/>
          </a:xfrm>
          <a:prstGeom prst="triangle">
            <a:avLst/>
          </a:prstGeom>
          <a:solidFill>
            <a:schemeClr val="bg1"/>
          </a:solidFill>
          <a:ln w="12700">
            <a:no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dirty="0"/>
          </a:p>
        </p:txBody>
      </p:sp>
      <p:sp>
        <p:nvSpPr>
          <p:cNvPr id="13" name="Ellipse 12">
            <a:extLst>
              <a:ext uri="{FF2B5EF4-FFF2-40B4-BE49-F238E27FC236}">
                <a16:creationId xmlns:a16="http://schemas.microsoft.com/office/drawing/2014/main" id="{C7699FC4-4738-FDD1-5C95-239370C2AAFA}"/>
              </a:ext>
            </a:extLst>
          </p:cNvPr>
          <p:cNvSpPr/>
          <p:nvPr/>
        </p:nvSpPr>
        <p:spPr>
          <a:xfrm>
            <a:off x="1508965" y="2106386"/>
            <a:ext cx="1899136" cy="189913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92D218A1-114A-6E94-4200-A1E5D97D926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9369" t="28857" r="16513" b="29286"/>
          <a:stretch/>
        </p:blipFill>
        <p:spPr>
          <a:xfrm>
            <a:off x="1894573" y="2683188"/>
            <a:ext cx="1143638" cy="745812"/>
          </a:xfrm>
          <a:prstGeom prst="rect">
            <a:avLst/>
          </a:prstGeom>
        </p:spPr>
      </p:pic>
      <p:sp>
        <p:nvSpPr>
          <p:cNvPr id="15" name="Ellipse 14">
            <a:extLst>
              <a:ext uri="{FF2B5EF4-FFF2-40B4-BE49-F238E27FC236}">
                <a16:creationId xmlns:a16="http://schemas.microsoft.com/office/drawing/2014/main" id="{0BB23AF0-53F7-6B9E-9EB3-160434B5AF6F}"/>
              </a:ext>
            </a:extLst>
          </p:cNvPr>
          <p:cNvSpPr/>
          <p:nvPr/>
        </p:nvSpPr>
        <p:spPr>
          <a:xfrm>
            <a:off x="5146431" y="2131501"/>
            <a:ext cx="1899136" cy="189913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6" name="Grafik 15">
            <a:extLst>
              <a:ext uri="{FF2B5EF4-FFF2-40B4-BE49-F238E27FC236}">
                <a16:creationId xmlns:a16="http://schemas.microsoft.com/office/drawing/2014/main" id="{D6F827D1-E1B4-CC5A-8321-4399514B2CD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2066" y="2547150"/>
            <a:ext cx="1067866" cy="1066809"/>
          </a:xfrm>
          <a:prstGeom prst="rect">
            <a:avLst/>
          </a:prstGeom>
        </p:spPr>
      </p:pic>
      <p:sp>
        <p:nvSpPr>
          <p:cNvPr id="17" name="Ellipse 16">
            <a:extLst>
              <a:ext uri="{FF2B5EF4-FFF2-40B4-BE49-F238E27FC236}">
                <a16:creationId xmlns:a16="http://schemas.microsoft.com/office/drawing/2014/main" id="{ED994BE4-B79B-56B8-8B3F-C0E835EE7145}"/>
              </a:ext>
            </a:extLst>
          </p:cNvPr>
          <p:cNvSpPr/>
          <p:nvPr/>
        </p:nvSpPr>
        <p:spPr>
          <a:xfrm>
            <a:off x="8742302" y="2133318"/>
            <a:ext cx="1899136" cy="1899136"/>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8" name="Grafik 17">
            <a:extLst>
              <a:ext uri="{FF2B5EF4-FFF2-40B4-BE49-F238E27FC236}">
                <a16:creationId xmlns:a16="http://schemas.microsoft.com/office/drawing/2014/main" id="{B8E5CC8A-BA9B-F180-BB32-511DC81CA88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52337" y="2632756"/>
            <a:ext cx="1715267" cy="972728"/>
          </a:xfrm>
          <a:prstGeom prst="rect">
            <a:avLst/>
          </a:prstGeom>
        </p:spPr>
      </p:pic>
    </p:spTree>
    <p:extLst>
      <p:ext uri="{BB962C8B-B14F-4D97-AF65-F5344CB8AC3E}">
        <p14:creationId xmlns:p14="http://schemas.microsoft.com/office/powerpoint/2010/main" val="9635871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969C1EA8-3857-4A05-B3EC-3A4F8A28D00F}"/>
              </a:ext>
            </a:extLst>
          </p:cNvPr>
          <p:cNvSpPr/>
          <p:nvPr/>
        </p:nvSpPr>
        <p:spPr>
          <a:xfrm>
            <a:off x="2190750" y="933450"/>
            <a:ext cx="1704975" cy="1038225"/>
          </a:xfrm>
          <a:prstGeom prst="rect">
            <a:avLst/>
          </a:prstGeom>
          <a:solidFill>
            <a:schemeClr val="bg2"/>
          </a:solidFill>
          <a:ln w="12700" cap="flat" cmpd="sng" algn="ctr">
            <a:noFill/>
            <a:prstDash val="solid"/>
            <a:miter lim="800000"/>
          </a:ln>
          <a:effectLst/>
        </p:spPr>
        <p:txBody>
          <a:bodyPr lIns="216000" tIns="144000" rIns="216000" bIns="144000" rtlCol="0" anchor="t" anchorCtr="0">
            <a:noAutofit/>
          </a:bodyPr>
          <a:lstStyle/>
          <a:p>
            <a:pPr marL="0" marR="0" lvl="0" indent="0" algn="l" defTabSz="914400" rtl="0" eaLnBrk="1" fontAlgn="auto" latinLnBrk="0" hangingPunct="1">
              <a:lnSpc>
                <a:spcPct val="100000"/>
              </a:lnSpc>
              <a:spcBef>
                <a:spcPts val="0"/>
              </a:spcBef>
              <a:spcAft>
                <a:spcPts val="300"/>
              </a:spcAft>
              <a:buClr>
                <a:srgbClr val="009999"/>
              </a:buClr>
              <a:buSzTx/>
              <a:buFontTx/>
              <a:buNone/>
              <a:tabLst/>
              <a:defRPr/>
            </a:pPr>
            <a:endParaRPr kumimoji="0" lang="de-DE" sz="1200" b="1" i="0" u="none" strike="noStrike" kern="0" cap="none" spc="0" normalizeH="0" baseline="0" noProof="0" dirty="0">
              <a:ln>
                <a:noFill/>
              </a:ln>
              <a:solidFill>
                <a:srgbClr val="000000"/>
              </a:solidFill>
              <a:effectLst/>
              <a:uLnTx/>
              <a:uFillTx/>
              <a:latin typeface="Calibri bold"/>
              <a:ea typeface="+mn-ea"/>
              <a:cs typeface="+mn-cs"/>
            </a:endParaRPr>
          </a:p>
        </p:txBody>
      </p:sp>
      <p:sp>
        <p:nvSpPr>
          <p:cNvPr id="2" name="Foliennummernplatzhalter 1">
            <a:extLst>
              <a:ext uri="{FF2B5EF4-FFF2-40B4-BE49-F238E27FC236}">
                <a16:creationId xmlns:a16="http://schemas.microsoft.com/office/drawing/2014/main" id="{441F4B25-13FE-43E7-8597-DA8AF0F906C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53CBBC-2A40-42BD-8BFF-8879D663E8DB}" type="slidenum">
              <a:rPr kumimoji="0" lang="de-DE" sz="1200" b="0" i="0" u="none" strike="noStrike" kern="1200" cap="none" spc="0" normalizeH="0" baseline="0" noProof="0" smtClean="0">
                <a:ln>
                  <a:noFill/>
                </a:ln>
                <a:solidFill>
                  <a:srgbClr val="FFFFFF"/>
                </a:solidFill>
                <a:effectLst/>
                <a:uLnTx/>
                <a:uFillTx/>
                <a:latin typeface="Calibri Light"/>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de-DE" sz="1200" b="0" i="0" u="none" strike="noStrike" kern="1200" cap="none" spc="0" normalizeH="0" baseline="0" noProof="0" dirty="0">
              <a:ln>
                <a:noFill/>
              </a:ln>
              <a:solidFill>
                <a:srgbClr val="FFFFFF"/>
              </a:solidFill>
              <a:effectLst/>
              <a:uLnTx/>
              <a:uFillTx/>
              <a:latin typeface="Calibri Light"/>
              <a:cs typeface="Arial" panose="020B0604020202020204" pitchFamily="34" charset="0"/>
            </a:endParaRPr>
          </a:p>
        </p:txBody>
      </p:sp>
      <p:sp>
        <p:nvSpPr>
          <p:cNvPr id="8" name="Textplatzhalter 9">
            <a:extLst>
              <a:ext uri="{FF2B5EF4-FFF2-40B4-BE49-F238E27FC236}">
                <a16:creationId xmlns:a16="http://schemas.microsoft.com/office/drawing/2014/main" id="{347312BB-2032-4889-862D-40987D72DFD4}"/>
              </a:ext>
            </a:extLst>
          </p:cNvPr>
          <p:cNvSpPr>
            <a:spLocks noGrp="1"/>
          </p:cNvSpPr>
          <p:nvPr>
            <p:ph type="body" sz="quarter" idx="11"/>
          </p:nvPr>
        </p:nvSpPr>
        <p:spPr>
          <a:xfrm>
            <a:off x="385947" y="1163638"/>
            <a:ext cx="11209867" cy="4530725"/>
          </a:xfrm>
        </p:spPr>
        <p:txBody>
          <a:bodyPr>
            <a:normAutofit fontScale="25000" lnSpcReduction="20000"/>
          </a:bodyPr>
          <a:lstStyle/>
          <a:p>
            <a:pPr algn="just">
              <a:lnSpc>
                <a:spcPct val="120000"/>
              </a:lnSpc>
            </a:pPr>
            <a:r>
              <a:rPr lang="de-DE" sz="6600" b="1" u="sng" dirty="0">
                <a:solidFill>
                  <a:schemeClr val="tx1"/>
                </a:solidFill>
              </a:rPr>
              <a:t>Wichtiger Hinweis:</a:t>
            </a:r>
          </a:p>
          <a:p>
            <a:pPr algn="just">
              <a:lnSpc>
                <a:spcPct val="120000"/>
              </a:lnSpc>
            </a:pPr>
            <a:endParaRPr lang="de-DE" sz="6600" b="1" u="sng" dirty="0">
              <a:solidFill>
                <a:schemeClr val="tx1"/>
              </a:solidFill>
            </a:endParaRPr>
          </a:p>
          <a:p>
            <a:pPr algn="just">
              <a:lnSpc>
                <a:spcPct val="120000"/>
              </a:lnSpc>
            </a:pPr>
            <a:r>
              <a:rPr lang="de-DE" sz="6600" dirty="0">
                <a:solidFill>
                  <a:schemeClr val="tx1"/>
                </a:solidFill>
              </a:rPr>
              <a:t>Diese Unterlage ist eine Werbemitteilung der Munich Private Equity Consulting GmbH, die die Publikumsfonds der Munich Private Equity Funds AG vertreibt. Bitte beachten Sie, dass deren Vertrieb jederzeit eingestellt bzw. widerrufen werden kann. Diese Unterlage stellt weder ein Angebot zum Verkauf noch ein öffentliches Angebot einer Beteiligung dar. Sie kann eine eingehende Beratung sowie wichtige Informationen zum Wesen und zu den Risiken der jeweiligen Beteiligung insbesondere aus dem Verkaufsprospekt und dem Basisinformationsblatt nicht ersetzen. </a:t>
            </a:r>
            <a:r>
              <a:rPr lang="de-DE" sz="6600" b="1" dirty="0">
                <a:solidFill>
                  <a:schemeClr val="tx1"/>
                </a:solidFill>
              </a:rPr>
              <a:t>Interessenten wird deshalb ausdrücklich die Lektüre der jeweils gesetzlich erforderlichen Unterlagen empfohlen</a:t>
            </a:r>
            <a:r>
              <a:rPr lang="de-DE" sz="6600" dirty="0">
                <a:solidFill>
                  <a:schemeClr val="tx1"/>
                </a:solidFill>
              </a:rPr>
              <a:t>, die die alleinige Vertragsgrundlage der jeweiligen Beteiligung sind. Diese sind insbesondere die von der Bundesanstalt für Finanzdienstleistungsaufsicht (BaFin) genehmigten Anlagebedingungen, </a:t>
            </a:r>
            <a:r>
              <a:rPr lang="de-DE" sz="6600" b="1" dirty="0">
                <a:solidFill>
                  <a:schemeClr val="tx1"/>
                </a:solidFill>
              </a:rPr>
              <a:t>der Verkaufsprospekt sowie das Basisinformationsblatt</a:t>
            </a:r>
            <a:r>
              <a:rPr lang="de-DE" sz="6600" dirty="0">
                <a:solidFill>
                  <a:schemeClr val="tx1"/>
                </a:solidFill>
              </a:rPr>
              <a:t>. Sie werden in deutscher Sprache von der Munich Private Equity Funds AG, Keltenring 5, 82041 Oberhaching, zur kostenlosen Abgabe bereitgehalten. Eine Zusammenfassung der Anlegerrechte in deutscher Sprache finden Sie unter </a:t>
            </a:r>
            <a:r>
              <a:rPr lang="de-DE" sz="6600" u="sng" dirty="0">
                <a:solidFill>
                  <a:schemeClr val="tx1"/>
                </a:solidFill>
              </a:rPr>
              <a:t>www.munich-pe.com/rechtliche-angaben</a:t>
            </a:r>
            <a:r>
              <a:rPr lang="de-DE" sz="6600" dirty="0">
                <a:solidFill>
                  <a:schemeClr val="tx1"/>
                </a:solidFill>
              </a:rPr>
              <a:t>.</a:t>
            </a:r>
          </a:p>
          <a:p>
            <a:pPr algn="just"/>
            <a:endParaRPr lang="de-DE" sz="6600" dirty="0">
              <a:solidFill>
                <a:schemeClr val="tx1"/>
              </a:solidFill>
            </a:endParaRPr>
          </a:p>
        </p:txBody>
      </p:sp>
      <p:sp>
        <p:nvSpPr>
          <p:cNvPr id="10" name="Rechteck 9">
            <a:extLst>
              <a:ext uri="{FF2B5EF4-FFF2-40B4-BE49-F238E27FC236}">
                <a16:creationId xmlns:a16="http://schemas.microsoft.com/office/drawing/2014/main" id="{6878DDBB-3660-47D6-9E70-4DDD6BBF940D}"/>
              </a:ext>
            </a:extLst>
          </p:cNvPr>
          <p:cNvSpPr/>
          <p:nvPr/>
        </p:nvSpPr>
        <p:spPr>
          <a:xfrm>
            <a:off x="8505825" y="5175249"/>
            <a:ext cx="1704975" cy="1038225"/>
          </a:xfrm>
          <a:prstGeom prst="rect">
            <a:avLst/>
          </a:prstGeom>
          <a:solidFill>
            <a:schemeClr val="bg2"/>
          </a:solidFill>
          <a:ln w="12700" cap="flat" cmpd="sng" algn="ctr">
            <a:noFill/>
            <a:prstDash val="solid"/>
            <a:miter lim="800000"/>
          </a:ln>
          <a:effectLst/>
        </p:spPr>
        <p:txBody>
          <a:bodyPr lIns="216000" tIns="144000" rIns="216000" bIns="144000" rtlCol="0" anchor="t" anchorCtr="0">
            <a:noAutofit/>
          </a:bodyPr>
          <a:lstStyle/>
          <a:p>
            <a:pPr marL="0" marR="0" lvl="0" indent="0" algn="l" defTabSz="914400" rtl="0" eaLnBrk="1" fontAlgn="auto" latinLnBrk="0" hangingPunct="1">
              <a:lnSpc>
                <a:spcPct val="100000"/>
              </a:lnSpc>
              <a:spcBef>
                <a:spcPts val="0"/>
              </a:spcBef>
              <a:spcAft>
                <a:spcPts val="300"/>
              </a:spcAft>
              <a:buClr>
                <a:srgbClr val="009999"/>
              </a:buClr>
              <a:buSzTx/>
              <a:buFontTx/>
              <a:buNone/>
              <a:tabLst/>
              <a:defRPr/>
            </a:pPr>
            <a:endParaRPr kumimoji="0" lang="de-DE" sz="1200" b="1" i="0" u="none" strike="noStrike" kern="0" cap="none" spc="0" normalizeH="0" baseline="0" noProof="0" dirty="0">
              <a:ln>
                <a:noFill/>
              </a:ln>
              <a:solidFill>
                <a:srgbClr val="000000"/>
              </a:solidFill>
              <a:effectLst/>
              <a:uLnTx/>
              <a:uFillTx/>
              <a:latin typeface="Calibri bold"/>
              <a:ea typeface="+mn-ea"/>
              <a:cs typeface="+mn-cs"/>
            </a:endParaRPr>
          </a:p>
        </p:txBody>
      </p:sp>
    </p:spTree>
    <p:extLst>
      <p:ext uri="{BB962C8B-B14F-4D97-AF65-F5344CB8AC3E}">
        <p14:creationId xmlns:p14="http://schemas.microsoft.com/office/powerpoint/2010/main" val="1028120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5F323-8ABA-D20D-AF86-6C469010DD9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0C3A59C-D4E6-DF3B-58BB-71229DD5A025}"/>
              </a:ext>
            </a:extLst>
          </p:cNvPr>
          <p:cNvSpPr>
            <a:spLocks noGrp="1"/>
          </p:cNvSpPr>
          <p:nvPr>
            <p:ph type="title"/>
          </p:nvPr>
        </p:nvSpPr>
        <p:spPr/>
        <p:txBody>
          <a:bodyPr/>
          <a:lstStyle/>
          <a:p>
            <a:r>
              <a:rPr lang="de-DE" dirty="0"/>
              <a:t>Private Equity – immer noch eine Anlageklasse der Eliten</a:t>
            </a:r>
          </a:p>
        </p:txBody>
      </p:sp>
      <p:sp>
        <p:nvSpPr>
          <p:cNvPr id="3" name="Foliennummernplatzhalter 2">
            <a:extLst>
              <a:ext uri="{FF2B5EF4-FFF2-40B4-BE49-F238E27FC236}">
                <a16:creationId xmlns:a16="http://schemas.microsoft.com/office/drawing/2014/main" id="{94AECA9C-B503-071B-6231-8C6AD46F2731}"/>
              </a:ext>
            </a:extLst>
          </p:cNvPr>
          <p:cNvSpPr>
            <a:spLocks noGrp="1"/>
          </p:cNvSpPr>
          <p:nvPr>
            <p:ph type="sldNum" sz="quarter" idx="10"/>
          </p:nvPr>
        </p:nvSpPr>
        <p:spPr/>
        <p:txBody>
          <a:bodyPr/>
          <a:lstStyle/>
          <a:p>
            <a:fld id="{8C53CBBC-2A40-42BD-8BFF-8879D663E8DB}" type="slidenum">
              <a:rPr/>
              <a:pPr/>
              <a:t>6</a:t>
            </a:fld>
            <a:endParaRPr dirty="0"/>
          </a:p>
        </p:txBody>
      </p:sp>
      <p:sp>
        <p:nvSpPr>
          <p:cNvPr id="5" name="Textfeld 4">
            <a:extLst>
              <a:ext uri="{FF2B5EF4-FFF2-40B4-BE49-F238E27FC236}">
                <a16:creationId xmlns:a16="http://schemas.microsoft.com/office/drawing/2014/main" id="{7912E9C8-B5E3-F989-765C-35DD1C7DDCDB}"/>
              </a:ext>
            </a:extLst>
          </p:cNvPr>
          <p:cNvSpPr txBox="1"/>
          <p:nvPr/>
        </p:nvSpPr>
        <p:spPr>
          <a:xfrm>
            <a:off x="523875" y="6248273"/>
            <a:ext cx="5071699" cy="369332"/>
          </a:xfrm>
          <a:prstGeom prst="rect">
            <a:avLst/>
          </a:prstGeom>
          <a:noFill/>
        </p:spPr>
        <p:txBody>
          <a:bodyPr wrap="square" rtlCol="0">
            <a:spAutoFit/>
          </a:bodyPr>
          <a:lstStyle/>
          <a:p>
            <a:r>
              <a:rPr lang="de-DE" sz="900" dirty="0">
                <a:solidFill>
                  <a:prstClr val="black"/>
                </a:solidFill>
                <a:latin typeface="Calibri Light"/>
                <a:cs typeface="Calibri Light" panose="020F0302020204030204" pitchFamily="34" charset="0"/>
              </a:rPr>
              <a:t>Quelle: Deutsche Bundesbank, April 2024: Geldvermögensbildung und Außenfinanzierung in Deutschland im vierten Quartal 2023 (Aufgrund von Rundungen kann die Summe von 100% abweichen)</a:t>
            </a:r>
          </a:p>
        </p:txBody>
      </p:sp>
      <p:pic>
        <p:nvPicPr>
          <p:cNvPr id="6" name="Grafik 5">
            <a:extLst>
              <a:ext uri="{FF2B5EF4-FFF2-40B4-BE49-F238E27FC236}">
                <a16:creationId xmlns:a16="http://schemas.microsoft.com/office/drawing/2014/main" id="{F8699D97-E8D4-76D6-0029-B806DBA5E03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805"/>
          <a:stretch/>
        </p:blipFill>
        <p:spPr>
          <a:xfrm>
            <a:off x="571943" y="1067702"/>
            <a:ext cx="5071698" cy="4886603"/>
          </a:xfrm>
          <a:prstGeom prst="rect">
            <a:avLst/>
          </a:prstGeom>
        </p:spPr>
      </p:pic>
      <p:pic>
        <p:nvPicPr>
          <p:cNvPr id="7" name="Grafik 6">
            <a:extLst>
              <a:ext uri="{FF2B5EF4-FFF2-40B4-BE49-F238E27FC236}">
                <a16:creationId xmlns:a16="http://schemas.microsoft.com/office/drawing/2014/main" id="{73F227CE-DAFA-4722-787C-FF2E7E2FFE71}"/>
              </a:ext>
            </a:extLst>
          </p:cNvPr>
          <p:cNvPicPr>
            <a:picLocks noChangeAspect="1"/>
          </p:cNvPicPr>
          <p:nvPr/>
        </p:nvPicPr>
        <p:blipFill rotWithShape="1">
          <a:blip r:embed="rId3">
            <a:extLst>
              <a:ext uri="{28A0092B-C50C-407E-A947-70E740481C1C}">
                <a14:useLocalDpi xmlns:a14="http://schemas.microsoft.com/office/drawing/2010/main" val="0"/>
              </a:ext>
            </a:extLst>
          </a:blip>
          <a:srcRect b="13393"/>
          <a:stretch/>
        </p:blipFill>
        <p:spPr>
          <a:xfrm>
            <a:off x="5550465" y="1134053"/>
            <a:ext cx="6059755" cy="4820252"/>
          </a:xfrm>
          <a:prstGeom prst="rect">
            <a:avLst/>
          </a:prstGeom>
        </p:spPr>
      </p:pic>
      <p:sp>
        <p:nvSpPr>
          <p:cNvPr id="8" name="Textfeld 7">
            <a:extLst>
              <a:ext uri="{FF2B5EF4-FFF2-40B4-BE49-F238E27FC236}">
                <a16:creationId xmlns:a16="http://schemas.microsoft.com/office/drawing/2014/main" id="{D656A99C-5DFE-6D0C-EEC4-CD1E66D05B93}"/>
              </a:ext>
            </a:extLst>
          </p:cNvPr>
          <p:cNvSpPr txBox="1"/>
          <p:nvPr/>
        </p:nvSpPr>
        <p:spPr>
          <a:xfrm>
            <a:off x="6240463" y="6248273"/>
            <a:ext cx="5071699" cy="369332"/>
          </a:xfrm>
          <a:prstGeom prst="rect">
            <a:avLst/>
          </a:prstGeom>
          <a:noFill/>
        </p:spPr>
        <p:txBody>
          <a:bodyPr wrap="square" rtlCol="0">
            <a:spAutoFit/>
          </a:bodyPr>
          <a:lstStyle/>
          <a:p>
            <a:r>
              <a:rPr lang="de-DE" sz="900" dirty="0">
                <a:solidFill>
                  <a:prstClr val="black"/>
                </a:solidFill>
                <a:latin typeface="Calibri Light"/>
                <a:cs typeface="Calibri Light" panose="020F0302020204030204" pitchFamily="34" charset="0"/>
              </a:rPr>
              <a:t>Quelle: Goldman Sachs, 2023: Durchschnittliche Struktur des Finanzvermögens von 166 Family Offices (Aufgrund von Rundungen kann die Summe von 100% abweichen)</a:t>
            </a:r>
          </a:p>
        </p:txBody>
      </p:sp>
    </p:spTree>
    <p:extLst>
      <p:ext uri="{BB962C8B-B14F-4D97-AF65-F5344CB8AC3E}">
        <p14:creationId xmlns:p14="http://schemas.microsoft.com/office/powerpoint/2010/main" val="1451768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FAF985-782A-4912-B5C2-C051C3026443}"/>
              </a:ext>
            </a:extLst>
          </p:cNvPr>
          <p:cNvSpPr>
            <a:spLocks noGrp="1"/>
          </p:cNvSpPr>
          <p:nvPr>
            <p:ph type="title"/>
          </p:nvPr>
        </p:nvSpPr>
        <p:spPr/>
        <p:txBody>
          <a:bodyPr/>
          <a:lstStyle/>
          <a:p>
            <a:r>
              <a:rPr lang="de-DE" dirty="0"/>
              <a:t>Kanada ist schon weiter…</a:t>
            </a:r>
          </a:p>
        </p:txBody>
      </p:sp>
      <p:sp>
        <p:nvSpPr>
          <p:cNvPr id="3" name="Foliennummernplatzhalter 2">
            <a:extLst>
              <a:ext uri="{FF2B5EF4-FFF2-40B4-BE49-F238E27FC236}">
                <a16:creationId xmlns:a16="http://schemas.microsoft.com/office/drawing/2014/main" id="{601342E1-8FA3-4986-B459-C042F88A4472}"/>
              </a:ext>
            </a:extLst>
          </p:cNvPr>
          <p:cNvSpPr>
            <a:spLocks noGrp="1"/>
          </p:cNvSpPr>
          <p:nvPr>
            <p:ph type="sldNum" sz="quarter" idx="10"/>
          </p:nvPr>
        </p:nvSpPr>
        <p:spPr/>
        <p:txBody>
          <a:bodyPr/>
          <a:lstStyle/>
          <a:p>
            <a:fld id="{8C53CBBC-2A40-42BD-8BFF-8879D663E8DB}" type="slidenum">
              <a:rPr/>
              <a:pPr/>
              <a:t>7</a:t>
            </a:fld>
            <a:endParaRPr dirty="0"/>
          </a:p>
        </p:txBody>
      </p:sp>
      <p:pic>
        <p:nvPicPr>
          <p:cNvPr id="4" name="Inhaltsplatzhalter 7">
            <a:extLst>
              <a:ext uri="{FF2B5EF4-FFF2-40B4-BE49-F238E27FC236}">
                <a16:creationId xmlns:a16="http://schemas.microsoft.com/office/drawing/2014/main" id="{25DA20CB-7F71-4EE7-855A-E8842401AE5F}"/>
              </a:ext>
            </a:extLst>
          </p:cNvPr>
          <p:cNvPicPr>
            <a:picLocks noChangeAspect="1"/>
          </p:cNvPicPr>
          <p:nvPr/>
        </p:nvPicPr>
        <p:blipFill rotWithShape="1">
          <a:blip r:embed="rId2">
            <a:extLst>
              <a:ext uri="{28A0092B-C50C-407E-A947-70E740481C1C}">
                <a14:useLocalDpi xmlns:a14="http://schemas.microsoft.com/office/drawing/2010/main" val="0"/>
              </a:ext>
            </a:extLst>
          </a:blip>
          <a:srcRect b="5133"/>
          <a:stretch/>
        </p:blipFill>
        <p:spPr>
          <a:xfrm>
            <a:off x="330326" y="1368755"/>
            <a:ext cx="5085779" cy="4450262"/>
          </a:xfrm>
          <a:prstGeom prst="rect">
            <a:avLst/>
          </a:prstGeom>
        </p:spPr>
      </p:pic>
      <p:sp>
        <p:nvSpPr>
          <p:cNvPr id="5" name="Inhaltsplatzhalter 1">
            <a:extLst>
              <a:ext uri="{FF2B5EF4-FFF2-40B4-BE49-F238E27FC236}">
                <a16:creationId xmlns:a16="http://schemas.microsoft.com/office/drawing/2014/main" id="{79ACECF1-9AFF-4689-9674-AEA14B3DD2A3}"/>
              </a:ext>
            </a:extLst>
          </p:cNvPr>
          <p:cNvSpPr txBox="1">
            <a:spLocks/>
          </p:cNvSpPr>
          <p:nvPr/>
        </p:nvSpPr>
        <p:spPr>
          <a:xfrm>
            <a:off x="5878286" y="1556792"/>
            <a:ext cx="5737981" cy="4691608"/>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Clr>
                <a:srgbClr val="BDA477"/>
              </a:buClr>
              <a:buFont typeface="Wingdings" panose="05000000000000000000" pitchFamily="2" charset="2"/>
              <a:buChar char="§"/>
              <a:defRPr sz="2000" kern="1200">
                <a:solidFill>
                  <a:schemeClr val="bg2">
                    <a:lumMod val="10000"/>
                  </a:schemeClr>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BDA477"/>
              </a:buClr>
              <a:buSzPct val="70000"/>
              <a:buFont typeface="Wingdings" panose="05000000000000000000" pitchFamily="2" charset="2"/>
              <a:buChar char="§"/>
              <a:defRPr sz="1800" kern="1200">
                <a:solidFill>
                  <a:schemeClr val="bg2">
                    <a:lumMod val="10000"/>
                  </a:schemeClr>
                </a:solidFill>
                <a:latin typeface="Calibri Light" panose="020F0302020204030204" pitchFamily="34" charset="0"/>
                <a:ea typeface="+mn-ea"/>
                <a:cs typeface="Calibri Light" panose="020F0302020204030204" pitchFamily="34" charset="0"/>
              </a:defRPr>
            </a:lvl2pPr>
            <a:lvl3pPr marL="1143000" indent="-228600" algn="l" defTabSz="457200" rtl="0" eaLnBrk="1" latinLnBrk="0" hangingPunct="1">
              <a:spcBef>
                <a:spcPct val="20000"/>
              </a:spcBef>
              <a:buClr>
                <a:srgbClr val="BDA477"/>
              </a:buClr>
              <a:buSzPct val="70000"/>
              <a:buFont typeface="Wingdings" panose="05000000000000000000" pitchFamily="2" charset="2"/>
              <a:buChar char="§"/>
              <a:defRPr sz="1600" kern="1200">
                <a:solidFill>
                  <a:schemeClr val="bg2">
                    <a:lumMod val="10000"/>
                  </a:schemeClr>
                </a:solidFill>
                <a:latin typeface="Calibri Light" panose="020F0302020204030204" pitchFamily="34" charset="0"/>
                <a:ea typeface="+mn-ea"/>
                <a:cs typeface="Calibri Light" panose="020F0302020204030204" pitchFamily="34" charset="0"/>
              </a:defRPr>
            </a:lvl3pPr>
            <a:lvl4pPr marL="1600200" indent="-228600" algn="l" defTabSz="457200" rtl="0" eaLnBrk="1" latinLnBrk="0" hangingPunct="1">
              <a:spcBef>
                <a:spcPct val="20000"/>
              </a:spcBef>
              <a:buClr>
                <a:srgbClr val="BDA477"/>
              </a:buClr>
              <a:buSzPct val="70000"/>
              <a:buFont typeface="Wingdings" panose="05000000000000000000" pitchFamily="2" charset="2"/>
              <a:buChar char="§"/>
              <a:defRPr sz="1400" kern="1200">
                <a:solidFill>
                  <a:schemeClr val="bg2">
                    <a:lumMod val="10000"/>
                  </a:schemeClr>
                </a:solidFill>
                <a:latin typeface="Calibri Light" panose="020F0302020204030204" pitchFamily="34" charset="0"/>
                <a:ea typeface="+mn-ea"/>
                <a:cs typeface="Calibri Light" panose="020F0302020204030204" pitchFamily="34"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2200" dirty="0">
                <a:solidFill>
                  <a:srgbClr val="BDA577">
                    <a:lumMod val="10000"/>
                  </a:srgbClr>
                </a:solidFill>
              </a:rPr>
              <a:t>Anlagevolumen von 570 Mrd. USD (März ´23)</a:t>
            </a:r>
          </a:p>
          <a:p>
            <a:endParaRPr lang="de-DE" sz="2200" dirty="0">
              <a:solidFill>
                <a:srgbClr val="BDA577">
                  <a:lumMod val="10000"/>
                </a:srgbClr>
              </a:solidFill>
            </a:endParaRPr>
          </a:p>
          <a:p>
            <a:endParaRPr lang="de-DE" sz="2200" dirty="0">
              <a:solidFill>
                <a:srgbClr val="BDA577">
                  <a:lumMod val="10000"/>
                </a:srgbClr>
              </a:solidFill>
            </a:endParaRPr>
          </a:p>
          <a:p>
            <a:r>
              <a:rPr lang="de-DE" sz="2200" dirty="0">
                <a:solidFill>
                  <a:srgbClr val="BDA577">
                    <a:lumMod val="10000"/>
                  </a:srgbClr>
                </a:solidFill>
              </a:rPr>
              <a:t>Mehr als 21 Millionen Kanadier sind Beitragszahler und Empfänger</a:t>
            </a:r>
          </a:p>
          <a:p>
            <a:pPr marL="0" indent="0">
              <a:buFont typeface="Wingdings" panose="05000000000000000000" pitchFamily="2" charset="2"/>
              <a:buNone/>
            </a:pPr>
            <a:endParaRPr lang="de-DE" sz="2200" dirty="0">
              <a:solidFill>
                <a:srgbClr val="BDA577">
                  <a:lumMod val="10000"/>
                </a:srgbClr>
              </a:solidFill>
            </a:endParaRPr>
          </a:p>
          <a:p>
            <a:pPr marL="457200" lvl="1" indent="0">
              <a:buFont typeface="Wingdings" panose="05000000000000000000" pitchFamily="2" charset="2"/>
              <a:buNone/>
            </a:pPr>
            <a:endParaRPr lang="de-DE" sz="2200" dirty="0">
              <a:solidFill>
                <a:srgbClr val="BDA577">
                  <a:lumMod val="10000"/>
                </a:srgbClr>
              </a:solidFill>
            </a:endParaRPr>
          </a:p>
          <a:p>
            <a:r>
              <a:rPr lang="de-DE" sz="2200" dirty="0">
                <a:solidFill>
                  <a:srgbClr val="BDA577">
                    <a:lumMod val="10000"/>
                  </a:srgbClr>
                </a:solidFill>
              </a:rPr>
              <a:t>Mehr als 100 Mrd. USD alleine in Europa aktuell investiert</a:t>
            </a:r>
          </a:p>
          <a:p>
            <a:endParaRPr lang="de-DE" sz="2200" dirty="0">
              <a:solidFill>
                <a:srgbClr val="BDA577">
                  <a:lumMod val="10000"/>
                </a:srgbClr>
              </a:solidFill>
            </a:endParaRPr>
          </a:p>
          <a:p>
            <a:endParaRPr lang="de-DE" sz="2200" dirty="0">
              <a:solidFill>
                <a:srgbClr val="BDA577">
                  <a:lumMod val="10000"/>
                </a:srgbClr>
              </a:solidFill>
            </a:endParaRPr>
          </a:p>
          <a:p>
            <a:r>
              <a:rPr lang="de-DE" sz="2200" dirty="0">
                <a:solidFill>
                  <a:srgbClr val="BDA577">
                    <a:lumMod val="10000"/>
                  </a:srgbClr>
                </a:solidFill>
              </a:rPr>
              <a:t>Jährliche Performance (10 Jahre): 10,0% </a:t>
            </a:r>
          </a:p>
        </p:txBody>
      </p:sp>
      <p:sp>
        <p:nvSpPr>
          <p:cNvPr id="6" name="Textfeld 5">
            <a:extLst>
              <a:ext uri="{FF2B5EF4-FFF2-40B4-BE49-F238E27FC236}">
                <a16:creationId xmlns:a16="http://schemas.microsoft.com/office/drawing/2014/main" id="{893C6F71-77F7-4EDA-AE36-84A203AB45D1}"/>
              </a:ext>
            </a:extLst>
          </p:cNvPr>
          <p:cNvSpPr txBox="1"/>
          <p:nvPr/>
        </p:nvSpPr>
        <p:spPr>
          <a:xfrm>
            <a:off x="523875" y="6248273"/>
            <a:ext cx="5071699" cy="230832"/>
          </a:xfrm>
          <a:prstGeom prst="rect">
            <a:avLst/>
          </a:prstGeom>
          <a:noFill/>
        </p:spPr>
        <p:txBody>
          <a:bodyPr wrap="square" rtlCol="0">
            <a:spAutoFit/>
          </a:bodyPr>
          <a:lstStyle/>
          <a:p>
            <a:r>
              <a:rPr lang="de-DE" sz="900" dirty="0">
                <a:solidFill>
                  <a:prstClr val="black"/>
                </a:solidFill>
                <a:latin typeface="Calibri Light"/>
                <a:cs typeface="Calibri Light" panose="020F0302020204030204" pitchFamily="34" charset="0"/>
              </a:rPr>
              <a:t>Quelle: Canada Pension Plan, 2023: Annual Report 2023 „Asset Class </a:t>
            </a:r>
            <a:r>
              <a:rPr lang="de-DE" sz="900" dirty="0" err="1">
                <a:solidFill>
                  <a:prstClr val="black"/>
                </a:solidFill>
                <a:latin typeface="Calibri Light"/>
                <a:cs typeface="Calibri Light" panose="020F0302020204030204" pitchFamily="34" charset="0"/>
              </a:rPr>
              <a:t>Composition</a:t>
            </a:r>
            <a:r>
              <a:rPr lang="de-DE" sz="900" dirty="0">
                <a:solidFill>
                  <a:prstClr val="black"/>
                </a:solidFill>
                <a:latin typeface="Calibri Light"/>
                <a:cs typeface="Calibri Light" panose="020F0302020204030204" pitchFamily="34" charset="0"/>
              </a:rPr>
              <a:t>“</a:t>
            </a:r>
          </a:p>
        </p:txBody>
      </p:sp>
    </p:spTree>
    <p:extLst>
      <p:ext uri="{BB962C8B-B14F-4D97-AF65-F5344CB8AC3E}">
        <p14:creationId xmlns:p14="http://schemas.microsoft.com/office/powerpoint/2010/main" val="3140190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FAF985-782A-4912-B5C2-C051C3026443}"/>
              </a:ext>
            </a:extLst>
          </p:cNvPr>
          <p:cNvSpPr>
            <a:spLocks noGrp="1"/>
          </p:cNvSpPr>
          <p:nvPr>
            <p:ph type="title"/>
          </p:nvPr>
        </p:nvSpPr>
        <p:spPr/>
        <p:txBody>
          <a:bodyPr/>
          <a:lstStyle/>
          <a:p>
            <a:r>
              <a:rPr lang="de-DE" dirty="0"/>
              <a:t>…und Australien auch!</a:t>
            </a:r>
          </a:p>
        </p:txBody>
      </p:sp>
      <p:sp>
        <p:nvSpPr>
          <p:cNvPr id="3" name="Foliennummernplatzhalter 2">
            <a:extLst>
              <a:ext uri="{FF2B5EF4-FFF2-40B4-BE49-F238E27FC236}">
                <a16:creationId xmlns:a16="http://schemas.microsoft.com/office/drawing/2014/main" id="{601342E1-8FA3-4986-B459-C042F88A4472}"/>
              </a:ext>
            </a:extLst>
          </p:cNvPr>
          <p:cNvSpPr>
            <a:spLocks noGrp="1"/>
          </p:cNvSpPr>
          <p:nvPr>
            <p:ph type="sldNum" sz="quarter" idx="10"/>
          </p:nvPr>
        </p:nvSpPr>
        <p:spPr/>
        <p:txBody>
          <a:bodyPr/>
          <a:lstStyle/>
          <a:p>
            <a:fld id="{8C53CBBC-2A40-42BD-8BFF-8879D663E8DB}" type="slidenum">
              <a:rPr/>
              <a:pPr/>
              <a:t>8</a:t>
            </a:fld>
            <a:endParaRPr dirty="0"/>
          </a:p>
        </p:txBody>
      </p:sp>
      <p:sp>
        <p:nvSpPr>
          <p:cNvPr id="6" name="Textfeld 5">
            <a:extLst>
              <a:ext uri="{FF2B5EF4-FFF2-40B4-BE49-F238E27FC236}">
                <a16:creationId xmlns:a16="http://schemas.microsoft.com/office/drawing/2014/main" id="{893C6F71-77F7-4EDA-AE36-84A203AB45D1}"/>
              </a:ext>
            </a:extLst>
          </p:cNvPr>
          <p:cNvSpPr txBox="1"/>
          <p:nvPr/>
        </p:nvSpPr>
        <p:spPr>
          <a:xfrm>
            <a:off x="523875" y="6248273"/>
            <a:ext cx="5354411" cy="230832"/>
          </a:xfrm>
          <a:prstGeom prst="rect">
            <a:avLst/>
          </a:prstGeom>
          <a:noFill/>
        </p:spPr>
        <p:txBody>
          <a:bodyPr wrap="square" rtlCol="0">
            <a:spAutoFit/>
          </a:bodyPr>
          <a:lstStyle/>
          <a:p>
            <a:r>
              <a:rPr lang="de-DE" sz="900" dirty="0">
                <a:solidFill>
                  <a:prstClr val="black"/>
                </a:solidFill>
                <a:latin typeface="Calibri Light"/>
                <a:cs typeface="Calibri Light" panose="020F0302020204030204" pitchFamily="34" charset="0"/>
              </a:rPr>
              <a:t>Quelle: Australia Government Future Funds, 2023: Annual Report 2022-23 – Asset </a:t>
            </a:r>
            <a:r>
              <a:rPr lang="de-DE" sz="900" dirty="0" err="1">
                <a:solidFill>
                  <a:prstClr val="black"/>
                </a:solidFill>
                <a:latin typeface="Calibri Light"/>
                <a:cs typeface="Calibri Light" panose="020F0302020204030204" pitchFamily="34" charset="0"/>
              </a:rPr>
              <a:t>Allocation</a:t>
            </a:r>
            <a:r>
              <a:rPr lang="de-DE" sz="900" dirty="0">
                <a:solidFill>
                  <a:prstClr val="black"/>
                </a:solidFill>
                <a:latin typeface="Calibri Light"/>
                <a:cs typeface="Calibri Light" panose="020F0302020204030204" pitchFamily="34" charset="0"/>
              </a:rPr>
              <a:t> at 30 June 2023</a:t>
            </a:r>
          </a:p>
        </p:txBody>
      </p:sp>
      <p:pic>
        <p:nvPicPr>
          <p:cNvPr id="7" name="Inhaltsplatzhalter 2">
            <a:extLst>
              <a:ext uri="{FF2B5EF4-FFF2-40B4-BE49-F238E27FC236}">
                <a16:creationId xmlns:a16="http://schemas.microsoft.com/office/drawing/2014/main" id="{0CE44501-D1A0-4D83-9529-F4023F9371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957"/>
          <a:stretch/>
        </p:blipFill>
        <p:spPr>
          <a:xfrm>
            <a:off x="22458" y="1400729"/>
            <a:ext cx="5302242" cy="4599968"/>
          </a:xfrm>
          <a:prstGeom prst="rect">
            <a:avLst/>
          </a:prstGeom>
        </p:spPr>
      </p:pic>
      <p:sp>
        <p:nvSpPr>
          <p:cNvPr id="8" name="Inhaltsplatzhalter 1">
            <a:extLst>
              <a:ext uri="{FF2B5EF4-FFF2-40B4-BE49-F238E27FC236}">
                <a16:creationId xmlns:a16="http://schemas.microsoft.com/office/drawing/2014/main" id="{6885CA1D-7C1A-4C76-A7F1-06B3644F0560}"/>
              </a:ext>
            </a:extLst>
          </p:cNvPr>
          <p:cNvSpPr txBox="1">
            <a:spLocks/>
          </p:cNvSpPr>
          <p:nvPr/>
        </p:nvSpPr>
        <p:spPr>
          <a:xfrm>
            <a:off x="5878286" y="1556792"/>
            <a:ext cx="5737981" cy="469160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Clr>
                <a:srgbClr val="BDA477"/>
              </a:buClr>
              <a:buFont typeface="Wingdings" panose="05000000000000000000" pitchFamily="2" charset="2"/>
              <a:buChar char="§"/>
              <a:defRPr sz="2000" kern="1200">
                <a:solidFill>
                  <a:schemeClr val="bg2">
                    <a:lumMod val="10000"/>
                  </a:schemeClr>
                </a:solidFill>
                <a:latin typeface="Calibri Light" panose="020F0302020204030204" pitchFamily="34" charset="0"/>
                <a:ea typeface="+mn-ea"/>
                <a:cs typeface="Calibri Light" panose="020F0302020204030204" pitchFamily="34" charset="0"/>
              </a:defRPr>
            </a:lvl1pPr>
            <a:lvl2pPr marL="742950" indent="-285750" algn="l" defTabSz="457200" rtl="0" eaLnBrk="1" latinLnBrk="0" hangingPunct="1">
              <a:spcBef>
                <a:spcPct val="20000"/>
              </a:spcBef>
              <a:buClr>
                <a:srgbClr val="BDA477"/>
              </a:buClr>
              <a:buSzPct val="70000"/>
              <a:buFont typeface="Wingdings" panose="05000000000000000000" pitchFamily="2" charset="2"/>
              <a:buChar char="§"/>
              <a:defRPr sz="1800" kern="1200">
                <a:solidFill>
                  <a:schemeClr val="bg2">
                    <a:lumMod val="10000"/>
                  </a:schemeClr>
                </a:solidFill>
                <a:latin typeface="Calibri Light" panose="020F0302020204030204" pitchFamily="34" charset="0"/>
                <a:ea typeface="+mn-ea"/>
                <a:cs typeface="Calibri Light" panose="020F0302020204030204" pitchFamily="34" charset="0"/>
              </a:defRPr>
            </a:lvl2pPr>
            <a:lvl3pPr marL="1143000" indent="-228600" algn="l" defTabSz="457200" rtl="0" eaLnBrk="1" latinLnBrk="0" hangingPunct="1">
              <a:spcBef>
                <a:spcPct val="20000"/>
              </a:spcBef>
              <a:buClr>
                <a:srgbClr val="BDA477"/>
              </a:buClr>
              <a:buSzPct val="70000"/>
              <a:buFont typeface="Wingdings" panose="05000000000000000000" pitchFamily="2" charset="2"/>
              <a:buChar char="§"/>
              <a:defRPr sz="1600" kern="1200">
                <a:solidFill>
                  <a:schemeClr val="bg2">
                    <a:lumMod val="10000"/>
                  </a:schemeClr>
                </a:solidFill>
                <a:latin typeface="Calibri Light" panose="020F0302020204030204" pitchFamily="34" charset="0"/>
                <a:ea typeface="+mn-ea"/>
                <a:cs typeface="Calibri Light" panose="020F0302020204030204" pitchFamily="34" charset="0"/>
              </a:defRPr>
            </a:lvl3pPr>
            <a:lvl4pPr marL="1600200" indent="-228600" algn="l" defTabSz="457200" rtl="0" eaLnBrk="1" latinLnBrk="0" hangingPunct="1">
              <a:spcBef>
                <a:spcPct val="20000"/>
              </a:spcBef>
              <a:buClr>
                <a:srgbClr val="BDA477"/>
              </a:buClr>
              <a:buSzPct val="70000"/>
              <a:buFont typeface="Wingdings" panose="05000000000000000000" pitchFamily="2" charset="2"/>
              <a:buChar char="§"/>
              <a:defRPr sz="1400" kern="1200">
                <a:solidFill>
                  <a:schemeClr val="bg2">
                    <a:lumMod val="10000"/>
                  </a:schemeClr>
                </a:solidFill>
                <a:latin typeface="Calibri Light" panose="020F0302020204030204" pitchFamily="34" charset="0"/>
                <a:ea typeface="+mn-ea"/>
                <a:cs typeface="Calibri Light" panose="020F0302020204030204" pitchFamily="34" charset="0"/>
              </a:defRPr>
            </a:lvl4pPr>
            <a:lvl5pPr marL="2057400" indent="-228600" algn="l" defTabSz="457200" rtl="0" eaLnBrk="1" latinLnBrk="0" hangingPunct="1">
              <a:spcBef>
                <a:spcPct val="20000"/>
              </a:spcBef>
              <a:buClr>
                <a:srgbClr val="005286"/>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sz="2400" dirty="0">
                <a:solidFill>
                  <a:srgbClr val="BDA577">
                    <a:lumMod val="10000"/>
                  </a:srgbClr>
                </a:solidFill>
              </a:rPr>
              <a:t>Australiens Staatsfonds als Antwort auf die alternde Bevölkerung</a:t>
            </a:r>
          </a:p>
          <a:p>
            <a:endParaRPr lang="de-DE" sz="2400" b="1" dirty="0">
              <a:solidFill>
                <a:srgbClr val="BDA577">
                  <a:lumMod val="10000"/>
                </a:srgbClr>
              </a:solidFill>
            </a:endParaRPr>
          </a:p>
          <a:p>
            <a:r>
              <a:rPr lang="de-DE" sz="2400" dirty="0">
                <a:solidFill>
                  <a:srgbClr val="BDA577">
                    <a:lumMod val="10000"/>
                  </a:srgbClr>
                </a:solidFill>
              </a:rPr>
              <a:t>60,5 Mrd. USD anfängliche  Kapitalausstattung vom Staat</a:t>
            </a:r>
          </a:p>
          <a:p>
            <a:endParaRPr lang="de-DE" sz="2400" dirty="0">
              <a:solidFill>
                <a:srgbClr val="BDA577">
                  <a:lumMod val="10000"/>
                </a:srgbClr>
              </a:solidFill>
            </a:endParaRPr>
          </a:p>
          <a:p>
            <a:r>
              <a:rPr lang="de-DE" sz="2400" dirty="0">
                <a:solidFill>
                  <a:srgbClr val="BDA577">
                    <a:lumMod val="10000"/>
                  </a:srgbClr>
                </a:solidFill>
              </a:rPr>
              <a:t>Über 130 Mrd. USD Wertgenerierung seit Gründung im Jahr 2006</a:t>
            </a:r>
          </a:p>
          <a:p>
            <a:pPr marL="457200" lvl="1" indent="0">
              <a:buFont typeface="Wingdings" panose="05000000000000000000" pitchFamily="2" charset="2"/>
              <a:buNone/>
            </a:pPr>
            <a:endParaRPr lang="de-DE" sz="2400" dirty="0">
              <a:solidFill>
                <a:srgbClr val="BDA577">
                  <a:lumMod val="10000"/>
                </a:srgbClr>
              </a:solidFill>
            </a:endParaRPr>
          </a:p>
          <a:p>
            <a:r>
              <a:rPr lang="de-DE" sz="2400" dirty="0">
                <a:solidFill>
                  <a:srgbClr val="BDA577">
                    <a:lumMod val="10000"/>
                  </a:srgbClr>
                </a:solidFill>
              </a:rPr>
              <a:t>Jährliche Performance (10 Jahre): 8,8% </a:t>
            </a:r>
          </a:p>
        </p:txBody>
      </p:sp>
    </p:spTree>
    <p:extLst>
      <p:ext uri="{BB962C8B-B14F-4D97-AF65-F5344CB8AC3E}">
        <p14:creationId xmlns:p14="http://schemas.microsoft.com/office/powerpoint/2010/main" val="753011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F5173-30B4-8A3B-29C3-ADC8E6E5C3C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BAE6804-EE83-6D66-51D8-6682DAC639DB}"/>
              </a:ext>
            </a:extLst>
          </p:cNvPr>
          <p:cNvSpPr>
            <a:spLocks noGrp="1"/>
          </p:cNvSpPr>
          <p:nvPr>
            <p:ph type="ctrTitle"/>
          </p:nvPr>
        </p:nvSpPr>
        <p:spPr>
          <a:xfrm>
            <a:off x="515938" y="1980883"/>
            <a:ext cx="9251950" cy="1846659"/>
          </a:xfrm>
        </p:spPr>
        <p:txBody>
          <a:bodyPr/>
          <a:lstStyle/>
          <a:p>
            <a:r>
              <a:rPr lang="de-DE" sz="6000" dirty="0"/>
              <a:t>WIE VIELE BÖRSENNOTIERTE UNTERNEHMEN GIBT ES IN DEUTSCHLAND?</a:t>
            </a:r>
            <a:endParaRPr lang="de-DE" sz="4000" dirty="0">
              <a:solidFill>
                <a:srgbClr val="C39F1D"/>
              </a:solidFill>
            </a:endParaRPr>
          </a:p>
        </p:txBody>
      </p:sp>
    </p:spTree>
    <p:extLst>
      <p:ext uri="{BB962C8B-B14F-4D97-AF65-F5344CB8AC3E}">
        <p14:creationId xmlns:p14="http://schemas.microsoft.com/office/powerpoint/2010/main" val="3124547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eiten Master Aufzählu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RWB">
  <a:themeElements>
    <a:clrScheme name="RWB Farben">
      <a:dk1>
        <a:srgbClr val="FFFFFF"/>
      </a:dk1>
      <a:lt1>
        <a:srgbClr val="000000"/>
      </a:lt1>
      <a:dk2>
        <a:srgbClr val="BDA577"/>
      </a:dk2>
      <a:lt2>
        <a:srgbClr val="2E4F4C"/>
      </a:lt2>
      <a:accent1>
        <a:srgbClr val="E7DDCE"/>
      </a:accent1>
      <a:accent2>
        <a:srgbClr val="778A88"/>
      </a:accent2>
      <a:accent3>
        <a:srgbClr val="A5A5A5"/>
      </a:accent3>
      <a:accent4>
        <a:srgbClr val="BEB5A9"/>
      </a:accent4>
      <a:accent5>
        <a:srgbClr val="ADB6B5"/>
      </a:accent5>
      <a:accent6>
        <a:srgbClr val="E6E9E9"/>
      </a:accent6>
      <a:hlink>
        <a:srgbClr val="2E4F4C"/>
      </a:hlink>
      <a:folHlink>
        <a:srgbClr val="ADB6B5"/>
      </a:folHlink>
    </a:clrScheme>
    <a:fontScheme name="RWB Schrift">
      <a:majorFont>
        <a:latin typeface="Calibri Light"/>
        <a:ea typeface=""/>
        <a:cs typeface=""/>
      </a:majorFont>
      <a:minorFont>
        <a:latin typeface="Calibri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12700" cap="flat" cmpd="sng" algn="ctr">
          <a:noFill/>
          <a:prstDash val="solid"/>
          <a:miter lim="800000"/>
        </a:ln>
        <a:effectLst/>
      </a:spPr>
      <a:bodyPr lIns="216000" tIns="144000" rIns="216000" bIns="144000" rtlCol="0" anchor="t" anchorCtr="0">
        <a:noAutofit/>
      </a:bodyPr>
      <a:lstStyle>
        <a:defPPr marL="0" marR="0" indent="0" algn="l" defTabSz="914400" eaLnBrk="1" fontAlgn="auto" latinLnBrk="0" hangingPunct="1">
          <a:lnSpc>
            <a:spcPct val="100000"/>
          </a:lnSpc>
          <a:spcBef>
            <a:spcPts val="0"/>
          </a:spcBef>
          <a:spcAft>
            <a:spcPts val="300"/>
          </a:spcAft>
          <a:buClr>
            <a:srgbClr val="009999"/>
          </a:buClr>
          <a:buSzTx/>
          <a:buFontTx/>
          <a:buNone/>
          <a:tabLst/>
          <a:defRPr kumimoji="0" sz="1200" b="1" i="0" u="none" strike="noStrike" kern="0" cap="none" spc="0" normalizeH="0" baseline="0" noProof="0" dirty="0">
            <a:ln>
              <a:noFill/>
            </a:ln>
            <a:solidFill>
              <a:schemeClr val="bg1"/>
            </a:solidFill>
            <a:effectLst/>
            <a:uLnTx/>
            <a:uFillTx/>
            <a:ea typeface="+mn-ea"/>
            <a:cs typeface="+mn-cs"/>
          </a:defRPr>
        </a:defPPr>
      </a:lstStyle>
    </a:spDef>
    <a:lnDef>
      <a:spPr bwMode="gray">
        <a:noFill/>
        <a:ln w="12700" cap="flat" cmpd="sng" algn="ctr">
          <a:solidFill>
            <a:schemeClr val="tx2"/>
          </a:solidFill>
          <a:prstDash val="solid"/>
          <a:miter lim="800000"/>
        </a:ln>
        <a:effectLst/>
      </a:spPr>
      <a:bodyPr/>
      <a:lstStyle/>
    </a:lnDef>
  </a:objectDefaults>
  <a:extraClrSchemeLst/>
  <a:custClrLst>
    <a:custClr name="Berggrün 20%">
      <a:srgbClr val="CED4D4"/>
    </a:custClr>
    <a:custClr name="Mattgold 15%">
      <a:srgbClr val="F4F1EA"/>
    </a:custClr>
    <a:custClr name="Berggrün dunkel">
      <a:srgbClr val="1F3634"/>
    </a:custClr>
    <a:custClr name="Mattgold dunkel">
      <a:srgbClr val="9C8762"/>
    </a:custClr>
    <a:custClr name="Mattgold hell">
      <a:srgbClr val="BFB7AA"/>
    </a:custClr>
    <a:custClr name="Blattgrün hell">
      <a:srgbClr val="9AB3B0"/>
    </a:custClr>
    <a:custClr name="Rot">
      <a:srgbClr val="8E4750"/>
    </a:custClr>
    <a:custClr name="Ozeanblau">
      <a:srgbClr val="39547B"/>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2957</Words>
  <Application>Microsoft Office PowerPoint</Application>
  <PresentationFormat>Breitbild</PresentationFormat>
  <Paragraphs>556</Paragraphs>
  <Slides>58</Slides>
  <Notes>19</Notes>
  <HiddenSlides>0</HiddenSlides>
  <MMClips>0</MMClips>
  <ScaleCrop>false</ScaleCrop>
  <HeadingPairs>
    <vt:vector size="8" baseType="variant">
      <vt:variant>
        <vt:lpstr>Verwendete Schriftarten</vt:lpstr>
      </vt:variant>
      <vt:variant>
        <vt:i4>7</vt:i4>
      </vt:variant>
      <vt:variant>
        <vt:lpstr>Design</vt:lpstr>
      </vt:variant>
      <vt:variant>
        <vt:i4>2</vt:i4>
      </vt:variant>
      <vt:variant>
        <vt:lpstr>Eingebettete OLE-Server</vt:lpstr>
      </vt:variant>
      <vt:variant>
        <vt:i4>1</vt:i4>
      </vt:variant>
      <vt:variant>
        <vt:lpstr>Folientitel</vt:lpstr>
      </vt:variant>
      <vt:variant>
        <vt:i4>58</vt:i4>
      </vt:variant>
    </vt:vector>
  </HeadingPairs>
  <TitlesOfParts>
    <vt:vector size="68" baseType="lpstr">
      <vt:lpstr>Arial</vt:lpstr>
      <vt:lpstr>Calibri</vt:lpstr>
      <vt:lpstr>Calibri bold</vt:lpstr>
      <vt:lpstr>Calibri Light</vt:lpstr>
      <vt:lpstr>Courier New</vt:lpstr>
      <vt:lpstr>Symbol</vt:lpstr>
      <vt:lpstr>Wingdings</vt:lpstr>
      <vt:lpstr>Seiten Master Aufzählung</vt:lpstr>
      <vt:lpstr>RWB</vt:lpstr>
      <vt:lpstr>think-cell Folie</vt:lpstr>
      <vt:lpstr>Investieren wie professionelle Anleger mit Private Equity</vt:lpstr>
      <vt:lpstr>Ihr heutiger Referent</vt:lpstr>
      <vt:lpstr>Review 2024</vt:lpstr>
      <vt:lpstr>Auszahlungen an unsere Anlegerinnen und Anleger</vt:lpstr>
      <vt:lpstr>WAS MACHEN INSTITUTIONELLE INVESTOREN?</vt:lpstr>
      <vt:lpstr>Private Equity – immer noch eine Anlageklasse der Eliten</vt:lpstr>
      <vt:lpstr>Kanada ist schon weiter…</vt:lpstr>
      <vt:lpstr>…und Australien auch!</vt:lpstr>
      <vt:lpstr>WIE VIELE BÖRSENNOTIERTE UNTERNEHMEN GIBT ES IN DEUTSCHLAND?</vt:lpstr>
      <vt:lpstr>99% der Wirtschaft spielen sich abseits der Börse ab</vt:lpstr>
      <vt:lpstr>USA: Firmen mit mehr als 100 Mio. US-Dollar Umsatz</vt:lpstr>
      <vt:lpstr>   DIVERSIFIKATION …finden Sie heute woanders als früher!</vt:lpstr>
      <vt:lpstr>Repräsentiert die Börse noch die gesamte Wirtschaft?</vt:lpstr>
      <vt:lpstr>Börse zieht Hypefirmen an / Fundament der Wirtschaft eher abseits der Börse </vt:lpstr>
      <vt:lpstr>Private Equity: Niedrigere Volatilität als an der Börse</vt:lpstr>
      <vt:lpstr>„Hidden Champions“ aus dem weltweiten Mittelstand</vt:lpstr>
      <vt:lpstr>Unternehmensbeteiligungen: Unterschiedliches Chancen-Risiko-Profil</vt:lpstr>
      <vt:lpstr>Unser Fokus – Hidden Champions</vt:lpstr>
      <vt:lpstr>Die Preismacht der Schlümpfe</vt:lpstr>
      <vt:lpstr>Warum wir das Segment „Lower Mid-Market“ lieben </vt:lpstr>
      <vt:lpstr>Mit der Erfahrung aus mehr als 25 Jahren Private Equity</vt:lpstr>
      <vt:lpstr>Mit der Erfahrung aus mehr als 25 Jahren Private Equity</vt:lpstr>
      <vt:lpstr>Der Private Equity Manager</vt:lpstr>
      <vt:lpstr>Der Private Equity Manager: Mehr als nur Geldgeber!</vt:lpstr>
      <vt:lpstr>PowerPoint-Präsentation</vt:lpstr>
      <vt:lpstr>PowerPoint-Präsentation</vt:lpstr>
      <vt:lpstr>MPE International 9</vt:lpstr>
      <vt:lpstr>MPE International 9*: Investition mit institutionellen Großinvestoren</vt:lpstr>
      <vt:lpstr>MPE International 9*</vt:lpstr>
      <vt:lpstr>Das Fondsportfolio des MPE International 9*</vt:lpstr>
      <vt:lpstr>Vendis IV</vt:lpstr>
      <vt:lpstr>Wie sieht das ideale Zielunternehmen aus für Vendis? </vt:lpstr>
      <vt:lpstr>Vendis – Einer der besten Konsumgüter-Spezialisten in Europa </vt:lpstr>
      <vt:lpstr>MPE International 9*</vt:lpstr>
      <vt:lpstr>MPE International 9*: Performance-Scenarien nach Prognoserechner</vt:lpstr>
      <vt:lpstr>Über diesen Zeitraum investieren Sie</vt:lpstr>
      <vt:lpstr>MPE Direct Return 6</vt:lpstr>
      <vt:lpstr>MPE Direct Return 6*: Seite an Seite mit institutionellen Anlegern investieren</vt:lpstr>
      <vt:lpstr>Direct Return 6: Nur noch für Privatanleger geöffnet</vt:lpstr>
      <vt:lpstr>MPE Direct Return 6*</vt:lpstr>
      <vt:lpstr>Das Fondsportfolio des MPE Direct Return 6*</vt:lpstr>
      <vt:lpstr>MPE Direct Return 6*: Performance-Szenarien nach Prognoserechner</vt:lpstr>
      <vt:lpstr>Über diesen Zeitraum investieren Sie</vt:lpstr>
      <vt:lpstr>Beteiligungsangebot im Laufzeitvergleich</vt:lpstr>
      <vt:lpstr>PowerPoint-Präsentation</vt:lpstr>
      <vt:lpstr>PowerPoint-Präsentation</vt:lpstr>
      <vt:lpstr>PowerPoint-Präsentation</vt:lpstr>
      <vt:lpstr>Durchschnittliche Haltedauer von US-Aktien: Nur 10 Monate</vt:lpstr>
      <vt:lpstr>Zielgruppenfokus</vt:lpstr>
      <vt:lpstr>Vorteile für Sie als Berater</vt:lpstr>
      <vt:lpstr>PE-Fonds sind geschlossen – Was bedeutet das für den Anleger? </vt:lpstr>
      <vt:lpstr>PE-Fonds sind geschlossen – Was bedeutet das für den PE-Manager? </vt:lpstr>
      <vt:lpstr>PowerPoint-Präsentation</vt:lpstr>
      <vt:lpstr>Flixbus – Gestärkt aus der Krise</vt:lpstr>
      <vt:lpstr>PowerPoint-Präsentation</vt:lpstr>
      <vt:lpstr>PowerPoint-Präsentation</vt:lpstr>
      <vt:lpstr>So können Sie uns erreichen </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Anna Schrön</dc:creator>
  <cp:lastModifiedBy>Koch, Marvin</cp:lastModifiedBy>
  <cp:revision>1595</cp:revision>
  <cp:lastPrinted>2021-07-14T16:44:58Z</cp:lastPrinted>
  <dcterms:created xsi:type="dcterms:W3CDTF">2014-02-06T16:43:20Z</dcterms:created>
  <dcterms:modified xsi:type="dcterms:W3CDTF">2025-03-24T14:09:48Z</dcterms:modified>
</cp:coreProperties>
</file>