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6" r:id="rId5"/>
    <p:sldMasterId id="2147483695" r:id="rId6"/>
    <p:sldMasterId id="2147483714" r:id="rId7"/>
  </p:sldMasterIdLst>
  <p:notesMasterIdLst>
    <p:notesMasterId r:id="rId29"/>
  </p:notesMasterIdLst>
  <p:sldIdLst>
    <p:sldId id="587" r:id="rId8"/>
    <p:sldId id="515" r:id="rId9"/>
    <p:sldId id="517" r:id="rId10"/>
    <p:sldId id="560" r:id="rId11"/>
    <p:sldId id="533" r:id="rId12"/>
    <p:sldId id="599" r:id="rId13"/>
    <p:sldId id="600" r:id="rId14"/>
    <p:sldId id="578" r:id="rId15"/>
    <p:sldId id="593" r:id="rId16"/>
    <p:sldId id="594" r:id="rId17"/>
    <p:sldId id="601" r:id="rId18"/>
    <p:sldId id="613" r:id="rId19"/>
    <p:sldId id="605" r:id="rId20"/>
    <p:sldId id="597" r:id="rId21"/>
    <p:sldId id="606" r:id="rId22"/>
    <p:sldId id="612" r:id="rId23"/>
    <p:sldId id="564" r:id="rId24"/>
    <p:sldId id="611" r:id="rId25"/>
    <p:sldId id="391" r:id="rId26"/>
    <p:sldId id="409" r:id="rId27"/>
    <p:sldId id="607" r:id="rId28"/>
  </p:sldIdLst>
  <p:sldSz cx="13438188" cy="7559675"/>
  <p:notesSz cx="6805613" cy="99441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21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805F37-B042-45EA-92E1-9A68B660DD89}" v="40" dt="2025-03-24T12:15:29.512"/>
  </p1510:revLst>
</p1510:revInfo>
</file>

<file path=ppt/tableStyles.xml><?xml version="1.0" encoding="utf-8"?>
<a:tblStyleLst xmlns:a="http://schemas.openxmlformats.org/drawingml/2006/main" def="{69012ECD-51FC-41F1-AA8D-1B2483CD663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25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9099" cy="498932"/>
          </a:xfrm>
          <a:prstGeom prst="rect">
            <a:avLst/>
          </a:prstGeom>
        </p:spPr>
        <p:txBody>
          <a:bodyPr vert="horz" lIns="91431" tIns="45715" rIns="91431" bIns="45715" rtlCol="0"/>
          <a:lstStyle>
            <a:lvl1pPr algn="l">
              <a:defRPr sz="1200"/>
            </a:lvl1pPr>
          </a:lstStyle>
          <a:p>
            <a:endParaRPr lang="de-DE"/>
          </a:p>
        </p:txBody>
      </p:sp>
      <p:sp>
        <p:nvSpPr>
          <p:cNvPr id="3" name="Datumsplatzhalter 2"/>
          <p:cNvSpPr>
            <a:spLocks noGrp="1"/>
          </p:cNvSpPr>
          <p:nvPr>
            <p:ph type="dt" idx="1"/>
          </p:nvPr>
        </p:nvSpPr>
        <p:spPr>
          <a:xfrm>
            <a:off x="3854940" y="0"/>
            <a:ext cx="2949099" cy="498932"/>
          </a:xfrm>
          <a:prstGeom prst="rect">
            <a:avLst/>
          </a:prstGeom>
        </p:spPr>
        <p:txBody>
          <a:bodyPr vert="horz" lIns="91431" tIns="45715" rIns="91431" bIns="45715" rtlCol="0"/>
          <a:lstStyle>
            <a:lvl1pPr algn="r">
              <a:defRPr sz="1200"/>
            </a:lvl1pPr>
          </a:lstStyle>
          <a:p>
            <a:fld id="{03E47EB0-0F82-48F9-92EB-4BC6E88EA090}" type="datetimeFigureOut">
              <a:rPr lang="de-DE" smtClean="0"/>
              <a:t>24.03.2025</a:t>
            </a:fld>
            <a:endParaRPr lang="de-DE"/>
          </a:p>
        </p:txBody>
      </p:sp>
      <p:sp>
        <p:nvSpPr>
          <p:cNvPr id="4" name="Folienbildplatzhalt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31" tIns="45715" rIns="91431" bIns="45715" rtlCol="0" anchor="ctr"/>
          <a:lstStyle/>
          <a:p>
            <a:endParaRPr lang="de-DE"/>
          </a:p>
        </p:txBody>
      </p:sp>
      <p:sp>
        <p:nvSpPr>
          <p:cNvPr id="5" name="Notizenplatzhalter 4"/>
          <p:cNvSpPr>
            <a:spLocks noGrp="1"/>
          </p:cNvSpPr>
          <p:nvPr>
            <p:ph type="body" sz="quarter" idx="3"/>
          </p:nvPr>
        </p:nvSpPr>
        <p:spPr>
          <a:xfrm>
            <a:off x="680562" y="4785599"/>
            <a:ext cx="5444490" cy="3915489"/>
          </a:xfrm>
          <a:prstGeom prst="rect">
            <a:avLst/>
          </a:prstGeom>
        </p:spPr>
        <p:txBody>
          <a:bodyPr vert="horz" lIns="91431" tIns="45715" rIns="91431" bIns="45715"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445171"/>
            <a:ext cx="2949099" cy="498931"/>
          </a:xfrm>
          <a:prstGeom prst="rect">
            <a:avLst/>
          </a:prstGeom>
        </p:spPr>
        <p:txBody>
          <a:bodyPr vert="horz" lIns="91431" tIns="45715" rIns="91431" bIns="45715" rtlCol="0" anchor="b"/>
          <a:lstStyle>
            <a:lvl1pPr algn="l">
              <a:defRPr sz="1200"/>
            </a:lvl1pPr>
          </a:lstStyle>
          <a:p>
            <a:endParaRPr lang="de-DE"/>
          </a:p>
        </p:txBody>
      </p:sp>
      <p:sp>
        <p:nvSpPr>
          <p:cNvPr id="7" name="Foliennummernplatzhalter 6"/>
          <p:cNvSpPr>
            <a:spLocks noGrp="1"/>
          </p:cNvSpPr>
          <p:nvPr>
            <p:ph type="sldNum" sz="quarter" idx="5"/>
          </p:nvPr>
        </p:nvSpPr>
        <p:spPr>
          <a:xfrm>
            <a:off x="3854940" y="9445171"/>
            <a:ext cx="2949099" cy="498931"/>
          </a:xfrm>
          <a:prstGeom prst="rect">
            <a:avLst/>
          </a:prstGeom>
        </p:spPr>
        <p:txBody>
          <a:bodyPr vert="horz" lIns="91431" tIns="45715" rIns="91431" bIns="45715" rtlCol="0" anchor="b"/>
          <a:lstStyle>
            <a:lvl1pPr algn="r">
              <a:defRPr sz="1200"/>
            </a:lvl1pPr>
          </a:lstStyle>
          <a:p>
            <a:fld id="{8F6D29EC-7665-4D3D-B98D-018559D7D080}" type="slidenum">
              <a:rPr lang="de-DE" smtClean="0"/>
              <a:t>‹Nr.›</a:t>
            </a:fld>
            <a:endParaRPr lang="de-DE"/>
          </a:p>
        </p:txBody>
      </p:sp>
    </p:spTree>
    <p:extLst>
      <p:ext uri="{BB962C8B-B14F-4D97-AF65-F5344CB8AC3E}">
        <p14:creationId xmlns:p14="http://schemas.microsoft.com/office/powerpoint/2010/main" val="1197081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1F64B-DB84-1817-EC1E-06DC8EBA002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E402AEF-7076-A309-B599-6647B75DD07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B9D8592-0BB5-29CD-6373-47AF952C8E91}"/>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23E61A9-9F5B-0567-EB3D-AE0E64034672}"/>
              </a:ext>
            </a:extLst>
          </p:cNvPr>
          <p:cNvSpPr>
            <a:spLocks noGrp="1"/>
          </p:cNvSpPr>
          <p:nvPr>
            <p:ph type="sldNum" sz="quarter" idx="5"/>
          </p:nvPr>
        </p:nvSpPr>
        <p:spPr/>
        <p:txBody>
          <a:bodyPr/>
          <a:lstStyle/>
          <a:p>
            <a:fld id="{8F6D29EC-7665-4D3D-B98D-018559D7D080}" type="slidenum">
              <a:rPr lang="de-DE" smtClean="0"/>
              <a:t>12</a:t>
            </a:fld>
            <a:endParaRPr lang="de-DE"/>
          </a:p>
        </p:txBody>
      </p:sp>
    </p:spTree>
    <p:extLst>
      <p:ext uri="{BB962C8B-B14F-4D97-AF65-F5344CB8AC3E}">
        <p14:creationId xmlns:p14="http://schemas.microsoft.com/office/powerpoint/2010/main" val="6738662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12" name="Vertikaler Textplatzhalter 2">
            <a:extLst>
              <a:ext uri="{FF2B5EF4-FFF2-40B4-BE49-F238E27FC236}">
                <a16:creationId xmlns:a16="http://schemas.microsoft.com/office/drawing/2014/main" id="{7B64E7B1-DE7D-49DC-87F4-28E3105F9E09}"/>
              </a:ext>
            </a:extLst>
          </p:cNvPr>
          <p:cNvSpPr>
            <a:spLocks noGrp="1"/>
          </p:cNvSpPr>
          <p:nvPr>
            <p:ph type="body" orient="vert" idx="13" hasCustomPrompt="1"/>
          </p:nvPr>
        </p:nvSpPr>
        <p:spPr>
          <a:xfrm>
            <a:off x="949751" y="370469"/>
            <a:ext cx="8366744" cy="1554162"/>
          </a:xfrm>
        </p:spPr>
        <p:txBody>
          <a:bodyPr vert="horz" anchor="b" anchorCtr="0"/>
          <a:lstStyle>
            <a:lvl1pPr>
              <a:lnSpc>
                <a:spcPct val="92000"/>
              </a:lnSpc>
              <a:spcAft>
                <a:spcPts val="0"/>
              </a:spcAft>
              <a:defRPr sz="2600" b="1" spc="50" baseline="0">
                <a:solidFill>
                  <a:schemeClr val="accent1"/>
                </a:solidFill>
              </a:defRPr>
            </a:lvl1pPr>
            <a:lvl2pPr>
              <a:lnSpc>
                <a:spcPct val="93000"/>
              </a:lnSpc>
              <a:defRPr sz="2600" b="0" spc="50" baseline="0">
                <a:solidFill>
                  <a:schemeClr val="accent1"/>
                </a:solidFill>
              </a:defRPr>
            </a:lvl2pPr>
            <a:lvl3pPr marL="0" indent="0">
              <a:spcBef>
                <a:spcPts val="0"/>
              </a:spcBef>
              <a:buFont typeface="Arial" panose="020B0604020202020204" pitchFamily="34" charset="0"/>
              <a:buNone/>
              <a:defRPr sz="1150" spc="30" baseline="0">
                <a:solidFill>
                  <a:schemeClr val="accent4"/>
                </a:solidFill>
              </a:defRPr>
            </a:lvl3pPr>
            <a:lvl4pPr marL="0" indent="0">
              <a:spcBef>
                <a:spcPts val="0"/>
              </a:spcBef>
              <a:buFont typeface="Arial" panose="020B0604020202020204" pitchFamily="34" charset="0"/>
              <a:buNone/>
              <a:defRPr sz="1150" spc="30" baseline="0">
                <a:solidFill>
                  <a:schemeClr val="accent4"/>
                </a:solidFill>
              </a:defRPr>
            </a:lvl4pPr>
            <a:lvl5pPr marL="0" indent="0">
              <a:spcBef>
                <a:spcPts val="0"/>
              </a:spcBef>
              <a:buFont typeface="Arial" panose="020B0604020202020204" pitchFamily="34" charset="0"/>
              <a:buNone/>
              <a:defRPr sz="1150" spc="30" baseline="0">
                <a:solidFill>
                  <a:schemeClr val="accent4"/>
                </a:solidFill>
              </a:defRPr>
            </a:lvl5pPr>
            <a:lvl6pPr marL="0" indent="0">
              <a:spcBef>
                <a:spcPts val="0"/>
              </a:spcBef>
              <a:buFont typeface="Arial" panose="020B0604020202020204" pitchFamily="34" charset="0"/>
              <a:buNone/>
              <a:defRPr sz="1150" spc="30" baseline="0">
                <a:solidFill>
                  <a:schemeClr val="accent4"/>
                </a:solidFill>
              </a:defRPr>
            </a:lvl6pPr>
            <a:lvl7pPr marL="0" indent="0">
              <a:spcBef>
                <a:spcPts val="0"/>
              </a:spcBef>
              <a:buFont typeface="Arial" panose="020B0604020202020204" pitchFamily="34" charset="0"/>
              <a:buNone/>
              <a:defRPr sz="1150" spc="30" baseline="0">
                <a:solidFill>
                  <a:schemeClr val="accent4"/>
                </a:solidFill>
              </a:defRPr>
            </a:lvl7pPr>
            <a:lvl8pPr marL="0" indent="0">
              <a:spcBef>
                <a:spcPts val="0"/>
              </a:spcBef>
              <a:buFont typeface="Arial" panose="020B0604020202020204" pitchFamily="34" charset="0"/>
              <a:buNone/>
              <a:defRPr sz="1150" spc="30" baseline="0">
                <a:solidFill>
                  <a:schemeClr val="accent4"/>
                </a:solidFill>
              </a:defRPr>
            </a:lvl8pPr>
            <a:lvl9pPr marL="0" indent="0">
              <a:spcBef>
                <a:spcPts val="0"/>
              </a:spcBef>
              <a:buFont typeface="Arial" panose="020B0604020202020204" pitchFamily="34" charset="0"/>
              <a:buNone/>
              <a:defRPr sz="1150" spc="30" baseline="0">
                <a:solidFill>
                  <a:schemeClr val="accent4"/>
                </a:solidFill>
              </a:defRPr>
            </a:lvl9pPr>
          </a:lstStyle>
          <a:p>
            <a:pPr lvl="0"/>
            <a:r>
              <a:rPr lang="de-DE"/>
              <a:t>Titel auf erste Ebene &gt;&gt; für Untertitel und Subheadline &gt;&gt; Menü &gt; Start &gt; Absatz &gt; Listenebene erhöhen</a:t>
            </a:r>
          </a:p>
          <a:p>
            <a:pPr lvl="1"/>
            <a:r>
              <a:rPr lang="de-DE"/>
              <a:t>Zweite Ebene</a:t>
            </a:r>
          </a:p>
          <a:p>
            <a:pPr lvl="2"/>
            <a:r>
              <a:rPr lang="de-DE"/>
              <a:t>Dritte Ebene</a:t>
            </a:r>
          </a:p>
        </p:txBody>
      </p:sp>
      <p:sp>
        <p:nvSpPr>
          <p:cNvPr id="3" name="Bildplatzhalter 2">
            <a:extLst>
              <a:ext uri="{FF2B5EF4-FFF2-40B4-BE49-F238E27FC236}">
                <a16:creationId xmlns:a16="http://schemas.microsoft.com/office/drawing/2014/main" id="{8A11335A-A641-4A57-97AF-8F2A44403776}"/>
              </a:ext>
            </a:extLst>
          </p:cNvPr>
          <p:cNvSpPr>
            <a:spLocks noGrp="1"/>
          </p:cNvSpPr>
          <p:nvPr>
            <p:ph type="pic" sz="quarter" idx="14" hasCustomPrompt="1"/>
          </p:nvPr>
        </p:nvSpPr>
        <p:spPr>
          <a:xfrm>
            <a:off x="949749" y="2212506"/>
            <a:ext cx="2714833" cy="2160000"/>
          </a:xfrm>
          <a:solidFill>
            <a:schemeClr val="accent6"/>
          </a:solidFill>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1BB7EE89-5519-4AA1-8D3A-8E866462EB15}"/>
              </a:ext>
            </a:extLst>
          </p:cNvPr>
          <p:cNvSpPr>
            <a:spLocks noGrp="1"/>
          </p:cNvSpPr>
          <p:nvPr>
            <p:ph type="pic" sz="quarter" idx="16" hasCustomPrompt="1"/>
          </p:nvPr>
        </p:nvSpPr>
        <p:spPr>
          <a:xfrm>
            <a:off x="3891263" y="2212506"/>
            <a:ext cx="2714833" cy="2160000"/>
          </a:xfrm>
          <a:solidFill>
            <a:schemeClr val="accent6"/>
          </a:solidFill>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FB7D70A9-0370-4B5F-8680-E544BAAC46EE}"/>
              </a:ext>
            </a:extLst>
          </p:cNvPr>
          <p:cNvSpPr>
            <a:spLocks noGrp="1"/>
          </p:cNvSpPr>
          <p:nvPr>
            <p:ph type="pic" sz="quarter" idx="17" hasCustomPrompt="1"/>
          </p:nvPr>
        </p:nvSpPr>
        <p:spPr>
          <a:xfrm>
            <a:off x="6830538" y="2212506"/>
            <a:ext cx="5655902" cy="4500000"/>
          </a:xfrm>
          <a:solidFill>
            <a:schemeClr val="accent6"/>
          </a:solidFill>
        </p:spPr>
        <p:txBody>
          <a:bodyPr/>
          <a:lstStyle>
            <a:lvl1pPr algn="ctr">
              <a:defRPr/>
            </a:lvl1pPr>
          </a:lstStyle>
          <a:p>
            <a:br>
              <a:rPr lang="de-DE"/>
            </a:br>
            <a:br>
              <a:rPr lang="de-DE"/>
            </a:br>
            <a:br>
              <a:rPr lang="de-DE"/>
            </a:br>
            <a:br>
              <a:rPr lang="de-DE"/>
            </a:br>
            <a:r>
              <a:rPr lang="de-DE"/>
              <a:t>Bild einfügen</a:t>
            </a:r>
          </a:p>
        </p:txBody>
      </p:sp>
      <p:sp>
        <p:nvSpPr>
          <p:cNvPr id="15" name="Bildplatzhalter 2">
            <a:extLst>
              <a:ext uri="{FF2B5EF4-FFF2-40B4-BE49-F238E27FC236}">
                <a16:creationId xmlns:a16="http://schemas.microsoft.com/office/drawing/2014/main" id="{452BF3BC-FA04-4DB1-8727-820A46BF8FD6}"/>
              </a:ext>
            </a:extLst>
          </p:cNvPr>
          <p:cNvSpPr>
            <a:spLocks noGrp="1"/>
          </p:cNvSpPr>
          <p:nvPr>
            <p:ph type="pic" sz="quarter" idx="18" hasCustomPrompt="1"/>
          </p:nvPr>
        </p:nvSpPr>
        <p:spPr>
          <a:xfrm>
            <a:off x="949749" y="4552506"/>
            <a:ext cx="5655902" cy="2160000"/>
          </a:xfrm>
          <a:solidFill>
            <a:schemeClr val="accent6"/>
          </a:solidFill>
        </p:spPr>
        <p:txBody>
          <a:bodyPr/>
          <a:lstStyle>
            <a:lvl1pPr algn="ctr">
              <a:defRPr/>
            </a:lvl1pPr>
          </a:lstStyle>
          <a:p>
            <a:br>
              <a:rPr lang="de-DE"/>
            </a:br>
            <a:r>
              <a:rPr lang="de-DE"/>
              <a:t>Bild einfügen</a:t>
            </a:r>
          </a:p>
        </p:txBody>
      </p:sp>
      <p:sp>
        <p:nvSpPr>
          <p:cNvPr id="10" name="Textfeld 9">
            <a:extLst>
              <a:ext uri="{FF2B5EF4-FFF2-40B4-BE49-F238E27FC236}">
                <a16:creationId xmlns:a16="http://schemas.microsoft.com/office/drawing/2014/main" id="{383709C2-A173-4D63-A372-74B5B68264EF}"/>
              </a:ext>
            </a:extLst>
          </p:cNvPr>
          <p:cNvSpPr txBox="1"/>
          <p:nvPr userDrawn="1"/>
        </p:nvSpPr>
        <p:spPr>
          <a:xfrm>
            <a:off x="949750" y="6862326"/>
            <a:ext cx="1620000" cy="210568"/>
          </a:xfrm>
          <a:prstGeom prst="rect">
            <a:avLst/>
          </a:prstGeom>
          <a:noFill/>
        </p:spPr>
        <p:txBody>
          <a:bodyPr wrap="square" lIns="0" tIns="0" rIns="0" bIns="0" rtlCol="0">
            <a:noAutofit/>
          </a:bodyPr>
          <a:lstStyle/>
          <a:p>
            <a:pPr lvl="0"/>
            <a:r>
              <a:rPr lang="de-DE" sz="1400">
                <a:solidFill>
                  <a:schemeClr val="accent4"/>
                </a:solidFill>
              </a:rPr>
              <a:t>www.IMMAC.com </a:t>
            </a:r>
          </a:p>
        </p:txBody>
      </p:sp>
      <p:sp>
        <p:nvSpPr>
          <p:cNvPr id="2" name="Fußzeilenplatzhalter 1">
            <a:extLst>
              <a:ext uri="{FF2B5EF4-FFF2-40B4-BE49-F238E27FC236}">
                <a16:creationId xmlns:a16="http://schemas.microsoft.com/office/drawing/2014/main" id="{88E7B3DD-EE7F-434E-A5DE-752318262444}"/>
              </a:ext>
            </a:extLst>
          </p:cNvPr>
          <p:cNvSpPr>
            <a:spLocks noGrp="1"/>
          </p:cNvSpPr>
          <p:nvPr>
            <p:ph type="ftr" sz="quarter" idx="19"/>
          </p:nvPr>
        </p:nvSpPr>
        <p:spPr>
          <a:xfrm>
            <a:off x="945760" y="7920000"/>
            <a:ext cx="9049443" cy="180000"/>
          </a:xfrm>
        </p:spPr>
        <p:txBody>
          <a:bodyPr/>
          <a:lstStyle/>
          <a:p>
            <a:r>
              <a:rPr lang="de-DE"/>
              <a:t>Quelle/Fußnote/“Kleingedrucktes“</a:t>
            </a:r>
          </a:p>
        </p:txBody>
      </p:sp>
      <p:pic>
        <p:nvPicPr>
          <p:cNvPr id="27" name="Logo">
            <a:extLst>
              <a:ext uri="{FF2B5EF4-FFF2-40B4-BE49-F238E27FC236}">
                <a16:creationId xmlns:a16="http://schemas.microsoft.com/office/drawing/2014/main" id="{43DE72A2-C5FD-47D4-9114-D19691462D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406443" y="844631"/>
            <a:ext cx="1080000" cy="1080000"/>
          </a:xfrm>
          <a:prstGeom prst="rect">
            <a:avLst/>
          </a:prstGeom>
        </p:spPr>
      </p:pic>
    </p:spTree>
    <p:extLst>
      <p:ext uri="{BB962C8B-B14F-4D97-AF65-F5344CB8AC3E}">
        <p14:creationId xmlns:p14="http://schemas.microsoft.com/office/powerpoint/2010/main" val="4246434969"/>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4229" userDrawn="1">
          <p15:clr>
            <a:srgbClr val="FBAE40"/>
          </p15:clr>
        </p15:guide>
        <p15:guide id="4" orient="horz" pos="1214" userDrawn="1">
          <p15:clr>
            <a:srgbClr val="FBAE40"/>
          </p15:clr>
        </p15:guide>
        <p15:guide id="5" orient="horz" pos="1394" userDrawn="1">
          <p15:clr>
            <a:srgbClr val="FBAE40"/>
          </p15:clr>
        </p15:guide>
        <p15:guide id="6" orient="horz" pos="233" userDrawn="1">
          <p15:clr>
            <a:srgbClr val="FBAE40"/>
          </p15:clr>
        </p15:guide>
        <p15:guide id="7" pos="4163" userDrawn="1">
          <p15:clr>
            <a:srgbClr val="FBAE40"/>
          </p15:clr>
        </p15:guide>
        <p15:guide id="8" pos="430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line // Bild">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50197" y="1357313"/>
            <a:ext cx="11536249" cy="5446712"/>
          </a:xfrm>
          <a:solidFill>
            <a:schemeClr val="accent6"/>
          </a:solidFill>
        </p:spPr>
        <p:txBody>
          <a:bodyPr/>
          <a:lstStyle>
            <a:lvl1pPr algn="ctr">
              <a:defRPr/>
            </a:lvl1pPr>
          </a:lstStyle>
          <a:p>
            <a:br>
              <a:rPr lang="de-DE"/>
            </a:br>
            <a:br>
              <a:rPr lang="de-DE"/>
            </a:br>
            <a:br>
              <a:rPr lang="de-DE"/>
            </a:br>
            <a:br>
              <a:rPr lang="de-DE"/>
            </a:br>
            <a:br>
              <a:rPr lang="de-DE"/>
            </a:br>
            <a:r>
              <a:rPr lang="de-DE"/>
              <a:t>Bild einfügen</a:t>
            </a:r>
          </a:p>
        </p:txBody>
      </p:sp>
      <p:sp>
        <p:nvSpPr>
          <p:cNvPr id="3" name="Fußzeilenplatzhalter 2">
            <a:extLst>
              <a:ext uri="{FF2B5EF4-FFF2-40B4-BE49-F238E27FC236}">
                <a16:creationId xmlns:a16="http://schemas.microsoft.com/office/drawing/2014/main" id="{44CC86DD-ED3E-41C4-A394-BF8932E7942F}"/>
              </a:ext>
            </a:extLst>
          </p:cNvPr>
          <p:cNvSpPr>
            <a:spLocks noGrp="1"/>
          </p:cNvSpPr>
          <p:nvPr>
            <p:ph type="ftr" sz="quarter" idx="18"/>
          </p:nvPr>
        </p:nvSpPr>
        <p:spPr/>
        <p:txBody>
          <a:bodyPr/>
          <a:lstStyle/>
          <a:p>
            <a:r>
              <a:rPr lang="de-DE"/>
              <a:t>Quelle/Fußnote/“Kleingedrucktes“</a:t>
            </a:r>
          </a:p>
        </p:txBody>
      </p:sp>
      <p:sp>
        <p:nvSpPr>
          <p:cNvPr id="6" name="Vertikaler Textplatzhalter 2">
            <a:extLst>
              <a:ext uri="{FF2B5EF4-FFF2-40B4-BE49-F238E27FC236}">
                <a16:creationId xmlns:a16="http://schemas.microsoft.com/office/drawing/2014/main" id="{261F85F3-DEBA-42C9-9F6F-03A1D64F91E3}"/>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3812657834"/>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5" orient="horz" pos="4286" userDrawn="1">
          <p15:clr>
            <a:srgbClr val="FBAE40"/>
          </p15:clr>
        </p15:guide>
        <p15:guide id="6" orient="horz" pos="4513" userDrawn="1">
          <p15:clr>
            <a:srgbClr val="FBAE40"/>
          </p15:clr>
        </p15:guide>
        <p15:guide id="7" orient="horz" pos="603" userDrawn="1">
          <p15:clr>
            <a:srgbClr val="FBAE40"/>
          </p15:clr>
        </p15:guide>
        <p15:guide id="8" orient="horz" pos="78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 // Bild">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49759" y="2213537"/>
            <a:ext cx="11536249" cy="4500000"/>
          </a:xfrm>
          <a:solidFill>
            <a:schemeClr val="accent6"/>
          </a:solidFill>
        </p:spPr>
        <p:txBody>
          <a:bodyPr/>
          <a:lstStyle>
            <a:lvl1pPr algn="ctr">
              <a:defRPr/>
            </a:lvl1pPr>
          </a:lstStyle>
          <a:p>
            <a:br>
              <a:rPr lang="de-DE"/>
            </a:br>
            <a:br>
              <a:rPr lang="de-DE"/>
            </a:br>
            <a:br>
              <a:rPr lang="de-DE"/>
            </a:br>
            <a:br>
              <a:rPr lang="de-DE"/>
            </a:br>
            <a:r>
              <a:rPr lang="de-DE"/>
              <a:t>Bild einfügen</a:t>
            </a:r>
          </a:p>
        </p:txBody>
      </p:sp>
      <p:sp>
        <p:nvSpPr>
          <p:cNvPr id="11" name="Vertikaler Textplatzhalter 2">
            <a:extLst>
              <a:ext uri="{FF2B5EF4-FFF2-40B4-BE49-F238E27FC236}">
                <a16:creationId xmlns:a16="http://schemas.microsoft.com/office/drawing/2014/main" id="{B6F69319-2835-41B6-A6AA-CC58352AC250}"/>
              </a:ext>
            </a:extLst>
          </p:cNvPr>
          <p:cNvSpPr>
            <a:spLocks noGrp="1"/>
          </p:cNvSpPr>
          <p:nvPr>
            <p:ph type="body" orient="vert" idx="1" hasCustomPrompt="1"/>
          </p:nvPr>
        </p:nvSpPr>
        <p:spPr>
          <a:xfrm>
            <a:off x="949754" y="371486"/>
            <a:ext cx="8144499" cy="1575067"/>
          </a:xfrm>
        </p:spPr>
        <p:txBody>
          <a:bodyPr vert="horz" anchor="b" anchorCtr="0"/>
          <a:lstStyle>
            <a:lvl1pPr>
              <a:lnSpc>
                <a:spcPct val="93000"/>
              </a:lnSpc>
              <a:spcAft>
                <a:spcPts val="0"/>
              </a:spcAft>
              <a:defRPr sz="2600" b="1">
                <a:solidFill>
                  <a:schemeClr val="accent1"/>
                </a:solidFill>
              </a:defRPr>
            </a:lvl1pPr>
            <a:lvl2pPr marL="0" indent="0">
              <a:lnSpc>
                <a:spcPct val="93000"/>
              </a:lnSpc>
              <a:spcBef>
                <a:spcPts val="0"/>
              </a:spcBef>
              <a:buFont typeface="Arial" panose="020B0604020202020204" pitchFamily="34" charset="0"/>
              <a:buNone/>
              <a:defRPr sz="2600" b="0">
                <a:solidFill>
                  <a:schemeClr val="accent1"/>
                </a:solidFill>
              </a:defRPr>
            </a:lvl2pPr>
            <a:lvl3pPr marL="0" indent="0">
              <a:lnSpc>
                <a:spcPct val="93000"/>
              </a:lnSpc>
              <a:spcBef>
                <a:spcPts val="0"/>
              </a:spcBef>
              <a:buNone/>
              <a:defRPr sz="2600" b="0">
                <a:solidFill>
                  <a:schemeClr val="accent1"/>
                </a:solidFill>
              </a:defRPr>
            </a:lvl3pPr>
            <a:lvl4pPr marL="0" indent="0">
              <a:lnSpc>
                <a:spcPct val="93000"/>
              </a:lnSpc>
              <a:spcBef>
                <a:spcPts val="0"/>
              </a:spcBef>
              <a:buNone/>
              <a:defRPr sz="2600" b="0">
                <a:solidFill>
                  <a:schemeClr val="accent1"/>
                </a:solidFill>
              </a:defRPr>
            </a:lvl4pPr>
            <a:lvl5pPr marL="0" indent="0">
              <a:lnSpc>
                <a:spcPct val="93000"/>
              </a:lnSpc>
              <a:spcBef>
                <a:spcPts val="0"/>
              </a:spcBef>
              <a:buNone/>
              <a:defRPr sz="2600" b="0">
                <a:solidFill>
                  <a:schemeClr val="accent1"/>
                </a:solidFill>
              </a:defRPr>
            </a:lvl5pPr>
            <a:lvl6pPr marL="0" indent="0">
              <a:lnSpc>
                <a:spcPct val="93000"/>
              </a:lnSpc>
              <a:spcBef>
                <a:spcPts val="0"/>
              </a:spcBef>
              <a:buNone/>
              <a:defRPr sz="2600" b="0">
                <a:solidFill>
                  <a:schemeClr val="accent1"/>
                </a:solidFill>
              </a:defRPr>
            </a:lvl6pPr>
            <a:lvl7pPr marL="0" indent="0">
              <a:lnSpc>
                <a:spcPct val="93000"/>
              </a:lnSpc>
              <a:spcBef>
                <a:spcPts val="0"/>
              </a:spcBef>
              <a:buNone/>
              <a:defRPr sz="2600" b="0">
                <a:solidFill>
                  <a:schemeClr val="accent1"/>
                </a:solidFill>
              </a:defRPr>
            </a:lvl7pPr>
            <a:lvl8pPr marL="0" indent="0">
              <a:lnSpc>
                <a:spcPct val="93000"/>
              </a:lnSpc>
              <a:spcBef>
                <a:spcPts val="0"/>
              </a:spcBef>
              <a:buNone/>
              <a:defRPr sz="2600" b="0">
                <a:solidFill>
                  <a:schemeClr val="accent1"/>
                </a:solidFill>
              </a:defRPr>
            </a:lvl8pPr>
            <a:lvl9pPr marL="0" indent="0">
              <a:lnSpc>
                <a:spcPct val="93000"/>
              </a:lnSpc>
              <a:spcBef>
                <a:spcPts val="0"/>
              </a:spcBef>
              <a:buNone/>
              <a:defRPr sz="2600" b="0">
                <a:solidFill>
                  <a:schemeClr val="accent1"/>
                </a:solidFill>
              </a:defRPr>
            </a:lvl9pPr>
          </a:lstStyle>
          <a:p>
            <a:pPr lvl="0"/>
            <a:r>
              <a:rPr lang="de-DE"/>
              <a:t>Kapiteltitel</a:t>
            </a:r>
          </a:p>
          <a:p>
            <a:pPr lvl="1"/>
            <a:r>
              <a:rPr lang="de-DE"/>
              <a:t>Zweite Ebene</a:t>
            </a:r>
          </a:p>
        </p:txBody>
      </p:sp>
      <p:sp>
        <p:nvSpPr>
          <p:cNvPr id="2" name="Fußzeilenplatzhalter 1">
            <a:extLst>
              <a:ext uri="{FF2B5EF4-FFF2-40B4-BE49-F238E27FC236}">
                <a16:creationId xmlns:a16="http://schemas.microsoft.com/office/drawing/2014/main" id="{9682B63F-B2D7-4DBF-A34D-CB7E8DA23A5B}"/>
              </a:ext>
            </a:extLst>
          </p:cNvPr>
          <p:cNvSpPr>
            <a:spLocks noGrp="1"/>
          </p:cNvSpPr>
          <p:nvPr>
            <p:ph type="ftr" sz="quarter" idx="18"/>
          </p:nvPr>
        </p:nvSpPr>
        <p:spPr/>
        <p:txBody>
          <a:bodyPr/>
          <a:lstStyle/>
          <a:p>
            <a:r>
              <a:rPr lang="de-DE"/>
              <a:t>Quelle/Fußnote/“Kleingedrucktes“</a:t>
            </a:r>
          </a:p>
        </p:txBody>
      </p:sp>
      <p:pic>
        <p:nvPicPr>
          <p:cNvPr id="23" name="Logo">
            <a:extLst>
              <a:ext uri="{FF2B5EF4-FFF2-40B4-BE49-F238E27FC236}">
                <a16:creationId xmlns:a16="http://schemas.microsoft.com/office/drawing/2014/main" id="{7126CF24-0680-4B68-9EF2-64D8ACDBE8F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406443" y="845637"/>
            <a:ext cx="1080000" cy="1080000"/>
          </a:xfrm>
          <a:prstGeom prst="rect">
            <a:avLst/>
          </a:prstGeom>
        </p:spPr>
      </p:pic>
    </p:spTree>
    <p:extLst>
      <p:ext uri="{BB962C8B-B14F-4D97-AF65-F5344CB8AC3E}">
        <p14:creationId xmlns:p14="http://schemas.microsoft.com/office/powerpoint/2010/main" val="4064741487"/>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34" userDrawn="1">
          <p15:clr>
            <a:srgbClr val="FBAE40"/>
          </p15:clr>
        </p15:guide>
        <p15:guide id="4" orient="horz" pos="1394" userDrawn="1">
          <p15:clr>
            <a:srgbClr val="FBAE40"/>
          </p15:clr>
        </p15:guide>
        <p15:guide id="5" orient="horz" pos="4230" userDrawn="1">
          <p15:clr>
            <a:srgbClr val="FBAE40"/>
          </p15:clr>
        </p15:guide>
        <p15:guide id="6" orient="horz" pos="451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seite // max. 8 Person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1" y="1357313"/>
            <a:ext cx="2036125" cy="1800000"/>
          </a:xfrm>
        </p:spPr>
        <p:txBody>
          <a:bodyPr/>
          <a:lstStyle>
            <a:lvl1pPr algn="ctr">
              <a:defRPr/>
            </a:lvl1pPr>
          </a:lstStyle>
          <a:p>
            <a:br>
              <a:rPr lang="de-DE"/>
            </a:br>
            <a:r>
              <a:rPr lang="de-DE"/>
              <a:t>Bild einfügen</a:t>
            </a:r>
          </a:p>
        </p:txBody>
      </p:sp>
      <p:sp>
        <p:nvSpPr>
          <p:cNvPr id="11" name="Bildplatzhalter 2">
            <a:extLst>
              <a:ext uri="{FF2B5EF4-FFF2-40B4-BE49-F238E27FC236}">
                <a16:creationId xmlns:a16="http://schemas.microsoft.com/office/drawing/2014/main" id="{987AA2C3-57B7-44E5-85DD-16A3C56C58B0}"/>
              </a:ext>
            </a:extLst>
          </p:cNvPr>
          <p:cNvSpPr>
            <a:spLocks noGrp="1"/>
          </p:cNvSpPr>
          <p:nvPr>
            <p:ph type="pic" sz="quarter" idx="20" hasCustomPrompt="1"/>
          </p:nvPr>
        </p:nvSpPr>
        <p:spPr>
          <a:xfrm>
            <a:off x="10450317" y="1357313"/>
            <a:ext cx="2036125" cy="1800000"/>
          </a:xfrm>
        </p:spPr>
        <p:txBody>
          <a:bodyPr/>
          <a:lstStyle>
            <a:lvl1pPr algn="ctr">
              <a:defRPr/>
            </a:lvl1pPr>
          </a:lstStyle>
          <a:p>
            <a:br>
              <a:rPr lang="de-DE"/>
            </a:br>
            <a:r>
              <a:rPr lang="de-DE"/>
              <a:t>Bild einfügen</a:t>
            </a:r>
          </a:p>
        </p:txBody>
      </p:sp>
      <p:sp>
        <p:nvSpPr>
          <p:cNvPr id="12" name="Bildplatzhalter 2">
            <a:extLst>
              <a:ext uri="{FF2B5EF4-FFF2-40B4-BE49-F238E27FC236}">
                <a16:creationId xmlns:a16="http://schemas.microsoft.com/office/drawing/2014/main" id="{9157167B-7703-469A-BCF3-803A44D0B931}"/>
              </a:ext>
            </a:extLst>
          </p:cNvPr>
          <p:cNvSpPr>
            <a:spLocks noGrp="1"/>
          </p:cNvSpPr>
          <p:nvPr>
            <p:ph type="pic" sz="quarter" idx="21" hasCustomPrompt="1"/>
          </p:nvPr>
        </p:nvSpPr>
        <p:spPr>
          <a:xfrm>
            <a:off x="4116609" y="1357313"/>
            <a:ext cx="2036125" cy="1800000"/>
          </a:xfrm>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E6426D8E-E4A2-4999-936B-467D37A5F5BB}"/>
              </a:ext>
            </a:extLst>
          </p:cNvPr>
          <p:cNvSpPr>
            <a:spLocks noGrp="1"/>
          </p:cNvSpPr>
          <p:nvPr>
            <p:ph type="pic" sz="quarter" idx="22" hasCustomPrompt="1"/>
          </p:nvPr>
        </p:nvSpPr>
        <p:spPr>
          <a:xfrm>
            <a:off x="7283463" y="1357313"/>
            <a:ext cx="2036125" cy="1800000"/>
          </a:xfrm>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95E4FE36-3BE9-4CCE-82D5-4B1F2C8E3C0A}"/>
              </a:ext>
            </a:extLst>
          </p:cNvPr>
          <p:cNvSpPr>
            <a:spLocks noGrp="1"/>
          </p:cNvSpPr>
          <p:nvPr>
            <p:ph type="pic" sz="quarter" idx="23" hasCustomPrompt="1"/>
          </p:nvPr>
        </p:nvSpPr>
        <p:spPr>
          <a:xfrm>
            <a:off x="949751" y="4284000"/>
            <a:ext cx="2036125" cy="1800000"/>
          </a:xfrm>
        </p:spPr>
        <p:txBody>
          <a:bodyPr/>
          <a:lstStyle>
            <a:lvl1pPr algn="ctr">
              <a:defRPr/>
            </a:lvl1pPr>
          </a:lstStyle>
          <a:p>
            <a:br>
              <a:rPr lang="de-DE"/>
            </a:br>
            <a:r>
              <a:rPr lang="de-DE"/>
              <a:t>Bild einfügen</a:t>
            </a:r>
          </a:p>
        </p:txBody>
      </p:sp>
      <p:sp>
        <p:nvSpPr>
          <p:cNvPr id="15" name="Bildplatzhalter 2">
            <a:extLst>
              <a:ext uri="{FF2B5EF4-FFF2-40B4-BE49-F238E27FC236}">
                <a16:creationId xmlns:a16="http://schemas.microsoft.com/office/drawing/2014/main" id="{8F214FA2-94F5-49CB-97C2-2309549519C9}"/>
              </a:ext>
            </a:extLst>
          </p:cNvPr>
          <p:cNvSpPr>
            <a:spLocks noGrp="1"/>
          </p:cNvSpPr>
          <p:nvPr>
            <p:ph type="pic" sz="quarter" idx="24" hasCustomPrompt="1"/>
          </p:nvPr>
        </p:nvSpPr>
        <p:spPr>
          <a:xfrm>
            <a:off x="10450317" y="4284000"/>
            <a:ext cx="2036125" cy="1800000"/>
          </a:xfrm>
        </p:spPr>
        <p:txBody>
          <a:bodyPr/>
          <a:lstStyle>
            <a:lvl1pPr algn="ctr">
              <a:defRPr/>
            </a:lvl1pPr>
          </a:lstStyle>
          <a:p>
            <a:br>
              <a:rPr lang="de-DE"/>
            </a:br>
            <a:r>
              <a:rPr lang="de-DE"/>
              <a:t>Bild einfügen</a:t>
            </a:r>
          </a:p>
        </p:txBody>
      </p:sp>
      <p:sp>
        <p:nvSpPr>
          <p:cNvPr id="16" name="Bildplatzhalter 2">
            <a:extLst>
              <a:ext uri="{FF2B5EF4-FFF2-40B4-BE49-F238E27FC236}">
                <a16:creationId xmlns:a16="http://schemas.microsoft.com/office/drawing/2014/main" id="{1BC7DF64-125C-4836-A71A-E897B4D78BEA}"/>
              </a:ext>
            </a:extLst>
          </p:cNvPr>
          <p:cNvSpPr>
            <a:spLocks noGrp="1"/>
          </p:cNvSpPr>
          <p:nvPr>
            <p:ph type="pic" sz="quarter" idx="25" hasCustomPrompt="1"/>
          </p:nvPr>
        </p:nvSpPr>
        <p:spPr>
          <a:xfrm>
            <a:off x="4116609" y="4284000"/>
            <a:ext cx="2036125" cy="1800000"/>
          </a:xfrm>
        </p:spPr>
        <p:txBody>
          <a:bodyPr/>
          <a:lstStyle>
            <a:lvl1pPr algn="ctr">
              <a:defRPr/>
            </a:lvl1pPr>
          </a:lstStyle>
          <a:p>
            <a:br>
              <a:rPr lang="de-DE"/>
            </a:br>
            <a:r>
              <a:rPr lang="de-DE"/>
              <a:t>Bild einfügen</a:t>
            </a:r>
          </a:p>
        </p:txBody>
      </p:sp>
      <p:sp>
        <p:nvSpPr>
          <p:cNvPr id="17" name="Bildplatzhalter 2">
            <a:extLst>
              <a:ext uri="{FF2B5EF4-FFF2-40B4-BE49-F238E27FC236}">
                <a16:creationId xmlns:a16="http://schemas.microsoft.com/office/drawing/2014/main" id="{955B59C7-0421-4D0C-A765-24225E68B5BD}"/>
              </a:ext>
            </a:extLst>
          </p:cNvPr>
          <p:cNvSpPr>
            <a:spLocks noGrp="1"/>
          </p:cNvSpPr>
          <p:nvPr>
            <p:ph type="pic" sz="quarter" idx="26" hasCustomPrompt="1"/>
          </p:nvPr>
        </p:nvSpPr>
        <p:spPr>
          <a:xfrm>
            <a:off x="7283463" y="4284000"/>
            <a:ext cx="2036125" cy="1800000"/>
          </a:xfrm>
        </p:spPr>
        <p:txBody>
          <a:bodyPr/>
          <a:lstStyle>
            <a:lvl1pPr algn="ctr">
              <a:defRPr/>
            </a:lvl1pPr>
          </a:lstStyle>
          <a:p>
            <a:br>
              <a:rPr lang="de-DE"/>
            </a:br>
            <a:r>
              <a:rPr lang="de-DE"/>
              <a:t>Bild einfügen</a:t>
            </a:r>
          </a:p>
        </p:txBody>
      </p:sp>
      <p:sp>
        <p:nvSpPr>
          <p:cNvPr id="20" name="Vertikaler Textplatzhalter 2">
            <a:extLst>
              <a:ext uri="{FF2B5EF4-FFF2-40B4-BE49-F238E27FC236}">
                <a16:creationId xmlns:a16="http://schemas.microsoft.com/office/drawing/2014/main" id="{1B8C5EF7-4184-41F4-8E17-73176EC78D73}"/>
              </a:ext>
            </a:extLst>
          </p:cNvPr>
          <p:cNvSpPr>
            <a:spLocks noGrp="1"/>
          </p:cNvSpPr>
          <p:nvPr>
            <p:ph type="body" orient="vert" idx="1" hasCustomPrompt="1"/>
          </p:nvPr>
        </p:nvSpPr>
        <p:spPr>
          <a:xfrm>
            <a:off x="949751"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1" name="Vertikaler Textplatzhalter 2">
            <a:extLst>
              <a:ext uri="{FF2B5EF4-FFF2-40B4-BE49-F238E27FC236}">
                <a16:creationId xmlns:a16="http://schemas.microsoft.com/office/drawing/2014/main" id="{F189D0D1-BBAC-4785-B638-487CFCD48E96}"/>
              </a:ext>
            </a:extLst>
          </p:cNvPr>
          <p:cNvSpPr>
            <a:spLocks noGrp="1"/>
          </p:cNvSpPr>
          <p:nvPr>
            <p:ph type="body" orient="vert" idx="27" hasCustomPrompt="1"/>
          </p:nvPr>
        </p:nvSpPr>
        <p:spPr>
          <a:xfrm>
            <a:off x="4116609"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2" name="Vertikaler Textplatzhalter 2">
            <a:extLst>
              <a:ext uri="{FF2B5EF4-FFF2-40B4-BE49-F238E27FC236}">
                <a16:creationId xmlns:a16="http://schemas.microsoft.com/office/drawing/2014/main" id="{0F0523BB-513F-43BF-839D-1068D961AE77}"/>
              </a:ext>
            </a:extLst>
          </p:cNvPr>
          <p:cNvSpPr>
            <a:spLocks noGrp="1"/>
          </p:cNvSpPr>
          <p:nvPr>
            <p:ph type="body" orient="vert" idx="28" hasCustomPrompt="1"/>
          </p:nvPr>
        </p:nvSpPr>
        <p:spPr>
          <a:xfrm>
            <a:off x="7283463"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3" name="Vertikaler Textplatzhalter 2">
            <a:extLst>
              <a:ext uri="{FF2B5EF4-FFF2-40B4-BE49-F238E27FC236}">
                <a16:creationId xmlns:a16="http://schemas.microsoft.com/office/drawing/2014/main" id="{957E4B3F-E565-460A-8D3B-8DEC7FD26200}"/>
              </a:ext>
            </a:extLst>
          </p:cNvPr>
          <p:cNvSpPr>
            <a:spLocks noGrp="1"/>
          </p:cNvSpPr>
          <p:nvPr>
            <p:ph type="body" orient="vert" idx="29" hasCustomPrompt="1"/>
          </p:nvPr>
        </p:nvSpPr>
        <p:spPr>
          <a:xfrm>
            <a:off x="10450317"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4" name="Vertikaler Textplatzhalter 2">
            <a:extLst>
              <a:ext uri="{FF2B5EF4-FFF2-40B4-BE49-F238E27FC236}">
                <a16:creationId xmlns:a16="http://schemas.microsoft.com/office/drawing/2014/main" id="{EF8FCF1A-EC6B-4C1C-8CD8-98CAE4FFD844}"/>
              </a:ext>
            </a:extLst>
          </p:cNvPr>
          <p:cNvSpPr>
            <a:spLocks noGrp="1"/>
          </p:cNvSpPr>
          <p:nvPr>
            <p:ph type="body" orient="vert" idx="30" hasCustomPrompt="1"/>
          </p:nvPr>
        </p:nvSpPr>
        <p:spPr>
          <a:xfrm>
            <a:off x="949751" y="6173569"/>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5" name="Vertikaler Textplatzhalter 2">
            <a:extLst>
              <a:ext uri="{FF2B5EF4-FFF2-40B4-BE49-F238E27FC236}">
                <a16:creationId xmlns:a16="http://schemas.microsoft.com/office/drawing/2014/main" id="{951D40CD-7B21-45DD-9230-2AF736CEC09D}"/>
              </a:ext>
            </a:extLst>
          </p:cNvPr>
          <p:cNvSpPr>
            <a:spLocks noGrp="1"/>
          </p:cNvSpPr>
          <p:nvPr>
            <p:ph type="body" orient="vert" idx="31" hasCustomPrompt="1"/>
          </p:nvPr>
        </p:nvSpPr>
        <p:spPr>
          <a:xfrm>
            <a:off x="4116609"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6" name="Vertikaler Textplatzhalter 2">
            <a:extLst>
              <a:ext uri="{FF2B5EF4-FFF2-40B4-BE49-F238E27FC236}">
                <a16:creationId xmlns:a16="http://schemas.microsoft.com/office/drawing/2014/main" id="{4664689F-9C02-4CB5-A0E3-D02546939F87}"/>
              </a:ext>
            </a:extLst>
          </p:cNvPr>
          <p:cNvSpPr>
            <a:spLocks noGrp="1"/>
          </p:cNvSpPr>
          <p:nvPr>
            <p:ph type="body" orient="vert" idx="32" hasCustomPrompt="1"/>
          </p:nvPr>
        </p:nvSpPr>
        <p:spPr>
          <a:xfrm>
            <a:off x="7283463"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7" name="Vertikaler Textplatzhalter 2">
            <a:extLst>
              <a:ext uri="{FF2B5EF4-FFF2-40B4-BE49-F238E27FC236}">
                <a16:creationId xmlns:a16="http://schemas.microsoft.com/office/drawing/2014/main" id="{3C9109AE-69BA-4330-993F-F347AFB63179}"/>
              </a:ext>
            </a:extLst>
          </p:cNvPr>
          <p:cNvSpPr>
            <a:spLocks noGrp="1"/>
          </p:cNvSpPr>
          <p:nvPr>
            <p:ph type="body" orient="vert" idx="33" hasCustomPrompt="1"/>
          </p:nvPr>
        </p:nvSpPr>
        <p:spPr>
          <a:xfrm>
            <a:off x="10450317"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969E3616-5C3B-4211-AAEE-4ABBDB3A19D5}"/>
              </a:ext>
            </a:extLst>
          </p:cNvPr>
          <p:cNvSpPr>
            <a:spLocks noGrp="1"/>
          </p:cNvSpPr>
          <p:nvPr>
            <p:ph type="ftr" sz="quarter" idx="34"/>
          </p:nvPr>
        </p:nvSpPr>
        <p:spPr/>
        <p:txBody>
          <a:bodyPr/>
          <a:lstStyle/>
          <a:p>
            <a:r>
              <a:rPr lang="de-DE"/>
              <a:t>Quelle/Fußnote/“Kleingedrucktes“</a:t>
            </a:r>
          </a:p>
        </p:txBody>
      </p:sp>
      <p:sp>
        <p:nvSpPr>
          <p:cNvPr id="28" name="Vertikaler Textplatzhalter 2">
            <a:extLst>
              <a:ext uri="{FF2B5EF4-FFF2-40B4-BE49-F238E27FC236}">
                <a16:creationId xmlns:a16="http://schemas.microsoft.com/office/drawing/2014/main" id="{EF76E5C4-F816-4730-B3FC-5FB487FA4E37}"/>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1680393623"/>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5" orient="horz" pos="4457" userDrawn="1">
          <p15:clr>
            <a:srgbClr val="FBAE40"/>
          </p15:clr>
        </p15:guide>
        <p15:guide id="6" orient="horz" pos="4513" userDrawn="1">
          <p15:clr>
            <a:srgbClr val="FBAE40"/>
          </p15:clr>
        </p15:guide>
        <p15:guide id="7" orient="horz" pos="3888" userDrawn="1">
          <p15:clr>
            <a:srgbClr val="FBAE40"/>
          </p15:clr>
        </p15:guide>
        <p15:guide id="8" orient="horz" pos="3833" userDrawn="1">
          <p15:clr>
            <a:srgbClr val="FBAE40"/>
          </p15:clr>
        </p15:guide>
        <p15:guide id="9" orient="horz" pos="2699" userDrawn="1">
          <p15:clr>
            <a:srgbClr val="FBAE40"/>
          </p15:clr>
        </p15:guide>
        <p15:guide id="10" orient="horz" pos="2645" userDrawn="1">
          <p15:clr>
            <a:srgbClr val="FBAE40"/>
          </p15:clr>
        </p15:guide>
        <p15:guide id="11" orient="horz" pos="2076" userDrawn="1">
          <p15:clr>
            <a:srgbClr val="FBAE40"/>
          </p15:clr>
        </p15:guide>
        <p15:guide id="12" orient="horz" pos="1989" userDrawn="1">
          <p15:clr>
            <a:srgbClr val="FBAE40"/>
          </p15:clr>
        </p15:guide>
        <p15:guide id="13" pos="1882" userDrawn="1">
          <p15:clr>
            <a:srgbClr val="FBAE40"/>
          </p15:clr>
        </p15:guide>
        <p15:guide id="14" pos="2593" userDrawn="1">
          <p15:clr>
            <a:srgbClr val="FBAE40"/>
          </p15:clr>
        </p15:guide>
        <p15:guide id="15" pos="3876" userDrawn="1">
          <p15:clr>
            <a:srgbClr val="FBAE40"/>
          </p15:clr>
        </p15:guide>
        <p15:guide id="16" pos="4588" userDrawn="1">
          <p15:clr>
            <a:srgbClr val="FBAE40"/>
          </p15:clr>
        </p15:guide>
        <p15:guide id="17" pos="5871" userDrawn="1">
          <p15:clr>
            <a:srgbClr val="FBAE40"/>
          </p15:clr>
        </p15:guide>
        <p15:guide id="18" pos="6582" userDrawn="1">
          <p15:clr>
            <a:srgbClr val="FBAE40"/>
          </p15:clr>
        </p15:guide>
        <p15:guide id="19" orient="horz" pos="603" userDrawn="1">
          <p15:clr>
            <a:srgbClr val="FBAE40"/>
          </p15:clr>
        </p15:guide>
        <p15:guide id="20" orient="horz" pos="78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seite // max. 4 Person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4" y="1357313"/>
            <a:ext cx="2375479" cy="2160000"/>
          </a:xfrm>
        </p:spPr>
        <p:txBody>
          <a:bodyPr/>
          <a:lstStyle>
            <a:lvl1pPr algn="ctr">
              <a:defRPr/>
            </a:lvl1pPr>
          </a:lstStyle>
          <a:p>
            <a:br>
              <a:rPr lang="de-DE"/>
            </a:br>
            <a:r>
              <a:rPr lang="de-DE"/>
              <a:t>Bild einfügen</a:t>
            </a:r>
          </a:p>
        </p:txBody>
      </p:sp>
      <p:sp>
        <p:nvSpPr>
          <p:cNvPr id="28" name="Bildplatzhalter 2">
            <a:extLst>
              <a:ext uri="{FF2B5EF4-FFF2-40B4-BE49-F238E27FC236}">
                <a16:creationId xmlns:a16="http://schemas.microsoft.com/office/drawing/2014/main" id="{3B715288-24A5-4D8F-9B6D-D209C6E02EC8}"/>
              </a:ext>
            </a:extLst>
          </p:cNvPr>
          <p:cNvSpPr>
            <a:spLocks noGrp="1"/>
          </p:cNvSpPr>
          <p:nvPr>
            <p:ph type="pic" sz="quarter" idx="20" hasCustomPrompt="1"/>
          </p:nvPr>
        </p:nvSpPr>
        <p:spPr>
          <a:xfrm>
            <a:off x="10110964" y="1357313"/>
            <a:ext cx="2375479" cy="2160000"/>
          </a:xfrm>
        </p:spPr>
        <p:txBody>
          <a:bodyPr/>
          <a:lstStyle>
            <a:lvl1pPr algn="ctr">
              <a:defRPr/>
            </a:lvl1pPr>
          </a:lstStyle>
          <a:p>
            <a:br>
              <a:rPr lang="de-DE"/>
            </a:br>
            <a:r>
              <a:rPr lang="de-DE"/>
              <a:t>Bild einfügen</a:t>
            </a:r>
          </a:p>
        </p:txBody>
      </p:sp>
      <p:sp>
        <p:nvSpPr>
          <p:cNvPr id="29" name="Bildplatzhalter 2">
            <a:extLst>
              <a:ext uri="{FF2B5EF4-FFF2-40B4-BE49-F238E27FC236}">
                <a16:creationId xmlns:a16="http://schemas.microsoft.com/office/drawing/2014/main" id="{91E43A7C-115D-4DE2-91D4-206E2DDD9E96}"/>
              </a:ext>
            </a:extLst>
          </p:cNvPr>
          <p:cNvSpPr>
            <a:spLocks noGrp="1"/>
          </p:cNvSpPr>
          <p:nvPr>
            <p:ph type="pic" sz="quarter" idx="21" hasCustomPrompt="1"/>
          </p:nvPr>
        </p:nvSpPr>
        <p:spPr>
          <a:xfrm>
            <a:off x="4003490" y="1357313"/>
            <a:ext cx="2375479" cy="2160000"/>
          </a:xfrm>
        </p:spPr>
        <p:txBody>
          <a:bodyPr/>
          <a:lstStyle>
            <a:lvl1pPr algn="ctr">
              <a:defRPr/>
            </a:lvl1pPr>
          </a:lstStyle>
          <a:p>
            <a:br>
              <a:rPr lang="de-DE"/>
            </a:br>
            <a:r>
              <a:rPr lang="de-DE"/>
              <a:t>Bild einfügen</a:t>
            </a:r>
          </a:p>
        </p:txBody>
      </p:sp>
      <p:sp>
        <p:nvSpPr>
          <p:cNvPr id="30" name="Bildplatzhalter 2">
            <a:extLst>
              <a:ext uri="{FF2B5EF4-FFF2-40B4-BE49-F238E27FC236}">
                <a16:creationId xmlns:a16="http://schemas.microsoft.com/office/drawing/2014/main" id="{41D069A6-428E-4223-891F-955EE6916072}"/>
              </a:ext>
            </a:extLst>
          </p:cNvPr>
          <p:cNvSpPr>
            <a:spLocks noGrp="1"/>
          </p:cNvSpPr>
          <p:nvPr>
            <p:ph type="pic" sz="quarter" idx="22" hasCustomPrompt="1"/>
          </p:nvPr>
        </p:nvSpPr>
        <p:spPr>
          <a:xfrm>
            <a:off x="7057227" y="1357313"/>
            <a:ext cx="2375479" cy="2160000"/>
          </a:xfrm>
        </p:spPr>
        <p:txBody>
          <a:bodyPr/>
          <a:lstStyle>
            <a:lvl1pPr algn="ctr">
              <a:defRPr/>
            </a:lvl1pPr>
          </a:lstStyle>
          <a:p>
            <a:br>
              <a:rPr lang="de-DE"/>
            </a:br>
            <a:r>
              <a:rPr lang="de-DE"/>
              <a:t>Bild einfügen</a:t>
            </a:r>
          </a:p>
        </p:txBody>
      </p:sp>
      <p:sp>
        <p:nvSpPr>
          <p:cNvPr id="31" name="Vertikaler Textplatzhalter 2">
            <a:extLst>
              <a:ext uri="{FF2B5EF4-FFF2-40B4-BE49-F238E27FC236}">
                <a16:creationId xmlns:a16="http://schemas.microsoft.com/office/drawing/2014/main" id="{83FC904D-5BCE-4E3B-8388-19EA2E4718E9}"/>
              </a:ext>
            </a:extLst>
          </p:cNvPr>
          <p:cNvSpPr>
            <a:spLocks noGrp="1"/>
          </p:cNvSpPr>
          <p:nvPr>
            <p:ph type="body" orient="vert" idx="23" hasCustomPrompt="1"/>
          </p:nvPr>
        </p:nvSpPr>
        <p:spPr>
          <a:xfrm>
            <a:off x="4004521" y="3734870"/>
            <a:ext cx="2373394"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accent4"/>
                </a:solidFill>
              </a:defRPr>
            </a:lvl3pPr>
            <a:lvl4pPr marL="143997" indent="-143997">
              <a:lnSpc>
                <a:spcPct val="114000"/>
              </a:lnSpc>
              <a:spcBef>
                <a:spcPts val="0"/>
              </a:spcBef>
              <a:buFont typeface="Wingdings" panose="05000000000000000000" pitchFamily="2" charset="2"/>
              <a:buChar char="§"/>
              <a:defRPr sz="1000">
                <a:solidFill>
                  <a:schemeClr val="accent4"/>
                </a:solidFill>
              </a:defRPr>
            </a:lvl4pPr>
            <a:lvl5pPr marL="143997" indent="-143997">
              <a:lnSpc>
                <a:spcPct val="114000"/>
              </a:lnSpc>
              <a:spcBef>
                <a:spcPts val="0"/>
              </a:spcBef>
              <a:buFont typeface="Wingdings" panose="05000000000000000000" pitchFamily="2" charset="2"/>
              <a:buChar char="§"/>
              <a:defRPr sz="1000">
                <a:solidFill>
                  <a:schemeClr val="accent4"/>
                </a:solidFill>
              </a:defRPr>
            </a:lvl5pPr>
            <a:lvl6pPr marL="143997" indent="-143997">
              <a:lnSpc>
                <a:spcPct val="114000"/>
              </a:lnSpc>
              <a:spcBef>
                <a:spcPts val="0"/>
              </a:spcBef>
              <a:buFont typeface="Wingdings" panose="05000000000000000000" pitchFamily="2" charset="2"/>
              <a:buChar char="§"/>
              <a:defRPr sz="1000">
                <a:solidFill>
                  <a:schemeClr val="accent4"/>
                </a:solidFill>
              </a:defRPr>
            </a:lvl6pPr>
            <a:lvl7pPr marL="143997" indent="-143997">
              <a:lnSpc>
                <a:spcPct val="114000"/>
              </a:lnSpc>
              <a:spcBef>
                <a:spcPts val="0"/>
              </a:spcBef>
              <a:buFont typeface="Wingdings" panose="05000000000000000000" pitchFamily="2" charset="2"/>
              <a:buChar char="§"/>
              <a:defRPr sz="1000">
                <a:solidFill>
                  <a:schemeClr val="accent4"/>
                </a:solidFill>
              </a:defRPr>
            </a:lvl7pPr>
            <a:lvl8pPr marL="143997" indent="-143997">
              <a:lnSpc>
                <a:spcPct val="114000"/>
              </a:lnSpc>
              <a:spcBef>
                <a:spcPts val="0"/>
              </a:spcBef>
              <a:buFont typeface="Wingdings" panose="05000000000000000000" pitchFamily="2" charset="2"/>
              <a:buChar char="§"/>
              <a:defRPr sz="1000">
                <a:solidFill>
                  <a:schemeClr val="accent4"/>
                </a:solidFill>
              </a:defRPr>
            </a:lvl8pPr>
            <a:lvl9pPr marL="143997" indent="-143997">
              <a:lnSpc>
                <a:spcPct val="114000"/>
              </a:lnSpc>
              <a:spcBef>
                <a:spcPts val="0"/>
              </a:spcBef>
              <a:buFont typeface="Wingdings" panose="05000000000000000000" pitchFamily="2" charset="2"/>
              <a:buChar char="§"/>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2" name="Vertikaler Textplatzhalter 2">
            <a:extLst>
              <a:ext uri="{FF2B5EF4-FFF2-40B4-BE49-F238E27FC236}">
                <a16:creationId xmlns:a16="http://schemas.microsoft.com/office/drawing/2014/main" id="{1D100F8C-7066-4916-B6E1-D129EF5CD5EB}"/>
              </a:ext>
            </a:extLst>
          </p:cNvPr>
          <p:cNvSpPr>
            <a:spLocks noGrp="1"/>
          </p:cNvSpPr>
          <p:nvPr>
            <p:ph type="body" orient="vert" idx="24" hasCustomPrompt="1"/>
          </p:nvPr>
        </p:nvSpPr>
        <p:spPr>
          <a:xfrm>
            <a:off x="7058279" y="3734870"/>
            <a:ext cx="2374426"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accent4"/>
                </a:solidFill>
              </a:defRPr>
            </a:lvl3pPr>
            <a:lvl4pPr marL="143997" indent="-143997">
              <a:lnSpc>
                <a:spcPct val="114000"/>
              </a:lnSpc>
              <a:spcBef>
                <a:spcPts val="0"/>
              </a:spcBef>
              <a:buFont typeface="Wingdings" panose="05000000000000000000" pitchFamily="2" charset="2"/>
              <a:buChar char="§"/>
              <a:defRPr sz="1000">
                <a:solidFill>
                  <a:schemeClr val="accent4"/>
                </a:solidFill>
              </a:defRPr>
            </a:lvl4pPr>
            <a:lvl5pPr marL="143997" indent="-143997">
              <a:lnSpc>
                <a:spcPct val="114000"/>
              </a:lnSpc>
              <a:spcBef>
                <a:spcPts val="0"/>
              </a:spcBef>
              <a:buFont typeface="Wingdings" panose="05000000000000000000" pitchFamily="2" charset="2"/>
              <a:buChar char="§"/>
              <a:defRPr sz="1000">
                <a:solidFill>
                  <a:schemeClr val="accent4"/>
                </a:solidFill>
              </a:defRPr>
            </a:lvl5pPr>
            <a:lvl6pPr marL="143997" indent="-143997">
              <a:lnSpc>
                <a:spcPct val="114000"/>
              </a:lnSpc>
              <a:spcBef>
                <a:spcPts val="0"/>
              </a:spcBef>
              <a:buFont typeface="Wingdings" panose="05000000000000000000" pitchFamily="2" charset="2"/>
              <a:buChar char="§"/>
              <a:defRPr sz="1000">
                <a:solidFill>
                  <a:schemeClr val="accent4"/>
                </a:solidFill>
              </a:defRPr>
            </a:lvl6pPr>
            <a:lvl7pPr marL="143997" indent="-143997">
              <a:lnSpc>
                <a:spcPct val="114000"/>
              </a:lnSpc>
              <a:spcBef>
                <a:spcPts val="0"/>
              </a:spcBef>
              <a:buFont typeface="Wingdings" panose="05000000000000000000" pitchFamily="2" charset="2"/>
              <a:buChar char="§"/>
              <a:defRPr sz="1000">
                <a:solidFill>
                  <a:schemeClr val="accent4"/>
                </a:solidFill>
              </a:defRPr>
            </a:lvl7pPr>
            <a:lvl8pPr marL="143997" indent="-143997">
              <a:lnSpc>
                <a:spcPct val="114000"/>
              </a:lnSpc>
              <a:spcBef>
                <a:spcPts val="0"/>
              </a:spcBef>
              <a:buFont typeface="Wingdings" panose="05000000000000000000" pitchFamily="2" charset="2"/>
              <a:buChar char="§"/>
              <a:defRPr sz="1000">
                <a:solidFill>
                  <a:schemeClr val="accent4"/>
                </a:solidFill>
              </a:defRPr>
            </a:lvl8pPr>
            <a:lvl9pPr marL="143997" indent="-143997">
              <a:lnSpc>
                <a:spcPct val="114000"/>
              </a:lnSpc>
              <a:spcBef>
                <a:spcPts val="0"/>
              </a:spcBef>
              <a:buFont typeface="Wingdings" panose="05000000000000000000" pitchFamily="2" charset="2"/>
              <a:buChar char="§"/>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3" name="Vertikaler Textplatzhalter 2">
            <a:extLst>
              <a:ext uri="{FF2B5EF4-FFF2-40B4-BE49-F238E27FC236}">
                <a16:creationId xmlns:a16="http://schemas.microsoft.com/office/drawing/2014/main" id="{E0AF2728-4A49-422C-B924-4EA8CA49CEBC}"/>
              </a:ext>
            </a:extLst>
          </p:cNvPr>
          <p:cNvSpPr>
            <a:spLocks noGrp="1"/>
          </p:cNvSpPr>
          <p:nvPr>
            <p:ph type="body" orient="vert" idx="25" hasCustomPrompt="1"/>
          </p:nvPr>
        </p:nvSpPr>
        <p:spPr>
          <a:xfrm>
            <a:off x="10110963" y="3734870"/>
            <a:ext cx="2374426"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accent4"/>
                </a:solidFill>
              </a:defRPr>
            </a:lvl3pPr>
            <a:lvl4pPr marL="143997" indent="-143997">
              <a:lnSpc>
                <a:spcPct val="114000"/>
              </a:lnSpc>
              <a:spcBef>
                <a:spcPts val="0"/>
              </a:spcBef>
              <a:buFont typeface="Wingdings" panose="05000000000000000000" pitchFamily="2" charset="2"/>
              <a:buChar char="§"/>
              <a:defRPr sz="1000">
                <a:solidFill>
                  <a:schemeClr val="accent4"/>
                </a:solidFill>
              </a:defRPr>
            </a:lvl4pPr>
            <a:lvl5pPr marL="143997" indent="-143997">
              <a:lnSpc>
                <a:spcPct val="114000"/>
              </a:lnSpc>
              <a:spcBef>
                <a:spcPts val="0"/>
              </a:spcBef>
              <a:buFont typeface="Wingdings" panose="05000000000000000000" pitchFamily="2" charset="2"/>
              <a:buChar char="§"/>
              <a:defRPr sz="1000">
                <a:solidFill>
                  <a:schemeClr val="accent4"/>
                </a:solidFill>
              </a:defRPr>
            </a:lvl5pPr>
            <a:lvl6pPr marL="143997" indent="-143997">
              <a:lnSpc>
                <a:spcPct val="114000"/>
              </a:lnSpc>
              <a:spcBef>
                <a:spcPts val="0"/>
              </a:spcBef>
              <a:buFont typeface="Wingdings" panose="05000000000000000000" pitchFamily="2" charset="2"/>
              <a:buChar char="§"/>
              <a:defRPr sz="1000">
                <a:solidFill>
                  <a:schemeClr val="accent4"/>
                </a:solidFill>
              </a:defRPr>
            </a:lvl6pPr>
            <a:lvl7pPr marL="143997" indent="-143997">
              <a:lnSpc>
                <a:spcPct val="114000"/>
              </a:lnSpc>
              <a:spcBef>
                <a:spcPts val="0"/>
              </a:spcBef>
              <a:buFont typeface="Wingdings" panose="05000000000000000000" pitchFamily="2" charset="2"/>
              <a:buChar char="§"/>
              <a:defRPr sz="1000">
                <a:solidFill>
                  <a:schemeClr val="accent4"/>
                </a:solidFill>
              </a:defRPr>
            </a:lvl7pPr>
            <a:lvl8pPr marL="143997" indent="-143997">
              <a:lnSpc>
                <a:spcPct val="114000"/>
              </a:lnSpc>
              <a:spcBef>
                <a:spcPts val="0"/>
              </a:spcBef>
              <a:buFont typeface="Wingdings" panose="05000000000000000000" pitchFamily="2" charset="2"/>
              <a:buChar char="§"/>
              <a:defRPr sz="1000">
                <a:solidFill>
                  <a:schemeClr val="accent4"/>
                </a:solidFill>
              </a:defRPr>
            </a:lvl8pPr>
            <a:lvl9pPr marL="143997" indent="-143997">
              <a:lnSpc>
                <a:spcPct val="114000"/>
              </a:lnSpc>
              <a:spcBef>
                <a:spcPts val="0"/>
              </a:spcBef>
              <a:buFont typeface="Wingdings" panose="05000000000000000000" pitchFamily="2" charset="2"/>
              <a:buChar char="§"/>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0" name="Vertikaler Textplatzhalter 2">
            <a:extLst>
              <a:ext uri="{FF2B5EF4-FFF2-40B4-BE49-F238E27FC236}">
                <a16:creationId xmlns:a16="http://schemas.microsoft.com/office/drawing/2014/main" id="{1B8C5EF7-4184-41F4-8E17-73176EC78D73}"/>
              </a:ext>
            </a:extLst>
          </p:cNvPr>
          <p:cNvSpPr>
            <a:spLocks noGrp="1"/>
          </p:cNvSpPr>
          <p:nvPr>
            <p:ph type="body" orient="vert" idx="1" hasCustomPrompt="1"/>
          </p:nvPr>
        </p:nvSpPr>
        <p:spPr>
          <a:xfrm>
            <a:off x="950804" y="3734870"/>
            <a:ext cx="2375322"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accent4"/>
                </a:solidFill>
              </a:defRPr>
            </a:lvl3pPr>
            <a:lvl4pPr marL="143997" indent="-143997">
              <a:lnSpc>
                <a:spcPct val="114000"/>
              </a:lnSpc>
              <a:spcBef>
                <a:spcPts val="0"/>
              </a:spcBef>
              <a:buFont typeface="Wingdings" panose="05000000000000000000" pitchFamily="2" charset="2"/>
              <a:buChar char="§"/>
              <a:defRPr sz="1000">
                <a:solidFill>
                  <a:schemeClr val="accent4"/>
                </a:solidFill>
              </a:defRPr>
            </a:lvl4pPr>
            <a:lvl5pPr marL="143997" indent="-143997">
              <a:lnSpc>
                <a:spcPct val="114000"/>
              </a:lnSpc>
              <a:spcBef>
                <a:spcPts val="0"/>
              </a:spcBef>
              <a:buFont typeface="Wingdings" panose="05000000000000000000" pitchFamily="2" charset="2"/>
              <a:buChar char="§"/>
              <a:defRPr sz="1000">
                <a:solidFill>
                  <a:schemeClr val="accent4"/>
                </a:solidFill>
              </a:defRPr>
            </a:lvl5pPr>
            <a:lvl6pPr marL="143997" indent="-143997">
              <a:lnSpc>
                <a:spcPct val="114000"/>
              </a:lnSpc>
              <a:spcBef>
                <a:spcPts val="0"/>
              </a:spcBef>
              <a:buFont typeface="Wingdings" panose="05000000000000000000" pitchFamily="2" charset="2"/>
              <a:buChar char="§"/>
              <a:defRPr sz="1000">
                <a:solidFill>
                  <a:schemeClr val="accent4"/>
                </a:solidFill>
              </a:defRPr>
            </a:lvl6pPr>
            <a:lvl7pPr marL="143997" indent="-143997">
              <a:lnSpc>
                <a:spcPct val="114000"/>
              </a:lnSpc>
              <a:spcBef>
                <a:spcPts val="0"/>
              </a:spcBef>
              <a:buFont typeface="Wingdings" panose="05000000000000000000" pitchFamily="2" charset="2"/>
              <a:buChar char="§"/>
              <a:defRPr sz="1000">
                <a:solidFill>
                  <a:schemeClr val="accent4"/>
                </a:solidFill>
              </a:defRPr>
            </a:lvl7pPr>
            <a:lvl8pPr marL="143997" indent="-143997">
              <a:lnSpc>
                <a:spcPct val="114000"/>
              </a:lnSpc>
              <a:spcBef>
                <a:spcPts val="0"/>
              </a:spcBef>
              <a:buFont typeface="Wingdings" panose="05000000000000000000" pitchFamily="2" charset="2"/>
              <a:buChar char="§"/>
              <a:defRPr sz="1000">
                <a:solidFill>
                  <a:schemeClr val="accent4"/>
                </a:solidFill>
              </a:defRPr>
            </a:lvl8pPr>
            <a:lvl9pPr marL="143997" indent="-143997">
              <a:lnSpc>
                <a:spcPct val="114000"/>
              </a:lnSpc>
              <a:spcBef>
                <a:spcPts val="0"/>
              </a:spcBef>
              <a:buFont typeface="Wingdings" panose="05000000000000000000" pitchFamily="2" charset="2"/>
              <a:buChar char="§"/>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cxnSp>
        <p:nvCxnSpPr>
          <p:cNvPr id="4" name="Linie">
            <a:extLst>
              <a:ext uri="{FF2B5EF4-FFF2-40B4-BE49-F238E27FC236}">
                <a16:creationId xmlns:a16="http://schemas.microsoft.com/office/drawing/2014/main" id="{59816E71-B2CA-44CE-A95B-08C87E96D319}"/>
              </a:ext>
            </a:extLst>
          </p:cNvPr>
          <p:cNvCxnSpPr/>
          <p:nvPr userDrawn="1"/>
        </p:nvCxnSpPr>
        <p:spPr>
          <a:xfrm>
            <a:off x="950191"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Linie">
            <a:extLst>
              <a:ext uri="{FF2B5EF4-FFF2-40B4-BE49-F238E27FC236}">
                <a16:creationId xmlns:a16="http://schemas.microsoft.com/office/drawing/2014/main" id="{0BB69BF8-EF70-4BDE-87D3-83AFDE84F960}"/>
              </a:ext>
            </a:extLst>
          </p:cNvPr>
          <p:cNvCxnSpPr/>
          <p:nvPr userDrawn="1"/>
        </p:nvCxnSpPr>
        <p:spPr>
          <a:xfrm>
            <a:off x="4003490"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Linie">
            <a:extLst>
              <a:ext uri="{FF2B5EF4-FFF2-40B4-BE49-F238E27FC236}">
                <a16:creationId xmlns:a16="http://schemas.microsoft.com/office/drawing/2014/main" id="{876F5390-690D-4D5B-93A9-F720F7FE957F}"/>
              </a:ext>
            </a:extLst>
          </p:cNvPr>
          <p:cNvCxnSpPr/>
          <p:nvPr userDrawn="1"/>
        </p:nvCxnSpPr>
        <p:spPr>
          <a:xfrm>
            <a:off x="7057227"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Linie">
            <a:extLst>
              <a:ext uri="{FF2B5EF4-FFF2-40B4-BE49-F238E27FC236}">
                <a16:creationId xmlns:a16="http://schemas.microsoft.com/office/drawing/2014/main" id="{DB7645B9-03EB-4175-8BFE-ECD80762E82A}"/>
              </a:ext>
            </a:extLst>
          </p:cNvPr>
          <p:cNvCxnSpPr/>
          <p:nvPr userDrawn="1"/>
        </p:nvCxnSpPr>
        <p:spPr>
          <a:xfrm>
            <a:off x="10110964"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3BBD9D24-A7A4-44EA-BE28-7899560C1EFF}"/>
              </a:ext>
            </a:extLst>
          </p:cNvPr>
          <p:cNvSpPr>
            <a:spLocks noGrp="1"/>
          </p:cNvSpPr>
          <p:nvPr>
            <p:ph type="ftr" sz="quarter" idx="26"/>
          </p:nvPr>
        </p:nvSpPr>
        <p:spPr/>
        <p:txBody>
          <a:bodyPr/>
          <a:lstStyle/>
          <a:p>
            <a:r>
              <a:rPr lang="de-DE"/>
              <a:t>Quelle/Fußnote/“Kleingedrucktes“</a:t>
            </a:r>
          </a:p>
        </p:txBody>
      </p:sp>
      <p:sp>
        <p:nvSpPr>
          <p:cNvPr id="17" name="Vertikaler Textplatzhalter 2">
            <a:extLst>
              <a:ext uri="{FF2B5EF4-FFF2-40B4-BE49-F238E27FC236}">
                <a16:creationId xmlns:a16="http://schemas.microsoft.com/office/drawing/2014/main" id="{94C78936-24D2-478E-B81C-0C895D91934A}"/>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3398182393"/>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6" orient="horz" pos="4513" userDrawn="1">
          <p15:clr>
            <a:srgbClr val="FBAE40"/>
          </p15:clr>
        </p15:guide>
        <p15:guide id="12" orient="horz" pos="2217" userDrawn="1">
          <p15:clr>
            <a:srgbClr val="FBAE40"/>
          </p15:clr>
        </p15:guide>
        <p15:guide id="13" orient="horz" pos="3578" userDrawn="1">
          <p15:clr>
            <a:srgbClr val="FBAE40"/>
          </p15:clr>
        </p15:guide>
        <p15:guide id="14" orient="horz" pos="2352" userDrawn="1">
          <p15:clr>
            <a:srgbClr val="FBAE40"/>
          </p15:clr>
        </p15:guide>
        <p15:guide id="15" pos="2095" userDrawn="1">
          <p15:clr>
            <a:srgbClr val="FBAE40"/>
          </p15:clr>
        </p15:guide>
        <p15:guide id="16" pos="2523" userDrawn="1">
          <p15:clr>
            <a:srgbClr val="FBAE40"/>
          </p15:clr>
        </p15:guide>
        <p15:guide id="17" pos="4019" userDrawn="1">
          <p15:clr>
            <a:srgbClr val="FBAE40"/>
          </p15:clr>
        </p15:guide>
        <p15:guide id="18" pos="4446" userDrawn="1">
          <p15:clr>
            <a:srgbClr val="FBAE40"/>
          </p15:clr>
        </p15:guide>
        <p15:guide id="19" pos="6369" userDrawn="1">
          <p15:clr>
            <a:srgbClr val="FBAE40"/>
          </p15:clr>
        </p15:guide>
        <p15:guide id="20" pos="5942" userDrawn="1">
          <p15:clr>
            <a:srgbClr val="FBAE40"/>
          </p15:clr>
        </p15:guide>
        <p15:guide id="21" orient="horz" pos="603" userDrawn="1">
          <p15:clr>
            <a:srgbClr val="FBAE40"/>
          </p15:clr>
        </p15:guide>
        <p15:guide id="22" orient="horz" pos="78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ferenzfolie // max. 6 Referenzen">
    <p:spTree>
      <p:nvGrpSpPr>
        <p:cNvPr id="1" name=""/>
        <p:cNvGrpSpPr/>
        <p:nvPr/>
      </p:nvGrpSpPr>
      <p:grpSpPr>
        <a:xfrm>
          <a:off x="0" y="0"/>
          <a:ext cx="0" cy="0"/>
          <a:chOff x="0" y="0"/>
          <a:chExt cx="0" cy="0"/>
        </a:xfrm>
      </p:grpSpPr>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3571663" y="1356240"/>
            <a:ext cx="3060000" cy="162107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44" name="Vertikaler Textplatzhalter 2">
            <a:extLst>
              <a:ext uri="{FF2B5EF4-FFF2-40B4-BE49-F238E27FC236}">
                <a16:creationId xmlns:a16="http://schemas.microsoft.com/office/drawing/2014/main" id="{05BEDF57-F50F-4CB9-BB51-BAF24DDA53F0}"/>
              </a:ext>
            </a:extLst>
          </p:cNvPr>
          <p:cNvSpPr>
            <a:spLocks noGrp="1"/>
          </p:cNvSpPr>
          <p:nvPr>
            <p:ph type="body" orient="vert" idx="27" hasCustomPrompt="1"/>
          </p:nvPr>
        </p:nvSpPr>
        <p:spPr>
          <a:xfrm>
            <a:off x="3571664" y="3269067"/>
            <a:ext cx="3060000" cy="162000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45" name="Vertikaler Textplatzhalter 2">
            <a:extLst>
              <a:ext uri="{FF2B5EF4-FFF2-40B4-BE49-F238E27FC236}">
                <a16:creationId xmlns:a16="http://schemas.microsoft.com/office/drawing/2014/main" id="{DC12EB37-B39A-45FF-8D1A-6EA9B0AB82B2}"/>
              </a:ext>
            </a:extLst>
          </p:cNvPr>
          <p:cNvSpPr>
            <a:spLocks noGrp="1"/>
          </p:cNvSpPr>
          <p:nvPr>
            <p:ph type="body" orient="vert" idx="28" hasCustomPrompt="1"/>
          </p:nvPr>
        </p:nvSpPr>
        <p:spPr>
          <a:xfrm>
            <a:off x="3571664" y="5180825"/>
            <a:ext cx="3060000" cy="1623212"/>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19" name="Bildplatzhalter 2">
            <a:extLst>
              <a:ext uri="{FF2B5EF4-FFF2-40B4-BE49-F238E27FC236}">
                <a16:creationId xmlns:a16="http://schemas.microsoft.com/office/drawing/2014/main" id="{F2FD9762-047F-4522-993C-226EC71A7ECC}"/>
              </a:ext>
            </a:extLst>
          </p:cNvPr>
          <p:cNvSpPr>
            <a:spLocks noGrp="1"/>
          </p:cNvSpPr>
          <p:nvPr>
            <p:ph type="pic" sz="quarter" idx="21" hasCustomPrompt="1"/>
          </p:nvPr>
        </p:nvSpPr>
        <p:spPr>
          <a:xfrm>
            <a:off x="949325" y="5182965"/>
            <a:ext cx="2520000" cy="1620000"/>
          </a:xfrm>
        </p:spPr>
        <p:txBody>
          <a:bodyPr/>
          <a:lstStyle>
            <a:lvl1pPr algn="ctr">
              <a:defRPr/>
            </a:lvl1pPr>
          </a:lstStyle>
          <a:p>
            <a:br>
              <a:rPr lang="de-DE"/>
            </a:br>
            <a:r>
              <a:rPr lang="de-DE"/>
              <a:t>Bild einfügen</a:t>
            </a:r>
          </a:p>
        </p:txBody>
      </p:sp>
      <p:sp>
        <p:nvSpPr>
          <p:cNvPr id="26" name="Bildplatzhalter 2">
            <a:extLst>
              <a:ext uri="{FF2B5EF4-FFF2-40B4-BE49-F238E27FC236}">
                <a16:creationId xmlns:a16="http://schemas.microsoft.com/office/drawing/2014/main" id="{FF820272-F110-467C-931F-35074D83FBA9}"/>
              </a:ext>
            </a:extLst>
          </p:cNvPr>
          <p:cNvSpPr>
            <a:spLocks noGrp="1"/>
          </p:cNvSpPr>
          <p:nvPr>
            <p:ph type="pic" sz="quarter" idx="24" hasCustomPrompt="1"/>
          </p:nvPr>
        </p:nvSpPr>
        <p:spPr>
          <a:xfrm>
            <a:off x="950400" y="3270138"/>
            <a:ext cx="2520000" cy="1620000"/>
          </a:xfrm>
        </p:spPr>
        <p:txBody>
          <a:bodyPr/>
          <a:lstStyle>
            <a:lvl1pPr algn="ctr">
              <a:defRPr/>
            </a:lvl1pPr>
          </a:lstStyle>
          <a:p>
            <a:br>
              <a:rPr lang="de-DE"/>
            </a:br>
            <a:r>
              <a:rPr lang="de-DE"/>
              <a:t>Bild einfügen</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50400" y="1357311"/>
            <a:ext cx="2520000" cy="1620000"/>
          </a:xfrm>
        </p:spPr>
        <p:txBody>
          <a:bodyPr/>
          <a:lstStyle>
            <a:lvl1pPr algn="ctr">
              <a:defRPr/>
            </a:lvl1pPr>
          </a:lstStyle>
          <a:p>
            <a:br>
              <a:rPr lang="de-DE"/>
            </a:br>
            <a:r>
              <a:rPr lang="de-DE"/>
              <a:t>Bild einfügen</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4B9CE7BD-2DE9-4AE3-8105-A1E47F86A056}"/>
              </a:ext>
            </a:extLst>
          </p:cNvPr>
          <p:cNvSpPr>
            <a:spLocks noGrp="1"/>
          </p:cNvSpPr>
          <p:nvPr>
            <p:ph type="ftr" sz="quarter" idx="30"/>
          </p:nvPr>
        </p:nvSpPr>
        <p:spPr/>
        <p:txBody>
          <a:bodyPr/>
          <a:lstStyle/>
          <a:p>
            <a:r>
              <a:rPr lang="de-DE"/>
              <a:t>Quelle/Fußnote/“Kleingedrucktes“</a:t>
            </a:r>
          </a:p>
        </p:txBody>
      </p:sp>
      <p:sp>
        <p:nvSpPr>
          <p:cNvPr id="28" name="Vertikaler Textplatzhalter 2">
            <a:extLst>
              <a:ext uri="{FF2B5EF4-FFF2-40B4-BE49-F238E27FC236}">
                <a16:creationId xmlns:a16="http://schemas.microsoft.com/office/drawing/2014/main" id="{708E24FD-D04E-4177-8EC1-B1779101852D}"/>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29" name="Vertikaler Textplatzhalter 2">
            <a:extLst>
              <a:ext uri="{FF2B5EF4-FFF2-40B4-BE49-F238E27FC236}">
                <a16:creationId xmlns:a16="http://schemas.microsoft.com/office/drawing/2014/main" id="{B5B2F7D1-068D-4717-A6D6-F9A60BE67922}"/>
              </a:ext>
            </a:extLst>
          </p:cNvPr>
          <p:cNvSpPr>
            <a:spLocks noGrp="1"/>
          </p:cNvSpPr>
          <p:nvPr>
            <p:ph type="body" orient="vert" idx="31" hasCustomPrompt="1"/>
          </p:nvPr>
        </p:nvSpPr>
        <p:spPr>
          <a:xfrm>
            <a:off x="9425687" y="1358260"/>
            <a:ext cx="3060000" cy="162107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0" name="Vertikaler Textplatzhalter 2">
            <a:extLst>
              <a:ext uri="{FF2B5EF4-FFF2-40B4-BE49-F238E27FC236}">
                <a16:creationId xmlns:a16="http://schemas.microsoft.com/office/drawing/2014/main" id="{EC8EA7AA-CB51-4874-B939-55231901A750}"/>
              </a:ext>
            </a:extLst>
          </p:cNvPr>
          <p:cNvSpPr>
            <a:spLocks noGrp="1"/>
          </p:cNvSpPr>
          <p:nvPr>
            <p:ph type="body" orient="vert" idx="32" hasCustomPrompt="1"/>
          </p:nvPr>
        </p:nvSpPr>
        <p:spPr>
          <a:xfrm>
            <a:off x="9425688" y="3271087"/>
            <a:ext cx="3060000" cy="162000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1" name="Vertikaler Textplatzhalter 2">
            <a:extLst>
              <a:ext uri="{FF2B5EF4-FFF2-40B4-BE49-F238E27FC236}">
                <a16:creationId xmlns:a16="http://schemas.microsoft.com/office/drawing/2014/main" id="{088FE3F9-9189-4432-92E3-D5527033C76E}"/>
              </a:ext>
            </a:extLst>
          </p:cNvPr>
          <p:cNvSpPr>
            <a:spLocks noGrp="1"/>
          </p:cNvSpPr>
          <p:nvPr>
            <p:ph type="body" orient="vert" idx="33" hasCustomPrompt="1"/>
          </p:nvPr>
        </p:nvSpPr>
        <p:spPr>
          <a:xfrm>
            <a:off x="9425688" y="5182845"/>
            <a:ext cx="3060000" cy="1623212"/>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2" name="Bildplatzhalter 2">
            <a:extLst>
              <a:ext uri="{FF2B5EF4-FFF2-40B4-BE49-F238E27FC236}">
                <a16:creationId xmlns:a16="http://schemas.microsoft.com/office/drawing/2014/main" id="{ACF467FE-E423-4F9E-9CC9-307707FC8D1D}"/>
              </a:ext>
            </a:extLst>
          </p:cNvPr>
          <p:cNvSpPr>
            <a:spLocks noGrp="1"/>
          </p:cNvSpPr>
          <p:nvPr>
            <p:ph type="pic" sz="quarter" idx="34" hasCustomPrompt="1"/>
          </p:nvPr>
        </p:nvSpPr>
        <p:spPr>
          <a:xfrm>
            <a:off x="6803349" y="5184985"/>
            <a:ext cx="2520000" cy="1620000"/>
          </a:xfrm>
        </p:spPr>
        <p:txBody>
          <a:bodyPr/>
          <a:lstStyle>
            <a:lvl1pPr algn="ctr">
              <a:defRPr/>
            </a:lvl1pPr>
          </a:lstStyle>
          <a:p>
            <a:br>
              <a:rPr lang="de-DE"/>
            </a:br>
            <a:r>
              <a:rPr lang="de-DE"/>
              <a:t>Bild einfügen</a:t>
            </a:r>
          </a:p>
        </p:txBody>
      </p:sp>
      <p:sp>
        <p:nvSpPr>
          <p:cNvPr id="33" name="Bildplatzhalter 2">
            <a:extLst>
              <a:ext uri="{FF2B5EF4-FFF2-40B4-BE49-F238E27FC236}">
                <a16:creationId xmlns:a16="http://schemas.microsoft.com/office/drawing/2014/main" id="{4D5D406C-3F07-46C6-BE93-9F31744A06E7}"/>
              </a:ext>
            </a:extLst>
          </p:cNvPr>
          <p:cNvSpPr>
            <a:spLocks noGrp="1"/>
          </p:cNvSpPr>
          <p:nvPr>
            <p:ph type="pic" sz="quarter" idx="35" hasCustomPrompt="1"/>
          </p:nvPr>
        </p:nvSpPr>
        <p:spPr>
          <a:xfrm>
            <a:off x="6804424" y="3272158"/>
            <a:ext cx="2520000" cy="1620000"/>
          </a:xfrm>
        </p:spPr>
        <p:txBody>
          <a:bodyPr/>
          <a:lstStyle>
            <a:lvl1pPr algn="ctr">
              <a:defRPr/>
            </a:lvl1pPr>
          </a:lstStyle>
          <a:p>
            <a:br>
              <a:rPr lang="de-DE"/>
            </a:br>
            <a:r>
              <a:rPr lang="de-DE"/>
              <a:t>Bild einfügen</a:t>
            </a:r>
          </a:p>
        </p:txBody>
      </p:sp>
      <p:sp>
        <p:nvSpPr>
          <p:cNvPr id="34" name="Bildplatzhalter 2">
            <a:extLst>
              <a:ext uri="{FF2B5EF4-FFF2-40B4-BE49-F238E27FC236}">
                <a16:creationId xmlns:a16="http://schemas.microsoft.com/office/drawing/2014/main" id="{196D2C15-BAF7-4697-B481-C30450CEE563}"/>
              </a:ext>
            </a:extLst>
          </p:cNvPr>
          <p:cNvSpPr>
            <a:spLocks noGrp="1"/>
          </p:cNvSpPr>
          <p:nvPr>
            <p:ph type="pic" sz="quarter" idx="36" hasCustomPrompt="1"/>
          </p:nvPr>
        </p:nvSpPr>
        <p:spPr>
          <a:xfrm>
            <a:off x="6804424" y="1359331"/>
            <a:ext cx="2520000" cy="1620000"/>
          </a:xfrm>
        </p:spPr>
        <p:txBody>
          <a:bodyPr/>
          <a:lstStyle>
            <a:lvl1pPr algn="ctr">
              <a:defRPr/>
            </a:lvl1pPr>
          </a:lstStyle>
          <a:p>
            <a:br>
              <a:rPr lang="de-DE"/>
            </a:br>
            <a:r>
              <a:rPr lang="de-DE"/>
              <a:t>Bild einfügen</a:t>
            </a:r>
          </a:p>
        </p:txBody>
      </p:sp>
    </p:spTree>
    <p:extLst>
      <p:ext uri="{BB962C8B-B14F-4D97-AF65-F5344CB8AC3E}">
        <p14:creationId xmlns:p14="http://schemas.microsoft.com/office/powerpoint/2010/main" val="635183732"/>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6" orient="horz" pos="4513" userDrawn="1">
          <p15:clr>
            <a:srgbClr val="FBAE40"/>
          </p15:clr>
        </p15:guide>
        <p15:guide id="11" orient="horz" pos="1877" userDrawn="1">
          <p15:clr>
            <a:srgbClr val="FBAE40"/>
          </p15:clr>
        </p15:guide>
        <p15:guide id="12" orient="horz" pos="2060" userDrawn="1">
          <p15:clr>
            <a:srgbClr val="FBAE40"/>
          </p15:clr>
        </p15:guide>
        <p15:guide id="15" orient="horz" pos="3081" userDrawn="1">
          <p15:clr>
            <a:srgbClr val="FBAE40"/>
          </p15:clr>
        </p15:guide>
        <p15:guide id="16" orient="horz" pos="3264" userDrawn="1">
          <p15:clr>
            <a:srgbClr val="FBAE40"/>
          </p15:clr>
        </p15:guide>
        <p15:guide id="17" orient="horz" pos="4286" userDrawn="1">
          <p15:clr>
            <a:srgbClr val="FBAE40"/>
          </p15:clr>
        </p15:guide>
        <p15:guide id="18" orient="horz" pos="603" userDrawn="1">
          <p15:clr>
            <a:srgbClr val="FBAE40"/>
          </p15:clr>
        </p15:guide>
        <p15:guide id="19" orient="horz" pos="786"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ferenzfolie // max. 2 Referenz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8" name="Bildplatzhalter 2">
            <a:extLst>
              <a:ext uri="{FF2B5EF4-FFF2-40B4-BE49-F238E27FC236}">
                <a16:creationId xmlns:a16="http://schemas.microsoft.com/office/drawing/2014/main" id="{0899127F-244D-426E-BD1D-FBC4FF92F5AC}"/>
              </a:ext>
            </a:extLst>
          </p:cNvPr>
          <p:cNvSpPr>
            <a:spLocks noGrp="1"/>
          </p:cNvSpPr>
          <p:nvPr>
            <p:ph type="pic" sz="quarter" idx="20" hasCustomPrompt="1"/>
          </p:nvPr>
        </p:nvSpPr>
        <p:spPr>
          <a:xfrm>
            <a:off x="7056775" y="1357313"/>
            <a:ext cx="5429666" cy="2880000"/>
          </a:xfrm>
        </p:spPr>
        <p:txBody>
          <a:bodyPr/>
          <a:lstStyle>
            <a:lvl1pPr algn="ctr">
              <a:defRPr/>
            </a:lvl1pPr>
          </a:lstStyle>
          <a:p>
            <a:br>
              <a:rPr lang="de-DE"/>
            </a:br>
            <a:r>
              <a:rPr lang="de-DE"/>
              <a:t>Bild einfügen</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2" y="1357313"/>
            <a:ext cx="5429666" cy="2880000"/>
          </a:xfrm>
        </p:spPr>
        <p:txBody>
          <a:bodyPr/>
          <a:lstStyle>
            <a:lvl1pPr algn="ctr">
              <a:defRPr/>
            </a:lvl1pPr>
          </a:lstStyle>
          <a:p>
            <a:br>
              <a:rPr lang="de-DE"/>
            </a:br>
            <a:r>
              <a:rPr lang="de-DE"/>
              <a:t>Bild einfügen</a:t>
            </a:r>
          </a:p>
        </p:txBody>
      </p:sp>
      <p:sp>
        <p:nvSpPr>
          <p:cNvPr id="29" name="Vertikaler Textplatzhalter 2">
            <a:extLst>
              <a:ext uri="{FF2B5EF4-FFF2-40B4-BE49-F238E27FC236}">
                <a16:creationId xmlns:a16="http://schemas.microsoft.com/office/drawing/2014/main" id="{363CB1AF-CB35-4401-807E-0706B15F8DC2}"/>
              </a:ext>
            </a:extLst>
          </p:cNvPr>
          <p:cNvSpPr>
            <a:spLocks noGrp="1"/>
          </p:cNvSpPr>
          <p:nvPr>
            <p:ph type="body" orient="vert" idx="21" hasCustomPrompt="1"/>
          </p:nvPr>
        </p:nvSpPr>
        <p:spPr>
          <a:xfrm>
            <a:off x="7056775" y="4601496"/>
            <a:ext cx="5429666" cy="1404000"/>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700"/>
              </a:spcAft>
              <a:buClr>
                <a:schemeClr val="accent4"/>
              </a:buClr>
              <a:buFont typeface="Wingdings" panose="05000000000000000000" pitchFamily="2" charset="2"/>
              <a:buChar char="§"/>
              <a:defRPr sz="1000" spc="0" baseline="0">
                <a:solidFill>
                  <a:schemeClr val="accent4"/>
                </a:solidFill>
              </a:defRPr>
            </a:lvl3pPr>
            <a:lvl4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4pPr>
            <a:lvl5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5pPr>
            <a:lvl6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6pPr>
            <a:lvl7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7pPr>
            <a:lvl8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8pPr>
            <a:lvl9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949752" y="4601496"/>
            <a:ext cx="5429666" cy="1404000"/>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700"/>
              </a:spcAft>
              <a:buClr>
                <a:schemeClr val="accent4"/>
              </a:buClr>
              <a:buFont typeface="Wingdings" panose="05000000000000000000" pitchFamily="2" charset="2"/>
              <a:buChar char="§"/>
              <a:defRPr sz="1000" spc="0" baseline="0">
                <a:solidFill>
                  <a:schemeClr val="accent4"/>
                </a:solidFill>
              </a:defRPr>
            </a:lvl3pPr>
            <a:lvl4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4pPr>
            <a:lvl5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5pPr>
            <a:lvl6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6pPr>
            <a:lvl7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7pPr>
            <a:lvl8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8pPr>
            <a:lvl9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cxnSp>
        <p:nvCxnSpPr>
          <p:cNvPr id="30" name="Linie">
            <a:extLst>
              <a:ext uri="{FF2B5EF4-FFF2-40B4-BE49-F238E27FC236}">
                <a16:creationId xmlns:a16="http://schemas.microsoft.com/office/drawing/2014/main" id="{D949EA81-6B5E-4065-AB1C-35E97230AE9B}"/>
              </a:ext>
            </a:extLst>
          </p:cNvPr>
          <p:cNvCxnSpPr/>
          <p:nvPr userDrawn="1"/>
        </p:nvCxnSpPr>
        <p:spPr>
          <a:xfrm>
            <a:off x="7056775" y="6118388"/>
            <a:ext cx="5429666"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Linie">
            <a:extLst>
              <a:ext uri="{FF2B5EF4-FFF2-40B4-BE49-F238E27FC236}">
                <a16:creationId xmlns:a16="http://schemas.microsoft.com/office/drawing/2014/main" id="{59816E71-B2CA-44CE-A95B-08C87E96D319}"/>
              </a:ext>
            </a:extLst>
          </p:cNvPr>
          <p:cNvCxnSpPr/>
          <p:nvPr userDrawn="1"/>
        </p:nvCxnSpPr>
        <p:spPr>
          <a:xfrm>
            <a:off x="950191" y="6115724"/>
            <a:ext cx="5429666"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C92FB7D6-3397-4E48-ADD1-0D373BB42009}"/>
              </a:ext>
            </a:extLst>
          </p:cNvPr>
          <p:cNvSpPr>
            <a:spLocks noGrp="1"/>
          </p:cNvSpPr>
          <p:nvPr>
            <p:ph type="ftr" sz="quarter" idx="22"/>
          </p:nvPr>
        </p:nvSpPr>
        <p:spPr/>
        <p:txBody>
          <a:bodyPr/>
          <a:lstStyle/>
          <a:p>
            <a:r>
              <a:rPr lang="de-DE"/>
              <a:t>Quelle/Fußnote/“Kleingedrucktes“</a:t>
            </a:r>
          </a:p>
        </p:txBody>
      </p:sp>
      <p:sp>
        <p:nvSpPr>
          <p:cNvPr id="11" name="Vertikaler Textplatzhalter 2">
            <a:extLst>
              <a:ext uri="{FF2B5EF4-FFF2-40B4-BE49-F238E27FC236}">
                <a16:creationId xmlns:a16="http://schemas.microsoft.com/office/drawing/2014/main" id="{171AF638-8F8F-4499-9618-EA8C304647F8}"/>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1674236062"/>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6" orient="horz" pos="4513" userDrawn="1">
          <p15:clr>
            <a:srgbClr val="FBAE40"/>
          </p15:clr>
        </p15:guide>
        <p15:guide id="7" pos="4019" userDrawn="1">
          <p15:clr>
            <a:srgbClr val="FBAE40"/>
          </p15:clr>
        </p15:guide>
        <p15:guide id="8" pos="4444" userDrawn="1">
          <p15:clr>
            <a:srgbClr val="FBAE40"/>
          </p15:clr>
        </p15:guide>
        <p15:guide id="9" orient="horz" pos="3783" userDrawn="1">
          <p15:clr>
            <a:srgbClr val="FBAE40"/>
          </p15:clr>
        </p15:guide>
        <p15:guide id="10" orient="horz" pos="2898" userDrawn="1">
          <p15:clr>
            <a:srgbClr val="FBAE40"/>
          </p15:clr>
        </p15:guide>
        <p15:guide id="11" orient="horz" pos="2670" userDrawn="1">
          <p15:clr>
            <a:srgbClr val="FBAE40"/>
          </p15:clr>
        </p15:guide>
        <p15:guide id="12" orient="horz" pos="603" userDrawn="1">
          <p15:clr>
            <a:srgbClr val="FBAE40"/>
          </p15:clr>
        </p15:guide>
        <p15:guide id="13" orient="horz" pos="78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MAC // 3 Spaltig">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cxnSp>
        <p:nvCxnSpPr>
          <p:cNvPr id="24" name="Linie">
            <a:extLst>
              <a:ext uri="{FF2B5EF4-FFF2-40B4-BE49-F238E27FC236}">
                <a16:creationId xmlns:a16="http://schemas.microsoft.com/office/drawing/2014/main" id="{1798D312-4C10-4916-AFA1-B7F31D5FBEC7}"/>
              </a:ext>
            </a:extLst>
          </p:cNvPr>
          <p:cNvCxnSpPr/>
          <p:nvPr userDrawn="1"/>
        </p:nvCxnSpPr>
        <p:spPr>
          <a:xfrm>
            <a:off x="5022324"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Linie">
            <a:extLst>
              <a:ext uri="{FF2B5EF4-FFF2-40B4-BE49-F238E27FC236}">
                <a16:creationId xmlns:a16="http://schemas.microsoft.com/office/drawing/2014/main" id="{21D539BB-DCD1-43A5-8C21-BDA17A38EF3E}"/>
              </a:ext>
            </a:extLst>
          </p:cNvPr>
          <p:cNvCxnSpPr/>
          <p:nvPr userDrawn="1"/>
        </p:nvCxnSpPr>
        <p:spPr>
          <a:xfrm>
            <a:off x="9084305"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Linie">
            <a:extLst>
              <a:ext uri="{FF2B5EF4-FFF2-40B4-BE49-F238E27FC236}">
                <a16:creationId xmlns:a16="http://schemas.microsoft.com/office/drawing/2014/main" id="{59816E71-B2CA-44CE-A95B-08C87E96D319}"/>
              </a:ext>
            </a:extLst>
          </p:cNvPr>
          <p:cNvCxnSpPr/>
          <p:nvPr userDrawn="1"/>
        </p:nvCxnSpPr>
        <p:spPr>
          <a:xfrm>
            <a:off x="950194"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Vertikaler Textplatzhalter 2">
            <a:extLst>
              <a:ext uri="{FF2B5EF4-FFF2-40B4-BE49-F238E27FC236}">
                <a16:creationId xmlns:a16="http://schemas.microsoft.com/office/drawing/2014/main" id="{E6BB2983-A8D9-4D34-B0EA-DB62308DA8D4}"/>
              </a:ext>
            </a:extLst>
          </p:cNvPr>
          <p:cNvSpPr>
            <a:spLocks noGrp="1"/>
          </p:cNvSpPr>
          <p:nvPr>
            <p:ph type="body" orient="vert" idx="22" hasCustomPrompt="1"/>
          </p:nvPr>
        </p:nvSpPr>
        <p:spPr>
          <a:xfrm>
            <a:off x="5022321" y="3345564"/>
            <a:ext cx="3393755"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accent4"/>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accent4"/>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9" name="Vertikaler Textplatzhalter 2">
            <a:extLst>
              <a:ext uri="{FF2B5EF4-FFF2-40B4-BE49-F238E27FC236}">
                <a16:creationId xmlns:a16="http://schemas.microsoft.com/office/drawing/2014/main" id="{DF8A67A3-0B83-4D1F-975A-4E063F6038A4}"/>
              </a:ext>
            </a:extLst>
          </p:cNvPr>
          <p:cNvSpPr>
            <a:spLocks noGrp="1"/>
          </p:cNvSpPr>
          <p:nvPr>
            <p:ph type="body" orient="vert" idx="23" hasCustomPrompt="1"/>
          </p:nvPr>
        </p:nvSpPr>
        <p:spPr>
          <a:xfrm>
            <a:off x="9092477" y="3343828"/>
            <a:ext cx="3393541"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accent4"/>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accent4"/>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0" name="Vertikaler Textplatzhalter 2">
            <a:extLst>
              <a:ext uri="{FF2B5EF4-FFF2-40B4-BE49-F238E27FC236}">
                <a16:creationId xmlns:a16="http://schemas.microsoft.com/office/drawing/2014/main" id="{04ECD33C-3848-4FCC-9594-BD8739691BC8}"/>
              </a:ext>
            </a:extLst>
          </p:cNvPr>
          <p:cNvSpPr>
            <a:spLocks noGrp="1"/>
          </p:cNvSpPr>
          <p:nvPr>
            <p:ph type="body" orient="vert" idx="24" hasCustomPrompt="1"/>
          </p:nvPr>
        </p:nvSpPr>
        <p:spPr>
          <a:xfrm>
            <a:off x="952174" y="6399109"/>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1" name="Vertikaler Textplatzhalter 2">
            <a:extLst>
              <a:ext uri="{FF2B5EF4-FFF2-40B4-BE49-F238E27FC236}">
                <a16:creationId xmlns:a16="http://schemas.microsoft.com/office/drawing/2014/main" id="{9EC44C0C-D6E7-4290-AD7E-63658EC4CDC7}"/>
              </a:ext>
            </a:extLst>
          </p:cNvPr>
          <p:cNvSpPr>
            <a:spLocks noGrp="1"/>
          </p:cNvSpPr>
          <p:nvPr>
            <p:ph type="body" orient="vert" idx="25" hasCustomPrompt="1"/>
          </p:nvPr>
        </p:nvSpPr>
        <p:spPr>
          <a:xfrm>
            <a:off x="5024955" y="6399109"/>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2" name="Vertikaler Textplatzhalter 2">
            <a:extLst>
              <a:ext uri="{FF2B5EF4-FFF2-40B4-BE49-F238E27FC236}">
                <a16:creationId xmlns:a16="http://schemas.microsoft.com/office/drawing/2014/main" id="{47D64264-5BD4-4EB4-9F30-21127084A3B1}"/>
              </a:ext>
            </a:extLst>
          </p:cNvPr>
          <p:cNvSpPr>
            <a:spLocks noGrp="1"/>
          </p:cNvSpPr>
          <p:nvPr>
            <p:ph type="body" orient="vert" idx="26" hasCustomPrompt="1"/>
          </p:nvPr>
        </p:nvSpPr>
        <p:spPr>
          <a:xfrm>
            <a:off x="9095319" y="6399108"/>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3" name="Vertikaler Textplatzhalter 2">
            <a:extLst>
              <a:ext uri="{FF2B5EF4-FFF2-40B4-BE49-F238E27FC236}">
                <a16:creationId xmlns:a16="http://schemas.microsoft.com/office/drawing/2014/main" id="{0F04242E-933A-43C2-914A-F14D1C2B2827}"/>
              </a:ext>
            </a:extLst>
          </p:cNvPr>
          <p:cNvSpPr>
            <a:spLocks noGrp="1"/>
          </p:cNvSpPr>
          <p:nvPr>
            <p:ph type="body" orient="vert" idx="11" hasCustomPrompt="1"/>
          </p:nvPr>
        </p:nvSpPr>
        <p:spPr>
          <a:xfrm>
            <a:off x="950197" y="957600"/>
            <a:ext cx="11536249" cy="288000"/>
          </a:xfrm>
        </p:spPr>
        <p:txBody>
          <a:bodyPr vert="horz"/>
          <a:lstStyle>
            <a:lvl1pPr marL="0" indent="0">
              <a:lnSpc>
                <a:spcPct val="100000"/>
              </a:lnSpc>
              <a:spcBef>
                <a:spcPts val="0"/>
              </a:spcBef>
              <a:spcAft>
                <a:spcPts val="0"/>
              </a:spcAft>
              <a:buFont typeface="Arial" panose="020B0604020202020204" pitchFamily="34" charset="0"/>
              <a:buNone/>
              <a:defRPr sz="1600" b="0" spc="0" baseline="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950802" y="3343828"/>
            <a:ext cx="3393541"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accent4"/>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accent4"/>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3" y="1357313"/>
            <a:ext cx="3393541" cy="1800000"/>
          </a:xfrm>
        </p:spPr>
        <p:txBody>
          <a:bodyPr/>
          <a:lstStyle>
            <a:lvl1pPr algn="ctr">
              <a:defRPr/>
            </a:lvl1pPr>
          </a:lstStyle>
          <a:p>
            <a:br>
              <a:rPr lang="de-DE"/>
            </a:br>
            <a:r>
              <a:rPr lang="de-DE"/>
              <a:t>Bild einfügen</a:t>
            </a:r>
          </a:p>
        </p:txBody>
      </p:sp>
      <p:sp>
        <p:nvSpPr>
          <p:cNvPr id="17" name="Bildplatzhalter 2">
            <a:extLst>
              <a:ext uri="{FF2B5EF4-FFF2-40B4-BE49-F238E27FC236}">
                <a16:creationId xmlns:a16="http://schemas.microsoft.com/office/drawing/2014/main" id="{5FEEE6CC-9160-4073-957C-37F9F84C185A}"/>
              </a:ext>
            </a:extLst>
          </p:cNvPr>
          <p:cNvSpPr>
            <a:spLocks noGrp="1"/>
          </p:cNvSpPr>
          <p:nvPr>
            <p:ph type="pic" sz="quarter" idx="20" hasCustomPrompt="1"/>
          </p:nvPr>
        </p:nvSpPr>
        <p:spPr>
          <a:xfrm>
            <a:off x="9094899" y="1357313"/>
            <a:ext cx="3393541" cy="1800000"/>
          </a:xfrm>
        </p:spPr>
        <p:txBody>
          <a:bodyPr/>
          <a:lstStyle>
            <a:lvl1pPr algn="ctr">
              <a:defRPr/>
            </a:lvl1pPr>
          </a:lstStyle>
          <a:p>
            <a:br>
              <a:rPr lang="de-DE"/>
            </a:br>
            <a:r>
              <a:rPr lang="de-DE"/>
              <a:t>Bild einfügen</a:t>
            </a:r>
          </a:p>
        </p:txBody>
      </p:sp>
      <p:sp>
        <p:nvSpPr>
          <p:cNvPr id="19" name="Bildplatzhalter 2">
            <a:extLst>
              <a:ext uri="{FF2B5EF4-FFF2-40B4-BE49-F238E27FC236}">
                <a16:creationId xmlns:a16="http://schemas.microsoft.com/office/drawing/2014/main" id="{F2FD9762-047F-4522-993C-226EC71A7ECC}"/>
              </a:ext>
            </a:extLst>
          </p:cNvPr>
          <p:cNvSpPr>
            <a:spLocks noGrp="1"/>
          </p:cNvSpPr>
          <p:nvPr>
            <p:ph type="pic" sz="quarter" idx="21" hasCustomPrompt="1"/>
          </p:nvPr>
        </p:nvSpPr>
        <p:spPr>
          <a:xfrm>
            <a:off x="5022324" y="1357313"/>
            <a:ext cx="3393541" cy="1800000"/>
          </a:xfrm>
        </p:spPr>
        <p:txBody>
          <a:bodyPr/>
          <a:lstStyle>
            <a:lvl1pPr algn="ctr">
              <a:defRPr/>
            </a:lvl1pPr>
          </a:lstStyle>
          <a:p>
            <a:br>
              <a:rPr lang="de-DE"/>
            </a:br>
            <a:r>
              <a:rPr lang="de-DE"/>
              <a:t>Bild einfügen</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C12AF1AE-0235-457A-B099-F656DD73E2B3}"/>
              </a:ext>
            </a:extLst>
          </p:cNvPr>
          <p:cNvSpPr>
            <a:spLocks noGrp="1"/>
          </p:cNvSpPr>
          <p:nvPr>
            <p:ph type="ftr" sz="quarter" idx="27"/>
          </p:nvPr>
        </p:nvSpPr>
        <p:spPr/>
        <p:txBody>
          <a:bodyPr/>
          <a:lstStyle/>
          <a:p>
            <a:r>
              <a:rPr lang="de-DE"/>
              <a:t>Quelle/Fußnote/“Kleingedrucktes“</a:t>
            </a:r>
          </a:p>
        </p:txBody>
      </p:sp>
    </p:spTree>
    <p:extLst>
      <p:ext uri="{BB962C8B-B14F-4D97-AF65-F5344CB8AC3E}">
        <p14:creationId xmlns:p14="http://schemas.microsoft.com/office/powerpoint/2010/main" val="2631396306"/>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6" orient="horz" pos="4513" userDrawn="1">
          <p15:clr>
            <a:srgbClr val="FBAE40"/>
          </p15:clr>
        </p15:guide>
        <p15:guide id="7" pos="2737" userDrawn="1">
          <p15:clr>
            <a:srgbClr val="FBAE40"/>
          </p15:clr>
        </p15:guide>
        <p15:guide id="8" pos="3164" userDrawn="1">
          <p15:clr>
            <a:srgbClr val="FBAE40"/>
          </p15:clr>
        </p15:guide>
        <p15:guide id="9" pos="5301" userDrawn="1">
          <p15:clr>
            <a:srgbClr val="FBAE40"/>
          </p15:clr>
        </p15:guide>
        <p15:guide id="10" pos="5728" userDrawn="1">
          <p15:clr>
            <a:srgbClr val="FBAE40"/>
          </p15:clr>
        </p15:guide>
        <p15:guide id="12" orient="horz" pos="1989" userDrawn="1">
          <p15:clr>
            <a:srgbClr val="FBAE40"/>
          </p15:clr>
        </p15:guide>
        <p15:guide id="13" orient="horz" pos="2106" userDrawn="1">
          <p15:clr>
            <a:srgbClr val="FBAE40"/>
          </p15:clr>
        </p15:guide>
        <p15:guide id="15" orient="horz" pos="3921" userDrawn="1">
          <p15:clr>
            <a:srgbClr val="FBAE40"/>
          </p15:clr>
        </p15:guide>
        <p15:guide id="17" orient="horz" pos="4286" userDrawn="1">
          <p15:clr>
            <a:srgbClr val="FBAE40"/>
          </p15:clr>
        </p15:guide>
        <p15:guide id="18" orient="horz" pos="4031" userDrawn="1">
          <p15:clr>
            <a:srgbClr val="FBAE40"/>
          </p15:clr>
        </p15:guide>
        <p15:guide id="19" orient="horz" pos="603" userDrawn="1">
          <p15:clr>
            <a:srgbClr val="FBAE40"/>
          </p15:clr>
        </p15:guide>
        <p15:guide id="20" orient="horz" pos="786"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ontakt IMMAC">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8" name="Vertikaler Textplatzhalter 2">
            <a:extLst>
              <a:ext uri="{FF2B5EF4-FFF2-40B4-BE49-F238E27FC236}">
                <a16:creationId xmlns:a16="http://schemas.microsoft.com/office/drawing/2014/main" id="{C6B25E18-9414-45EA-8A5B-F999802FCE82}"/>
              </a:ext>
            </a:extLst>
          </p:cNvPr>
          <p:cNvSpPr>
            <a:spLocks noGrp="1"/>
          </p:cNvSpPr>
          <p:nvPr>
            <p:ph type="body" orient="vert" idx="1" hasCustomPrompt="1"/>
          </p:nvPr>
        </p:nvSpPr>
        <p:spPr>
          <a:xfrm>
            <a:off x="950193" y="1357313"/>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accent4"/>
                </a:solidFill>
              </a:defRPr>
            </a:lvl2pPr>
            <a:lvl3pPr marL="0" indent="0">
              <a:lnSpc>
                <a:spcPct val="111000"/>
              </a:lnSpc>
              <a:spcBef>
                <a:spcPts val="0"/>
              </a:spcBef>
              <a:spcAft>
                <a:spcPts val="300"/>
              </a:spcAft>
              <a:buNone/>
              <a:tabLst>
                <a:tab pos="432000" algn="l"/>
              </a:tabLst>
              <a:defRPr sz="1400" b="0" baseline="0">
                <a:solidFill>
                  <a:schemeClr val="accent4"/>
                </a:solidFill>
              </a:defRPr>
            </a:lvl3pPr>
            <a:lvl4pPr marL="0" indent="0">
              <a:lnSpc>
                <a:spcPct val="111000"/>
              </a:lnSpc>
              <a:spcBef>
                <a:spcPts val="0"/>
              </a:spcBef>
              <a:spcAft>
                <a:spcPts val="300"/>
              </a:spcAft>
              <a:buNone/>
              <a:tabLst>
                <a:tab pos="432000" algn="l"/>
              </a:tabLst>
              <a:defRPr sz="1400" b="0" baseline="0">
                <a:solidFill>
                  <a:schemeClr val="accent4"/>
                </a:solidFill>
              </a:defRPr>
            </a:lvl4pPr>
            <a:lvl5pPr marL="0" indent="0">
              <a:lnSpc>
                <a:spcPct val="111000"/>
              </a:lnSpc>
              <a:spcBef>
                <a:spcPts val="0"/>
              </a:spcBef>
              <a:spcAft>
                <a:spcPts val="300"/>
              </a:spcAft>
              <a:buNone/>
              <a:tabLst>
                <a:tab pos="432000" algn="l"/>
              </a:tabLst>
              <a:defRPr sz="1400" b="0" baseline="0">
                <a:solidFill>
                  <a:schemeClr val="accent4"/>
                </a:solidFill>
              </a:defRPr>
            </a:lvl5pPr>
            <a:lvl6pPr marL="0" indent="0">
              <a:lnSpc>
                <a:spcPct val="111000"/>
              </a:lnSpc>
              <a:spcBef>
                <a:spcPts val="0"/>
              </a:spcBef>
              <a:spcAft>
                <a:spcPts val="300"/>
              </a:spcAft>
              <a:buNone/>
              <a:tabLst>
                <a:tab pos="432000" algn="l"/>
              </a:tabLst>
              <a:defRPr sz="1400" b="0" baseline="0">
                <a:solidFill>
                  <a:schemeClr val="accent4"/>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1" name="Vertikaler Textplatzhalter 2">
            <a:extLst>
              <a:ext uri="{FF2B5EF4-FFF2-40B4-BE49-F238E27FC236}">
                <a16:creationId xmlns:a16="http://schemas.microsoft.com/office/drawing/2014/main" id="{311ECFEC-7A1C-4CD7-BA8C-3817F35A382D}"/>
              </a:ext>
            </a:extLst>
          </p:cNvPr>
          <p:cNvSpPr>
            <a:spLocks noGrp="1"/>
          </p:cNvSpPr>
          <p:nvPr>
            <p:ph type="body" orient="vert" idx="11" hasCustomPrompt="1"/>
          </p:nvPr>
        </p:nvSpPr>
        <p:spPr>
          <a:xfrm>
            <a:off x="950193"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accent4"/>
                </a:solidFill>
              </a:defRPr>
            </a:lvl2pPr>
            <a:lvl3pPr marL="0" indent="0">
              <a:lnSpc>
                <a:spcPct val="111000"/>
              </a:lnSpc>
              <a:spcBef>
                <a:spcPts val="0"/>
              </a:spcBef>
              <a:spcAft>
                <a:spcPts val="300"/>
              </a:spcAft>
              <a:buNone/>
              <a:tabLst>
                <a:tab pos="432000" algn="l"/>
              </a:tabLst>
              <a:defRPr sz="1400" b="0" baseline="0">
                <a:solidFill>
                  <a:schemeClr val="accent4"/>
                </a:solidFill>
              </a:defRPr>
            </a:lvl3pPr>
            <a:lvl4pPr marL="0" indent="0">
              <a:lnSpc>
                <a:spcPct val="111000"/>
              </a:lnSpc>
              <a:spcBef>
                <a:spcPts val="0"/>
              </a:spcBef>
              <a:spcAft>
                <a:spcPts val="300"/>
              </a:spcAft>
              <a:buNone/>
              <a:tabLst>
                <a:tab pos="432000" algn="l"/>
              </a:tabLst>
              <a:defRPr sz="1400" b="0" baseline="0">
                <a:solidFill>
                  <a:schemeClr val="accent4"/>
                </a:solidFill>
              </a:defRPr>
            </a:lvl4pPr>
            <a:lvl5pPr marL="0" indent="0">
              <a:lnSpc>
                <a:spcPct val="111000"/>
              </a:lnSpc>
              <a:spcBef>
                <a:spcPts val="0"/>
              </a:spcBef>
              <a:spcAft>
                <a:spcPts val="300"/>
              </a:spcAft>
              <a:buNone/>
              <a:tabLst>
                <a:tab pos="432000" algn="l"/>
              </a:tabLst>
              <a:defRPr sz="1400" b="0" baseline="0">
                <a:solidFill>
                  <a:schemeClr val="accent4"/>
                </a:solidFill>
              </a:defRPr>
            </a:lvl5pPr>
            <a:lvl6pPr marL="0" indent="0">
              <a:lnSpc>
                <a:spcPct val="111000"/>
              </a:lnSpc>
              <a:spcBef>
                <a:spcPts val="0"/>
              </a:spcBef>
              <a:spcAft>
                <a:spcPts val="300"/>
              </a:spcAft>
              <a:buNone/>
              <a:tabLst>
                <a:tab pos="432000" algn="l"/>
              </a:tabLst>
              <a:defRPr sz="1400" b="0" baseline="0">
                <a:solidFill>
                  <a:schemeClr val="accent4"/>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2" name="Vertikaler Textplatzhalter 2">
            <a:extLst>
              <a:ext uri="{FF2B5EF4-FFF2-40B4-BE49-F238E27FC236}">
                <a16:creationId xmlns:a16="http://schemas.microsoft.com/office/drawing/2014/main" id="{B3B7E40C-7B0F-4D2E-81D1-BB0398A8629C}"/>
              </a:ext>
            </a:extLst>
          </p:cNvPr>
          <p:cNvSpPr>
            <a:spLocks noGrp="1"/>
          </p:cNvSpPr>
          <p:nvPr>
            <p:ph type="body" orient="vert" idx="12" hasCustomPrompt="1"/>
          </p:nvPr>
        </p:nvSpPr>
        <p:spPr>
          <a:xfrm>
            <a:off x="4118036"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accent4"/>
                </a:solidFill>
              </a:defRPr>
            </a:lvl2pPr>
            <a:lvl3pPr marL="0" indent="0">
              <a:lnSpc>
                <a:spcPct val="111000"/>
              </a:lnSpc>
              <a:spcBef>
                <a:spcPts val="0"/>
              </a:spcBef>
              <a:spcAft>
                <a:spcPts val="300"/>
              </a:spcAft>
              <a:buNone/>
              <a:tabLst>
                <a:tab pos="432000" algn="l"/>
              </a:tabLst>
              <a:defRPr sz="1400" b="0" baseline="0">
                <a:solidFill>
                  <a:schemeClr val="accent4"/>
                </a:solidFill>
              </a:defRPr>
            </a:lvl3pPr>
            <a:lvl4pPr marL="0" indent="0">
              <a:lnSpc>
                <a:spcPct val="111000"/>
              </a:lnSpc>
              <a:spcBef>
                <a:spcPts val="0"/>
              </a:spcBef>
              <a:spcAft>
                <a:spcPts val="300"/>
              </a:spcAft>
              <a:buNone/>
              <a:tabLst>
                <a:tab pos="432000" algn="l"/>
              </a:tabLst>
              <a:defRPr sz="1400" b="0" baseline="0">
                <a:solidFill>
                  <a:schemeClr val="accent4"/>
                </a:solidFill>
              </a:defRPr>
            </a:lvl4pPr>
            <a:lvl5pPr marL="0" indent="0">
              <a:lnSpc>
                <a:spcPct val="111000"/>
              </a:lnSpc>
              <a:spcBef>
                <a:spcPts val="0"/>
              </a:spcBef>
              <a:spcAft>
                <a:spcPts val="300"/>
              </a:spcAft>
              <a:buNone/>
              <a:tabLst>
                <a:tab pos="432000" algn="l"/>
              </a:tabLst>
              <a:defRPr sz="1400" b="0" baseline="0">
                <a:solidFill>
                  <a:schemeClr val="accent4"/>
                </a:solidFill>
              </a:defRPr>
            </a:lvl5pPr>
            <a:lvl6pPr marL="0" indent="0">
              <a:lnSpc>
                <a:spcPct val="111000"/>
              </a:lnSpc>
              <a:spcBef>
                <a:spcPts val="0"/>
              </a:spcBef>
              <a:spcAft>
                <a:spcPts val="300"/>
              </a:spcAft>
              <a:buNone/>
              <a:tabLst>
                <a:tab pos="432000" algn="l"/>
              </a:tabLst>
              <a:defRPr sz="1400" b="0" baseline="0">
                <a:solidFill>
                  <a:schemeClr val="accent4"/>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3" name="Vertikaler Textplatzhalter 2">
            <a:extLst>
              <a:ext uri="{FF2B5EF4-FFF2-40B4-BE49-F238E27FC236}">
                <a16:creationId xmlns:a16="http://schemas.microsoft.com/office/drawing/2014/main" id="{938B10BC-2804-4B18-9B67-EB30A5D754D1}"/>
              </a:ext>
            </a:extLst>
          </p:cNvPr>
          <p:cNvSpPr>
            <a:spLocks noGrp="1"/>
          </p:cNvSpPr>
          <p:nvPr>
            <p:ph type="body" orient="vert" idx="13" hasCustomPrompt="1"/>
          </p:nvPr>
        </p:nvSpPr>
        <p:spPr>
          <a:xfrm>
            <a:off x="7283946"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accent4"/>
                </a:solidFill>
              </a:defRPr>
            </a:lvl2pPr>
            <a:lvl3pPr marL="0" indent="0">
              <a:lnSpc>
                <a:spcPct val="111000"/>
              </a:lnSpc>
              <a:spcBef>
                <a:spcPts val="0"/>
              </a:spcBef>
              <a:spcAft>
                <a:spcPts val="300"/>
              </a:spcAft>
              <a:buNone/>
              <a:tabLst>
                <a:tab pos="432000" algn="l"/>
              </a:tabLst>
              <a:defRPr sz="1400" b="0" baseline="0">
                <a:solidFill>
                  <a:schemeClr val="accent4"/>
                </a:solidFill>
              </a:defRPr>
            </a:lvl3pPr>
            <a:lvl4pPr marL="0" indent="0">
              <a:lnSpc>
                <a:spcPct val="111000"/>
              </a:lnSpc>
              <a:spcBef>
                <a:spcPts val="0"/>
              </a:spcBef>
              <a:spcAft>
                <a:spcPts val="300"/>
              </a:spcAft>
              <a:buNone/>
              <a:tabLst>
                <a:tab pos="432000" algn="l"/>
              </a:tabLst>
              <a:defRPr sz="1400" b="0" baseline="0">
                <a:solidFill>
                  <a:schemeClr val="accent4"/>
                </a:solidFill>
              </a:defRPr>
            </a:lvl4pPr>
            <a:lvl5pPr marL="0" indent="0">
              <a:lnSpc>
                <a:spcPct val="111000"/>
              </a:lnSpc>
              <a:spcBef>
                <a:spcPts val="0"/>
              </a:spcBef>
              <a:spcAft>
                <a:spcPts val="300"/>
              </a:spcAft>
              <a:buNone/>
              <a:tabLst>
                <a:tab pos="432000" algn="l"/>
              </a:tabLst>
              <a:defRPr sz="1400" b="0" baseline="0">
                <a:solidFill>
                  <a:schemeClr val="accent4"/>
                </a:solidFill>
              </a:defRPr>
            </a:lvl5pPr>
            <a:lvl6pPr marL="0" indent="0">
              <a:lnSpc>
                <a:spcPct val="111000"/>
              </a:lnSpc>
              <a:spcBef>
                <a:spcPts val="0"/>
              </a:spcBef>
              <a:spcAft>
                <a:spcPts val="300"/>
              </a:spcAft>
              <a:buNone/>
              <a:tabLst>
                <a:tab pos="432000" algn="l"/>
              </a:tabLst>
              <a:defRPr sz="1400" b="0" baseline="0">
                <a:solidFill>
                  <a:schemeClr val="accent4"/>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4" name="Vertikaler Textplatzhalter 2">
            <a:extLst>
              <a:ext uri="{FF2B5EF4-FFF2-40B4-BE49-F238E27FC236}">
                <a16:creationId xmlns:a16="http://schemas.microsoft.com/office/drawing/2014/main" id="{1E0C0EC5-9E94-4222-A905-62589A1F5D40}"/>
              </a:ext>
            </a:extLst>
          </p:cNvPr>
          <p:cNvSpPr>
            <a:spLocks noGrp="1"/>
          </p:cNvSpPr>
          <p:nvPr>
            <p:ph type="body" orient="vert" idx="14" hasCustomPrompt="1"/>
          </p:nvPr>
        </p:nvSpPr>
        <p:spPr>
          <a:xfrm>
            <a:off x="950198" y="5872593"/>
            <a:ext cx="11536249" cy="931443"/>
          </a:xfrm>
        </p:spPr>
        <p:txBody>
          <a:bodyPr vert="horz"/>
          <a:lstStyle>
            <a:lvl1pPr>
              <a:lnSpc>
                <a:spcPct val="111000"/>
              </a:lnSpc>
              <a:spcAft>
                <a:spcPts val="283"/>
              </a:spcAft>
              <a:defRPr sz="900" b="1" baseline="0">
                <a:solidFill>
                  <a:schemeClr val="accent4"/>
                </a:solidFill>
              </a:defRPr>
            </a:lvl1pPr>
            <a:lvl2pPr marL="0" indent="0">
              <a:lnSpc>
                <a:spcPct val="111000"/>
              </a:lnSpc>
              <a:spcBef>
                <a:spcPts val="0"/>
              </a:spcBef>
              <a:spcAft>
                <a:spcPts val="300"/>
              </a:spcAft>
              <a:buFont typeface="Arial" panose="020B0604020202020204" pitchFamily="34" charset="0"/>
              <a:buNone/>
              <a:defRPr sz="900" b="0" baseline="0">
                <a:solidFill>
                  <a:schemeClr val="accent4"/>
                </a:solidFill>
              </a:defRPr>
            </a:lvl2pPr>
            <a:lvl3pPr marL="0" indent="0">
              <a:lnSpc>
                <a:spcPct val="111000"/>
              </a:lnSpc>
              <a:spcBef>
                <a:spcPts val="0"/>
              </a:spcBef>
              <a:spcAft>
                <a:spcPts val="300"/>
              </a:spcAft>
              <a:buNone/>
              <a:defRPr sz="900" b="0" baseline="0">
                <a:solidFill>
                  <a:schemeClr val="accent4"/>
                </a:solidFill>
              </a:defRPr>
            </a:lvl3pPr>
            <a:lvl4pPr marL="0" indent="0">
              <a:lnSpc>
                <a:spcPct val="111000"/>
              </a:lnSpc>
              <a:spcBef>
                <a:spcPts val="0"/>
              </a:spcBef>
              <a:spcAft>
                <a:spcPts val="300"/>
              </a:spcAft>
              <a:buNone/>
              <a:defRPr sz="900" b="0" baseline="0">
                <a:solidFill>
                  <a:schemeClr val="accent4"/>
                </a:solidFill>
              </a:defRPr>
            </a:lvl4pPr>
            <a:lvl5pPr marL="0" indent="0">
              <a:lnSpc>
                <a:spcPct val="111000"/>
              </a:lnSpc>
              <a:spcBef>
                <a:spcPts val="0"/>
              </a:spcBef>
              <a:spcAft>
                <a:spcPts val="300"/>
              </a:spcAft>
              <a:buNone/>
              <a:defRPr sz="900" b="0" baseline="0">
                <a:solidFill>
                  <a:schemeClr val="accent4"/>
                </a:solidFill>
              </a:defRPr>
            </a:lvl5pPr>
            <a:lvl6pPr marL="0" indent="0">
              <a:lnSpc>
                <a:spcPct val="111000"/>
              </a:lnSpc>
              <a:spcBef>
                <a:spcPts val="0"/>
              </a:spcBef>
              <a:spcAft>
                <a:spcPts val="300"/>
              </a:spcAft>
              <a:buNone/>
              <a:defRPr sz="900" b="0" baseline="0">
                <a:solidFill>
                  <a:schemeClr val="accent4"/>
                </a:solidFill>
              </a:defRPr>
            </a:lvl6pPr>
            <a:lvl7pPr marL="0" indent="0">
              <a:lnSpc>
                <a:spcPct val="111000"/>
              </a:lnSpc>
              <a:spcBef>
                <a:spcPts val="0"/>
              </a:spcBef>
              <a:spcAft>
                <a:spcPts val="300"/>
              </a:spcAft>
              <a:buNone/>
              <a:defRPr sz="900" b="0" baseline="0">
                <a:solidFill>
                  <a:schemeClr val="accent4"/>
                </a:solidFill>
              </a:defRPr>
            </a:lvl7pPr>
            <a:lvl8pPr marL="0" indent="0">
              <a:lnSpc>
                <a:spcPct val="111000"/>
              </a:lnSpc>
              <a:spcBef>
                <a:spcPts val="0"/>
              </a:spcBef>
              <a:spcAft>
                <a:spcPts val="300"/>
              </a:spcAft>
              <a:buNone/>
              <a:defRPr sz="900" b="0" baseline="0">
                <a:solidFill>
                  <a:schemeClr val="accent4"/>
                </a:solidFill>
              </a:defRPr>
            </a:lvl8pPr>
            <a:lvl9pPr marL="0" indent="0">
              <a:lnSpc>
                <a:spcPct val="111000"/>
              </a:lnSpc>
              <a:spcBef>
                <a:spcPts val="0"/>
              </a:spcBef>
              <a:spcAft>
                <a:spcPts val="300"/>
              </a:spcAft>
              <a:buNone/>
              <a:defRPr sz="900" b="0" baseline="0">
                <a:solidFill>
                  <a:schemeClr val="accent4"/>
                </a:solidFill>
              </a:defRPr>
            </a:lvl9pPr>
          </a:lstStyle>
          <a:p>
            <a:pPr lvl="0"/>
            <a:r>
              <a:rPr lang="de-DE"/>
              <a:t>Disclaimer auf erste Ebene &gt;&gt; für Text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F1ABFE49-1208-4A7B-A1E8-F04A5B577EE5}"/>
              </a:ext>
            </a:extLst>
          </p:cNvPr>
          <p:cNvSpPr>
            <a:spLocks noGrp="1"/>
          </p:cNvSpPr>
          <p:nvPr>
            <p:ph type="ftr" sz="quarter" idx="15"/>
          </p:nvPr>
        </p:nvSpPr>
        <p:spPr/>
        <p:txBody>
          <a:bodyPr/>
          <a:lstStyle/>
          <a:p>
            <a:r>
              <a:rPr lang="de-DE"/>
              <a:t>Quelle/Fußnote/“Kleingedrucktes“</a:t>
            </a:r>
          </a:p>
        </p:txBody>
      </p:sp>
      <p:sp>
        <p:nvSpPr>
          <p:cNvPr id="10" name="Vertikaler Textplatzhalter 2">
            <a:extLst>
              <a:ext uri="{FF2B5EF4-FFF2-40B4-BE49-F238E27FC236}">
                <a16:creationId xmlns:a16="http://schemas.microsoft.com/office/drawing/2014/main" id="{40CA1086-873C-452F-9082-5D4B74F2C155}"/>
              </a:ext>
            </a:extLst>
          </p:cNvPr>
          <p:cNvSpPr>
            <a:spLocks noGrp="1"/>
          </p:cNvSpPr>
          <p:nvPr>
            <p:ph type="body" orient="vert" idx="16"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15" name="Vertikaler Textplatzhalter 2">
            <a:extLst>
              <a:ext uri="{FF2B5EF4-FFF2-40B4-BE49-F238E27FC236}">
                <a16:creationId xmlns:a16="http://schemas.microsoft.com/office/drawing/2014/main" id="{EB4AE4EC-9AC1-474C-B701-8B512B79EDCF}"/>
              </a:ext>
            </a:extLst>
          </p:cNvPr>
          <p:cNvSpPr>
            <a:spLocks noGrp="1"/>
          </p:cNvSpPr>
          <p:nvPr>
            <p:ph type="body" orient="vert" idx="17" hasCustomPrompt="1"/>
          </p:nvPr>
        </p:nvSpPr>
        <p:spPr>
          <a:xfrm>
            <a:off x="4116387" y="1357313"/>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accent4"/>
                </a:solidFill>
              </a:defRPr>
            </a:lvl2pPr>
            <a:lvl3pPr marL="0" indent="0">
              <a:lnSpc>
                <a:spcPct val="111000"/>
              </a:lnSpc>
              <a:spcBef>
                <a:spcPts val="0"/>
              </a:spcBef>
              <a:spcAft>
                <a:spcPts val="300"/>
              </a:spcAft>
              <a:buNone/>
              <a:tabLst>
                <a:tab pos="432000" algn="l"/>
              </a:tabLst>
              <a:defRPr sz="1400" b="0" baseline="0">
                <a:solidFill>
                  <a:schemeClr val="accent4"/>
                </a:solidFill>
              </a:defRPr>
            </a:lvl3pPr>
            <a:lvl4pPr marL="0" indent="0">
              <a:lnSpc>
                <a:spcPct val="111000"/>
              </a:lnSpc>
              <a:spcBef>
                <a:spcPts val="0"/>
              </a:spcBef>
              <a:spcAft>
                <a:spcPts val="300"/>
              </a:spcAft>
              <a:buNone/>
              <a:tabLst>
                <a:tab pos="432000" algn="l"/>
              </a:tabLst>
              <a:defRPr sz="1400" b="0" baseline="0">
                <a:solidFill>
                  <a:schemeClr val="accent4"/>
                </a:solidFill>
              </a:defRPr>
            </a:lvl4pPr>
            <a:lvl5pPr marL="0" indent="0">
              <a:lnSpc>
                <a:spcPct val="111000"/>
              </a:lnSpc>
              <a:spcBef>
                <a:spcPts val="0"/>
              </a:spcBef>
              <a:spcAft>
                <a:spcPts val="300"/>
              </a:spcAft>
              <a:buNone/>
              <a:tabLst>
                <a:tab pos="432000" algn="l"/>
              </a:tabLst>
              <a:defRPr sz="1400" b="0" baseline="0">
                <a:solidFill>
                  <a:schemeClr val="accent4"/>
                </a:solidFill>
              </a:defRPr>
            </a:lvl5pPr>
            <a:lvl6pPr marL="0" indent="0">
              <a:lnSpc>
                <a:spcPct val="111000"/>
              </a:lnSpc>
              <a:spcBef>
                <a:spcPts val="0"/>
              </a:spcBef>
              <a:spcAft>
                <a:spcPts val="300"/>
              </a:spcAft>
              <a:buNone/>
              <a:tabLst>
                <a:tab pos="432000" algn="l"/>
              </a:tabLst>
              <a:defRPr sz="1400" b="0" baseline="0">
                <a:solidFill>
                  <a:schemeClr val="accent4"/>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Tree>
    <p:extLst>
      <p:ext uri="{BB962C8B-B14F-4D97-AF65-F5344CB8AC3E}">
        <p14:creationId xmlns:p14="http://schemas.microsoft.com/office/powerpoint/2010/main" val="4245308301"/>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5" orient="horz" pos="4286" userDrawn="1">
          <p15:clr>
            <a:srgbClr val="FBAE40"/>
          </p15:clr>
        </p15:guide>
        <p15:guide id="6" orient="horz" pos="4513" userDrawn="1">
          <p15:clr>
            <a:srgbClr val="FBAE40"/>
          </p15:clr>
        </p15:guide>
        <p15:guide id="7" pos="2414" userDrawn="1">
          <p15:clr>
            <a:srgbClr val="FBAE40"/>
          </p15:clr>
        </p15:guide>
        <p15:guide id="8" pos="2593" userDrawn="1">
          <p15:clr>
            <a:srgbClr val="FBAE40"/>
          </p15:clr>
        </p15:guide>
        <p15:guide id="9" pos="4409" userDrawn="1">
          <p15:clr>
            <a:srgbClr val="FBAE40"/>
          </p15:clr>
        </p15:guide>
        <p15:guide id="10" pos="4588" userDrawn="1">
          <p15:clr>
            <a:srgbClr val="FBAE40"/>
          </p15:clr>
        </p15:guide>
        <p15:guide id="11" pos="6404" userDrawn="1">
          <p15:clr>
            <a:srgbClr val="FBAE40"/>
          </p15:clr>
        </p15:guide>
        <p15:guide id="12" orient="horz" pos="3699" userDrawn="1">
          <p15:clr>
            <a:srgbClr val="FBAE40"/>
          </p15:clr>
        </p15:guide>
        <p15:guide id="13" orient="horz" pos="3249" userDrawn="1">
          <p15:clr>
            <a:srgbClr val="FBAE40"/>
          </p15:clr>
        </p15:guide>
        <p15:guide id="14" orient="horz" pos="2267" userDrawn="1">
          <p15:clr>
            <a:srgbClr val="FBAE40"/>
          </p15:clr>
        </p15:guide>
        <p15:guide id="15" orient="horz" pos="2126" userDrawn="1">
          <p15:clr>
            <a:srgbClr val="FBAE40"/>
          </p15:clr>
        </p15:guide>
        <p15:guide id="16" orient="horz" pos="603" userDrawn="1">
          <p15:clr>
            <a:srgbClr val="FBAE40"/>
          </p15:clr>
        </p15:guide>
        <p15:guide id="17" orient="horz" pos="786"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ur Headline">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19" name="Vertikaler Textplatzhalter 2">
            <a:extLst>
              <a:ext uri="{FF2B5EF4-FFF2-40B4-BE49-F238E27FC236}">
                <a16:creationId xmlns:a16="http://schemas.microsoft.com/office/drawing/2014/main" id="{138B204E-3F1E-4C46-AD2F-A3749ED30198}"/>
              </a:ext>
            </a:extLst>
          </p:cNvPr>
          <p:cNvSpPr>
            <a:spLocks noGrp="1"/>
          </p:cNvSpPr>
          <p:nvPr>
            <p:ph type="body" orient="vert" idx="11" hasCustomPrompt="1"/>
          </p:nvPr>
        </p:nvSpPr>
        <p:spPr>
          <a:xfrm>
            <a:off x="950197" y="957600"/>
            <a:ext cx="11536249"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3" name="Fußzeilenplatzhalter 2">
            <a:extLst>
              <a:ext uri="{FF2B5EF4-FFF2-40B4-BE49-F238E27FC236}">
                <a16:creationId xmlns:a16="http://schemas.microsoft.com/office/drawing/2014/main" id="{3244F8AE-6011-4F1B-ABA6-D9DA6BA86330}"/>
              </a:ext>
            </a:extLst>
          </p:cNvPr>
          <p:cNvSpPr>
            <a:spLocks noGrp="1"/>
          </p:cNvSpPr>
          <p:nvPr>
            <p:ph type="ftr" sz="quarter" idx="12"/>
          </p:nvPr>
        </p:nvSpPr>
        <p:spPr/>
        <p:txBody>
          <a:bodyPr/>
          <a:lstStyle/>
          <a:p>
            <a:r>
              <a:rPr lang="de-DE"/>
              <a:t>Quelle/Fußnote/“Kleingedrucktes“</a:t>
            </a:r>
          </a:p>
        </p:txBody>
      </p:sp>
    </p:spTree>
    <p:extLst>
      <p:ext uri="{BB962C8B-B14F-4D97-AF65-F5344CB8AC3E}">
        <p14:creationId xmlns:p14="http://schemas.microsoft.com/office/powerpoint/2010/main" val="2599217129"/>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5" orient="horz" pos="4286" userDrawn="1">
          <p15:clr>
            <a:srgbClr val="FBAE40"/>
          </p15:clr>
        </p15:guide>
        <p15:guide id="6" orient="horz" pos="4513" userDrawn="1">
          <p15:clr>
            <a:srgbClr val="FBAE40"/>
          </p15:clr>
        </p15:guide>
        <p15:guide id="7" orient="horz" pos="786" userDrawn="1">
          <p15:clr>
            <a:srgbClr val="FBAE40"/>
          </p15:clr>
        </p15:guide>
        <p15:guide id="8" orient="horz" pos="60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12" name="Vertikaler Textplatzhalter 2">
            <a:extLst>
              <a:ext uri="{FF2B5EF4-FFF2-40B4-BE49-F238E27FC236}">
                <a16:creationId xmlns:a16="http://schemas.microsoft.com/office/drawing/2014/main" id="{7B64E7B1-DE7D-49DC-87F4-28E3105F9E09}"/>
              </a:ext>
            </a:extLst>
          </p:cNvPr>
          <p:cNvSpPr>
            <a:spLocks noGrp="1"/>
          </p:cNvSpPr>
          <p:nvPr>
            <p:ph type="body" orient="vert" idx="13" hasCustomPrompt="1"/>
          </p:nvPr>
        </p:nvSpPr>
        <p:spPr>
          <a:xfrm>
            <a:off x="949751" y="370469"/>
            <a:ext cx="8366744" cy="1554162"/>
          </a:xfrm>
        </p:spPr>
        <p:txBody>
          <a:bodyPr vert="horz" anchor="b" anchorCtr="0"/>
          <a:lstStyle>
            <a:lvl1pPr>
              <a:lnSpc>
                <a:spcPct val="92000"/>
              </a:lnSpc>
              <a:spcAft>
                <a:spcPts val="0"/>
              </a:spcAft>
              <a:defRPr sz="2600" b="1" spc="50" baseline="0">
                <a:solidFill>
                  <a:schemeClr val="accent1"/>
                </a:solidFill>
              </a:defRPr>
            </a:lvl1pPr>
            <a:lvl2pPr>
              <a:lnSpc>
                <a:spcPct val="93000"/>
              </a:lnSpc>
              <a:defRPr sz="2600" b="0" spc="50" baseline="0">
                <a:solidFill>
                  <a:schemeClr val="accent1"/>
                </a:solidFill>
              </a:defRPr>
            </a:lvl2pPr>
            <a:lvl3pPr marL="0" indent="0">
              <a:spcBef>
                <a:spcPts val="0"/>
              </a:spcBef>
              <a:buFont typeface="Arial" panose="020B0604020202020204" pitchFamily="34" charset="0"/>
              <a:buNone/>
              <a:defRPr sz="1150" spc="30" baseline="0">
                <a:solidFill>
                  <a:schemeClr val="accent4"/>
                </a:solidFill>
              </a:defRPr>
            </a:lvl3pPr>
            <a:lvl4pPr marL="0" indent="0">
              <a:spcBef>
                <a:spcPts val="0"/>
              </a:spcBef>
              <a:buFont typeface="Arial" panose="020B0604020202020204" pitchFamily="34" charset="0"/>
              <a:buNone/>
              <a:defRPr sz="1150" spc="30" baseline="0">
                <a:solidFill>
                  <a:schemeClr val="accent4"/>
                </a:solidFill>
              </a:defRPr>
            </a:lvl4pPr>
            <a:lvl5pPr marL="0" indent="0">
              <a:spcBef>
                <a:spcPts val="0"/>
              </a:spcBef>
              <a:buFont typeface="Arial" panose="020B0604020202020204" pitchFamily="34" charset="0"/>
              <a:buNone/>
              <a:defRPr sz="1150" spc="30" baseline="0">
                <a:solidFill>
                  <a:schemeClr val="accent4"/>
                </a:solidFill>
              </a:defRPr>
            </a:lvl5pPr>
            <a:lvl6pPr marL="0" indent="0">
              <a:spcBef>
                <a:spcPts val="0"/>
              </a:spcBef>
              <a:buFont typeface="Arial" panose="020B0604020202020204" pitchFamily="34" charset="0"/>
              <a:buNone/>
              <a:defRPr sz="1150" spc="30" baseline="0">
                <a:solidFill>
                  <a:schemeClr val="accent4"/>
                </a:solidFill>
              </a:defRPr>
            </a:lvl6pPr>
            <a:lvl7pPr marL="0" indent="0">
              <a:spcBef>
                <a:spcPts val="0"/>
              </a:spcBef>
              <a:buFont typeface="Arial" panose="020B0604020202020204" pitchFamily="34" charset="0"/>
              <a:buNone/>
              <a:defRPr sz="1150" spc="30" baseline="0">
                <a:solidFill>
                  <a:schemeClr val="accent4"/>
                </a:solidFill>
              </a:defRPr>
            </a:lvl7pPr>
            <a:lvl8pPr marL="0" indent="0">
              <a:spcBef>
                <a:spcPts val="0"/>
              </a:spcBef>
              <a:buFont typeface="Arial" panose="020B0604020202020204" pitchFamily="34" charset="0"/>
              <a:buNone/>
              <a:defRPr sz="1150" spc="30" baseline="0">
                <a:solidFill>
                  <a:schemeClr val="accent4"/>
                </a:solidFill>
              </a:defRPr>
            </a:lvl8pPr>
            <a:lvl9pPr marL="0" indent="0">
              <a:spcBef>
                <a:spcPts val="0"/>
              </a:spcBef>
              <a:buFont typeface="Arial" panose="020B0604020202020204" pitchFamily="34" charset="0"/>
              <a:buNone/>
              <a:defRPr sz="1150" spc="30" baseline="0">
                <a:solidFill>
                  <a:schemeClr val="accent4"/>
                </a:solidFill>
              </a:defRPr>
            </a:lvl9pPr>
          </a:lstStyle>
          <a:p>
            <a:pPr lvl="0"/>
            <a:r>
              <a:rPr lang="de-DE"/>
              <a:t>Titel auf erste Ebene &gt;&gt; für Untertitel und Subheadline &gt;&gt; Menü &gt; Start &gt; Absatz &gt; Listenebene erhöhen</a:t>
            </a:r>
          </a:p>
          <a:p>
            <a:pPr lvl="1"/>
            <a:r>
              <a:rPr lang="de-DE"/>
              <a:t>Zweite Ebene</a:t>
            </a:r>
          </a:p>
          <a:p>
            <a:pPr lvl="2"/>
            <a:r>
              <a:rPr lang="de-DE"/>
              <a:t>Dritte Ebene</a:t>
            </a:r>
          </a:p>
        </p:txBody>
      </p:sp>
      <p:sp>
        <p:nvSpPr>
          <p:cNvPr id="3" name="Bildplatzhalter 2">
            <a:extLst>
              <a:ext uri="{FF2B5EF4-FFF2-40B4-BE49-F238E27FC236}">
                <a16:creationId xmlns:a16="http://schemas.microsoft.com/office/drawing/2014/main" id="{8A11335A-A641-4A57-97AF-8F2A44403776}"/>
              </a:ext>
            </a:extLst>
          </p:cNvPr>
          <p:cNvSpPr>
            <a:spLocks noGrp="1"/>
          </p:cNvSpPr>
          <p:nvPr>
            <p:ph type="pic" sz="quarter" idx="14" hasCustomPrompt="1"/>
          </p:nvPr>
        </p:nvSpPr>
        <p:spPr>
          <a:xfrm>
            <a:off x="949749" y="2212506"/>
            <a:ext cx="2714833" cy="2160000"/>
          </a:xfrm>
          <a:solidFill>
            <a:schemeClr val="accent6"/>
          </a:solidFill>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1BB7EE89-5519-4AA1-8D3A-8E866462EB15}"/>
              </a:ext>
            </a:extLst>
          </p:cNvPr>
          <p:cNvSpPr>
            <a:spLocks noGrp="1"/>
          </p:cNvSpPr>
          <p:nvPr>
            <p:ph type="pic" sz="quarter" idx="16" hasCustomPrompt="1"/>
          </p:nvPr>
        </p:nvSpPr>
        <p:spPr>
          <a:xfrm>
            <a:off x="3891263" y="2212506"/>
            <a:ext cx="2714833" cy="2160000"/>
          </a:xfrm>
          <a:solidFill>
            <a:schemeClr val="accent6"/>
          </a:solidFill>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FB7D70A9-0370-4B5F-8680-E544BAAC46EE}"/>
              </a:ext>
            </a:extLst>
          </p:cNvPr>
          <p:cNvSpPr>
            <a:spLocks noGrp="1"/>
          </p:cNvSpPr>
          <p:nvPr>
            <p:ph type="pic" sz="quarter" idx="17" hasCustomPrompt="1"/>
          </p:nvPr>
        </p:nvSpPr>
        <p:spPr>
          <a:xfrm>
            <a:off x="6830538" y="2212506"/>
            <a:ext cx="5655902" cy="4500000"/>
          </a:xfrm>
          <a:solidFill>
            <a:schemeClr val="accent6"/>
          </a:solidFill>
        </p:spPr>
        <p:txBody>
          <a:bodyPr/>
          <a:lstStyle>
            <a:lvl1pPr algn="ctr">
              <a:defRPr/>
            </a:lvl1pPr>
          </a:lstStyle>
          <a:p>
            <a:br>
              <a:rPr lang="de-DE"/>
            </a:br>
            <a:br>
              <a:rPr lang="de-DE"/>
            </a:br>
            <a:br>
              <a:rPr lang="de-DE"/>
            </a:br>
            <a:br>
              <a:rPr lang="de-DE"/>
            </a:br>
            <a:r>
              <a:rPr lang="de-DE"/>
              <a:t>Bild einfügen</a:t>
            </a:r>
          </a:p>
        </p:txBody>
      </p:sp>
      <p:sp>
        <p:nvSpPr>
          <p:cNvPr id="15" name="Bildplatzhalter 2">
            <a:extLst>
              <a:ext uri="{FF2B5EF4-FFF2-40B4-BE49-F238E27FC236}">
                <a16:creationId xmlns:a16="http://schemas.microsoft.com/office/drawing/2014/main" id="{452BF3BC-FA04-4DB1-8727-820A46BF8FD6}"/>
              </a:ext>
            </a:extLst>
          </p:cNvPr>
          <p:cNvSpPr>
            <a:spLocks noGrp="1"/>
          </p:cNvSpPr>
          <p:nvPr>
            <p:ph type="pic" sz="quarter" idx="18" hasCustomPrompt="1"/>
          </p:nvPr>
        </p:nvSpPr>
        <p:spPr>
          <a:xfrm>
            <a:off x="949749" y="4552506"/>
            <a:ext cx="5655902" cy="2160000"/>
          </a:xfrm>
          <a:solidFill>
            <a:schemeClr val="accent6"/>
          </a:solidFill>
        </p:spPr>
        <p:txBody>
          <a:bodyPr/>
          <a:lstStyle>
            <a:lvl1pPr algn="ctr">
              <a:defRPr/>
            </a:lvl1pPr>
          </a:lstStyle>
          <a:p>
            <a:br>
              <a:rPr lang="de-DE"/>
            </a:br>
            <a:r>
              <a:rPr lang="de-DE"/>
              <a:t>Bild einfügen</a:t>
            </a:r>
          </a:p>
        </p:txBody>
      </p:sp>
      <p:sp>
        <p:nvSpPr>
          <p:cNvPr id="10" name="Textfeld 9">
            <a:extLst>
              <a:ext uri="{FF2B5EF4-FFF2-40B4-BE49-F238E27FC236}">
                <a16:creationId xmlns:a16="http://schemas.microsoft.com/office/drawing/2014/main" id="{383709C2-A173-4D63-A372-74B5B68264EF}"/>
              </a:ext>
            </a:extLst>
          </p:cNvPr>
          <p:cNvSpPr txBox="1"/>
          <p:nvPr userDrawn="1"/>
        </p:nvSpPr>
        <p:spPr>
          <a:xfrm>
            <a:off x="949750" y="6862326"/>
            <a:ext cx="1620000" cy="210568"/>
          </a:xfrm>
          <a:prstGeom prst="rect">
            <a:avLst/>
          </a:prstGeom>
          <a:noFill/>
        </p:spPr>
        <p:txBody>
          <a:bodyPr wrap="square" lIns="0" tIns="0" rIns="0" bIns="0" rtlCol="0">
            <a:noAutofit/>
          </a:bodyPr>
          <a:lstStyle/>
          <a:p>
            <a:pPr lvl="0"/>
            <a:r>
              <a:rPr lang="de-DE" sz="1400">
                <a:solidFill>
                  <a:schemeClr val="accent4"/>
                </a:solidFill>
              </a:rPr>
              <a:t>www.IMMAC.com </a:t>
            </a:r>
          </a:p>
        </p:txBody>
      </p:sp>
      <p:sp>
        <p:nvSpPr>
          <p:cNvPr id="2" name="Fußzeilenplatzhalter 1">
            <a:extLst>
              <a:ext uri="{FF2B5EF4-FFF2-40B4-BE49-F238E27FC236}">
                <a16:creationId xmlns:a16="http://schemas.microsoft.com/office/drawing/2014/main" id="{88E7B3DD-EE7F-434E-A5DE-752318262444}"/>
              </a:ext>
            </a:extLst>
          </p:cNvPr>
          <p:cNvSpPr>
            <a:spLocks noGrp="1"/>
          </p:cNvSpPr>
          <p:nvPr>
            <p:ph type="ftr" sz="quarter" idx="19"/>
          </p:nvPr>
        </p:nvSpPr>
        <p:spPr>
          <a:xfrm>
            <a:off x="945760" y="7920000"/>
            <a:ext cx="9049443" cy="180000"/>
          </a:xfrm>
        </p:spPr>
        <p:txBody>
          <a:bodyPr/>
          <a:lstStyle/>
          <a:p>
            <a:r>
              <a:rPr lang="de-DE"/>
              <a:t>Quelle/Fußnote/“Kleingedrucktes“</a:t>
            </a:r>
          </a:p>
        </p:txBody>
      </p:sp>
      <p:pic>
        <p:nvPicPr>
          <p:cNvPr id="16" name="Logo">
            <a:extLst>
              <a:ext uri="{FF2B5EF4-FFF2-40B4-BE49-F238E27FC236}">
                <a16:creationId xmlns:a16="http://schemas.microsoft.com/office/drawing/2014/main" id="{399C96DF-1938-48F3-AC0E-C1A97B1215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6443" y="1017431"/>
            <a:ext cx="1620000" cy="907200"/>
          </a:xfrm>
          <a:prstGeom prst="rect">
            <a:avLst/>
          </a:prstGeom>
        </p:spPr>
      </p:pic>
    </p:spTree>
    <p:extLst>
      <p:ext uri="{BB962C8B-B14F-4D97-AF65-F5344CB8AC3E}">
        <p14:creationId xmlns:p14="http://schemas.microsoft.com/office/powerpoint/2010/main" val="3147115813"/>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4229">
          <p15:clr>
            <a:srgbClr val="FBAE40"/>
          </p15:clr>
        </p15:guide>
        <p15:guide id="4" orient="horz" pos="1214">
          <p15:clr>
            <a:srgbClr val="FBAE40"/>
          </p15:clr>
        </p15:guide>
        <p15:guide id="5" orient="horz" pos="1394">
          <p15:clr>
            <a:srgbClr val="FBAE40"/>
          </p15:clr>
        </p15:guide>
        <p15:guide id="6" orient="horz" pos="233">
          <p15:clr>
            <a:srgbClr val="FBAE40"/>
          </p15:clr>
        </p15:guide>
        <p15:guide id="7" pos="4163">
          <p15:clr>
            <a:srgbClr val="FBAE40"/>
          </p15:clr>
        </p15:guide>
        <p15:guide id="8" pos="4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10" name="Bildplatzhalter 2">
            <a:extLst>
              <a:ext uri="{FF2B5EF4-FFF2-40B4-BE49-F238E27FC236}">
                <a16:creationId xmlns:a16="http://schemas.microsoft.com/office/drawing/2014/main" id="{D50459D2-A391-4D08-B09E-07F2ACDA73A6}"/>
              </a:ext>
            </a:extLst>
          </p:cNvPr>
          <p:cNvSpPr>
            <a:spLocks noGrp="1"/>
          </p:cNvSpPr>
          <p:nvPr>
            <p:ph type="pic" sz="quarter" idx="17" hasCustomPrompt="1"/>
          </p:nvPr>
        </p:nvSpPr>
        <p:spPr>
          <a:xfrm>
            <a:off x="7057300" y="1357313"/>
            <a:ext cx="5429147" cy="5446712"/>
          </a:xfrm>
        </p:spPr>
        <p:txBody>
          <a:bodyPr/>
          <a:lstStyle>
            <a:lvl1pPr algn="ctr">
              <a:defRPr/>
            </a:lvl1pPr>
          </a:lstStyle>
          <a:p>
            <a:br>
              <a:rPr lang="de-DE"/>
            </a:br>
            <a:br>
              <a:rPr lang="de-DE"/>
            </a:br>
            <a:br>
              <a:rPr lang="de-DE"/>
            </a:br>
            <a:br>
              <a:rPr lang="de-DE"/>
            </a:br>
            <a:br>
              <a:rPr lang="de-DE"/>
            </a:br>
            <a:r>
              <a:rPr lang="de-DE"/>
              <a:t>Bild einfügen</a:t>
            </a:r>
          </a:p>
        </p:txBody>
      </p:sp>
      <p:sp>
        <p:nvSpPr>
          <p:cNvPr id="5" name="Vertikaler Textplatzhalter 2">
            <a:extLst>
              <a:ext uri="{FF2B5EF4-FFF2-40B4-BE49-F238E27FC236}">
                <a16:creationId xmlns:a16="http://schemas.microsoft.com/office/drawing/2014/main" id="{24440C02-3B3F-4B03-B243-F4715E267B1B}"/>
              </a:ext>
            </a:extLst>
          </p:cNvPr>
          <p:cNvSpPr>
            <a:spLocks noGrp="1"/>
          </p:cNvSpPr>
          <p:nvPr>
            <p:ph type="body" orient="vert" idx="1" hasCustomPrompt="1"/>
          </p:nvPr>
        </p:nvSpPr>
        <p:spPr>
          <a:xfrm>
            <a:off x="947332" y="1357314"/>
            <a:ext cx="5655902" cy="5446712"/>
          </a:xfrm>
        </p:spPr>
        <p:txBody>
          <a:bodyPr vert="horz"/>
          <a:lstStyle>
            <a:lvl1pPr marL="0" indent="0">
              <a:lnSpc>
                <a:spcPct val="100000"/>
              </a:lnSpc>
              <a:spcBef>
                <a:spcPts val="900"/>
              </a:spcBef>
              <a:spcAft>
                <a:spcPts val="0"/>
              </a:spcAft>
              <a:buFont typeface="Arial" panose="020B0604020202020204" pitchFamily="34" charset="0"/>
              <a:buNone/>
              <a:tabLst>
                <a:tab pos="5652000" algn="r"/>
              </a:tabLst>
              <a:defRPr sz="1400" b="0">
                <a:solidFill>
                  <a:schemeClr val="tx1"/>
                </a:solidFill>
              </a:defRPr>
            </a:lvl1pPr>
            <a:lvl2pPr marL="0" indent="0">
              <a:lnSpc>
                <a:spcPct val="100000"/>
              </a:lnSpc>
              <a:spcBef>
                <a:spcPts val="900"/>
              </a:spcBef>
              <a:spcAft>
                <a:spcPts val="0"/>
              </a:spcAft>
              <a:buFont typeface="Arial" panose="020B0604020202020204" pitchFamily="34" charset="0"/>
              <a:buNone/>
              <a:tabLst>
                <a:tab pos="5652000" algn="r"/>
              </a:tabLst>
              <a:defRPr sz="1400" b="0">
                <a:solidFill>
                  <a:schemeClr val="tx1"/>
                </a:solidFill>
              </a:defRPr>
            </a:lvl2pPr>
            <a:lvl3pPr marL="0" indent="0">
              <a:lnSpc>
                <a:spcPct val="100000"/>
              </a:lnSpc>
              <a:spcBef>
                <a:spcPts val="900"/>
              </a:spcBef>
              <a:spcAft>
                <a:spcPts val="0"/>
              </a:spcAft>
              <a:buNone/>
              <a:tabLst>
                <a:tab pos="5652000" algn="r"/>
              </a:tabLst>
              <a:defRPr sz="1400" b="0">
                <a:solidFill>
                  <a:schemeClr val="tx1"/>
                </a:solidFill>
              </a:defRPr>
            </a:lvl3pPr>
            <a:lvl4pPr marL="0" indent="0">
              <a:lnSpc>
                <a:spcPct val="100000"/>
              </a:lnSpc>
              <a:spcBef>
                <a:spcPts val="900"/>
              </a:spcBef>
              <a:spcAft>
                <a:spcPts val="0"/>
              </a:spcAft>
              <a:buNone/>
              <a:tabLst>
                <a:tab pos="5652000" algn="r"/>
              </a:tabLst>
              <a:defRPr sz="1400" b="0">
                <a:solidFill>
                  <a:schemeClr val="tx1"/>
                </a:solidFill>
              </a:defRPr>
            </a:lvl4pPr>
            <a:lvl5pPr marL="0" indent="0">
              <a:lnSpc>
                <a:spcPct val="100000"/>
              </a:lnSpc>
              <a:spcBef>
                <a:spcPts val="900"/>
              </a:spcBef>
              <a:spcAft>
                <a:spcPts val="0"/>
              </a:spcAft>
              <a:buNone/>
              <a:tabLst>
                <a:tab pos="5652000" algn="r"/>
              </a:tabLst>
              <a:defRPr sz="1400" b="0">
                <a:solidFill>
                  <a:schemeClr val="tx1"/>
                </a:solidFill>
              </a:defRPr>
            </a:lvl5pPr>
            <a:lvl6pPr marL="0" indent="0">
              <a:lnSpc>
                <a:spcPct val="100000"/>
              </a:lnSpc>
              <a:spcBef>
                <a:spcPts val="900"/>
              </a:spcBef>
              <a:spcAft>
                <a:spcPts val="0"/>
              </a:spcAft>
              <a:buNone/>
              <a:tabLst>
                <a:tab pos="5652000" algn="r"/>
              </a:tabLst>
              <a:defRPr sz="1400" b="0">
                <a:solidFill>
                  <a:schemeClr val="tx1"/>
                </a:solidFill>
              </a:defRPr>
            </a:lvl6pPr>
            <a:lvl7pPr marL="0" indent="0">
              <a:lnSpc>
                <a:spcPct val="100000"/>
              </a:lnSpc>
              <a:spcBef>
                <a:spcPts val="900"/>
              </a:spcBef>
              <a:spcAft>
                <a:spcPts val="0"/>
              </a:spcAft>
              <a:buNone/>
              <a:tabLst>
                <a:tab pos="5652000" algn="r"/>
              </a:tabLst>
              <a:defRPr sz="1400" b="0">
                <a:solidFill>
                  <a:schemeClr val="tx1"/>
                </a:solidFill>
              </a:defRPr>
            </a:lvl7pPr>
            <a:lvl8pPr marL="0" indent="0">
              <a:lnSpc>
                <a:spcPct val="100000"/>
              </a:lnSpc>
              <a:spcBef>
                <a:spcPts val="900"/>
              </a:spcBef>
              <a:spcAft>
                <a:spcPts val="0"/>
              </a:spcAft>
              <a:buNone/>
              <a:tabLst>
                <a:tab pos="5652000" algn="r"/>
              </a:tabLst>
              <a:defRPr sz="1400" b="0">
                <a:solidFill>
                  <a:schemeClr val="tx1"/>
                </a:solidFill>
              </a:defRPr>
            </a:lvl8pPr>
            <a:lvl9pPr marL="0" indent="0">
              <a:lnSpc>
                <a:spcPct val="100000"/>
              </a:lnSpc>
              <a:spcBef>
                <a:spcPts val="900"/>
              </a:spcBef>
              <a:spcAft>
                <a:spcPts val="0"/>
              </a:spcAft>
              <a:buNone/>
              <a:tabLst>
                <a:tab pos="5652000" algn="r"/>
              </a:tabLst>
              <a:defRPr sz="1400" b="0">
                <a:solidFill>
                  <a:schemeClr val="tx1"/>
                </a:solidFill>
              </a:defRPr>
            </a:lvl9pPr>
          </a:lstStyle>
          <a:p>
            <a:pPr lvl="0"/>
            <a:r>
              <a:rPr lang="de-DE"/>
              <a:t>Gliederung &gt;&gt; mit TAB Seitenzahl eingeben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A82631F8-F4C3-486F-894C-591701957B67}"/>
              </a:ext>
            </a:extLst>
          </p:cNvPr>
          <p:cNvSpPr>
            <a:spLocks noGrp="1"/>
          </p:cNvSpPr>
          <p:nvPr>
            <p:ph type="ftr" sz="quarter" idx="18"/>
          </p:nvPr>
        </p:nvSpPr>
        <p:spPr/>
        <p:txBody>
          <a:bodyPr/>
          <a:lstStyle/>
          <a:p>
            <a:r>
              <a:rPr lang="de-DE"/>
              <a:t>Quelle/Fußnote/“Kleingedrucktes“</a:t>
            </a:r>
          </a:p>
        </p:txBody>
      </p:sp>
      <p:sp>
        <p:nvSpPr>
          <p:cNvPr id="8" name="Vertikaler Textplatzhalter 2">
            <a:extLst>
              <a:ext uri="{FF2B5EF4-FFF2-40B4-BE49-F238E27FC236}">
                <a16:creationId xmlns:a16="http://schemas.microsoft.com/office/drawing/2014/main" id="{21973FE8-376E-4706-9BD4-633388660191}"/>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2079368908"/>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6" orient="horz" pos="4513" userDrawn="1">
          <p15:clr>
            <a:srgbClr val="FBAE40"/>
          </p15:clr>
        </p15:guide>
        <p15:guide id="9" pos="4161" userDrawn="1">
          <p15:clr>
            <a:srgbClr val="FBAE40"/>
          </p15:clr>
        </p15:guide>
        <p15:guide id="10" pos="4446" userDrawn="1">
          <p15:clr>
            <a:srgbClr val="FBAE40"/>
          </p15:clr>
        </p15:guide>
        <p15:guide id="11" orient="horz" pos="4286" userDrawn="1">
          <p15:clr>
            <a:srgbClr val="FBAE40"/>
          </p15:clr>
        </p15:guide>
        <p15:guide id="12" orient="horz" pos="603" userDrawn="1">
          <p15:clr>
            <a:srgbClr val="FBAE40"/>
          </p15:clr>
        </p15:guide>
        <p15:guide id="13" orient="horz" pos="78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10" name="Bildplatzhalter 2">
            <a:extLst>
              <a:ext uri="{FF2B5EF4-FFF2-40B4-BE49-F238E27FC236}">
                <a16:creationId xmlns:a16="http://schemas.microsoft.com/office/drawing/2014/main" id="{D50459D2-A391-4D08-B09E-07F2ACDA73A6}"/>
              </a:ext>
            </a:extLst>
          </p:cNvPr>
          <p:cNvSpPr>
            <a:spLocks noGrp="1"/>
          </p:cNvSpPr>
          <p:nvPr>
            <p:ph type="pic" sz="quarter" idx="17" hasCustomPrompt="1"/>
          </p:nvPr>
        </p:nvSpPr>
        <p:spPr>
          <a:xfrm>
            <a:off x="7057300" y="1357313"/>
            <a:ext cx="5429147" cy="5446712"/>
          </a:xfrm>
        </p:spPr>
        <p:txBody>
          <a:bodyPr/>
          <a:lstStyle>
            <a:lvl1pPr algn="ctr">
              <a:defRPr/>
            </a:lvl1pPr>
          </a:lstStyle>
          <a:p>
            <a:br>
              <a:rPr lang="de-DE"/>
            </a:br>
            <a:br>
              <a:rPr lang="de-DE"/>
            </a:br>
            <a:br>
              <a:rPr lang="de-DE"/>
            </a:br>
            <a:br>
              <a:rPr lang="de-DE"/>
            </a:br>
            <a:br>
              <a:rPr lang="de-DE"/>
            </a:br>
            <a:r>
              <a:rPr lang="de-DE"/>
              <a:t>Bild einfügen</a:t>
            </a:r>
          </a:p>
        </p:txBody>
      </p:sp>
      <p:sp>
        <p:nvSpPr>
          <p:cNvPr id="5" name="Vertikaler Textplatzhalter 2">
            <a:extLst>
              <a:ext uri="{FF2B5EF4-FFF2-40B4-BE49-F238E27FC236}">
                <a16:creationId xmlns:a16="http://schemas.microsoft.com/office/drawing/2014/main" id="{24440C02-3B3F-4B03-B243-F4715E267B1B}"/>
              </a:ext>
            </a:extLst>
          </p:cNvPr>
          <p:cNvSpPr>
            <a:spLocks noGrp="1"/>
          </p:cNvSpPr>
          <p:nvPr>
            <p:ph type="body" orient="vert" idx="1" hasCustomPrompt="1"/>
          </p:nvPr>
        </p:nvSpPr>
        <p:spPr>
          <a:xfrm>
            <a:off x="947332" y="1357314"/>
            <a:ext cx="5655902" cy="5446712"/>
          </a:xfrm>
        </p:spPr>
        <p:txBody>
          <a:bodyPr vert="horz"/>
          <a:lstStyle>
            <a:lvl1pPr marL="0" indent="0">
              <a:lnSpc>
                <a:spcPct val="100000"/>
              </a:lnSpc>
              <a:spcBef>
                <a:spcPts val="900"/>
              </a:spcBef>
              <a:spcAft>
                <a:spcPts val="0"/>
              </a:spcAft>
              <a:buFont typeface="Arial" panose="020B0604020202020204" pitchFamily="34" charset="0"/>
              <a:buNone/>
              <a:tabLst>
                <a:tab pos="5652000" algn="r"/>
              </a:tabLst>
              <a:defRPr sz="1400" b="0">
                <a:solidFill>
                  <a:schemeClr val="tx1"/>
                </a:solidFill>
              </a:defRPr>
            </a:lvl1pPr>
            <a:lvl2pPr marL="0" indent="0">
              <a:lnSpc>
                <a:spcPct val="100000"/>
              </a:lnSpc>
              <a:spcBef>
                <a:spcPts val="900"/>
              </a:spcBef>
              <a:spcAft>
                <a:spcPts val="0"/>
              </a:spcAft>
              <a:buFont typeface="Arial" panose="020B0604020202020204" pitchFamily="34" charset="0"/>
              <a:buNone/>
              <a:tabLst>
                <a:tab pos="5652000" algn="r"/>
              </a:tabLst>
              <a:defRPr sz="1400" b="0">
                <a:solidFill>
                  <a:schemeClr val="tx1"/>
                </a:solidFill>
              </a:defRPr>
            </a:lvl2pPr>
            <a:lvl3pPr marL="0" indent="0">
              <a:lnSpc>
                <a:spcPct val="100000"/>
              </a:lnSpc>
              <a:spcBef>
                <a:spcPts val="900"/>
              </a:spcBef>
              <a:spcAft>
                <a:spcPts val="0"/>
              </a:spcAft>
              <a:buNone/>
              <a:tabLst>
                <a:tab pos="5652000" algn="r"/>
              </a:tabLst>
              <a:defRPr sz="1400" b="0">
                <a:solidFill>
                  <a:schemeClr val="tx1"/>
                </a:solidFill>
              </a:defRPr>
            </a:lvl3pPr>
            <a:lvl4pPr marL="0" indent="0">
              <a:lnSpc>
                <a:spcPct val="100000"/>
              </a:lnSpc>
              <a:spcBef>
                <a:spcPts val="900"/>
              </a:spcBef>
              <a:spcAft>
                <a:spcPts val="0"/>
              </a:spcAft>
              <a:buNone/>
              <a:tabLst>
                <a:tab pos="5652000" algn="r"/>
              </a:tabLst>
              <a:defRPr sz="1400" b="0">
                <a:solidFill>
                  <a:schemeClr val="tx1"/>
                </a:solidFill>
              </a:defRPr>
            </a:lvl4pPr>
            <a:lvl5pPr marL="0" indent="0">
              <a:lnSpc>
                <a:spcPct val="100000"/>
              </a:lnSpc>
              <a:spcBef>
                <a:spcPts val="900"/>
              </a:spcBef>
              <a:spcAft>
                <a:spcPts val="0"/>
              </a:spcAft>
              <a:buNone/>
              <a:tabLst>
                <a:tab pos="5652000" algn="r"/>
              </a:tabLst>
              <a:defRPr sz="1400" b="0">
                <a:solidFill>
                  <a:schemeClr val="tx1"/>
                </a:solidFill>
              </a:defRPr>
            </a:lvl5pPr>
            <a:lvl6pPr marL="0" indent="0">
              <a:lnSpc>
                <a:spcPct val="100000"/>
              </a:lnSpc>
              <a:spcBef>
                <a:spcPts val="900"/>
              </a:spcBef>
              <a:spcAft>
                <a:spcPts val="0"/>
              </a:spcAft>
              <a:buNone/>
              <a:tabLst>
                <a:tab pos="5652000" algn="r"/>
              </a:tabLst>
              <a:defRPr sz="1400" b="0">
                <a:solidFill>
                  <a:schemeClr val="tx1"/>
                </a:solidFill>
              </a:defRPr>
            </a:lvl6pPr>
            <a:lvl7pPr marL="0" indent="0">
              <a:lnSpc>
                <a:spcPct val="100000"/>
              </a:lnSpc>
              <a:spcBef>
                <a:spcPts val="900"/>
              </a:spcBef>
              <a:spcAft>
                <a:spcPts val="0"/>
              </a:spcAft>
              <a:buNone/>
              <a:tabLst>
                <a:tab pos="5652000" algn="r"/>
              </a:tabLst>
              <a:defRPr sz="1400" b="0">
                <a:solidFill>
                  <a:schemeClr val="tx1"/>
                </a:solidFill>
              </a:defRPr>
            </a:lvl7pPr>
            <a:lvl8pPr marL="0" indent="0">
              <a:lnSpc>
                <a:spcPct val="100000"/>
              </a:lnSpc>
              <a:spcBef>
                <a:spcPts val="900"/>
              </a:spcBef>
              <a:spcAft>
                <a:spcPts val="0"/>
              </a:spcAft>
              <a:buNone/>
              <a:tabLst>
                <a:tab pos="5652000" algn="r"/>
              </a:tabLst>
              <a:defRPr sz="1400" b="0">
                <a:solidFill>
                  <a:schemeClr val="tx1"/>
                </a:solidFill>
              </a:defRPr>
            </a:lvl8pPr>
            <a:lvl9pPr marL="0" indent="0">
              <a:lnSpc>
                <a:spcPct val="100000"/>
              </a:lnSpc>
              <a:spcBef>
                <a:spcPts val="900"/>
              </a:spcBef>
              <a:spcAft>
                <a:spcPts val="0"/>
              </a:spcAft>
              <a:buNone/>
              <a:tabLst>
                <a:tab pos="5652000" algn="r"/>
              </a:tabLst>
              <a:defRPr sz="1400" b="0">
                <a:solidFill>
                  <a:schemeClr val="tx1"/>
                </a:solidFill>
              </a:defRPr>
            </a:lvl9pPr>
          </a:lstStyle>
          <a:p>
            <a:pPr lvl="0"/>
            <a:r>
              <a:rPr lang="de-DE"/>
              <a:t>Gliederung &gt;&gt; mit TAB Seitenzahl eingeben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A82631F8-F4C3-486F-894C-591701957B67}"/>
              </a:ext>
            </a:extLst>
          </p:cNvPr>
          <p:cNvSpPr>
            <a:spLocks noGrp="1"/>
          </p:cNvSpPr>
          <p:nvPr>
            <p:ph type="ftr" sz="quarter" idx="18"/>
          </p:nvPr>
        </p:nvSpPr>
        <p:spPr/>
        <p:txBody>
          <a:bodyPr/>
          <a:lstStyle/>
          <a:p>
            <a:r>
              <a:rPr lang="de-DE"/>
              <a:t>Quelle/Fußnote/“Kleingedrucktes“</a:t>
            </a:r>
          </a:p>
        </p:txBody>
      </p:sp>
      <p:sp>
        <p:nvSpPr>
          <p:cNvPr id="8" name="Vertikaler Textplatzhalter 2">
            <a:extLst>
              <a:ext uri="{FF2B5EF4-FFF2-40B4-BE49-F238E27FC236}">
                <a16:creationId xmlns:a16="http://schemas.microsoft.com/office/drawing/2014/main" id="{21973FE8-376E-4706-9BD4-633388660191}"/>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1884117156"/>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9" pos="4161">
          <p15:clr>
            <a:srgbClr val="FBAE40"/>
          </p15:clr>
        </p15:guide>
        <p15:guide id="10" pos="4446">
          <p15:clr>
            <a:srgbClr val="FBAE40"/>
          </p15:clr>
        </p15:guide>
        <p15:guide id="11" orient="horz" pos="4286">
          <p15:clr>
            <a:srgbClr val="FBAE40"/>
          </p15:clr>
        </p15:guide>
        <p15:guide id="12" orient="horz" pos="603">
          <p15:clr>
            <a:srgbClr val="FBAE40"/>
          </p15:clr>
        </p15:guide>
        <p15:guide id="13" orient="horz" pos="78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9" name="Vertikaler Textplatzhalter 2">
            <a:extLst>
              <a:ext uri="{FF2B5EF4-FFF2-40B4-BE49-F238E27FC236}">
                <a16:creationId xmlns:a16="http://schemas.microsoft.com/office/drawing/2014/main" id="{138B204E-3F1E-4C46-AD2F-A3749ED30198}"/>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32" name="Textplatzhalter 31">
            <a:extLst>
              <a:ext uri="{FF2B5EF4-FFF2-40B4-BE49-F238E27FC236}">
                <a16:creationId xmlns:a16="http://schemas.microsoft.com/office/drawing/2014/main" id="{42060019-5294-4E77-A8D7-B701FA491AF7}"/>
              </a:ext>
            </a:extLst>
          </p:cNvPr>
          <p:cNvSpPr>
            <a:spLocks noGrp="1"/>
          </p:cNvSpPr>
          <p:nvPr>
            <p:ph type="body" sz="quarter" idx="12" hasCustomPrompt="1"/>
          </p:nvPr>
        </p:nvSpPr>
        <p:spPr>
          <a:xfrm>
            <a:off x="949325" y="135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3" name="Textplatzhalter 31">
            <a:extLst>
              <a:ext uri="{FF2B5EF4-FFF2-40B4-BE49-F238E27FC236}">
                <a16:creationId xmlns:a16="http://schemas.microsoft.com/office/drawing/2014/main" id="{DD34DF98-DCFB-44EA-813F-024A7680F179}"/>
              </a:ext>
            </a:extLst>
          </p:cNvPr>
          <p:cNvSpPr>
            <a:spLocks noGrp="1"/>
          </p:cNvSpPr>
          <p:nvPr>
            <p:ph type="body" sz="quarter" idx="13" hasCustomPrompt="1"/>
          </p:nvPr>
        </p:nvSpPr>
        <p:spPr>
          <a:xfrm>
            <a:off x="1854034" y="135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34" name="Textplatzhalter 31">
            <a:extLst>
              <a:ext uri="{FF2B5EF4-FFF2-40B4-BE49-F238E27FC236}">
                <a16:creationId xmlns:a16="http://schemas.microsoft.com/office/drawing/2014/main" id="{B0FEF390-8149-4061-8DC9-2C4CBFEBC0D2}"/>
              </a:ext>
            </a:extLst>
          </p:cNvPr>
          <p:cNvSpPr>
            <a:spLocks noGrp="1"/>
          </p:cNvSpPr>
          <p:nvPr>
            <p:ph type="body" sz="quarter" idx="14" hasCustomPrompt="1"/>
          </p:nvPr>
        </p:nvSpPr>
        <p:spPr>
          <a:xfrm>
            <a:off x="949325" y="567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5" name="Textplatzhalter 31">
            <a:extLst>
              <a:ext uri="{FF2B5EF4-FFF2-40B4-BE49-F238E27FC236}">
                <a16:creationId xmlns:a16="http://schemas.microsoft.com/office/drawing/2014/main" id="{B9BCA4A3-A98D-4F52-BBF6-3C27F1CA3C07}"/>
              </a:ext>
            </a:extLst>
          </p:cNvPr>
          <p:cNvSpPr>
            <a:spLocks noGrp="1"/>
          </p:cNvSpPr>
          <p:nvPr>
            <p:ph type="body" sz="quarter" idx="15" hasCustomPrompt="1"/>
          </p:nvPr>
        </p:nvSpPr>
        <p:spPr>
          <a:xfrm>
            <a:off x="1854034" y="567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36" name="Textplatzhalter 31">
            <a:extLst>
              <a:ext uri="{FF2B5EF4-FFF2-40B4-BE49-F238E27FC236}">
                <a16:creationId xmlns:a16="http://schemas.microsoft.com/office/drawing/2014/main" id="{34EF4B82-DFD9-4EAE-BDAA-1DC371D43C59}"/>
              </a:ext>
            </a:extLst>
          </p:cNvPr>
          <p:cNvSpPr>
            <a:spLocks noGrp="1"/>
          </p:cNvSpPr>
          <p:nvPr>
            <p:ph type="body" sz="quarter" idx="16" hasCustomPrompt="1"/>
          </p:nvPr>
        </p:nvSpPr>
        <p:spPr>
          <a:xfrm>
            <a:off x="949325" y="495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7" name="Textplatzhalter 31">
            <a:extLst>
              <a:ext uri="{FF2B5EF4-FFF2-40B4-BE49-F238E27FC236}">
                <a16:creationId xmlns:a16="http://schemas.microsoft.com/office/drawing/2014/main" id="{0776E701-60AE-496A-B97D-FC68524FDB86}"/>
              </a:ext>
            </a:extLst>
          </p:cNvPr>
          <p:cNvSpPr>
            <a:spLocks noGrp="1"/>
          </p:cNvSpPr>
          <p:nvPr>
            <p:ph type="body" sz="quarter" idx="17" hasCustomPrompt="1"/>
          </p:nvPr>
        </p:nvSpPr>
        <p:spPr>
          <a:xfrm>
            <a:off x="1854034" y="495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38" name="Textplatzhalter 31">
            <a:extLst>
              <a:ext uri="{FF2B5EF4-FFF2-40B4-BE49-F238E27FC236}">
                <a16:creationId xmlns:a16="http://schemas.microsoft.com/office/drawing/2014/main" id="{B963DF51-DB2D-4324-8EAE-F4B6EBB82710}"/>
              </a:ext>
            </a:extLst>
          </p:cNvPr>
          <p:cNvSpPr>
            <a:spLocks noGrp="1"/>
          </p:cNvSpPr>
          <p:nvPr>
            <p:ph type="body" sz="quarter" idx="18" hasCustomPrompt="1"/>
          </p:nvPr>
        </p:nvSpPr>
        <p:spPr>
          <a:xfrm>
            <a:off x="949325" y="423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9" name="Textplatzhalter 31">
            <a:extLst>
              <a:ext uri="{FF2B5EF4-FFF2-40B4-BE49-F238E27FC236}">
                <a16:creationId xmlns:a16="http://schemas.microsoft.com/office/drawing/2014/main" id="{AB91434B-A9F1-43F1-834E-A5D46A33EA24}"/>
              </a:ext>
            </a:extLst>
          </p:cNvPr>
          <p:cNvSpPr>
            <a:spLocks noGrp="1"/>
          </p:cNvSpPr>
          <p:nvPr>
            <p:ph type="body" sz="quarter" idx="19" hasCustomPrompt="1"/>
          </p:nvPr>
        </p:nvSpPr>
        <p:spPr>
          <a:xfrm>
            <a:off x="1854034" y="423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40" name="Textplatzhalter 31">
            <a:extLst>
              <a:ext uri="{FF2B5EF4-FFF2-40B4-BE49-F238E27FC236}">
                <a16:creationId xmlns:a16="http://schemas.microsoft.com/office/drawing/2014/main" id="{1C85B988-1DBA-4EA5-B616-32B1798C3774}"/>
              </a:ext>
            </a:extLst>
          </p:cNvPr>
          <p:cNvSpPr>
            <a:spLocks noGrp="1"/>
          </p:cNvSpPr>
          <p:nvPr>
            <p:ph type="body" sz="quarter" idx="20" hasCustomPrompt="1"/>
          </p:nvPr>
        </p:nvSpPr>
        <p:spPr>
          <a:xfrm>
            <a:off x="949325" y="351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1" name="Textplatzhalter 31">
            <a:extLst>
              <a:ext uri="{FF2B5EF4-FFF2-40B4-BE49-F238E27FC236}">
                <a16:creationId xmlns:a16="http://schemas.microsoft.com/office/drawing/2014/main" id="{AA2A50E2-FA55-4FE6-99B1-CDE8372672B0}"/>
              </a:ext>
            </a:extLst>
          </p:cNvPr>
          <p:cNvSpPr>
            <a:spLocks noGrp="1"/>
          </p:cNvSpPr>
          <p:nvPr>
            <p:ph type="body" sz="quarter" idx="21" hasCustomPrompt="1"/>
          </p:nvPr>
        </p:nvSpPr>
        <p:spPr>
          <a:xfrm>
            <a:off x="1854034" y="351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42" name="Textplatzhalter 31">
            <a:extLst>
              <a:ext uri="{FF2B5EF4-FFF2-40B4-BE49-F238E27FC236}">
                <a16:creationId xmlns:a16="http://schemas.microsoft.com/office/drawing/2014/main" id="{B6B9E22C-1EA3-4EEB-A845-5A5A37F1BF19}"/>
              </a:ext>
            </a:extLst>
          </p:cNvPr>
          <p:cNvSpPr>
            <a:spLocks noGrp="1"/>
          </p:cNvSpPr>
          <p:nvPr>
            <p:ph type="body" sz="quarter" idx="22" hasCustomPrompt="1"/>
          </p:nvPr>
        </p:nvSpPr>
        <p:spPr>
          <a:xfrm>
            <a:off x="949325" y="279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3" name="Textplatzhalter 31">
            <a:extLst>
              <a:ext uri="{FF2B5EF4-FFF2-40B4-BE49-F238E27FC236}">
                <a16:creationId xmlns:a16="http://schemas.microsoft.com/office/drawing/2014/main" id="{04490B33-0897-48A1-A972-35E7AED5F285}"/>
              </a:ext>
            </a:extLst>
          </p:cNvPr>
          <p:cNvSpPr>
            <a:spLocks noGrp="1"/>
          </p:cNvSpPr>
          <p:nvPr>
            <p:ph type="body" sz="quarter" idx="23" hasCustomPrompt="1"/>
          </p:nvPr>
        </p:nvSpPr>
        <p:spPr>
          <a:xfrm>
            <a:off x="1854034" y="279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44" name="Textplatzhalter 31">
            <a:extLst>
              <a:ext uri="{FF2B5EF4-FFF2-40B4-BE49-F238E27FC236}">
                <a16:creationId xmlns:a16="http://schemas.microsoft.com/office/drawing/2014/main" id="{865A341D-B674-4FD2-B470-461794C7B203}"/>
              </a:ext>
            </a:extLst>
          </p:cNvPr>
          <p:cNvSpPr>
            <a:spLocks noGrp="1"/>
          </p:cNvSpPr>
          <p:nvPr>
            <p:ph type="body" sz="quarter" idx="24" hasCustomPrompt="1"/>
          </p:nvPr>
        </p:nvSpPr>
        <p:spPr>
          <a:xfrm>
            <a:off x="949325" y="207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5" name="Textplatzhalter 31">
            <a:extLst>
              <a:ext uri="{FF2B5EF4-FFF2-40B4-BE49-F238E27FC236}">
                <a16:creationId xmlns:a16="http://schemas.microsoft.com/office/drawing/2014/main" id="{179788D6-6552-426B-85C2-8F2472C34AFF}"/>
              </a:ext>
            </a:extLst>
          </p:cNvPr>
          <p:cNvSpPr>
            <a:spLocks noGrp="1"/>
          </p:cNvSpPr>
          <p:nvPr>
            <p:ph type="body" sz="quarter" idx="25" hasCustomPrompt="1"/>
          </p:nvPr>
        </p:nvSpPr>
        <p:spPr>
          <a:xfrm>
            <a:off x="1854034" y="207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5014DF2D-0C77-4512-912B-C2C6EF088BF0}"/>
              </a:ext>
            </a:extLst>
          </p:cNvPr>
          <p:cNvSpPr>
            <a:spLocks noGrp="1"/>
          </p:cNvSpPr>
          <p:nvPr>
            <p:ph type="ftr" sz="quarter" idx="26"/>
          </p:nvPr>
        </p:nvSpPr>
        <p:spPr/>
        <p:txBody>
          <a:bodyPr/>
          <a:lstStyle/>
          <a:p>
            <a:r>
              <a:rPr lang="de-DE"/>
              <a:t>Quelle/Fußnote/“Kleingedrucktes“</a:t>
            </a:r>
          </a:p>
        </p:txBody>
      </p:sp>
    </p:spTree>
    <p:extLst>
      <p:ext uri="{BB962C8B-B14F-4D97-AF65-F5344CB8AC3E}">
        <p14:creationId xmlns:p14="http://schemas.microsoft.com/office/powerpoint/2010/main" val="4057576050"/>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 2 Spaltig">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9" name="Vertikaler Textplatzhalter 2">
            <a:extLst>
              <a:ext uri="{FF2B5EF4-FFF2-40B4-BE49-F238E27FC236}">
                <a16:creationId xmlns:a16="http://schemas.microsoft.com/office/drawing/2014/main" id="{138B204E-3F1E-4C46-AD2F-A3749ED30198}"/>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32" name="Textplatzhalter 31">
            <a:extLst>
              <a:ext uri="{FF2B5EF4-FFF2-40B4-BE49-F238E27FC236}">
                <a16:creationId xmlns:a16="http://schemas.microsoft.com/office/drawing/2014/main" id="{42060019-5294-4E77-A8D7-B701FA491AF7}"/>
              </a:ext>
            </a:extLst>
          </p:cNvPr>
          <p:cNvSpPr>
            <a:spLocks noGrp="1"/>
          </p:cNvSpPr>
          <p:nvPr>
            <p:ph type="body" sz="quarter" idx="12" hasCustomPrompt="1"/>
          </p:nvPr>
        </p:nvSpPr>
        <p:spPr>
          <a:xfrm>
            <a:off x="949312" y="135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3" name="Textplatzhalter 31">
            <a:extLst>
              <a:ext uri="{FF2B5EF4-FFF2-40B4-BE49-F238E27FC236}">
                <a16:creationId xmlns:a16="http://schemas.microsoft.com/office/drawing/2014/main" id="{DD34DF98-DCFB-44EA-813F-024A7680F179}"/>
              </a:ext>
            </a:extLst>
          </p:cNvPr>
          <p:cNvSpPr>
            <a:spLocks noGrp="1"/>
          </p:cNvSpPr>
          <p:nvPr>
            <p:ph type="body" sz="quarter" idx="13" hasCustomPrompt="1"/>
          </p:nvPr>
        </p:nvSpPr>
        <p:spPr>
          <a:xfrm>
            <a:off x="1854021" y="1356883"/>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20" name="Textplatzhalter 31">
            <a:extLst>
              <a:ext uri="{FF2B5EF4-FFF2-40B4-BE49-F238E27FC236}">
                <a16:creationId xmlns:a16="http://schemas.microsoft.com/office/drawing/2014/main" id="{CC7C1EAE-3B43-4A7B-BAF0-54D01ECE86FD}"/>
              </a:ext>
            </a:extLst>
          </p:cNvPr>
          <p:cNvSpPr>
            <a:spLocks noGrp="1"/>
          </p:cNvSpPr>
          <p:nvPr>
            <p:ph type="body" sz="quarter" idx="14" hasCustomPrompt="1"/>
          </p:nvPr>
        </p:nvSpPr>
        <p:spPr>
          <a:xfrm>
            <a:off x="948433" y="5677200"/>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1" name="Textplatzhalter 31">
            <a:extLst>
              <a:ext uri="{FF2B5EF4-FFF2-40B4-BE49-F238E27FC236}">
                <a16:creationId xmlns:a16="http://schemas.microsoft.com/office/drawing/2014/main" id="{5A4802AB-3EF3-492F-86DC-7A93A76F5876}"/>
              </a:ext>
            </a:extLst>
          </p:cNvPr>
          <p:cNvSpPr>
            <a:spLocks noGrp="1"/>
          </p:cNvSpPr>
          <p:nvPr>
            <p:ph type="body" sz="quarter" idx="15" hasCustomPrompt="1"/>
          </p:nvPr>
        </p:nvSpPr>
        <p:spPr>
          <a:xfrm>
            <a:off x="1856173" y="5677200"/>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22" name="Textplatzhalter 31">
            <a:extLst>
              <a:ext uri="{FF2B5EF4-FFF2-40B4-BE49-F238E27FC236}">
                <a16:creationId xmlns:a16="http://schemas.microsoft.com/office/drawing/2014/main" id="{79744253-96E3-41DF-B956-9A56D8E5FA37}"/>
              </a:ext>
            </a:extLst>
          </p:cNvPr>
          <p:cNvSpPr>
            <a:spLocks noGrp="1"/>
          </p:cNvSpPr>
          <p:nvPr>
            <p:ph type="body" sz="quarter" idx="16" hasCustomPrompt="1"/>
          </p:nvPr>
        </p:nvSpPr>
        <p:spPr>
          <a:xfrm>
            <a:off x="949312" y="2077294"/>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3" name="Textplatzhalter 31">
            <a:extLst>
              <a:ext uri="{FF2B5EF4-FFF2-40B4-BE49-F238E27FC236}">
                <a16:creationId xmlns:a16="http://schemas.microsoft.com/office/drawing/2014/main" id="{4F74E280-0FB9-4835-946C-A56BB02F72A4}"/>
              </a:ext>
            </a:extLst>
          </p:cNvPr>
          <p:cNvSpPr>
            <a:spLocks noGrp="1"/>
          </p:cNvSpPr>
          <p:nvPr>
            <p:ph type="body" sz="quarter" idx="17" hasCustomPrompt="1"/>
          </p:nvPr>
        </p:nvSpPr>
        <p:spPr>
          <a:xfrm>
            <a:off x="1855136" y="2076936"/>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24" name="Textplatzhalter 31">
            <a:extLst>
              <a:ext uri="{FF2B5EF4-FFF2-40B4-BE49-F238E27FC236}">
                <a16:creationId xmlns:a16="http://schemas.microsoft.com/office/drawing/2014/main" id="{FD4E200C-6337-4733-BE50-BA6414A9C592}"/>
              </a:ext>
            </a:extLst>
          </p:cNvPr>
          <p:cNvSpPr>
            <a:spLocks noGrp="1"/>
          </p:cNvSpPr>
          <p:nvPr>
            <p:ph type="body" sz="quarter" idx="18" hasCustomPrompt="1"/>
          </p:nvPr>
        </p:nvSpPr>
        <p:spPr>
          <a:xfrm>
            <a:off x="948873" y="2797275"/>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5" name="Textplatzhalter 31">
            <a:extLst>
              <a:ext uri="{FF2B5EF4-FFF2-40B4-BE49-F238E27FC236}">
                <a16:creationId xmlns:a16="http://schemas.microsoft.com/office/drawing/2014/main" id="{276484F0-429D-4178-8191-4E3FABDFAC4E}"/>
              </a:ext>
            </a:extLst>
          </p:cNvPr>
          <p:cNvSpPr>
            <a:spLocks noGrp="1"/>
          </p:cNvSpPr>
          <p:nvPr>
            <p:ph type="body" sz="quarter" idx="19" hasCustomPrompt="1"/>
          </p:nvPr>
        </p:nvSpPr>
        <p:spPr>
          <a:xfrm>
            <a:off x="1855136" y="2796989"/>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26" name="Textplatzhalter 31">
            <a:extLst>
              <a:ext uri="{FF2B5EF4-FFF2-40B4-BE49-F238E27FC236}">
                <a16:creationId xmlns:a16="http://schemas.microsoft.com/office/drawing/2014/main" id="{FAD2EF5E-B1C1-4CFD-BCE4-25E5DA47B878}"/>
              </a:ext>
            </a:extLst>
          </p:cNvPr>
          <p:cNvSpPr>
            <a:spLocks noGrp="1"/>
          </p:cNvSpPr>
          <p:nvPr>
            <p:ph type="body" sz="quarter" idx="20" hasCustomPrompt="1"/>
          </p:nvPr>
        </p:nvSpPr>
        <p:spPr>
          <a:xfrm>
            <a:off x="948873" y="3517256"/>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7" name="Textplatzhalter 31">
            <a:extLst>
              <a:ext uri="{FF2B5EF4-FFF2-40B4-BE49-F238E27FC236}">
                <a16:creationId xmlns:a16="http://schemas.microsoft.com/office/drawing/2014/main" id="{B6F6C85A-6136-4DA6-81AC-E02BB1A22181}"/>
              </a:ext>
            </a:extLst>
          </p:cNvPr>
          <p:cNvSpPr>
            <a:spLocks noGrp="1"/>
          </p:cNvSpPr>
          <p:nvPr>
            <p:ph type="body" sz="quarter" idx="21" hasCustomPrompt="1"/>
          </p:nvPr>
        </p:nvSpPr>
        <p:spPr>
          <a:xfrm>
            <a:off x="1855136" y="3517042"/>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28" name="Textplatzhalter 31">
            <a:extLst>
              <a:ext uri="{FF2B5EF4-FFF2-40B4-BE49-F238E27FC236}">
                <a16:creationId xmlns:a16="http://schemas.microsoft.com/office/drawing/2014/main" id="{4D82468A-CCC0-425C-B261-C11E05F93B0C}"/>
              </a:ext>
            </a:extLst>
          </p:cNvPr>
          <p:cNvSpPr>
            <a:spLocks noGrp="1"/>
          </p:cNvSpPr>
          <p:nvPr>
            <p:ph type="body" sz="quarter" idx="22" hasCustomPrompt="1"/>
          </p:nvPr>
        </p:nvSpPr>
        <p:spPr>
          <a:xfrm>
            <a:off x="948873" y="4237237"/>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9" name="Textplatzhalter 31">
            <a:extLst>
              <a:ext uri="{FF2B5EF4-FFF2-40B4-BE49-F238E27FC236}">
                <a16:creationId xmlns:a16="http://schemas.microsoft.com/office/drawing/2014/main" id="{54E4A1A1-B732-49E6-AC5E-1A1C6C3F5D3B}"/>
              </a:ext>
            </a:extLst>
          </p:cNvPr>
          <p:cNvSpPr>
            <a:spLocks noGrp="1"/>
          </p:cNvSpPr>
          <p:nvPr>
            <p:ph type="body" sz="quarter" idx="23" hasCustomPrompt="1"/>
          </p:nvPr>
        </p:nvSpPr>
        <p:spPr>
          <a:xfrm>
            <a:off x="1855136" y="4237095"/>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30" name="Textplatzhalter 31">
            <a:extLst>
              <a:ext uri="{FF2B5EF4-FFF2-40B4-BE49-F238E27FC236}">
                <a16:creationId xmlns:a16="http://schemas.microsoft.com/office/drawing/2014/main" id="{55F85159-85B5-469B-915E-1B76E9EA682A}"/>
              </a:ext>
            </a:extLst>
          </p:cNvPr>
          <p:cNvSpPr>
            <a:spLocks noGrp="1"/>
          </p:cNvSpPr>
          <p:nvPr>
            <p:ph type="body" sz="quarter" idx="24" hasCustomPrompt="1"/>
          </p:nvPr>
        </p:nvSpPr>
        <p:spPr>
          <a:xfrm>
            <a:off x="948873" y="4957218"/>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1" name="Textplatzhalter 31">
            <a:extLst>
              <a:ext uri="{FF2B5EF4-FFF2-40B4-BE49-F238E27FC236}">
                <a16:creationId xmlns:a16="http://schemas.microsoft.com/office/drawing/2014/main" id="{D84E9229-F028-49E1-A97C-DB669E73F03F}"/>
              </a:ext>
            </a:extLst>
          </p:cNvPr>
          <p:cNvSpPr>
            <a:spLocks noGrp="1"/>
          </p:cNvSpPr>
          <p:nvPr>
            <p:ph type="body" sz="quarter" idx="25" hasCustomPrompt="1"/>
          </p:nvPr>
        </p:nvSpPr>
        <p:spPr>
          <a:xfrm>
            <a:off x="1855136" y="495714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46" name="Textplatzhalter 31">
            <a:extLst>
              <a:ext uri="{FF2B5EF4-FFF2-40B4-BE49-F238E27FC236}">
                <a16:creationId xmlns:a16="http://schemas.microsoft.com/office/drawing/2014/main" id="{41A57CB4-DAA4-49FA-B3F7-341BD677AC64}"/>
              </a:ext>
            </a:extLst>
          </p:cNvPr>
          <p:cNvSpPr>
            <a:spLocks noGrp="1"/>
          </p:cNvSpPr>
          <p:nvPr>
            <p:ph type="body" sz="quarter" idx="26" hasCustomPrompt="1"/>
          </p:nvPr>
        </p:nvSpPr>
        <p:spPr>
          <a:xfrm>
            <a:off x="7059007" y="1358728"/>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7" name="Textplatzhalter 31">
            <a:extLst>
              <a:ext uri="{FF2B5EF4-FFF2-40B4-BE49-F238E27FC236}">
                <a16:creationId xmlns:a16="http://schemas.microsoft.com/office/drawing/2014/main" id="{118EC561-831B-42FA-9807-89C54AE6C189}"/>
              </a:ext>
            </a:extLst>
          </p:cNvPr>
          <p:cNvSpPr>
            <a:spLocks noGrp="1"/>
          </p:cNvSpPr>
          <p:nvPr>
            <p:ph type="body" sz="quarter" idx="27" hasCustomPrompt="1"/>
          </p:nvPr>
        </p:nvSpPr>
        <p:spPr>
          <a:xfrm>
            <a:off x="7963716" y="135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48" name="Textplatzhalter 31">
            <a:extLst>
              <a:ext uri="{FF2B5EF4-FFF2-40B4-BE49-F238E27FC236}">
                <a16:creationId xmlns:a16="http://schemas.microsoft.com/office/drawing/2014/main" id="{12E48126-4365-48A6-8F4C-B850E88A315E}"/>
              </a:ext>
            </a:extLst>
          </p:cNvPr>
          <p:cNvSpPr>
            <a:spLocks noGrp="1"/>
          </p:cNvSpPr>
          <p:nvPr>
            <p:ph type="body" sz="quarter" idx="28" hasCustomPrompt="1"/>
          </p:nvPr>
        </p:nvSpPr>
        <p:spPr>
          <a:xfrm>
            <a:off x="7059007" y="5677200"/>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9" name="Textplatzhalter 31">
            <a:extLst>
              <a:ext uri="{FF2B5EF4-FFF2-40B4-BE49-F238E27FC236}">
                <a16:creationId xmlns:a16="http://schemas.microsoft.com/office/drawing/2014/main" id="{070BABDB-407D-4DD8-8B98-D828AFFB65E7}"/>
              </a:ext>
            </a:extLst>
          </p:cNvPr>
          <p:cNvSpPr>
            <a:spLocks noGrp="1"/>
          </p:cNvSpPr>
          <p:nvPr>
            <p:ph type="body" sz="quarter" idx="29" hasCustomPrompt="1"/>
          </p:nvPr>
        </p:nvSpPr>
        <p:spPr>
          <a:xfrm>
            <a:off x="7963716" y="567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50" name="Textplatzhalter 31">
            <a:extLst>
              <a:ext uri="{FF2B5EF4-FFF2-40B4-BE49-F238E27FC236}">
                <a16:creationId xmlns:a16="http://schemas.microsoft.com/office/drawing/2014/main" id="{81D3C179-DC1F-4198-91C6-FF9594A4A5D9}"/>
              </a:ext>
            </a:extLst>
          </p:cNvPr>
          <p:cNvSpPr>
            <a:spLocks noGrp="1"/>
          </p:cNvSpPr>
          <p:nvPr>
            <p:ph type="body" sz="quarter" idx="30" hasCustomPrompt="1"/>
          </p:nvPr>
        </p:nvSpPr>
        <p:spPr>
          <a:xfrm>
            <a:off x="7059007" y="207847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1" name="Textplatzhalter 31">
            <a:extLst>
              <a:ext uri="{FF2B5EF4-FFF2-40B4-BE49-F238E27FC236}">
                <a16:creationId xmlns:a16="http://schemas.microsoft.com/office/drawing/2014/main" id="{76EF4951-724F-4422-97A8-C8C603E0C03E}"/>
              </a:ext>
            </a:extLst>
          </p:cNvPr>
          <p:cNvSpPr>
            <a:spLocks noGrp="1"/>
          </p:cNvSpPr>
          <p:nvPr>
            <p:ph type="body" sz="quarter" idx="31" hasCustomPrompt="1"/>
          </p:nvPr>
        </p:nvSpPr>
        <p:spPr>
          <a:xfrm>
            <a:off x="7963716" y="207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52" name="Textplatzhalter 31">
            <a:extLst>
              <a:ext uri="{FF2B5EF4-FFF2-40B4-BE49-F238E27FC236}">
                <a16:creationId xmlns:a16="http://schemas.microsoft.com/office/drawing/2014/main" id="{B6E1F950-95DF-4472-A17F-610944B4EB62}"/>
              </a:ext>
            </a:extLst>
          </p:cNvPr>
          <p:cNvSpPr>
            <a:spLocks noGrp="1"/>
          </p:cNvSpPr>
          <p:nvPr>
            <p:ph type="body" sz="quarter" idx="32" hasCustomPrompt="1"/>
          </p:nvPr>
        </p:nvSpPr>
        <p:spPr>
          <a:xfrm>
            <a:off x="7058568" y="2798218"/>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3" name="Textplatzhalter 31">
            <a:extLst>
              <a:ext uri="{FF2B5EF4-FFF2-40B4-BE49-F238E27FC236}">
                <a16:creationId xmlns:a16="http://schemas.microsoft.com/office/drawing/2014/main" id="{1703CEFC-4904-4CD3-8CE7-12C634F4C946}"/>
              </a:ext>
            </a:extLst>
          </p:cNvPr>
          <p:cNvSpPr>
            <a:spLocks noGrp="1"/>
          </p:cNvSpPr>
          <p:nvPr>
            <p:ph type="body" sz="quarter" idx="33" hasCustomPrompt="1"/>
          </p:nvPr>
        </p:nvSpPr>
        <p:spPr>
          <a:xfrm>
            <a:off x="7963277" y="279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54" name="Textplatzhalter 31">
            <a:extLst>
              <a:ext uri="{FF2B5EF4-FFF2-40B4-BE49-F238E27FC236}">
                <a16:creationId xmlns:a16="http://schemas.microsoft.com/office/drawing/2014/main" id="{DA33F6C8-54FB-4F14-9D8F-EE76E52A84FE}"/>
              </a:ext>
            </a:extLst>
          </p:cNvPr>
          <p:cNvSpPr>
            <a:spLocks noGrp="1"/>
          </p:cNvSpPr>
          <p:nvPr>
            <p:ph type="body" sz="quarter" idx="34" hasCustomPrompt="1"/>
          </p:nvPr>
        </p:nvSpPr>
        <p:spPr>
          <a:xfrm>
            <a:off x="7058568" y="351796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5" name="Textplatzhalter 31">
            <a:extLst>
              <a:ext uri="{FF2B5EF4-FFF2-40B4-BE49-F238E27FC236}">
                <a16:creationId xmlns:a16="http://schemas.microsoft.com/office/drawing/2014/main" id="{849B5B68-22D5-49AB-9AC2-B53A2C406614}"/>
              </a:ext>
            </a:extLst>
          </p:cNvPr>
          <p:cNvSpPr>
            <a:spLocks noGrp="1"/>
          </p:cNvSpPr>
          <p:nvPr>
            <p:ph type="body" sz="quarter" idx="35" hasCustomPrompt="1"/>
          </p:nvPr>
        </p:nvSpPr>
        <p:spPr>
          <a:xfrm>
            <a:off x="7963277" y="351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56" name="Textplatzhalter 31">
            <a:extLst>
              <a:ext uri="{FF2B5EF4-FFF2-40B4-BE49-F238E27FC236}">
                <a16:creationId xmlns:a16="http://schemas.microsoft.com/office/drawing/2014/main" id="{D40E7FF7-5EBD-4783-B821-AFCC28CA7D2D}"/>
              </a:ext>
            </a:extLst>
          </p:cNvPr>
          <p:cNvSpPr>
            <a:spLocks noGrp="1"/>
          </p:cNvSpPr>
          <p:nvPr>
            <p:ph type="body" sz="quarter" idx="36" hasCustomPrompt="1"/>
          </p:nvPr>
        </p:nvSpPr>
        <p:spPr>
          <a:xfrm>
            <a:off x="7058568" y="4237708"/>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7" name="Textplatzhalter 31">
            <a:extLst>
              <a:ext uri="{FF2B5EF4-FFF2-40B4-BE49-F238E27FC236}">
                <a16:creationId xmlns:a16="http://schemas.microsoft.com/office/drawing/2014/main" id="{15411746-A68B-48F3-9A46-A2377F8EAB73}"/>
              </a:ext>
            </a:extLst>
          </p:cNvPr>
          <p:cNvSpPr>
            <a:spLocks noGrp="1"/>
          </p:cNvSpPr>
          <p:nvPr>
            <p:ph type="body" sz="quarter" idx="37" hasCustomPrompt="1"/>
          </p:nvPr>
        </p:nvSpPr>
        <p:spPr>
          <a:xfrm>
            <a:off x="7963277" y="423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58" name="Textplatzhalter 31">
            <a:extLst>
              <a:ext uri="{FF2B5EF4-FFF2-40B4-BE49-F238E27FC236}">
                <a16:creationId xmlns:a16="http://schemas.microsoft.com/office/drawing/2014/main" id="{2EFAD38F-1BBC-4AF9-99C1-B483249BC95F}"/>
              </a:ext>
            </a:extLst>
          </p:cNvPr>
          <p:cNvSpPr>
            <a:spLocks noGrp="1"/>
          </p:cNvSpPr>
          <p:nvPr>
            <p:ph type="body" sz="quarter" idx="38" hasCustomPrompt="1"/>
          </p:nvPr>
        </p:nvSpPr>
        <p:spPr>
          <a:xfrm>
            <a:off x="7058568" y="495745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9" name="Textplatzhalter 31">
            <a:extLst>
              <a:ext uri="{FF2B5EF4-FFF2-40B4-BE49-F238E27FC236}">
                <a16:creationId xmlns:a16="http://schemas.microsoft.com/office/drawing/2014/main" id="{C0A0F74F-EE4E-417A-938D-CE9A4B3AB75A}"/>
              </a:ext>
            </a:extLst>
          </p:cNvPr>
          <p:cNvSpPr>
            <a:spLocks noGrp="1"/>
          </p:cNvSpPr>
          <p:nvPr>
            <p:ph type="body" sz="quarter" idx="39" hasCustomPrompt="1"/>
          </p:nvPr>
        </p:nvSpPr>
        <p:spPr>
          <a:xfrm>
            <a:off x="7963277" y="495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3" name="Fußzeilenplatzhalter 2">
            <a:extLst>
              <a:ext uri="{FF2B5EF4-FFF2-40B4-BE49-F238E27FC236}">
                <a16:creationId xmlns:a16="http://schemas.microsoft.com/office/drawing/2014/main" id="{068E6D83-9024-4B66-B3AB-EEC960998814}"/>
              </a:ext>
            </a:extLst>
          </p:cNvPr>
          <p:cNvSpPr>
            <a:spLocks noGrp="1"/>
          </p:cNvSpPr>
          <p:nvPr>
            <p:ph type="ftr" sz="quarter" idx="40"/>
          </p:nvPr>
        </p:nvSpPr>
        <p:spPr/>
        <p:txBody>
          <a:bodyPr/>
          <a:lstStyle/>
          <a:p>
            <a:r>
              <a:rPr lang="de-DE"/>
              <a:t>Quelle/Fußnote/“Kleingedrucktes“</a:t>
            </a:r>
          </a:p>
        </p:txBody>
      </p:sp>
    </p:spTree>
    <p:extLst>
      <p:ext uri="{BB962C8B-B14F-4D97-AF65-F5344CB8AC3E}">
        <p14:creationId xmlns:p14="http://schemas.microsoft.com/office/powerpoint/2010/main" val="1746086647"/>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guide id="9" pos="4019">
          <p15:clr>
            <a:srgbClr val="FBAE40"/>
          </p15:clr>
        </p15:guide>
        <p15:guide id="10" pos="444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line // Inhal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3" name="Inhaltsplatzhalter">
            <a:extLst>
              <a:ext uri="{FF2B5EF4-FFF2-40B4-BE49-F238E27FC236}">
                <a16:creationId xmlns:a16="http://schemas.microsoft.com/office/drawing/2014/main" id="{B9175A64-D923-4664-BEEF-52821981C742}"/>
              </a:ext>
            </a:extLst>
          </p:cNvPr>
          <p:cNvSpPr>
            <a:spLocks noGrp="1"/>
          </p:cNvSpPr>
          <p:nvPr>
            <p:ph idx="1" hasCustomPrompt="1"/>
          </p:nvPr>
        </p:nvSpPr>
        <p:spPr>
          <a:xfrm>
            <a:off x="950193" y="1357318"/>
            <a:ext cx="11536248"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19" name="Vertikaler Textplatzhalter 2">
            <a:extLst>
              <a:ext uri="{FF2B5EF4-FFF2-40B4-BE49-F238E27FC236}">
                <a16:creationId xmlns:a16="http://schemas.microsoft.com/office/drawing/2014/main" id="{138B204E-3F1E-4C46-AD2F-A3749ED30198}"/>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4" name="Fußzeilenplatzhalter 3">
            <a:extLst>
              <a:ext uri="{FF2B5EF4-FFF2-40B4-BE49-F238E27FC236}">
                <a16:creationId xmlns:a16="http://schemas.microsoft.com/office/drawing/2014/main" id="{1144823C-3079-4877-B97A-EACDF4CE7828}"/>
              </a:ext>
            </a:extLst>
          </p:cNvPr>
          <p:cNvSpPr>
            <a:spLocks noGrp="1"/>
          </p:cNvSpPr>
          <p:nvPr>
            <p:ph type="ftr" sz="quarter" idx="12"/>
          </p:nvPr>
        </p:nvSpPr>
        <p:spPr/>
        <p:txBody>
          <a:bodyPr/>
          <a:lstStyle/>
          <a:p>
            <a:r>
              <a:rPr lang="de-DE"/>
              <a:t>Quelle/Fußnote/“Kleingedrucktes“</a:t>
            </a:r>
          </a:p>
        </p:txBody>
      </p:sp>
      <p:grpSp>
        <p:nvGrpSpPr>
          <p:cNvPr id="8" name="Gruppieren 7">
            <a:extLst>
              <a:ext uri="{FF2B5EF4-FFF2-40B4-BE49-F238E27FC236}">
                <a16:creationId xmlns:a16="http://schemas.microsoft.com/office/drawing/2014/main" id="{24C8F9A0-E76E-4110-9374-928DA3E75AC0}"/>
              </a:ext>
            </a:extLst>
          </p:cNvPr>
          <p:cNvGrpSpPr/>
          <p:nvPr userDrawn="1"/>
        </p:nvGrpSpPr>
        <p:grpSpPr>
          <a:xfrm>
            <a:off x="-2976040" y="-567841"/>
            <a:ext cx="18958507" cy="7393829"/>
            <a:chOff x="-2976040" y="-567841"/>
            <a:chExt cx="18958507" cy="7393829"/>
          </a:xfrm>
        </p:grpSpPr>
        <p:pic>
          <p:nvPicPr>
            <p:cNvPr id="9" name="Bild // Listenebene erhöhen">
              <a:extLst>
                <a:ext uri="{FF2B5EF4-FFF2-40B4-BE49-F238E27FC236}">
                  <a16:creationId xmlns:a16="http://schemas.microsoft.com/office/drawing/2014/main" id="{51FBE32E-C84F-4D9B-B226-2A9D84A1A37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82772" y="2444425"/>
              <a:ext cx="719999" cy="333335"/>
            </a:xfrm>
            <a:prstGeom prst="rect">
              <a:avLst/>
            </a:prstGeom>
          </p:spPr>
        </p:pic>
        <p:pic>
          <p:nvPicPr>
            <p:cNvPr id="10" name="Bild // Listenebene verringern">
              <a:extLst>
                <a:ext uri="{FF2B5EF4-FFF2-40B4-BE49-F238E27FC236}">
                  <a16:creationId xmlns:a16="http://schemas.microsoft.com/office/drawing/2014/main" id="{3C17BD79-E991-4559-AC78-1709FC7E260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82772" y="2891890"/>
              <a:ext cx="719999" cy="333335"/>
            </a:xfrm>
            <a:prstGeom prst="rect">
              <a:avLst/>
            </a:prstGeom>
          </p:spPr>
        </p:pic>
        <p:pic>
          <p:nvPicPr>
            <p:cNvPr id="11" name="Bild // nur Text einfügen">
              <a:extLst>
                <a:ext uri="{FF2B5EF4-FFF2-40B4-BE49-F238E27FC236}">
                  <a16:creationId xmlns:a16="http://schemas.microsoft.com/office/drawing/2014/main" id="{219E7DEE-8B97-477E-9E77-740AF5FBD904}"/>
                </a:ext>
              </a:extLst>
            </p:cNvPr>
            <p:cNvPicPr>
              <a:picLocks noChangeAspect="1"/>
            </p:cNvPicPr>
            <p:nvPr userDrawn="1"/>
          </p:nvPicPr>
          <p:blipFill>
            <a:blip r:embed="rId4"/>
            <a:stretch>
              <a:fillRect/>
            </a:stretch>
          </p:blipFill>
          <p:spPr>
            <a:xfrm>
              <a:off x="-2242773" y="4286889"/>
              <a:ext cx="1980000" cy="616885"/>
            </a:xfrm>
            <a:prstGeom prst="rect">
              <a:avLst/>
            </a:prstGeom>
            <a:ln>
              <a:solidFill>
                <a:srgbClr val="3ED8C3"/>
              </a:solidFill>
              <a:miter lim="800000"/>
            </a:ln>
          </p:spPr>
        </p:pic>
        <p:sp>
          <p:nvSpPr>
            <p:cNvPr id="12" name="Hervorhebung">
              <a:extLst>
                <a:ext uri="{FF2B5EF4-FFF2-40B4-BE49-F238E27FC236}">
                  <a16:creationId xmlns:a16="http://schemas.microsoft.com/office/drawing/2014/main" id="{E115451B-FA79-4FEF-AB0B-9DD2E7929DF5}"/>
                </a:ext>
              </a:extLst>
            </p:cNvPr>
            <p:cNvSpPr/>
            <p:nvPr userDrawn="1"/>
          </p:nvSpPr>
          <p:spPr>
            <a:xfrm>
              <a:off x="-1000853" y="4557919"/>
              <a:ext cx="288000" cy="3209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Bild // nur Text einfügen">
              <a:extLst>
                <a:ext uri="{FF2B5EF4-FFF2-40B4-BE49-F238E27FC236}">
                  <a16:creationId xmlns:a16="http://schemas.microsoft.com/office/drawing/2014/main" id="{D2D27BD1-7FE1-40D9-88BD-A31FF4EB298B}"/>
                </a:ext>
              </a:extLst>
            </p:cNvPr>
            <p:cNvPicPr>
              <a:picLocks noChangeAspect="1"/>
            </p:cNvPicPr>
            <p:nvPr userDrawn="1"/>
          </p:nvPicPr>
          <p:blipFill>
            <a:blip r:embed="rId4"/>
            <a:stretch>
              <a:fillRect/>
            </a:stretch>
          </p:blipFill>
          <p:spPr>
            <a:xfrm>
              <a:off x="-2242773" y="6209102"/>
              <a:ext cx="1980000" cy="616886"/>
            </a:xfrm>
            <a:prstGeom prst="rect">
              <a:avLst/>
            </a:prstGeom>
            <a:ln>
              <a:solidFill>
                <a:srgbClr val="3ED8C3"/>
              </a:solidFill>
              <a:miter lim="800000"/>
            </a:ln>
          </p:spPr>
        </p:pic>
        <p:sp>
          <p:nvSpPr>
            <p:cNvPr id="14" name="Hervorhebung">
              <a:extLst>
                <a:ext uri="{FF2B5EF4-FFF2-40B4-BE49-F238E27FC236}">
                  <a16:creationId xmlns:a16="http://schemas.microsoft.com/office/drawing/2014/main" id="{A7DA7893-D63D-4D90-A9A5-1F9F0B1D3D6F}"/>
                </a:ext>
              </a:extLst>
            </p:cNvPr>
            <p:cNvSpPr/>
            <p:nvPr userDrawn="1"/>
          </p:nvSpPr>
          <p:spPr>
            <a:xfrm>
              <a:off x="-1303085" y="6472083"/>
              <a:ext cx="288000" cy="3209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5" name="Regieanweisung">
              <a:extLst>
                <a:ext uri="{FF2B5EF4-FFF2-40B4-BE49-F238E27FC236}">
                  <a16:creationId xmlns:a16="http://schemas.microsoft.com/office/drawing/2014/main" id="{4EC81C03-C8DC-4D5D-871C-C7F02F612EFD}"/>
                </a:ext>
              </a:extLst>
            </p:cNvPr>
            <p:cNvGrpSpPr/>
            <p:nvPr userDrawn="1"/>
          </p:nvGrpSpPr>
          <p:grpSpPr>
            <a:xfrm>
              <a:off x="-2976040" y="-567841"/>
              <a:ext cx="18958507" cy="6776943"/>
              <a:chOff x="-2367829" y="-567841"/>
              <a:chExt cx="15083939" cy="6776943"/>
            </a:xfrm>
          </p:grpSpPr>
          <p:sp>
            <p:nvSpPr>
              <p:cNvPr id="16" name="Text einfügen">
                <a:extLst>
                  <a:ext uri="{FF2B5EF4-FFF2-40B4-BE49-F238E27FC236}">
                    <a16:creationId xmlns:a16="http://schemas.microsoft.com/office/drawing/2014/main" id="{A67B7A63-54BB-4C9B-B9C8-894F028F0810}"/>
                  </a:ext>
                </a:extLst>
              </p:cNvPr>
              <p:cNvSpPr txBox="1"/>
              <p:nvPr userDrawn="1"/>
            </p:nvSpPr>
            <p:spPr>
              <a:xfrm rot="10800000" flipH="1" flipV="1">
                <a:off x="-2367829" y="3397698"/>
                <a:ext cx="2160000" cy="900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Beim Kopieren (STR+C) von Text aus </a:t>
                </a:r>
                <a:r>
                  <a:rPr lang="de-DE" sz="1200" b="1" baseline="0">
                    <a:solidFill>
                      <a:schemeClr val="tx1"/>
                    </a:solidFill>
                    <a:latin typeface="+mn-lt"/>
                  </a:rPr>
                  <a:t>anderen Quellen </a:t>
                </a:r>
                <a:r>
                  <a:rPr lang="de-DE" sz="1200" b="0" baseline="0">
                    <a:solidFill>
                      <a:schemeClr val="tx1"/>
                    </a:solidFill>
                    <a:latin typeface="+mn-lt"/>
                  </a:rPr>
                  <a:t>bitte immer die Einfügeoption (Rechtsklick) </a:t>
                </a:r>
                <a:r>
                  <a:rPr lang="de-DE" sz="1200" b="1" baseline="0">
                    <a:solidFill>
                      <a:schemeClr val="tx1"/>
                    </a:solidFill>
                    <a:latin typeface="+mn-lt"/>
                  </a:rPr>
                  <a:t>Nur den Text übernehmen </a:t>
                </a:r>
                <a:r>
                  <a:rPr lang="de-DE" sz="1200" b="0" baseline="0">
                    <a:solidFill>
                      <a:schemeClr val="tx1"/>
                    </a:solidFill>
                    <a:latin typeface="+mn-lt"/>
                  </a:rPr>
                  <a:t>nutzen</a:t>
                </a:r>
                <a:endParaRPr lang="de-DE" sz="1200" b="1" baseline="0">
                  <a:solidFill>
                    <a:schemeClr val="tx1"/>
                  </a:solidFill>
                  <a:latin typeface="+mn-lt"/>
                </a:endParaRPr>
              </a:p>
            </p:txBody>
          </p:sp>
          <p:sp>
            <p:nvSpPr>
              <p:cNvPr id="17" name="Zurücksetzen">
                <a:extLst>
                  <a:ext uri="{FF2B5EF4-FFF2-40B4-BE49-F238E27FC236}">
                    <a16:creationId xmlns:a16="http://schemas.microsoft.com/office/drawing/2014/main" id="{FC9694D6-3D95-4162-B89D-CE4936141017}"/>
                  </a:ext>
                </a:extLst>
              </p:cNvPr>
              <p:cNvSpPr txBox="1"/>
              <p:nvPr userDrawn="1"/>
            </p:nvSpPr>
            <p:spPr>
              <a:xfrm rot="10800000" flipH="1" flipV="1">
                <a:off x="10899641" y="1357315"/>
                <a:ext cx="1816469" cy="75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a:solidFill>
                      <a:schemeClr val="tx1"/>
                    </a:solidFill>
                    <a:latin typeface="+mn-lt"/>
                  </a:rPr>
                  <a:t>Folie in Ursprungsform </a:t>
                </a:r>
              </a:p>
              <a:p>
                <a:pPr indent="0" algn="l">
                  <a:lnSpc>
                    <a:spcPct val="100000"/>
                  </a:lnSpc>
                  <a:spcBef>
                    <a:spcPts val="0"/>
                  </a:spcBef>
                  <a:spcAft>
                    <a:spcPts val="0"/>
                  </a:spcAft>
                </a:pPr>
                <a:r>
                  <a:rPr lang="de-DE" sz="1200" b="0" baseline="0">
                    <a:solidFill>
                      <a:schemeClr val="tx1"/>
                    </a:solidFill>
                    <a:latin typeface="+mn-lt"/>
                  </a:rPr>
                  <a:t>bringen über Menu:</a:t>
                </a:r>
              </a:p>
              <a:p>
                <a:pPr indent="0" algn="l">
                  <a:lnSpc>
                    <a:spcPct val="100000"/>
                  </a:lnSpc>
                  <a:spcBef>
                    <a:spcPts val="0"/>
                  </a:spcBef>
                  <a:spcAft>
                    <a:spcPts val="0"/>
                  </a:spcAft>
                </a:pPr>
                <a:r>
                  <a:rPr lang="de-DE" sz="1200" b="1" baseline="0">
                    <a:solidFill>
                      <a:schemeClr val="tx1"/>
                    </a:solidFill>
                    <a:latin typeface="+mn-lt"/>
                  </a:rPr>
                  <a:t>Start &gt; Folien &gt; Zurücksetzen</a:t>
                </a:r>
              </a:p>
            </p:txBody>
          </p:sp>
          <p:sp>
            <p:nvSpPr>
              <p:cNvPr id="18" name="Layoutwechsel">
                <a:extLst>
                  <a:ext uri="{FF2B5EF4-FFF2-40B4-BE49-F238E27FC236}">
                    <a16:creationId xmlns:a16="http://schemas.microsoft.com/office/drawing/2014/main" id="{5E9E4A71-F841-4314-997A-9513FDD039DB}"/>
                  </a:ext>
                </a:extLst>
              </p:cNvPr>
              <p:cNvSpPr txBox="1"/>
              <p:nvPr userDrawn="1"/>
            </p:nvSpPr>
            <p:spPr>
              <a:xfrm rot="10800000" flipH="1" flipV="1">
                <a:off x="10899641" y="2152426"/>
                <a:ext cx="1816469" cy="57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a:solidFill>
                      <a:schemeClr val="tx1"/>
                    </a:solidFill>
                    <a:latin typeface="+mn-lt"/>
                  </a:rPr>
                  <a:t>Wechsel des Folienlayouts </a:t>
                </a:r>
                <a:br>
                  <a:rPr lang="de-DE" sz="1200" b="0" baseline="0">
                    <a:solidFill>
                      <a:schemeClr val="tx1"/>
                    </a:solidFill>
                    <a:latin typeface="+mn-lt"/>
                  </a:rPr>
                </a:br>
                <a:r>
                  <a:rPr lang="de-DE" sz="1200" b="0" baseline="0">
                    <a:solidFill>
                      <a:schemeClr val="tx1"/>
                    </a:solidFill>
                    <a:latin typeface="+mn-lt"/>
                  </a:rPr>
                  <a:t>im Menü über:</a:t>
                </a:r>
              </a:p>
              <a:p>
                <a:pPr marL="0" marR="0" lvl="0" indent="0" algn="l" defTabSz="2517183" rtl="0" eaLnBrk="1" fontAlgn="auto" latinLnBrk="0" hangingPunct="1">
                  <a:lnSpc>
                    <a:spcPct val="100000"/>
                  </a:lnSpc>
                  <a:spcBef>
                    <a:spcPts val="0"/>
                  </a:spcBef>
                  <a:spcAft>
                    <a:spcPts val="0"/>
                  </a:spcAft>
                  <a:buClrTx/>
                  <a:buSzTx/>
                  <a:buFontTx/>
                  <a:buNone/>
                  <a:tabLst/>
                  <a:defRPr/>
                </a:pPr>
                <a:r>
                  <a:rPr lang="de-DE" sz="1200" b="1" i="0" baseline="0">
                    <a:solidFill>
                      <a:schemeClr val="tx1"/>
                    </a:solidFill>
                    <a:latin typeface="+mn-lt"/>
                  </a:rPr>
                  <a:t>Start &gt; Folien &gt; Layout</a:t>
                </a:r>
              </a:p>
            </p:txBody>
          </p:sp>
          <p:sp>
            <p:nvSpPr>
              <p:cNvPr id="20" name="Text // Listenebene erhöhen">
                <a:extLst>
                  <a:ext uri="{FF2B5EF4-FFF2-40B4-BE49-F238E27FC236}">
                    <a16:creationId xmlns:a16="http://schemas.microsoft.com/office/drawing/2014/main" id="{DFC7693A-F009-40D3-A745-4357F9A256D5}"/>
                  </a:ext>
                </a:extLst>
              </p:cNvPr>
              <p:cNvSpPr txBox="1"/>
              <p:nvPr userDrawn="1"/>
            </p:nvSpPr>
            <p:spPr>
              <a:xfrm>
                <a:off x="-1942119" y="2395092"/>
                <a:ext cx="1007999" cy="432000"/>
              </a:xfrm>
              <a:prstGeom prst="rect">
                <a:avLst/>
              </a:prstGeom>
              <a:noFill/>
            </p:spPr>
            <p:txBody>
              <a:bodyPr wrap="square" lIns="0" tIns="0" rIns="0" bIns="0" rtlCol="0" anchor="ctr" anchorCtr="0">
                <a:noAutofit/>
              </a:body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Listenebene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erhöhen</a:t>
                </a:r>
              </a:p>
            </p:txBody>
          </p:sp>
          <p:sp>
            <p:nvSpPr>
              <p:cNvPr id="21" name="Text // Listenebene verringern">
                <a:extLst>
                  <a:ext uri="{FF2B5EF4-FFF2-40B4-BE49-F238E27FC236}">
                    <a16:creationId xmlns:a16="http://schemas.microsoft.com/office/drawing/2014/main" id="{8A5CA331-634E-4DBF-ADCD-395875642852}"/>
                  </a:ext>
                </a:extLst>
              </p:cNvPr>
              <p:cNvSpPr txBox="1"/>
              <p:nvPr userDrawn="1"/>
            </p:nvSpPr>
            <p:spPr>
              <a:xfrm>
                <a:off x="-1930206" y="2842557"/>
                <a:ext cx="1007999" cy="432000"/>
              </a:xfrm>
              <a:prstGeom prst="rect">
                <a:avLst/>
              </a:prstGeom>
              <a:noFill/>
            </p:spPr>
            <p:txBody>
              <a:bodyPr wrap="square" lIns="0" tIns="0" rIns="0" bIns="0" rtlCol="0" anchor="ctr" anchorCtr="0">
                <a:noAutofit/>
              </a:body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Listenebene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verringern</a:t>
                </a:r>
              </a:p>
            </p:txBody>
          </p:sp>
          <p:sp>
            <p:nvSpPr>
              <p:cNvPr id="22" name="Listenebenen">
                <a:extLst>
                  <a:ext uri="{FF2B5EF4-FFF2-40B4-BE49-F238E27FC236}">
                    <a16:creationId xmlns:a16="http://schemas.microsoft.com/office/drawing/2014/main" id="{96FD4497-F508-45CC-B98F-CEDDBA091426}"/>
                  </a:ext>
                </a:extLst>
              </p:cNvPr>
              <p:cNvSpPr txBox="1"/>
              <p:nvPr userDrawn="1"/>
            </p:nvSpPr>
            <p:spPr>
              <a:xfrm rot="10800000" flipH="1" flipV="1">
                <a:off x="-1890154" y="1357315"/>
                <a:ext cx="1682325" cy="93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Wechsel der Textebene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im Menü über: </a:t>
                </a:r>
                <a:br>
                  <a:rPr lang="de-DE" sz="1200" b="0" baseline="0">
                    <a:solidFill>
                      <a:schemeClr val="tx1"/>
                    </a:solidFill>
                    <a:latin typeface="+mn-lt"/>
                  </a:rPr>
                </a:br>
                <a:r>
                  <a:rPr lang="de-DE" sz="1200" b="1" baseline="0">
                    <a:solidFill>
                      <a:schemeClr val="tx1"/>
                    </a:solidFill>
                    <a:latin typeface="+mn-lt"/>
                  </a:rPr>
                  <a:t>Start &gt; Absatz &gt; Listenebene erhöhen/verringern</a:t>
                </a:r>
              </a:p>
            </p:txBody>
          </p:sp>
          <p:sp>
            <p:nvSpPr>
              <p:cNvPr id="23" name="Hilfslinien">
                <a:extLst>
                  <a:ext uri="{FF2B5EF4-FFF2-40B4-BE49-F238E27FC236}">
                    <a16:creationId xmlns:a16="http://schemas.microsoft.com/office/drawing/2014/main" id="{F4AD9B9E-8D68-4098-B7D0-EA715C6A0189}"/>
                  </a:ext>
                </a:extLst>
              </p:cNvPr>
              <p:cNvSpPr txBox="1"/>
              <p:nvPr userDrawn="1"/>
            </p:nvSpPr>
            <p:spPr>
              <a:xfrm rot="10800000" flipH="1" flipV="1">
                <a:off x="752474" y="-567841"/>
                <a:ext cx="9182275"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287135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chemeClr val="tx1"/>
                    </a:solidFill>
                    <a:effectLst/>
                    <a:uLnTx/>
                    <a:uFillTx/>
                    <a:latin typeface="+mn-lt"/>
                    <a:ea typeface="+mn-ea"/>
                    <a:cs typeface="+mn-cs"/>
                  </a:rPr>
                  <a:t>Führungslinien anzeigen: </a:t>
                </a:r>
                <a:r>
                  <a:rPr kumimoji="0" lang="de-DE" sz="1200" b="1" i="0" u="none" strike="noStrike" kern="1200" cap="none" spc="0" normalizeH="0" baseline="0" noProof="0">
                    <a:ln>
                      <a:noFill/>
                    </a:ln>
                    <a:solidFill>
                      <a:schemeClr val="tx1"/>
                    </a:solidFill>
                    <a:effectLst/>
                    <a:uLnTx/>
                    <a:uFillTx/>
                    <a:latin typeface="+mn-lt"/>
                    <a:ea typeface="+mn-ea"/>
                    <a:cs typeface="+mn-cs"/>
                  </a:rPr>
                  <a:t>Menü &gt; Ansicht &gt; Anzeigen &gt; </a:t>
                </a:r>
                <a:r>
                  <a:rPr kumimoji="0" lang="de-DE" sz="1200" b="0" i="0" u="none" strike="noStrike" kern="1200" cap="none" spc="0" normalizeH="0" baseline="0" noProof="0">
                    <a:ln>
                      <a:noFill/>
                    </a:ln>
                    <a:solidFill>
                      <a:schemeClr val="tx1"/>
                    </a:solidFill>
                    <a:effectLst/>
                    <a:uLnTx/>
                    <a:uFillTx/>
                    <a:latin typeface="+mn-lt"/>
                    <a:ea typeface="+mn-ea"/>
                    <a:cs typeface="+mn-cs"/>
                  </a:rPr>
                  <a:t>Haken bei </a:t>
                </a:r>
                <a:r>
                  <a:rPr kumimoji="0" lang="de-DE" sz="1200" b="1" i="0" u="none" strike="noStrike" kern="1200" cap="none" spc="0" normalizeH="0" baseline="0" noProof="0">
                    <a:ln>
                      <a:noFill/>
                    </a:ln>
                    <a:solidFill>
                      <a:schemeClr val="tx1"/>
                    </a:solidFill>
                    <a:effectLst/>
                    <a:uLnTx/>
                    <a:uFillTx/>
                    <a:latin typeface="+mn-lt"/>
                    <a:ea typeface="+mn-ea"/>
                    <a:cs typeface="+mn-cs"/>
                  </a:rPr>
                  <a:t>Führungslinien</a:t>
                </a:r>
                <a:r>
                  <a:rPr kumimoji="0" lang="de-DE" sz="1200" b="0" i="0" u="none" strike="noStrike" kern="1200" cap="none" spc="0" normalizeH="0" baseline="0" noProof="0">
                    <a:ln>
                      <a:noFill/>
                    </a:ln>
                    <a:solidFill>
                      <a:schemeClr val="tx1"/>
                    </a:solidFill>
                    <a:effectLst/>
                    <a:uLnTx/>
                    <a:uFillTx/>
                    <a:latin typeface="+mn-lt"/>
                    <a:ea typeface="+mn-ea"/>
                    <a:cs typeface="+mn-cs"/>
                  </a:rPr>
                  <a:t> setzen</a:t>
                </a:r>
              </a:p>
            </p:txBody>
          </p:sp>
          <p:sp>
            <p:nvSpPr>
              <p:cNvPr id="24" name="Text einfügen">
                <a:extLst>
                  <a:ext uri="{FF2B5EF4-FFF2-40B4-BE49-F238E27FC236}">
                    <a16:creationId xmlns:a16="http://schemas.microsoft.com/office/drawing/2014/main" id="{123CED14-7DC1-4670-8950-8DE909FB9FFF}"/>
                  </a:ext>
                </a:extLst>
              </p:cNvPr>
              <p:cNvSpPr txBox="1"/>
              <p:nvPr userDrawn="1"/>
            </p:nvSpPr>
            <p:spPr>
              <a:xfrm rot="10800000" flipH="1" flipV="1">
                <a:off x="-2367829" y="5129102"/>
                <a:ext cx="2160000" cy="1080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Beim Kopieren (STR+C) von Text </a:t>
                </a:r>
                <a:r>
                  <a:rPr lang="de-DE" sz="1200" b="1" baseline="0">
                    <a:solidFill>
                      <a:schemeClr val="tx1"/>
                    </a:solidFill>
                    <a:latin typeface="+mn-lt"/>
                  </a:rPr>
                  <a:t>innerhalb des Dokumentes </a:t>
                </a:r>
                <a:r>
                  <a:rPr lang="de-DE" sz="1200" b="0" baseline="0">
                    <a:solidFill>
                      <a:schemeClr val="tx1"/>
                    </a:solidFill>
                    <a:latin typeface="+mn-lt"/>
                  </a:rPr>
                  <a:t>bitte immer die Einfügeoption (Rechtsklick) </a:t>
                </a:r>
                <a:r>
                  <a:rPr lang="de-DE" sz="1200" b="1" baseline="0">
                    <a:solidFill>
                      <a:schemeClr val="tx1"/>
                    </a:solidFill>
                    <a:latin typeface="+mn-lt"/>
                  </a:rPr>
                  <a:t>Ursprüngliche Formatierung beibehalten </a:t>
                </a:r>
                <a:r>
                  <a:rPr lang="de-DE" sz="1200" b="0" baseline="0">
                    <a:solidFill>
                      <a:schemeClr val="tx1"/>
                    </a:solidFill>
                    <a:latin typeface="+mn-lt"/>
                  </a:rPr>
                  <a:t>nutzen</a:t>
                </a:r>
                <a:endParaRPr lang="de-DE" sz="1200" b="1" baseline="0">
                  <a:solidFill>
                    <a:schemeClr val="tx1"/>
                  </a:solidFill>
                  <a:latin typeface="+mn-lt"/>
                </a:endParaRPr>
              </a:p>
            </p:txBody>
          </p:sp>
        </p:grpSp>
      </p:grpSp>
    </p:spTree>
    <p:extLst>
      <p:ext uri="{BB962C8B-B14F-4D97-AF65-F5344CB8AC3E}">
        <p14:creationId xmlns:p14="http://schemas.microsoft.com/office/powerpoint/2010/main" val="1004147777"/>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line // Inhalt + Inhal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0" name="Inhaltsplatzhalter">
            <a:extLst>
              <a:ext uri="{FF2B5EF4-FFF2-40B4-BE49-F238E27FC236}">
                <a16:creationId xmlns:a16="http://schemas.microsoft.com/office/drawing/2014/main" id="{A6BFDFE5-E2E4-4659-BA8E-DCA9C3981564}"/>
              </a:ext>
            </a:extLst>
          </p:cNvPr>
          <p:cNvSpPr>
            <a:spLocks noGrp="1"/>
          </p:cNvSpPr>
          <p:nvPr>
            <p:ph idx="1" hasCustomPrompt="1"/>
          </p:nvPr>
        </p:nvSpPr>
        <p:spPr>
          <a:xfrm>
            <a:off x="950198" y="1357318"/>
            <a:ext cx="5428707"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11" name="Inhaltsplatzhalter">
            <a:extLst>
              <a:ext uri="{FF2B5EF4-FFF2-40B4-BE49-F238E27FC236}">
                <a16:creationId xmlns:a16="http://schemas.microsoft.com/office/drawing/2014/main" id="{167DF01F-581E-425C-B947-A808BA81FB71}"/>
              </a:ext>
            </a:extLst>
          </p:cNvPr>
          <p:cNvSpPr>
            <a:spLocks noGrp="1"/>
          </p:cNvSpPr>
          <p:nvPr>
            <p:ph idx="13" hasCustomPrompt="1"/>
          </p:nvPr>
        </p:nvSpPr>
        <p:spPr>
          <a:xfrm>
            <a:off x="7057301" y="1357318"/>
            <a:ext cx="5428707"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35EC1984-7832-4884-9B87-9156A09DB7E2}"/>
              </a:ext>
            </a:extLst>
          </p:cNvPr>
          <p:cNvSpPr>
            <a:spLocks noGrp="1"/>
          </p:cNvSpPr>
          <p:nvPr>
            <p:ph type="ftr" sz="quarter" idx="14"/>
          </p:nvPr>
        </p:nvSpPr>
        <p:spPr/>
        <p:txBody>
          <a:bodyPr/>
          <a:lstStyle/>
          <a:p>
            <a:r>
              <a:rPr lang="de-DE"/>
              <a:t>Quelle/Fußnote/“Kleingedrucktes“</a:t>
            </a:r>
          </a:p>
        </p:txBody>
      </p:sp>
      <p:sp>
        <p:nvSpPr>
          <p:cNvPr id="8" name="Vertikaler Textplatzhalter 2">
            <a:extLst>
              <a:ext uri="{FF2B5EF4-FFF2-40B4-BE49-F238E27FC236}">
                <a16:creationId xmlns:a16="http://schemas.microsoft.com/office/drawing/2014/main" id="{E7F60F87-0C02-43D1-8F51-2230BE44051E}"/>
              </a:ext>
            </a:extLst>
          </p:cNvPr>
          <p:cNvSpPr>
            <a:spLocks noGrp="1"/>
          </p:cNvSpPr>
          <p:nvPr>
            <p:ph type="body" orient="vert" idx="12" hasCustomPrompt="1"/>
          </p:nvPr>
        </p:nvSpPr>
        <p:spPr>
          <a:xfrm>
            <a:off x="950197" y="957600"/>
            <a:ext cx="11536249"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657659853"/>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9" pos="4018">
          <p15:clr>
            <a:srgbClr val="FBAE40"/>
          </p15:clr>
        </p15:guide>
        <p15:guide id="10" pos="4446">
          <p15:clr>
            <a:srgbClr val="FBAE40"/>
          </p15:clr>
        </p15:guide>
        <p15:guide id="11" orient="horz" pos="603">
          <p15:clr>
            <a:srgbClr val="FBAE40"/>
          </p15:clr>
        </p15:guide>
        <p15:guide id="12" orient="horz" pos="78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line // 2 Bilder + Tex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Vertikaler Textplatzhalter 2">
            <a:extLst>
              <a:ext uri="{FF2B5EF4-FFF2-40B4-BE49-F238E27FC236}">
                <a16:creationId xmlns:a16="http://schemas.microsoft.com/office/drawing/2014/main" id="{3E27F38D-78A3-46E8-BBB6-5A498163596C}"/>
              </a:ext>
            </a:extLst>
          </p:cNvPr>
          <p:cNvSpPr>
            <a:spLocks noGrp="1"/>
          </p:cNvSpPr>
          <p:nvPr>
            <p:ph type="body" orient="vert" idx="11" hasCustomPrompt="1"/>
          </p:nvPr>
        </p:nvSpPr>
        <p:spPr>
          <a:xfrm>
            <a:off x="7057294" y="1357315"/>
            <a:ext cx="5427152" cy="5446687"/>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9" name="Vertikaler Textplatzhalter 2">
            <a:extLst>
              <a:ext uri="{FF2B5EF4-FFF2-40B4-BE49-F238E27FC236}">
                <a16:creationId xmlns:a16="http://schemas.microsoft.com/office/drawing/2014/main" id="{BFBC2509-D144-4E3A-A03F-153F55B339E0}"/>
              </a:ext>
            </a:extLst>
          </p:cNvPr>
          <p:cNvSpPr>
            <a:spLocks noGrp="1"/>
          </p:cNvSpPr>
          <p:nvPr>
            <p:ph type="body" orient="vert" idx="12" hasCustomPrompt="1"/>
          </p:nvPr>
        </p:nvSpPr>
        <p:spPr>
          <a:xfrm>
            <a:off x="950197" y="957600"/>
            <a:ext cx="11536249"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10" name="Bildplatzhalter 2">
            <a:extLst>
              <a:ext uri="{FF2B5EF4-FFF2-40B4-BE49-F238E27FC236}">
                <a16:creationId xmlns:a16="http://schemas.microsoft.com/office/drawing/2014/main" id="{7277B35E-1182-4B7B-B7D3-9C02D4410ED6}"/>
              </a:ext>
            </a:extLst>
          </p:cNvPr>
          <p:cNvSpPr>
            <a:spLocks noGrp="1"/>
          </p:cNvSpPr>
          <p:nvPr>
            <p:ph type="pic" sz="quarter" idx="17" hasCustomPrompt="1"/>
          </p:nvPr>
        </p:nvSpPr>
        <p:spPr>
          <a:xfrm>
            <a:off x="949752" y="1357313"/>
            <a:ext cx="5429148" cy="2606400"/>
          </a:xfrm>
        </p:spPr>
        <p:txBody>
          <a:bodyPr/>
          <a:lstStyle>
            <a:lvl1pPr algn="ctr">
              <a:defRPr/>
            </a:lvl1pPr>
          </a:lstStyle>
          <a:p>
            <a:br>
              <a:rPr lang="de-DE"/>
            </a:br>
            <a:br>
              <a:rPr lang="de-DE"/>
            </a:br>
            <a:r>
              <a:rPr lang="de-DE"/>
              <a:t>Bild einfügen</a:t>
            </a:r>
          </a:p>
        </p:txBody>
      </p:sp>
      <p:sp>
        <p:nvSpPr>
          <p:cNvPr id="12" name="Bildplatzhalter 2">
            <a:extLst>
              <a:ext uri="{FF2B5EF4-FFF2-40B4-BE49-F238E27FC236}">
                <a16:creationId xmlns:a16="http://schemas.microsoft.com/office/drawing/2014/main" id="{BD5438DF-8B01-4E64-984E-479F403D0247}"/>
              </a:ext>
            </a:extLst>
          </p:cNvPr>
          <p:cNvSpPr>
            <a:spLocks noGrp="1"/>
          </p:cNvSpPr>
          <p:nvPr>
            <p:ph type="pic" sz="quarter" idx="18" hasCustomPrompt="1"/>
          </p:nvPr>
        </p:nvSpPr>
        <p:spPr>
          <a:xfrm>
            <a:off x="949752" y="4197600"/>
            <a:ext cx="5429148" cy="2606400"/>
          </a:xfrm>
        </p:spPr>
        <p:txBody>
          <a:bodyPr/>
          <a:lstStyle>
            <a:lvl1pPr algn="ctr">
              <a:defRPr/>
            </a:lvl1pPr>
          </a:lstStyle>
          <a:p>
            <a:br>
              <a:rPr lang="de-DE"/>
            </a:br>
            <a:br>
              <a:rPr lang="de-DE"/>
            </a:br>
            <a:r>
              <a:rPr lang="de-DE"/>
              <a:t>Bild einfügen</a:t>
            </a:r>
          </a:p>
        </p:txBody>
      </p:sp>
      <p:sp>
        <p:nvSpPr>
          <p:cNvPr id="3" name="Fußzeilenplatzhalter 2">
            <a:extLst>
              <a:ext uri="{FF2B5EF4-FFF2-40B4-BE49-F238E27FC236}">
                <a16:creationId xmlns:a16="http://schemas.microsoft.com/office/drawing/2014/main" id="{43B26193-BCF9-48AB-B600-92F09C98F7D4}"/>
              </a:ext>
            </a:extLst>
          </p:cNvPr>
          <p:cNvSpPr>
            <a:spLocks noGrp="1"/>
          </p:cNvSpPr>
          <p:nvPr>
            <p:ph type="ftr" sz="quarter" idx="19"/>
          </p:nvPr>
        </p:nvSpPr>
        <p:spPr/>
        <p:txBody>
          <a:bodyPr/>
          <a:lstStyle/>
          <a:p>
            <a:r>
              <a:rPr lang="de-DE"/>
              <a:t>Quelle/Fußnote/“Kleingedrucktes“</a:t>
            </a:r>
          </a:p>
        </p:txBody>
      </p:sp>
    </p:spTree>
    <p:extLst>
      <p:ext uri="{BB962C8B-B14F-4D97-AF65-F5344CB8AC3E}">
        <p14:creationId xmlns:p14="http://schemas.microsoft.com/office/powerpoint/2010/main" val="1185028825"/>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guide id="9" pos="4018">
          <p15:clr>
            <a:srgbClr val="FBAE40"/>
          </p15:clr>
        </p15:guide>
        <p15:guide id="10" pos="444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line // 3 Bilder + Tex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0" name="Bildplatzhalter 2">
            <a:extLst>
              <a:ext uri="{FF2B5EF4-FFF2-40B4-BE49-F238E27FC236}">
                <a16:creationId xmlns:a16="http://schemas.microsoft.com/office/drawing/2014/main" id="{7277B35E-1182-4B7B-B7D3-9C02D4410ED6}"/>
              </a:ext>
            </a:extLst>
          </p:cNvPr>
          <p:cNvSpPr>
            <a:spLocks noGrp="1"/>
          </p:cNvSpPr>
          <p:nvPr>
            <p:ph type="pic" sz="quarter" idx="17" hasCustomPrompt="1"/>
          </p:nvPr>
        </p:nvSpPr>
        <p:spPr>
          <a:xfrm>
            <a:off x="949753" y="1357313"/>
            <a:ext cx="3393541" cy="1681200"/>
          </a:xfrm>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249DC493-2DA3-4F1E-98AE-C4F702E61370}"/>
              </a:ext>
            </a:extLst>
          </p:cNvPr>
          <p:cNvSpPr>
            <a:spLocks noGrp="1"/>
          </p:cNvSpPr>
          <p:nvPr>
            <p:ph type="pic" sz="quarter" idx="18" hasCustomPrompt="1"/>
          </p:nvPr>
        </p:nvSpPr>
        <p:spPr>
          <a:xfrm>
            <a:off x="949753" y="3240069"/>
            <a:ext cx="3393541" cy="1681200"/>
          </a:xfrm>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2607BEBB-5F03-4A6A-A7BB-83438D8B6DC2}"/>
              </a:ext>
            </a:extLst>
          </p:cNvPr>
          <p:cNvSpPr>
            <a:spLocks noGrp="1"/>
          </p:cNvSpPr>
          <p:nvPr>
            <p:ph type="pic" sz="quarter" idx="19" hasCustomPrompt="1"/>
          </p:nvPr>
        </p:nvSpPr>
        <p:spPr>
          <a:xfrm>
            <a:off x="949753" y="5122825"/>
            <a:ext cx="3393541" cy="1681200"/>
          </a:xfrm>
        </p:spPr>
        <p:txBody>
          <a:bodyPr/>
          <a:lstStyle>
            <a:lvl1pPr algn="ctr">
              <a:defRPr/>
            </a:lvl1pPr>
          </a:lstStyle>
          <a:p>
            <a:br>
              <a:rPr lang="de-DE"/>
            </a:br>
            <a:r>
              <a:rPr lang="de-DE"/>
              <a:t>Bild einfügen</a:t>
            </a:r>
          </a:p>
        </p:txBody>
      </p:sp>
      <p:sp>
        <p:nvSpPr>
          <p:cNvPr id="8" name="Vertikaler Textplatzhalter 2">
            <a:extLst>
              <a:ext uri="{FF2B5EF4-FFF2-40B4-BE49-F238E27FC236}">
                <a16:creationId xmlns:a16="http://schemas.microsoft.com/office/drawing/2014/main" id="{3E27F38D-78A3-46E8-BBB6-5A498163596C}"/>
              </a:ext>
            </a:extLst>
          </p:cNvPr>
          <p:cNvSpPr>
            <a:spLocks noGrp="1"/>
          </p:cNvSpPr>
          <p:nvPr>
            <p:ph type="body" orient="vert" idx="11" hasCustomPrompt="1"/>
          </p:nvPr>
        </p:nvSpPr>
        <p:spPr>
          <a:xfrm>
            <a:off x="5020122" y="1357315"/>
            <a:ext cx="7464331" cy="5446687"/>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9" name="Vertikaler Textplatzhalter 2">
            <a:extLst>
              <a:ext uri="{FF2B5EF4-FFF2-40B4-BE49-F238E27FC236}">
                <a16:creationId xmlns:a16="http://schemas.microsoft.com/office/drawing/2014/main" id="{BFBC2509-D144-4E3A-A03F-153F55B339E0}"/>
              </a:ext>
            </a:extLst>
          </p:cNvPr>
          <p:cNvSpPr>
            <a:spLocks noGrp="1"/>
          </p:cNvSpPr>
          <p:nvPr>
            <p:ph type="body" orient="vert" idx="12" hasCustomPrompt="1"/>
          </p:nvPr>
        </p:nvSpPr>
        <p:spPr>
          <a:xfrm>
            <a:off x="950197" y="957600"/>
            <a:ext cx="11536249"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BCAD061D-4394-44B0-B2B1-6D2BE2751354}"/>
              </a:ext>
            </a:extLst>
          </p:cNvPr>
          <p:cNvSpPr>
            <a:spLocks noGrp="1"/>
          </p:cNvSpPr>
          <p:nvPr>
            <p:ph type="ftr" sz="quarter" idx="20"/>
          </p:nvPr>
        </p:nvSpPr>
        <p:spPr/>
        <p:txBody>
          <a:bodyPr/>
          <a:lstStyle/>
          <a:p>
            <a:r>
              <a:rPr lang="de-DE"/>
              <a:t>Quelle/Fußnote/“Kleingedrucktes“</a:t>
            </a:r>
          </a:p>
        </p:txBody>
      </p:sp>
    </p:spTree>
    <p:extLst>
      <p:ext uri="{BB962C8B-B14F-4D97-AF65-F5344CB8AC3E}">
        <p14:creationId xmlns:p14="http://schemas.microsoft.com/office/powerpoint/2010/main" val="761349445"/>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guide id="9" pos="2739">
          <p15:clr>
            <a:srgbClr val="FBAE40"/>
          </p15:clr>
        </p15:guide>
        <p15:guide id="10" pos="316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eadline // 3 Bilder">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50197" y="1357313"/>
            <a:ext cx="11536249" cy="3240000"/>
          </a:xfrm>
          <a:solidFill>
            <a:schemeClr val="accent6"/>
          </a:solidFill>
        </p:spPr>
        <p:txBody>
          <a:bodyPr/>
          <a:lstStyle>
            <a:lvl1pPr algn="ctr">
              <a:defRPr/>
            </a:lvl1pPr>
          </a:lstStyle>
          <a:p>
            <a:br>
              <a:rPr lang="de-DE"/>
            </a:br>
            <a:br>
              <a:rPr lang="de-DE"/>
            </a:br>
            <a:r>
              <a:rPr lang="de-DE"/>
              <a:t>Bild einfügen</a:t>
            </a:r>
          </a:p>
        </p:txBody>
      </p:sp>
      <p:sp>
        <p:nvSpPr>
          <p:cNvPr id="9" name="Bildplatzhalter 2">
            <a:extLst>
              <a:ext uri="{FF2B5EF4-FFF2-40B4-BE49-F238E27FC236}">
                <a16:creationId xmlns:a16="http://schemas.microsoft.com/office/drawing/2014/main" id="{1D7831CD-700E-4027-BC29-0022D176EA4F}"/>
              </a:ext>
            </a:extLst>
          </p:cNvPr>
          <p:cNvSpPr>
            <a:spLocks noGrp="1"/>
          </p:cNvSpPr>
          <p:nvPr>
            <p:ph type="pic" sz="quarter" idx="18" hasCustomPrompt="1"/>
          </p:nvPr>
        </p:nvSpPr>
        <p:spPr>
          <a:xfrm>
            <a:off x="950190" y="4824025"/>
            <a:ext cx="2488597" cy="1980000"/>
          </a:xfrm>
          <a:solidFill>
            <a:schemeClr val="accent6"/>
          </a:solidFill>
        </p:spPr>
        <p:txBody>
          <a:bodyPr/>
          <a:lstStyle>
            <a:lvl1pPr algn="ctr">
              <a:defRPr/>
            </a:lvl1pPr>
          </a:lstStyle>
          <a:p>
            <a:br>
              <a:rPr lang="de-DE"/>
            </a:br>
            <a:r>
              <a:rPr lang="de-DE"/>
              <a:t>Bild einfügen</a:t>
            </a:r>
          </a:p>
        </p:txBody>
      </p:sp>
      <p:sp>
        <p:nvSpPr>
          <p:cNvPr id="10" name="Bildplatzhalter 2">
            <a:extLst>
              <a:ext uri="{FF2B5EF4-FFF2-40B4-BE49-F238E27FC236}">
                <a16:creationId xmlns:a16="http://schemas.microsoft.com/office/drawing/2014/main" id="{4D55C409-764D-4FB8-9B3F-93CAD2B92332}"/>
              </a:ext>
            </a:extLst>
          </p:cNvPr>
          <p:cNvSpPr>
            <a:spLocks noGrp="1"/>
          </p:cNvSpPr>
          <p:nvPr>
            <p:ph type="pic" sz="quarter" idx="19" hasCustomPrompt="1"/>
          </p:nvPr>
        </p:nvSpPr>
        <p:spPr>
          <a:xfrm>
            <a:off x="3663233" y="4824025"/>
            <a:ext cx="8823207" cy="1980000"/>
          </a:xfrm>
          <a:solidFill>
            <a:schemeClr val="accent6"/>
          </a:solidFill>
        </p:spPr>
        <p:txBody>
          <a:bodyPr/>
          <a:lstStyle>
            <a:lvl1pPr algn="ctr">
              <a:defRPr/>
            </a:lvl1pPr>
          </a:lstStyle>
          <a:p>
            <a:br>
              <a:rPr lang="de-DE"/>
            </a:br>
            <a:r>
              <a:rPr lang="de-DE"/>
              <a:t>Bild einfügen</a:t>
            </a:r>
          </a:p>
        </p:txBody>
      </p:sp>
      <p:sp>
        <p:nvSpPr>
          <p:cNvPr id="3" name="Fußzeilenplatzhalter 2">
            <a:extLst>
              <a:ext uri="{FF2B5EF4-FFF2-40B4-BE49-F238E27FC236}">
                <a16:creationId xmlns:a16="http://schemas.microsoft.com/office/drawing/2014/main" id="{FCFD5E76-D0BD-4912-8AD1-E1C83D3382A6}"/>
              </a:ext>
            </a:extLst>
          </p:cNvPr>
          <p:cNvSpPr>
            <a:spLocks noGrp="1"/>
          </p:cNvSpPr>
          <p:nvPr>
            <p:ph type="ftr" sz="quarter" idx="20"/>
          </p:nvPr>
        </p:nvSpPr>
        <p:spPr/>
        <p:txBody>
          <a:bodyPr/>
          <a:lstStyle/>
          <a:p>
            <a:r>
              <a:rPr lang="de-DE"/>
              <a:t>Quelle/Fußnote/“Kleingedrucktes“</a:t>
            </a:r>
          </a:p>
        </p:txBody>
      </p:sp>
      <p:sp>
        <p:nvSpPr>
          <p:cNvPr id="11" name="Vertikaler Textplatzhalter 2">
            <a:extLst>
              <a:ext uri="{FF2B5EF4-FFF2-40B4-BE49-F238E27FC236}">
                <a16:creationId xmlns:a16="http://schemas.microsoft.com/office/drawing/2014/main" id="{784B1889-A0DF-43A9-9D8B-602605C3237F}"/>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3325183260"/>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2897">
          <p15:clr>
            <a:srgbClr val="FBAE40"/>
          </p15:clr>
        </p15:guide>
        <p15:guide id="8" orient="horz" pos="3038">
          <p15:clr>
            <a:srgbClr val="FBAE40"/>
          </p15:clr>
        </p15:guide>
        <p15:guide id="9" orient="horz" pos="786">
          <p15:clr>
            <a:srgbClr val="FBAE40"/>
          </p15:clr>
        </p15:guide>
        <p15:guide id="10" orient="horz" pos="60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 Bild">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50197" y="1357313"/>
            <a:ext cx="11536249" cy="5446712"/>
          </a:xfrm>
          <a:solidFill>
            <a:schemeClr val="accent6"/>
          </a:solidFill>
        </p:spPr>
        <p:txBody>
          <a:bodyPr/>
          <a:lstStyle>
            <a:lvl1pPr algn="ctr">
              <a:defRPr/>
            </a:lvl1pPr>
          </a:lstStyle>
          <a:p>
            <a:br>
              <a:rPr lang="de-DE"/>
            </a:br>
            <a:br>
              <a:rPr lang="de-DE"/>
            </a:br>
            <a:br>
              <a:rPr lang="de-DE"/>
            </a:br>
            <a:br>
              <a:rPr lang="de-DE"/>
            </a:br>
            <a:br>
              <a:rPr lang="de-DE"/>
            </a:br>
            <a:r>
              <a:rPr lang="de-DE"/>
              <a:t>Bild einfügen</a:t>
            </a:r>
          </a:p>
        </p:txBody>
      </p:sp>
      <p:sp>
        <p:nvSpPr>
          <p:cNvPr id="3" name="Fußzeilenplatzhalter 2">
            <a:extLst>
              <a:ext uri="{FF2B5EF4-FFF2-40B4-BE49-F238E27FC236}">
                <a16:creationId xmlns:a16="http://schemas.microsoft.com/office/drawing/2014/main" id="{44CC86DD-ED3E-41C4-A394-BF8932E7942F}"/>
              </a:ext>
            </a:extLst>
          </p:cNvPr>
          <p:cNvSpPr>
            <a:spLocks noGrp="1"/>
          </p:cNvSpPr>
          <p:nvPr>
            <p:ph type="ftr" sz="quarter" idx="18"/>
          </p:nvPr>
        </p:nvSpPr>
        <p:spPr/>
        <p:txBody>
          <a:bodyPr/>
          <a:lstStyle/>
          <a:p>
            <a:r>
              <a:rPr lang="de-DE"/>
              <a:t>Quelle/Fußnote/“Kleingedrucktes“</a:t>
            </a:r>
          </a:p>
        </p:txBody>
      </p:sp>
      <p:sp>
        <p:nvSpPr>
          <p:cNvPr id="6" name="Vertikaler Textplatzhalter 2">
            <a:extLst>
              <a:ext uri="{FF2B5EF4-FFF2-40B4-BE49-F238E27FC236}">
                <a16:creationId xmlns:a16="http://schemas.microsoft.com/office/drawing/2014/main" id="{261F85F3-DEBA-42C9-9F6F-03A1D64F91E3}"/>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930731048"/>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603">
          <p15:clr>
            <a:srgbClr val="FBAE40"/>
          </p15:clr>
        </p15:guide>
        <p15:guide id="8" orient="horz" pos="78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Kapitel // Bild">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49759" y="2213537"/>
            <a:ext cx="11536249" cy="4500000"/>
          </a:xfrm>
          <a:solidFill>
            <a:schemeClr val="accent6"/>
          </a:solidFill>
        </p:spPr>
        <p:txBody>
          <a:bodyPr/>
          <a:lstStyle>
            <a:lvl1pPr algn="ctr">
              <a:defRPr/>
            </a:lvl1pPr>
          </a:lstStyle>
          <a:p>
            <a:br>
              <a:rPr lang="de-DE"/>
            </a:br>
            <a:br>
              <a:rPr lang="de-DE"/>
            </a:br>
            <a:br>
              <a:rPr lang="de-DE"/>
            </a:br>
            <a:br>
              <a:rPr lang="de-DE"/>
            </a:br>
            <a:r>
              <a:rPr lang="de-DE"/>
              <a:t>Bild einfügen</a:t>
            </a:r>
          </a:p>
        </p:txBody>
      </p:sp>
      <p:sp>
        <p:nvSpPr>
          <p:cNvPr id="11" name="Vertikaler Textplatzhalter 2">
            <a:extLst>
              <a:ext uri="{FF2B5EF4-FFF2-40B4-BE49-F238E27FC236}">
                <a16:creationId xmlns:a16="http://schemas.microsoft.com/office/drawing/2014/main" id="{B6F69319-2835-41B6-A6AA-CC58352AC250}"/>
              </a:ext>
            </a:extLst>
          </p:cNvPr>
          <p:cNvSpPr>
            <a:spLocks noGrp="1"/>
          </p:cNvSpPr>
          <p:nvPr>
            <p:ph type="body" orient="vert" idx="1" hasCustomPrompt="1"/>
          </p:nvPr>
        </p:nvSpPr>
        <p:spPr>
          <a:xfrm>
            <a:off x="949754" y="371486"/>
            <a:ext cx="8144499" cy="1575067"/>
          </a:xfrm>
        </p:spPr>
        <p:txBody>
          <a:bodyPr vert="horz" anchor="b" anchorCtr="0"/>
          <a:lstStyle>
            <a:lvl1pPr>
              <a:lnSpc>
                <a:spcPct val="93000"/>
              </a:lnSpc>
              <a:spcAft>
                <a:spcPts val="0"/>
              </a:spcAft>
              <a:defRPr sz="2600" b="1">
                <a:solidFill>
                  <a:schemeClr val="accent1"/>
                </a:solidFill>
              </a:defRPr>
            </a:lvl1pPr>
            <a:lvl2pPr marL="0" indent="0">
              <a:lnSpc>
                <a:spcPct val="93000"/>
              </a:lnSpc>
              <a:spcBef>
                <a:spcPts val="0"/>
              </a:spcBef>
              <a:buFont typeface="Arial" panose="020B0604020202020204" pitchFamily="34" charset="0"/>
              <a:buNone/>
              <a:defRPr sz="2600" b="0">
                <a:solidFill>
                  <a:schemeClr val="accent1"/>
                </a:solidFill>
              </a:defRPr>
            </a:lvl2pPr>
            <a:lvl3pPr marL="0" indent="0">
              <a:lnSpc>
                <a:spcPct val="93000"/>
              </a:lnSpc>
              <a:spcBef>
                <a:spcPts val="0"/>
              </a:spcBef>
              <a:buNone/>
              <a:defRPr sz="2600" b="0">
                <a:solidFill>
                  <a:schemeClr val="accent1"/>
                </a:solidFill>
              </a:defRPr>
            </a:lvl3pPr>
            <a:lvl4pPr marL="0" indent="0">
              <a:lnSpc>
                <a:spcPct val="93000"/>
              </a:lnSpc>
              <a:spcBef>
                <a:spcPts val="0"/>
              </a:spcBef>
              <a:buNone/>
              <a:defRPr sz="2600" b="0">
                <a:solidFill>
                  <a:schemeClr val="accent1"/>
                </a:solidFill>
              </a:defRPr>
            </a:lvl4pPr>
            <a:lvl5pPr marL="0" indent="0">
              <a:lnSpc>
                <a:spcPct val="93000"/>
              </a:lnSpc>
              <a:spcBef>
                <a:spcPts val="0"/>
              </a:spcBef>
              <a:buNone/>
              <a:defRPr sz="2600" b="0">
                <a:solidFill>
                  <a:schemeClr val="accent1"/>
                </a:solidFill>
              </a:defRPr>
            </a:lvl5pPr>
            <a:lvl6pPr marL="0" indent="0">
              <a:lnSpc>
                <a:spcPct val="93000"/>
              </a:lnSpc>
              <a:spcBef>
                <a:spcPts val="0"/>
              </a:spcBef>
              <a:buNone/>
              <a:defRPr sz="2600" b="0">
                <a:solidFill>
                  <a:schemeClr val="accent1"/>
                </a:solidFill>
              </a:defRPr>
            </a:lvl6pPr>
            <a:lvl7pPr marL="0" indent="0">
              <a:lnSpc>
                <a:spcPct val="93000"/>
              </a:lnSpc>
              <a:spcBef>
                <a:spcPts val="0"/>
              </a:spcBef>
              <a:buNone/>
              <a:defRPr sz="2600" b="0">
                <a:solidFill>
                  <a:schemeClr val="accent1"/>
                </a:solidFill>
              </a:defRPr>
            </a:lvl7pPr>
            <a:lvl8pPr marL="0" indent="0">
              <a:lnSpc>
                <a:spcPct val="93000"/>
              </a:lnSpc>
              <a:spcBef>
                <a:spcPts val="0"/>
              </a:spcBef>
              <a:buNone/>
              <a:defRPr sz="2600" b="0">
                <a:solidFill>
                  <a:schemeClr val="accent1"/>
                </a:solidFill>
              </a:defRPr>
            </a:lvl8pPr>
            <a:lvl9pPr marL="0" indent="0">
              <a:lnSpc>
                <a:spcPct val="93000"/>
              </a:lnSpc>
              <a:spcBef>
                <a:spcPts val="0"/>
              </a:spcBef>
              <a:buNone/>
              <a:defRPr sz="2600" b="0">
                <a:solidFill>
                  <a:schemeClr val="accent1"/>
                </a:solidFill>
              </a:defRPr>
            </a:lvl9pPr>
          </a:lstStyle>
          <a:p>
            <a:pPr lvl="0"/>
            <a:r>
              <a:rPr lang="de-DE"/>
              <a:t>Kapiteltitel</a:t>
            </a:r>
          </a:p>
          <a:p>
            <a:pPr lvl="1"/>
            <a:r>
              <a:rPr lang="de-DE"/>
              <a:t>Zweite Ebene</a:t>
            </a:r>
          </a:p>
        </p:txBody>
      </p:sp>
      <p:sp>
        <p:nvSpPr>
          <p:cNvPr id="2" name="Fußzeilenplatzhalter 1">
            <a:extLst>
              <a:ext uri="{FF2B5EF4-FFF2-40B4-BE49-F238E27FC236}">
                <a16:creationId xmlns:a16="http://schemas.microsoft.com/office/drawing/2014/main" id="{9682B63F-B2D7-4DBF-A34D-CB7E8DA23A5B}"/>
              </a:ext>
            </a:extLst>
          </p:cNvPr>
          <p:cNvSpPr>
            <a:spLocks noGrp="1"/>
          </p:cNvSpPr>
          <p:nvPr>
            <p:ph type="ftr" sz="quarter" idx="18"/>
          </p:nvPr>
        </p:nvSpPr>
        <p:spPr/>
        <p:txBody>
          <a:bodyPr/>
          <a:lstStyle/>
          <a:p>
            <a:r>
              <a:rPr lang="de-DE"/>
              <a:t>Quelle/Fußnote/“Kleingedrucktes“</a:t>
            </a:r>
          </a:p>
        </p:txBody>
      </p:sp>
      <p:pic>
        <p:nvPicPr>
          <p:cNvPr id="9" name="Logo">
            <a:extLst>
              <a:ext uri="{FF2B5EF4-FFF2-40B4-BE49-F238E27FC236}">
                <a16:creationId xmlns:a16="http://schemas.microsoft.com/office/drawing/2014/main" id="{72AD2249-4E80-49C6-89F1-B94D3B0214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6443" y="1017431"/>
            <a:ext cx="1620000" cy="907200"/>
          </a:xfrm>
          <a:prstGeom prst="rect">
            <a:avLst/>
          </a:prstGeom>
        </p:spPr>
      </p:pic>
    </p:spTree>
    <p:extLst>
      <p:ext uri="{BB962C8B-B14F-4D97-AF65-F5344CB8AC3E}">
        <p14:creationId xmlns:p14="http://schemas.microsoft.com/office/powerpoint/2010/main" val="3242474093"/>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34">
          <p15:clr>
            <a:srgbClr val="FBAE40"/>
          </p15:clr>
        </p15:guide>
        <p15:guide id="4" orient="horz" pos="1394">
          <p15:clr>
            <a:srgbClr val="FBAE40"/>
          </p15:clr>
        </p15:guide>
        <p15:guide id="5" orient="horz" pos="4230">
          <p15:clr>
            <a:srgbClr val="FBAE40"/>
          </p15:clr>
        </p15:guide>
        <p15:guide id="6" orient="horz" pos="451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9" name="Vertikaler Textplatzhalter 2">
            <a:extLst>
              <a:ext uri="{FF2B5EF4-FFF2-40B4-BE49-F238E27FC236}">
                <a16:creationId xmlns:a16="http://schemas.microsoft.com/office/drawing/2014/main" id="{138B204E-3F1E-4C46-AD2F-A3749ED30198}"/>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32" name="Textplatzhalter 31">
            <a:extLst>
              <a:ext uri="{FF2B5EF4-FFF2-40B4-BE49-F238E27FC236}">
                <a16:creationId xmlns:a16="http://schemas.microsoft.com/office/drawing/2014/main" id="{42060019-5294-4E77-A8D7-B701FA491AF7}"/>
              </a:ext>
            </a:extLst>
          </p:cNvPr>
          <p:cNvSpPr>
            <a:spLocks noGrp="1"/>
          </p:cNvSpPr>
          <p:nvPr>
            <p:ph type="body" sz="quarter" idx="12" hasCustomPrompt="1"/>
          </p:nvPr>
        </p:nvSpPr>
        <p:spPr>
          <a:xfrm>
            <a:off x="949325" y="135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3" name="Textplatzhalter 31">
            <a:extLst>
              <a:ext uri="{FF2B5EF4-FFF2-40B4-BE49-F238E27FC236}">
                <a16:creationId xmlns:a16="http://schemas.microsoft.com/office/drawing/2014/main" id="{DD34DF98-DCFB-44EA-813F-024A7680F179}"/>
              </a:ext>
            </a:extLst>
          </p:cNvPr>
          <p:cNvSpPr>
            <a:spLocks noGrp="1"/>
          </p:cNvSpPr>
          <p:nvPr>
            <p:ph type="body" sz="quarter" idx="13" hasCustomPrompt="1"/>
          </p:nvPr>
        </p:nvSpPr>
        <p:spPr>
          <a:xfrm>
            <a:off x="1854034" y="135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34" name="Textplatzhalter 31">
            <a:extLst>
              <a:ext uri="{FF2B5EF4-FFF2-40B4-BE49-F238E27FC236}">
                <a16:creationId xmlns:a16="http://schemas.microsoft.com/office/drawing/2014/main" id="{B0FEF390-8149-4061-8DC9-2C4CBFEBC0D2}"/>
              </a:ext>
            </a:extLst>
          </p:cNvPr>
          <p:cNvSpPr>
            <a:spLocks noGrp="1"/>
          </p:cNvSpPr>
          <p:nvPr>
            <p:ph type="body" sz="quarter" idx="14" hasCustomPrompt="1"/>
          </p:nvPr>
        </p:nvSpPr>
        <p:spPr>
          <a:xfrm>
            <a:off x="949325" y="567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5" name="Textplatzhalter 31">
            <a:extLst>
              <a:ext uri="{FF2B5EF4-FFF2-40B4-BE49-F238E27FC236}">
                <a16:creationId xmlns:a16="http://schemas.microsoft.com/office/drawing/2014/main" id="{B9BCA4A3-A98D-4F52-BBF6-3C27F1CA3C07}"/>
              </a:ext>
            </a:extLst>
          </p:cNvPr>
          <p:cNvSpPr>
            <a:spLocks noGrp="1"/>
          </p:cNvSpPr>
          <p:nvPr>
            <p:ph type="body" sz="quarter" idx="15" hasCustomPrompt="1"/>
          </p:nvPr>
        </p:nvSpPr>
        <p:spPr>
          <a:xfrm>
            <a:off x="1854034" y="567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36" name="Textplatzhalter 31">
            <a:extLst>
              <a:ext uri="{FF2B5EF4-FFF2-40B4-BE49-F238E27FC236}">
                <a16:creationId xmlns:a16="http://schemas.microsoft.com/office/drawing/2014/main" id="{34EF4B82-DFD9-4EAE-BDAA-1DC371D43C59}"/>
              </a:ext>
            </a:extLst>
          </p:cNvPr>
          <p:cNvSpPr>
            <a:spLocks noGrp="1"/>
          </p:cNvSpPr>
          <p:nvPr>
            <p:ph type="body" sz="quarter" idx="16" hasCustomPrompt="1"/>
          </p:nvPr>
        </p:nvSpPr>
        <p:spPr>
          <a:xfrm>
            <a:off x="949325" y="495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7" name="Textplatzhalter 31">
            <a:extLst>
              <a:ext uri="{FF2B5EF4-FFF2-40B4-BE49-F238E27FC236}">
                <a16:creationId xmlns:a16="http://schemas.microsoft.com/office/drawing/2014/main" id="{0776E701-60AE-496A-B97D-FC68524FDB86}"/>
              </a:ext>
            </a:extLst>
          </p:cNvPr>
          <p:cNvSpPr>
            <a:spLocks noGrp="1"/>
          </p:cNvSpPr>
          <p:nvPr>
            <p:ph type="body" sz="quarter" idx="17" hasCustomPrompt="1"/>
          </p:nvPr>
        </p:nvSpPr>
        <p:spPr>
          <a:xfrm>
            <a:off x="1854034" y="495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38" name="Textplatzhalter 31">
            <a:extLst>
              <a:ext uri="{FF2B5EF4-FFF2-40B4-BE49-F238E27FC236}">
                <a16:creationId xmlns:a16="http://schemas.microsoft.com/office/drawing/2014/main" id="{B963DF51-DB2D-4324-8EAE-F4B6EBB82710}"/>
              </a:ext>
            </a:extLst>
          </p:cNvPr>
          <p:cNvSpPr>
            <a:spLocks noGrp="1"/>
          </p:cNvSpPr>
          <p:nvPr>
            <p:ph type="body" sz="quarter" idx="18" hasCustomPrompt="1"/>
          </p:nvPr>
        </p:nvSpPr>
        <p:spPr>
          <a:xfrm>
            <a:off x="949325" y="423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9" name="Textplatzhalter 31">
            <a:extLst>
              <a:ext uri="{FF2B5EF4-FFF2-40B4-BE49-F238E27FC236}">
                <a16:creationId xmlns:a16="http://schemas.microsoft.com/office/drawing/2014/main" id="{AB91434B-A9F1-43F1-834E-A5D46A33EA24}"/>
              </a:ext>
            </a:extLst>
          </p:cNvPr>
          <p:cNvSpPr>
            <a:spLocks noGrp="1"/>
          </p:cNvSpPr>
          <p:nvPr>
            <p:ph type="body" sz="quarter" idx="19" hasCustomPrompt="1"/>
          </p:nvPr>
        </p:nvSpPr>
        <p:spPr>
          <a:xfrm>
            <a:off x="1854034" y="423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40" name="Textplatzhalter 31">
            <a:extLst>
              <a:ext uri="{FF2B5EF4-FFF2-40B4-BE49-F238E27FC236}">
                <a16:creationId xmlns:a16="http://schemas.microsoft.com/office/drawing/2014/main" id="{1C85B988-1DBA-4EA5-B616-32B1798C3774}"/>
              </a:ext>
            </a:extLst>
          </p:cNvPr>
          <p:cNvSpPr>
            <a:spLocks noGrp="1"/>
          </p:cNvSpPr>
          <p:nvPr>
            <p:ph type="body" sz="quarter" idx="20" hasCustomPrompt="1"/>
          </p:nvPr>
        </p:nvSpPr>
        <p:spPr>
          <a:xfrm>
            <a:off x="949325" y="351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1" name="Textplatzhalter 31">
            <a:extLst>
              <a:ext uri="{FF2B5EF4-FFF2-40B4-BE49-F238E27FC236}">
                <a16:creationId xmlns:a16="http://schemas.microsoft.com/office/drawing/2014/main" id="{AA2A50E2-FA55-4FE6-99B1-CDE8372672B0}"/>
              </a:ext>
            </a:extLst>
          </p:cNvPr>
          <p:cNvSpPr>
            <a:spLocks noGrp="1"/>
          </p:cNvSpPr>
          <p:nvPr>
            <p:ph type="body" sz="quarter" idx="21" hasCustomPrompt="1"/>
          </p:nvPr>
        </p:nvSpPr>
        <p:spPr>
          <a:xfrm>
            <a:off x="1854034" y="351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42" name="Textplatzhalter 31">
            <a:extLst>
              <a:ext uri="{FF2B5EF4-FFF2-40B4-BE49-F238E27FC236}">
                <a16:creationId xmlns:a16="http://schemas.microsoft.com/office/drawing/2014/main" id="{B6B9E22C-1EA3-4EEB-A845-5A5A37F1BF19}"/>
              </a:ext>
            </a:extLst>
          </p:cNvPr>
          <p:cNvSpPr>
            <a:spLocks noGrp="1"/>
          </p:cNvSpPr>
          <p:nvPr>
            <p:ph type="body" sz="quarter" idx="22" hasCustomPrompt="1"/>
          </p:nvPr>
        </p:nvSpPr>
        <p:spPr>
          <a:xfrm>
            <a:off x="949325" y="279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3" name="Textplatzhalter 31">
            <a:extLst>
              <a:ext uri="{FF2B5EF4-FFF2-40B4-BE49-F238E27FC236}">
                <a16:creationId xmlns:a16="http://schemas.microsoft.com/office/drawing/2014/main" id="{04490B33-0897-48A1-A972-35E7AED5F285}"/>
              </a:ext>
            </a:extLst>
          </p:cNvPr>
          <p:cNvSpPr>
            <a:spLocks noGrp="1"/>
          </p:cNvSpPr>
          <p:nvPr>
            <p:ph type="body" sz="quarter" idx="23" hasCustomPrompt="1"/>
          </p:nvPr>
        </p:nvSpPr>
        <p:spPr>
          <a:xfrm>
            <a:off x="1854034" y="279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44" name="Textplatzhalter 31">
            <a:extLst>
              <a:ext uri="{FF2B5EF4-FFF2-40B4-BE49-F238E27FC236}">
                <a16:creationId xmlns:a16="http://schemas.microsoft.com/office/drawing/2014/main" id="{865A341D-B674-4FD2-B470-461794C7B203}"/>
              </a:ext>
            </a:extLst>
          </p:cNvPr>
          <p:cNvSpPr>
            <a:spLocks noGrp="1"/>
          </p:cNvSpPr>
          <p:nvPr>
            <p:ph type="body" sz="quarter" idx="24" hasCustomPrompt="1"/>
          </p:nvPr>
        </p:nvSpPr>
        <p:spPr>
          <a:xfrm>
            <a:off x="949325" y="207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5" name="Textplatzhalter 31">
            <a:extLst>
              <a:ext uri="{FF2B5EF4-FFF2-40B4-BE49-F238E27FC236}">
                <a16:creationId xmlns:a16="http://schemas.microsoft.com/office/drawing/2014/main" id="{179788D6-6552-426B-85C2-8F2472C34AFF}"/>
              </a:ext>
            </a:extLst>
          </p:cNvPr>
          <p:cNvSpPr>
            <a:spLocks noGrp="1"/>
          </p:cNvSpPr>
          <p:nvPr>
            <p:ph type="body" sz="quarter" idx="25" hasCustomPrompt="1"/>
          </p:nvPr>
        </p:nvSpPr>
        <p:spPr>
          <a:xfrm>
            <a:off x="1854034" y="2077313"/>
            <a:ext cx="10631653"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Kapitel</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5014DF2D-0C77-4512-912B-C2C6EF088BF0}"/>
              </a:ext>
            </a:extLst>
          </p:cNvPr>
          <p:cNvSpPr>
            <a:spLocks noGrp="1"/>
          </p:cNvSpPr>
          <p:nvPr>
            <p:ph type="ftr" sz="quarter" idx="26"/>
          </p:nvPr>
        </p:nvSpPr>
        <p:spPr/>
        <p:txBody>
          <a:bodyPr/>
          <a:lstStyle/>
          <a:p>
            <a:r>
              <a:rPr lang="de-DE"/>
              <a:t>Quelle/Fußnote/“Kleingedrucktes“</a:t>
            </a:r>
          </a:p>
        </p:txBody>
      </p:sp>
    </p:spTree>
    <p:extLst>
      <p:ext uri="{BB962C8B-B14F-4D97-AF65-F5344CB8AC3E}">
        <p14:creationId xmlns:p14="http://schemas.microsoft.com/office/powerpoint/2010/main" val="1246361756"/>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5" orient="horz" pos="4286" userDrawn="1">
          <p15:clr>
            <a:srgbClr val="FBAE40"/>
          </p15:clr>
        </p15:guide>
        <p15:guide id="6" orient="horz" pos="4513" userDrawn="1">
          <p15:clr>
            <a:srgbClr val="FBAE40"/>
          </p15:clr>
        </p15:guide>
        <p15:guide id="7" orient="horz" pos="786" userDrawn="1">
          <p15:clr>
            <a:srgbClr val="FBAE40"/>
          </p15:clr>
        </p15:guide>
        <p15:guide id="8" orient="horz" pos="60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seite // max. 8 Person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1" y="1357313"/>
            <a:ext cx="2036125" cy="1800000"/>
          </a:xfrm>
        </p:spPr>
        <p:txBody>
          <a:bodyPr/>
          <a:lstStyle>
            <a:lvl1pPr algn="ctr">
              <a:defRPr/>
            </a:lvl1pPr>
          </a:lstStyle>
          <a:p>
            <a:br>
              <a:rPr lang="de-DE"/>
            </a:br>
            <a:r>
              <a:rPr lang="de-DE"/>
              <a:t>Bild einfügen</a:t>
            </a:r>
          </a:p>
        </p:txBody>
      </p:sp>
      <p:sp>
        <p:nvSpPr>
          <p:cNvPr id="11" name="Bildplatzhalter 2">
            <a:extLst>
              <a:ext uri="{FF2B5EF4-FFF2-40B4-BE49-F238E27FC236}">
                <a16:creationId xmlns:a16="http://schemas.microsoft.com/office/drawing/2014/main" id="{987AA2C3-57B7-44E5-85DD-16A3C56C58B0}"/>
              </a:ext>
            </a:extLst>
          </p:cNvPr>
          <p:cNvSpPr>
            <a:spLocks noGrp="1"/>
          </p:cNvSpPr>
          <p:nvPr>
            <p:ph type="pic" sz="quarter" idx="20" hasCustomPrompt="1"/>
          </p:nvPr>
        </p:nvSpPr>
        <p:spPr>
          <a:xfrm>
            <a:off x="10450317" y="1357313"/>
            <a:ext cx="2036125" cy="1800000"/>
          </a:xfrm>
        </p:spPr>
        <p:txBody>
          <a:bodyPr/>
          <a:lstStyle>
            <a:lvl1pPr algn="ctr">
              <a:defRPr/>
            </a:lvl1pPr>
          </a:lstStyle>
          <a:p>
            <a:br>
              <a:rPr lang="de-DE"/>
            </a:br>
            <a:r>
              <a:rPr lang="de-DE"/>
              <a:t>Bild einfügen</a:t>
            </a:r>
          </a:p>
        </p:txBody>
      </p:sp>
      <p:sp>
        <p:nvSpPr>
          <p:cNvPr id="12" name="Bildplatzhalter 2">
            <a:extLst>
              <a:ext uri="{FF2B5EF4-FFF2-40B4-BE49-F238E27FC236}">
                <a16:creationId xmlns:a16="http://schemas.microsoft.com/office/drawing/2014/main" id="{9157167B-7703-469A-BCF3-803A44D0B931}"/>
              </a:ext>
            </a:extLst>
          </p:cNvPr>
          <p:cNvSpPr>
            <a:spLocks noGrp="1"/>
          </p:cNvSpPr>
          <p:nvPr>
            <p:ph type="pic" sz="quarter" idx="21" hasCustomPrompt="1"/>
          </p:nvPr>
        </p:nvSpPr>
        <p:spPr>
          <a:xfrm>
            <a:off x="4116609" y="1357313"/>
            <a:ext cx="2036125" cy="1800000"/>
          </a:xfrm>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E6426D8E-E4A2-4999-936B-467D37A5F5BB}"/>
              </a:ext>
            </a:extLst>
          </p:cNvPr>
          <p:cNvSpPr>
            <a:spLocks noGrp="1"/>
          </p:cNvSpPr>
          <p:nvPr>
            <p:ph type="pic" sz="quarter" idx="22" hasCustomPrompt="1"/>
          </p:nvPr>
        </p:nvSpPr>
        <p:spPr>
          <a:xfrm>
            <a:off x="7283463" y="1357313"/>
            <a:ext cx="2036125" cy="1800000"/>
          </a:xfrm>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95E4FE36-3BE9-4CCE-82D5-4B1F2C8E3C0A}"/>
              </a:ext>
            </a:extLst>
          </p:cNvPr>
          <p:cNvSpPr>
            <a:spLocks noGrp="1"/>
          </p:cNvSpPr>
          <p:nvPr>
            <p:ph type="pic" sz="quarter" idx="23" hasCustomPrompt="1"/>
          </p:nvPr>
        </p:nvSpPr>
        <p:spPr>
          <a:xfrm>
            <a:off x="949751" y="4284000"/>
            <a:ext cx="2036125" cy="1800000"/>
          </a:xfrm>
        </p:spPr>
        <p:txBody>
          <a:bodyPr/>
          <a:lstStyle>
            <a:lvl1pPr algn="ctr">
              <a:defRPr/>
            </a:lvl1pPr>
          </a:lstStyle>
          <a:p>
            <a:br>
              <a:rPr lang="de-DE"/>
            </a:br>
            <a:r>
              <a:rPr lang="de-DE"/>
              <a:t>Bild einfügen</a:t>
            </a:r>
          </a:p>
        </p:txBody>
      </p:sp>
      <p:sp>
        <p:nvSpPr>
          <p:cNvPr id="15" name="Bildplatzhalter 2">
            <a:extLst>
              <a:ext uri="{FF2B5EF4-FFF2-40B4-BE49-F238E27FC236}">
                <a16:creationId xmlns:a16="http://schemas.microsoft.com/office/drawing/2014/main" id="{8F214FA2-94F5-49CB-97C2-2309549519C9}"/>
              </a:ext>
            </a:extLst>
          </p:cNvPr>
          <p:cNvSpPr>
            <a:spLocks noGrp="1"/>
          </p:cNvSpPr>
          <p:nvPr>
            <p:ph type="pic" sz="quarter" idx="24" hasCustomPrompt="1"/>
          </p:nvPr>
        </p:nvSpPr>
        <p:spPr>
          <a:xfrm>
            <a:off x="10450317" y="4284000"/>
            <a:ext cx="2036125" cy="1800000"/>
          </a:xfrm>
        </p:spPr>
        <p:txBody>
          <a:bodyPr/>
          <a:lstStyle>
            <a:lvl1pPr algn="ctr">
              <a:defRPr/>
            </a:lvl1pPr>
          </a:lstStyle>
          <a:p>
            <a:br>
              <a:rPr lang="de-DE"/>
            </a:br>
            <a:r>
              <a:rPr lang="de-DE"/>
              <a:t>Bild einfügen</a:t>
            </a:r>
          </a:p>
        </p:txBody>
      </p:sp>
      <p:sp>
        <p:nvSpPr>
          <p:cNvPr id="16" name="Bildplatzhalter 2">
            <a:extLst>
              <a:ext uri="{FF2B5EF4-FFF2-40B4-BE49-F238E27FC236}">
                <a16:creationId xmlns:a16="http://schemas.microsoft.com/office/drawing/2014/main" id="{1BC7DF64-125C-4836-A71A-E897B4D78BEA}"/>
              </a:ext>
            </a:extLst>
          </p:cNvPr>
          <p:cNvSpPr>
            <a:spLocks noGrp="1"/>
          </p:cNvSpPr>
          <p:nvPr>
            <p:ph type="pic" sz="quarter" idx="25" hasCustomPrompt="1"/>
          </p:nvPr>
        </p:nvSpPr>
        <p:spPr>
          <a:xfrm>
            <a:off x="4116609" y="4284000"/>
            <a:ext cx="2036125" cy="1800000"/>
          </a:xfrm>
        </p:spPr>
        <p:txBody>
          <a:bodyPr/>
          <a:lstStyle>
            <a:lvl1pPr algn="ctr">
              <a:defRPr/>
            </a:lvl1pPr>
          </a:lstStyle>
          <a:p>
            <a:br>
              <a:rPr lang="de-DE"/>
            </a:br>
            <a:r>
              <a:rPr lang="de-DE"/>
              <a:t>Bild einfügen</a:t>
            </a:r>
          </a:p>
        </p:txBody>
      </p:sp>
      <p:sp>
        <p:nvSpPr>
          <p:cNvPr id="17" name="Bildplatzhalter 2">
            <a:extLst>
              <a:ext uri="{FF2B5EF4-FFF2-40B4-BE49-F238E27FC236}">
                <a16:creationId xmlns:a16="http://schemas.microsoft.com/office/drawing/2014/main" id="{955B59C7-0421-4D0C-A765-24225E68B5BD}"/>
              </a:ext>
            </a:extLst>
          </p:cNvPr>
          <p:cNvSpPr>
            <a:spLocks noGrp="1"/>
          </p:cNvSpPr>
          <p:nvPr>
            <p:ph type="pic" sz="quarter" idx="26" hasCustomPrompt="1"/>
          </p:nvPr>
        </p:nvSpPr>
        <p:spPr>
          <a:xfrm>
            <a:off x="7283463" y="4284000"/>
            <a:ext cx="2036125" cy="1800000"/>
          </a:xfrm>
        </p:spPr>
        <p:txBody>
          <a:bodyPr/>
          <a:lstStyle>
            <a:lvl1pPr algn="ctr">
              <a:defRPr/>
            </a:lvl1pPr>
          </a:lstStyle>
          <a:p>
            <a:br>
              <a:rPr lang="de-DE"/>
            </a:br>
            <a:r>
              <a:rPr lang="de-DE"/>
              <a:t>Bild einfügen</a:t>
            </a:r>
          </a:p>
        </p:txBody>
      </p:sp>
      <p:sp>
        <p:nvSpPr>
          <p:cNvPr id="20" name="Vertikaler Textplatzhalter 2">
            <a:extLst>
              <a:ext uri="{FF2B5EF4-FFF2-40B4-BE49-F238E27FC236}">
                <a16:creationId xmlns:a16="http://schemas.microsoft.com/office/drawing/2014/main" id="{1B8C5EF7-4184-41F4-8E17-73176EC78D73}"/>
              </a:ext>
            </a:extLst>
          </p:cNvPr>
          <p:cNvSpPr>
            <a:spLocks noGrp="1"/>
          </p:cNvSpPr>
          <p:nvPr>
            <p:ph type="body" orient="vert" idx="1" hasCustomPrompt="1"/>
          </p:nvPr>
        </p:nvSpPr>
        <p:spPr>
          <a:xfrm>
            <a:off x="949751"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1" name="Vertikaler Textplatzhalter 2">
            <a:extLst>
              <a:ext uri="{FF2B5EF4-FFF2-40B4-BE49-F238E27FC236}">
                <a16:creationId xmlns:a16="http://schemas.microsoft.com/office/drawing/2014/main" id="{F189D0D1-BBAC-4785-B638-487CFCD48E96}"/>
              </a:ext>
            </a:extLst>
          </p:cNvPr>
          <p:cNvSpPr>
            <a:spLocks noGrp="1"/>
          </p:cNvSpPr>
          <p:nvPr>
            <p:ph type="body" orient="vert" idx="27" hasCustomPrompt="1"/>
          </p:nvPr>
        </p:nvSpPr>
        <p:spPr>
          <a:xfrm>
            <a:off x="4116609"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2" name="Vertikaler Textplatzhalter 2">
            <a:extLst>
              <a:ext uri="{FF2B5EF4-FFF2-40B4-BE49-F238E27FC236}">
                <a16:creationId xmlns:a16="http://schemas.microsoft.com/office/drawing/2014/main" id="{0F0523BB-513F-43BF-839D-1068D961AE77}"/>
              </a:ext>
            </a:extLst>
          </p:cNvPr>
          <p:cNvSpPr>
            <a:spLocks noGrp="1"/>
          </p:cNvSpPr>
          <p:nvPr>
            <p:ph type="body" orient="vert" idx="28" hasCustomPrompt="1"/>
          </p:nvPr>
        </p:nvSpPr>
        <p:spPr>
          <a:xfrm>
            <a:off x="7283463"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3" name="Vertikaler Textplatzhalter 2">
            <a:extLst>
              <a:ext uri="{FF2B5EF4-FFF2-40B4-BE49-F238E27FC236}">
                <a16:creationId xmlns:a16="http://schemas.microsoft.com/office/drawing/2014/main" id="{957E4B3F-E565-460A-8D3B-8DEC7FD26200}"/>
              </a:ext>
            </a:extLst>
          </p:cNvPr>
          <p:cNvSpPr>
            <a:spLocks noGrp="1"/>
          </p:cNvSpPr>
          <p:nvPr>
            <p:ph type="body" orient="vert" idx="29" hasCustomPrompt="1"/>
          </p:nvPr>
        </p:nvSpPr>
        <p:spPr>
          <a:xfrm>
            <a:off x="10450317"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4" name="Vertikaler Textplatzhalter 2">
            <a:extLst>
              <a:ext uri="{FF2B5EF4-FFF2-40B4-BE49-F238E27FC236}">
                <a16:creationId xmlns:a16="http://schemas.microsoft.com/office/drawing/2014/main" id="{EF8FCF1A-EC6B-4C1C-8CD8-98CAE4FFD844}"/>
              </a:ext>
            </a:extLst>
          </p:cNvPr>
          <p:cNvSpPr>
            <a:spLocks noGrp="1"/>
          </p:cNvSpPr>
          <p:nvPr>
            <p:ph type="body" orient="vert" idx="30" hasCustomPrompt="1"/>
          </p:nvPr>
        </p:nvSpPr>
        <p:spPr>
          <a:xfrm>
            <a:off x="949751" y="6173569"/>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5" name="Vertikaler Textplatzhalter 2">
            <a:extLst>
              <a:ext uri="{FF2B5EF4-FFF2-40B4-BE49-F238E27FC236}">
                <a16:creationId xmlns:a16="http://schemas.microsoft.com/office/drawing/2014/main" id="{951D40CD-7B21-45DD-9230-2AF736CEC09D}"/>
              </a:ext>
            </a:extLst>
          </p:cNvPr>
          <p:cNvSpPr>
            <a:spLocks noGrp="1"/>
          </p:cNvSpPr>
          <p:nvPr>
            <p:ph type="body" orient="vert" idx="31" hasCustomPrompt="1"/>
          </p:nvPr>
        </p:nvSpPr>
        <p:spPr>
          <a:xfrm>
            <a:off x="4116609"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6" name="Vertikaler Textplatzhalter 2">
            <a:extLst>
              <a:ext uri="{FF2B5EF4-FFF2-40B4-BE49-F238E27FC236}">
                <a16:creationId xmlns:a16="http://schemas.microsoft.com/office/drawing/2014/main" id="{4664689F-9C02-4CB5-A0E3-D02546939F87}"/>
              </a:ext>
            </a:extLst>
          </p:cNvPr>
          <p:cNvSpPr>
            <a:spLocks noGrp="1"/>
          </p:cNvSpPr>
          <p:nvPr>
            <p:ph type="body" orient="vert" idx="32" hasCustomPrompt="1"/>
          </p:nvPr>
        </p:nvSpPr>
        <p:spPr>
          <a:xfrm>
            <a:off x="7283463"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7" name="Vertikaler Textplatzhalter 2">
            <a:extLst>
              <a:ext uri="{FF2B5EF4-FFF2-40B4-BE49-F238E27FC236}">
                <a16:creationId xmlns:a16="http://schemas.microsoft.com/office/drawing/2014/main" id="{3C9109AE-69BA-4330-993F-F347AFB63179}"/>
              </a:ext>
            </a:extLst>
          </p:cNvPr>
          <p:cNvSpPr>
            <a:spLocks noGrp="1"/>
          </p:cNvSpPr>
          <p:nvPr>
            <p:ph type="body" orient="vert" idx="33" hasCustomPrompt="1"/>
          </p:nvPr>
        </p:nvSpPr>
        <p:spPr>
          <a:xfrm>
            <a:off x="10450317"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accent4"/>
                </a:solidFill>
              </a:defRPr>
            </a:lvl3pPr>
            <a:lvl4pPr marL="0" indent="0">
              <a:lnSpc>
                <a:spcPct val="120000"/>
              </a:lnSpc>
              <a:spcBef>
                <a:spcPts val="0"/>
              </a:spcBef>
              <a:buFont typeface="Arial" panose="020B0604020202020204" pitchFamily="34" charset="0"/>
              <a:buNone/>
              <a:defRPr sz="1000">
                <a:solidFill>
                  <a:schemeClr val="accent4"/>
                </a:solidFill>
              </a:defRPr>
            </a:lvl4pPr>
            <a:lvl5pPr marL="0" indent="0">
              <a:lnSpc>
                <a:spcPct val="120000"/>
              </a:lnSpc>
              <a:spcBef>
                <a:spcPts val="0"/>
              </a:spcBef>
              <a:buFont typeface="Arial" panose="020B0604020202020204" pitchFamily="34" charset="0"/>
              <a:buNone/>
              <a:defRPr sz="1000">
                <a:solidFill>
                  <a:schemeClr val="accent4"/>
                </a:solidFill>
              </a:defRPr>
            </a:lvl5pPr>
            <a:lvl6pPr marL="0" indent="0">
              <a:lnSpc>
                <a:spcPct val="120000"/>
              </a:lnSpc>
              <a:spcBef>
                <a:spcPts val="0"/>
              </a:spcBef>
              <a:buFont typeface="Arial" panose="020B0604020202020204" pitchFamily="34" charset="0"/>
              <a:buNone/>
              <a:defRPr sz="1000">
                <a:solidFill>
                  <a:schemeClr val="accent4"/>
                </a:solidFill>
              </a:defRPr>
            </a:lvl6pPr>
            <a:lvl7pPr marL="0" indent="0">
              <a:lnSpc>
                <a:spcPct val="120000"/>
              </a:lnSpc>
              <a:spcBef>
                <a:spcPts val="0"/>
              </a:spcBef>
              <a:buFont typeface="Arial" panose="020B0604020202020204" pitchFamily="34" charset="0"/>
              <a:buNone/>
              <a:defRPr sz="1000">
                <a:solidFill>
                  <a:schemeClr val="accent4"/>
                </a:solidFill>
              </a:defRPr>
            </a:lvl7pPr>
            <a:lvl8pPr marL="0" indent="0">
              <a:lnSpc>
                <a:spcPct val="120000"/>
              </a:lnSpc>
              <a:spcBef>
                <a:spcPts val="0"/>
              </a:spcBef>
              <a:buFont typeface="Arial" panose="020B0604020202020204" pitchFamily="34" charset="0"/>
              <a:buNone/>
              <a:defRPr sz="1000">
                <a:solidFill>
                  <a:schemeClr val="accent4"/>
                </a:solidFill>
              </a:defRPr>
            </a:lvl8pPr>
            <a:lvl9pPr marL="0" indent="0">
              <a:lnSpc>
                <a:spcPct val="120000"/>
              </a:lnSpc>
              <a:spcBef>
                <a:spcPts val="0"/>
              </a:spcBef>
              <a:buFont typeface="Arial" panose="020B0604020202020204" pitchFamily="34" charset="0"/>
              <a:buNone/>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969E3616-5C3B-4211-AAEE-4ABBDB3A19D5}"/>
              </a:ext>
            </a:extLst>
          </p:cNvPr>
          <p:cNvSpPr>
            <a:spLocks noGrp="1"/>
          </p:cNvSpPr>
          <p:nvPr>
            <p:ph type="ftr" sz="quarter" idx="34"/>
          </p:nvPr>
        </p:nvSpPr>
        <p:spPr/>
        <p:txBody>
          <a:bodyPr/>
          <a:lstStyle/>
          <a:p>
            <a:r>
              <a:rPr lang="de-DE"/>
              <a:t>Quelle/Fußnote/“Kleingedrucktes“</a:t>
            </a:r>
          </a:p>
        </p:txBody>
      </p:sp>
      <p:sp>
        <p:nvSpPr>
          <p:cNvPr id="28" name="Vertikaler Textplatzhalter 2">
            <a:extLst>
              <a:ext uri="{FF2B5EF4-FFF2-40B4-BE49-F238E27FC236}">
                <a16:creationId xmlns:a16="http://schemas.microsoft.com/office/drawing/2014/main" id="{EF76E5C4-F816-4730-B3FC-5FB487FA4E37}"/>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4223612525"/>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457">
          <p15:clr>
            <a:srgbClr val="FBAE40"/>
          </p15:clr>
        </p15:guide>
        <p15:guide id="6" orient="horz" pos="4513">
          <p15:clr>
            <a:srgbClr val="FBAE40"/>
          </p15:clr>
        </p15:guide>
        <p15:guide id="7" orient="horz" pos="3888">
          <p15:clr>
            <a:srgbClr val="FBAE40"/>
          </p15:clr>
        </p15:guide>
        <p15:guide id="8" orient="horz" pos="3833">
          <p15:clr>
            <a:srgbClr val="FBAE40"/>
          </p15:clr>
        </p15:guide>
        <p15:guide id="9" orient="horz" pos="2699">
          <p15:clr>
            <a:srgbClr val="FBAE40"/>
          </p15:clr>
        </p15:guide>
        <p15:guide id="10" orient="horz" pos="2645">
          <p15:clr>
            <a:srgbClr val="FBAE40"/>
          </p15:clr>
        </p15:guide>
        <p15:guide id="11" orient="horz" pos="2076">
          <p15:clr>
            <a:srgbClr val="FBAE40"/>
          </p15:clr>
        </p15:guide>
        <p15:guide id="12" orient="horz" pos="1989">
          <p15:clr>
            <a:srgbClr val="FBAE40"/>
          </p15:clr>
        </p15:guide>
        <p15:guide id="13" pos="1882">
          <p15:clr>
            <a:srgbClr val="FBAE40"/>
          </p15:clr>
        </p15:guide>
        <p15:guide id="14" pos="2593">
          <p15:clr>
            <a:srgbClr val="FBAE40"/>
          </p15:clr>
        </p15:guide>
        <p15:guide id="15" pos="3876">
          <p15:clr>
            <a:srgbClr val="FBAE40"/>
          </p15:clr>
        </p15:guide>
        <p15:guide id="16" pos="4588">
          <p15:clr>
            <a:srgbClr val="FBAE40"/>
          </p15:clr>
        </p15:guide>
        <p15:guide id="17" pos="5871">
          <p15:clr>
            <a:srgbClr val="FBAE40"/>
          </p15:clr>
        </p15:guide>
        <p15:guide id="18" pos="6582">
          <p15:clr>
            <a:srgbClr val="FBAE40"/>
          </p15:clr>
        </p15:guide>
        <p15:guide id="19" orient="horz" pos="603">
          <p15:clr>
            <a:srgbClr val="FBAE40"/>
          </p15:clr>
        </p15:guide>
        <p15:guide id="20" orient="horz" pos="78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seite // max. 4 Person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4" y="1357313"/>
            <a:ext cx="2375479" cy="2160000"/>
          </a:xfrm>
        </p:spPr>
        <p:txBody>
          <a:bodyPr/>
          <a:lstStyle>
            <a:lvl1pPr algn="ctr">
              <a:defRPr/>
            </a:lvl1pPr>
          </a:lstStyle>
          <a:p>
            <a:br>
              <a:rPr lang="de-DE"/>
            </a:br>
            <a:r>
              <a:rPr lang="de-DE"/>
              <a:t>Bild einfügen</a:t>
            </a:r>
          </a:p>
        </p:txBody>
      </p:sp>
      <p:sp>
        <p:nvSpPr>
          <p:cNvPr id="28" name="Bildplatzhalter 2">
            <a:extLst>
              <a:ext uri="{FF2B5EF4-FFF2-40B4-BE49-F238E27FC236}">
                <a16:creationId xmlns:a16="http://schemas.microsoft.com/office/drawing/2014/main" id="{3B715288-24A5-4D8F-9B6D-D209C6E02EC8}"/>
              </a:ext>
            </a:extLst>
          </p:cNvPr>
          <p:cNvSpPr>
            <a:spLocks noGrp="1"/>
          </p:cNvSpPr>
          <p:nvPr>
            <p:ph type="pic" sz="quarter" idx="20" hasCustomPrompt="1"/>
          </p:nvPr>
        </p:nvSpPr>
        <p:spPr>
          <a:xfrm>
            <a:off x="10110964" y="1357313"/>
            <a:ext cx="2375479" cy="2160000"/>
          </a:xfrm>
        </p:spPr>
        <p:txBody>
          <a:bodyPr/>
          <a:lstStyle>
            <a:lvl1pPr algn="ctr">
              <a:defRPr/>
            </a:lvl1pPr>
          </a:lstStyle>
          <a:p>
            <a:br>
              <a:rPr lang="de-DE"/>
            </a:br>
            <a:r>
              <a:rPr lang="de-DE"/>
              <a:t>Bild einfügen</a:t>
            </a:r>
          </a:p>
        </p:txBody>
      </p:sp>
      <p:sp>
        <p:nvSpPr>
          <p:cNvPr id="29" name="Bildplatzhalter 2">
            <a:extLst>
              <a:ext uri="{FF2B5EF4-FFF2-40B4-BE49-F238E27FC236}">
                <a16:creationId xmlns:a16="http://schemas.microsoft.com/office/drawing/2014/main" id="{91E43A7C-115D-4DE2-91D4-206E2DDD9E96}"/>
              </a:ext>
            </a:extLst>
          </p:cNvPr>
          <p:cNvSpPr>
            <a:spLocks noGrp="1"/>
          </p:cNvSpPr>
          <p:nvPr>
            <p:ph type="pic" sz="quarter" idx="21" hasCustomPrompt="1"/>
          </p:nvPr>
        </p:nvSpPr>
        <p:spPr>
          <a:xfrm>
            <a:off x="4003490" y="1357313"/>
            <a:ext cx="2375479" cy="2160000"/>
          </a:xfrm>
        </p:spPr>
        <p:txBody>
          <a:bodyPr/>
          <a:lstStyle>
            <a:lvl1pPr algn="ctr">
              <a:defRPr/>
            </a:lvl1pPr>
          </a:lstStyle>
          <a:p>
            <a:br>
              <a:rPr lang="de-DE"/>
            </a:br>
            <a:r>
              <a:rPr lang="de-DE"/>
              <a:t>Bild einfügen</a:t>
            </a:r>
          </a:p>
        </p:txBody>
      </p:sp>
      <p:sp>
        <p:nvSpPr>
          <p:cNvPr id="30" name="Bildplatzhalter 2">
            <a:extLst>
              <a:ext uri="{FF2B5EF4-FFF2-40B4-BE49-F238E27FC236}">
                <a16:creationId xmlns:a16="http://schemas.microsoft.com/office/drawing/2014/main" id="{41D069A6-428E-4223-891F-955EE6916072}"/>
              </a:ext>
            </a:extLst>
          </p:cNvPr>
          <p:cNvSpPr>
            <a:spLocks noGrp="1"/>
          </p:cNvSpPr>
          <p:nvPr>
            <p:ph type="pic" sz="quarter" idx="22" hasCustomPrompt="1"/>
          </p:nvPr>
        </p:nvSpPr>
        <p:spPr>
          <a:xfrm>
            <a:off x="7057227" y="1357313"/>
            <a:ext cx="2375479" cy="2160000"/>
          </a:xfrm>
        </p:spPr>
        <p:txBody>
          <a:bodyPr/>
          <a:lstStyle>
            <a:lvl1pPr algn="ctr">
              <a:defRPr/>
            </a:lvl1pPr>
          </a:lstStyle>
          <a:p>
            <a:br>
              <a:rPr lang="de-DE"/>
            </a:br>
            <a:r>
              <a:rPr lang="de-DE"/>
              <a:t>Bild einfügen</a:t>
            </a:r>
          </a:p>
        </p:txBody>
      </p:sp>
      <p:sp>
        <p:nvSpPr>
          <p:cNvPr id="31" name="Vertikaler Textplatzhalter 2">
            <a:extLst>
              <a:ext uri="{FF2B5EF4-FFF2-40B4-BE49-F238E27FC236}">
                <a16:creationId xmlns:a16="http://schemas.microsoft.com/office/drawing/2014/main" id="{83FC904D-5BCE-4E3B-8388-19EA2E4718E9}"/>
              </a:ext>
            </a:extLst>
          </p:cNvPr>
          <p:cNvSpPr>
            <a:spLocks noGrp="1"/>
          </p:cNvSpPr>
          <p:nvPr>
            <p:ph type="body" orient="vert" idx="23" hasCustomPrompt="1"/>
          </p:nvPr>
        </p:nvSpPr>
        <p:spPr>
          <a:xfrm>
            <a:off x="4004521" y="3734870"/>
            <a:ext cx="2373394"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accent4"/>
                </a:solidFill>
              </a:defRPr>
            </a:lvl3pPr>
            <a:lvl4pPr marL="143997" indent="-143997">
              <a:lnSpc>
                <a:spcPct val="114000"/>
              </a:lnSpc>
              <a:spcBef>
                <a:spcPts val="0"/>
              </a:spcBef>
              <a:buFont typeface="Wingdings" panose="05000000000000000000" pitchFamily="2" charset="2"/>
              <a:buChar char="§"/>
              <a:defRPr sz="1000">
                <a:solidFill>
                  <a:schemeClr val="accent4"/>
                </a:solidFill>
              </a:defRPr>
            </a:lvl4pPr>
            <a:lvl5pPr marL="143997" indent="-143997">
              <a:lnSpc>
                <a:spcPct val="114000"/>
              </a:lnSpc>
              <a:spcBef>
                <a:spcPts val="0"/>
              </a:spcBef>
              <a:buFont typeface="Wingdings" panose="05000000000000000000" pitchFamily="2" charset="2"/>
              <a:buChar char="§"/>
              <a:defRPr sz="1000">
                <a:solidFill>
                  <a:schemeClr val="accent4"/>
                </a:solidFill>
              </a:defRPr>
            </a:lvl5pPr>
            <a:lvl6pPr marL="143997" indent="-143997">
              <a:lnSpc>
                <a:spcPct val="114000"/>
              </a:lnSpc>
              <a:spcBef>
                <a:spcPts val="0"/>
              </a:spcBef>
              <a:buFont typeface="Wingdings" panose="05000000000000000000" pitchFamily="2" charset="2"/>
              <a:buChar char="§"/>
              <a:defRPr sz="1000">
                <a:solidFill>
                  <a:schemeClr val="accent4"/>
                </a:solidFill>
              </a:defRPr>
            </a:lvl6pPr>
            <a:lvl7pPr marL="143997" indent="-143997">
              <a:lnSpc>
                <a:spcPct val="114000"/>
              </a:lnSpc>
              <a:spcBef>
                <a:spcPts val="0"/>
              </a:spcBef>
              <a:buFont typeface="Wingdings" panose="05000000000000000000" pitchFamily="2" charset="2"/>
              <a:buChar char="§"/>
              <a:defRPr sz="1000">
                <a:solidFill>
                  <a:schemeClr val="accent4"/>
                </a:solidFill>
              </a:defRPr>
            </a:lvl7pPr>
            <a:lvl8pPr marL="143997" indent="-143997">
              <a:lnSpc>
                <a:spcPct val="114000"/>
              </a:lnSpc>
              <a:spcBef>
                <a:spcPts val="0"/>
              </a:spcBef>
              <a:buFont typeface="Wingdings" panose="05000000000000000000" pitchFamily="2" charset="2"/>
              <a:buChar char="§"/>
              <a:defRPr sz="1000">
                <a:solidFill>
                  <a:schemeClr val="accent4"/>
                </a:solidFill>
              </a:defRPr>
            </a:lvl8pPr>
            <a:lvl9pPr marL="143997" indent="-143997">
              <a:lnSpc>
                <a:spcPct val="114000"/>
              </a:lnSpc>
              <a:spcBef>
                <a:spcPts val="0"/>
              </a:spcBef>
              <a:buFont typeface="Wingdings" panose="05000000000000000000" pitchFamily="2" charset="2"/>
              <a:buChar char="§"/>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2" name="Vertikaler Textplatzhalter 2">
            <a:extLst>
              <a:ext uri="{FF2B5EF4-FFF2-40B4-BE49-F238E27FC236}">
                <a16:creationId xmlns:a16="http://schemas.microsoft.com/office/drawing/2014/main" id="{1D100F8C-7066-4916-B6E1-D129EF5CD5EB}"/>
              </a:ext>
            </a:extLst>
          </p:cNvPr>
          <p:cNvSpPr>
            <a:spLocks noGrp="1"/>
          </p:cNvSpPr>
          <p:nvPr>
            <p:ph type="body" orient="vert" idx="24" hasCustomPrompt="1"/>
          </p:nvPr>
        </p:nvSpPr>
        <p:spPr>
          <a:xfrm>
            <a:off x="7058279" y="3734870"/>
            <a:ext cx="2374426"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accent4"/>
                </a:solidFill>
              </a:defRPr>
            </a:lvl3pPr>
            <a:lvl4pPr marL="143997" indent="-143997">
              <a:lnSpc>
                <a:spcPct val="114000"/>
              </a:lnSpc>
              <a:spcBef>
                <a:spcPts val="0"/>
              </a:spcBef>
              <a:buFont typeface="Wingdings" panose="05000000000000000000" pitchFamily="2" charset="2"/>
              <a:buChar char="§"/>
              <a:defRPr sz="1000">
                <a:solidFill>
                  <a:schemeClr val="accent4"/>
                </a:solidFill>
              </a:defRPr>
            </a:lvl4pPr>
            <a:lvl5pPr marL="143997" indent="-143997">
              <a:lnSpc>
                <a:spcPct val="114000"/>
              </a:lnSpc>
              <a:spcBef>
                <a:spcPts val="0"/>
              </a:spcBef>
              <a:buFont typeface="Wingdings" panose="05000000000000000000" pitchFamily="2" charset="2"/>
              <a:buChar char="§"/>
              <a:defRPr sz="1000">
                <a:solidFill>
                  <a:schemeClr val="accent4"/>
                </a:solidFill>
              </a:defRPr>
            </a:lvl5pPr>
            <a:lvl6pPr marL="143997" indent="-143997">
              <a:lnSpc>
                <a:spcPct val="114000"/>
              </a:lnSpc>
              <a:spcBef>
                <a:spcPts val="0"/>
              </a:spcBef>
              <a:buFont typeface="Wingdings" panose="05000000000000000000" pitchFamily="2" charset="2"/>
              <a:buChar char="§"/>
              <a:defRPr sz="1000">
                <a:solidFill>
                  <a:schemeClr val="accent4"/>
                </a:solidFill>
              </a:defRPr>
            </a:lvl6pPr>
            <a:lvl7pPr marL="143997" indent="-143997">
              <a:lnSpc>
                <a:spcPct val="114000"/>
              </a:lnSpc>
              <a:spcBef>
                <a:spcPts val="0"/>
              </a:spcBef>
              <a:buFont typeface="Wingdings" panose="05000000000000000000" pitchFamily="2" charset="2"/>
              <a:buChar char="§"/>
              <a:defRPr sz="1000">
                <a:solidFill>
                  <a:schemeClr val="accent4"/>
                </a:solidFill>
              </a:defRPr>
            </a:lvl7pPr>
            <a:lvl8pPr marL="143997" indent="-143997">
              <a:lnSpc>
                <a:spcPct val="114000"/>
              </a:lnSpc>
              <a:spcBef>
                <a:spcPts val="0"/>
              </a:spcBef>
              <a:buFont typeface="Wingdings" panose="05000000000000000000" pitchFamily="2" charset="2"/>
              <a:buChar char="§"/>
              <a:defRPr sz="1000">
                <a:solidFill>
                  <a:schemeClr val="accent4"/>
                </a:solidFill>
              </a:defRPr>
            </a:lvl8pPr>
            <a:lvl9pPr marL="143997" indent="-143997">
              <a:lnSpc>
                <a:spcPct val="114000"/>
              </a:lnSpc>
              <a:spcBef>
                <a:spcPts val="0"/>
              </a:spcBef>
              <a:buFont typeface="Wingdings" panose="05000000000000000000" pitchFamily="2" charset="2"/>
              <a:buChar char="§"/>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3" name="Vertikaler Textplatzhalter 2">
            <a:extLst>
              <a:ext uri="{FF2B5EF4-FFF2-40B4-BE49-F238E27FC236}">
                <a16:creationId xmlns:a16="http://schemas.microsoft.com/office/drawing/2014/main" id="{E0AF2728-4A49-422C-B924-4EA8CA49CEBC}"/>
              </a:ext>
            </a:extLst>
          </p:cNvPr>
          <p:cNvSpPr>
            <a:spLocks noGrp="1"/>
          </p:cNvSpPr>
          <p:nvPr>
            <p:ph type="body" orient="vert" idx="25" hasCustomPrompt="1"/>
          </p:nvPr>
        </p:nvSpPr>
        <p:spPr>
          <a:xfrm>
            <a:off x="10110963" y="3734870"/>
            <a:ext cx="2374426"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accent4"/>
                </a:solidFill>
              </a:defRPr>
            </a:lvl3pPr>
            <a:lvl4pPr marL="143997" indent="-143997">
              <a:lnSpc>
                <a:spcPct val="114000"/>
              </a:lnSpc>
              <a:spcBef>
                <a:spcPts val="0"/>
              </a:spcBef>
              <a:buFont typeface="Wingdings" panose="05000000000000000000" pitchFamily="2" charset="2"/>
              <a:buChar char="§"/>
              <a:defRPr sz="1000">
                <a:solidFill>
                  <a:schemeClr val="accent4"/>
                </a:solidFill>
              </a:defRPr>
            </a:lvl4pPr>
            <a:lvl5pPr marL="143997" indent="-143997">
              <a:lnSpc>
                <a:spcPct val="114000"/>
              </a:lnSpc>
              <a:spcBef>
                <a:spcPts val="0"/>
              </a:spcBef>
              <a:buFont typeface="Wingdings" panose="05000000000000000000" pitchFamily="2" charset="2"/>
              <a:buChar char="§"/>
              <a:defRPr sz="1000">
                <a:solidFill>
                  <a:schemeClr val="accent4"/>
                </a:solidFill>
              </a:defRPr>
            </a:lvl5pPr>
            <a:lvl6pPr marL="143997" indent="-143997">
              <a:lnSpc>
                <a:spcPct val="114000"/>
              </a:lnSpc>
              <a:spcBef>
                <a:spcPts val="0"/>
              </a:spcBef>
              <a:buFont typeface="Wingdings" panose="05000000000000000000" pitchFamily="2" charset="2"/>
              <a:buChar char="§"/>
              <a:defRPr sz="1000">
                <a:solidFill>
                  <a:schemeClr val="accent4"/>
                </a:solidFill>
              </a:defRPr>
            </a:lvl6pPr>
            <a:lvl7pPr marL="143997" indent="-143997">
              <a:lnSpc>
                <a:spcPct val="114000"/>
              </a:lnSpc>
              <a:spcBef>
                <a:spcPts val="0"/>
              </a:spcBef>
              <a:buFont typeface="Wingdings" panose="05000000000000000000" pitchFamily="2" charset="2"/>
              <a:buChar char="§"/>
              <a:defRPr sz="1000">
                <a:solidFill>
                  <a:schemeClr val="accent4"/>
                </a:solidFill>
              </a:defRPr>
            </a:lvl7pPr>
            <a:lvl8pPr marL="143997" indent="-143997">
              <a:lnSpc>
                <a:spcPct val="114000"/>
              </a:lnSpc>
              <a:spcBef>
                <a:spcPts val="0"/>
              </a:spcBef>
              <a:buFont typeface="Wingdings" panose="05000000000000000000" pitchFamily="2" charset="2"/>
              <a:buChar char="§"/>
              <a:defRPr sz="1000">
                <a:solidFill>
                  <a:schemeClr val="accent4"/>
                </a:solidFill>
              </a:defRPr>
            </a:lvl8pPr>
            <a:lvl9pPr marL="143997" indent="-143997">
              <a:lnSpc>
                <a:spcPct val="114000"/>
              </a:lnSpc>
              <a:spcBef>
                <a:spcPts val="0"/>
              </a:spcBef>
              <a:buFont typeface="Wingdings" panose="05000000000000000000" pitchFamily="2" charset="2"/>
              <a:buChar char="§"/>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0" name="Vertikaler Textplatzhalter 2">
            <a:extLst>
              <a:ext uri="{FF2B5EF4-FFF2-40B4-BE49-F238E27FC236}">
                <a16:creationId xmlns:a16="http://schemas.microsoft.com/office/drawing/2014/main" id="{1B8C5EF7-4184-41F4-8E17-73176EC78D73}"/>
              </a:ext>
            </a:extLst>
          </p:cNvPr>
          <p:cNvSpPr>
            <a:spLocks noGrp="1"/>
          </p:cNvSpPr>
          <p:nvPr>
            <p:ph type="body" orient="vert" idx="1" hasCustomPrompt="1"/>
          </p:nvPr>
        </p:nvSpPr>
        <p:spPr>
          <a:xfrm>
            <a:off x="950804" y="3734870"/>
            <a:ext cx="2375322"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accent4"/>
                </a:solidFill>
              </a:defRPr>
            </a:lvl3pPr>
            <a:lvl4pPr marL="143997" indent="-143997">
              <a:lnSpc>
                <a:spcPct val="114000"/>
              </a:lnSpc>
              <a:spcBef>
                <a:spcPts val="0"/>
              </a:spcBef>
              <a:buFont typeface="Wingdings" panose="05000000000000000000" pitchFamily="2" charset="2"/>
              <a:buChar char="§"/>
              <a:defRPr sz="1000">
                <a:solidFill>
                  <a:schemeClr val="accent4"/>
                </a:solidFill>
              </a:defRPr>
            </a:lvl4pPr>
            <a:lvl5pPr marL="143997" indent="-143997">
              <a:lnSpc>
                <a:spcPct val="114000"/>
              </a:lnSpc>
              <a:spcBef>
                <a:spcPts val="0"/>
              </a:spcBef>
              <a:buFont typeface="Wingdings" panose="05000000000000000000" pitchFamily="2" charset="2"/>
              <a:buChar char="§"/>
              <a:defRPr sz="1000">
                <a:solidFill>
                  <a:schemeClr val="accent4"/>
                </a:solidFill>
              </a:defRPr>
            </a:lvl5pPr>
            <a:lvl6pPr marL="143997" indent="-143997">
              <a:lnSpc>
                <a:spcPct val="114000"/>
              </a:lnSpc>
              <a:spcBef>
                <a:spcPts val="0"/>
              </a:spcBef>
              <a:buFont typeface="Wingdings" panose="05000000000000000000" pitchFamily="2" charset="2"/>
              <a:buChar char="§"/>
              <a:defRPr sz="1000">
                <a:solidFill>
                  <a:schemeClr val="accent4"/>
                </a:solidFill>
              </a:defRPr>
            </a:lvl6pPr>
            <a:lvl7pPr marL="143997" indent="-143997">
              <a:lnSpc>
                <a:spcPct val="114000"/>
              </a:lnSpc>
              <a:spcBef>
                <a:spcPts val="0"/>
              </a:spcBef>
              <a:buFont typeface="Wingdings" panose="05000000000000000000" pitchFamily="2" charset="2"/>
              <a:buChar char="§"/>
              <a:defRPr sz="1000">
                <a:solidFill>
                  <a:schemeClr val="accent4"/>
                </a:solidFill>
              </a:defRPr>
            </a:lvl7pPr>
            <a:lvl8pPr marL="143997" indent="-143997">
              <a:lnSpc>
                <a:spcPct val="114000"/>
              </a:lnSpc>
              <a:spcBef>
                <a:spcPts val="0"/>
              </a:spcBef>
              <a:buFont typeface="Wingdings" panose="05000000000000000000" pitchFamily="2" charset="2"/>
              <a:buChar char="§"/>
              <a:defRPr sz="1000">
                <a:solidFill>
                  <a:schemeClr val="accent4"/>
                </a:solidFill>
              </a:defRPr>
            </a:lvl8pPr>
            <a:lvl9pPr marL="143997" indent="-143997">
              <a:lnSpc>
                <a:spcPct val="114000"/>
              </a:lnSpc>
              <a:spcBef>
                <a:spcPts val="0"/>
              </a:spcBef>
              <a:buFont typeface="Wingdings" panose="05000000000000000000" pitchFamily="2" charset="2"/>
              <a:buChar char="§"/>
              <a:defRPr sz="1000">
                <a:solidFill>
                  <a:schemeClr val="accent4"/>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cxnSp>
        <p:nvCxnSpPr>
          <p:cNvPr id="4" name="Linie">
            <a:extLst>
              <a:ext uri="{FF2B5EF4-FFF2-40B4-BE49-F238E27FC236}">
                <a16:creationId xmlns:a16="http://schemas.microsoft.com/office/drawing/2014/main" id="{59816E71-B2CA-44CE-A95B-08C87E96D319}"/>
              </a:ext>
            </a:extLst>
          </p:cNvPr>
          <p:cNvCxnSpPr/>
          <p:nvPr userDrawn="1"/>
        </p:nvCxnSpPr>
        <p:spPr>
          <a:xfrm>
            <a:off x="950191"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Linie">
            <a:extLst>
              <a:ext uri="{FF2B5EF4-FFF2-40B4-BE49-F238E27FC236}">
                <a16:creationId xmlns:a16="http://schemas.microsoft.com/office/drawing/2014/main" id="{0BB69BF8-EF70-4BDE-87D3-83AFDE84F960}"/>
              </a:ext>
            </a:extLst>
          </p:cNvPr>
          <p:cNvCxnSpPr/>
          <p:nvPr userDrawn="1"/>
        </p:nvCxnSpPr>
        <p:spPr>
          <a:xfrm>
            <a:off x="4003490"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Linie">
            <a:extLst>
              <a:ext uri="{FF2B5EF4-FFF2-40B4-BE49-F238E27FC236}">
                <a16:creationId xmlns:a16="http://schemas.microsoft.com/office/drawing/2014/main" id="{876F5390-690D-4D5B-93A9-F720F7FE957F}"/>
              </a:ext>
            </a:extLst>
          </p:cNvPr>
          <p:cNvCxnSpPr/>
          <p:nvPr userDrawn="1"/>
        </p:nvCxnSpPr>
        <p:spPr>
          <a:xfrm>
            <a:off x="7057227"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Linie">
            <a:extLst>
              <a:ext uri="{FF2B5EF4-FFF2-40B4-BE49-F238E27FC236}">
                <a16:creationId xmlns:a16="http://schemas.microsoft.com/office/drawing/2014/main" id="{DB7645B9-03EB-4175-8BFE-ECD80762E82A}"/>
              </a:ext>
            </a:extLst>
          </p:cNvPr>
          <p:cNvCxnSpPr/>
          <p:nvPr userDrawn="1"/>
        </p:nvCxnSpPr>
        <p:spPr>
          <a:xfrm>
            <a:off x="10110964"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3BBD9D24-A7A4-44EA-BE28-7899560C1EFF}"/>
              </a:ext>
            </a:extLst>
          </p:cNvPr>
          <p:cNvSpPr>
            <a:spLocks noGrp="1"/>
          </p:cNvSpPr>
          <p:nvPr>
            <p:ph type="ftr" sz="quarter" idx="26"/>
          </p:nvPr>
        </p:nvSpPr>
        <p:spPr/>
        <p:txBody>
          <a:bodyPr/>
          <a:lstStyle/>
          <a:p>
            <a:r>
              <a:rPr lang="de-DE"/>
              <a:t>Quelle/Fußnote/“Kleingedrucktes“</a:t>
            </a:r>
          </a:p>
        </p:txBody>
      </p:sp>
      <p:sp>
        <p:nvSpPr>
          <p:cNvPr id="17" name="Vertikaler Textplatzhalter 2">
            <a:extLst>
              <a:ext uri="{FF2B5EF4-FFF2-40B4-BE49-F238E27FC236}">
                <a16:creationId xmlns:a16="http://schemas.microsoft.com/office/drawing/2014/main" id="{94C78936-24D2-478E-B81C-0C895D91934A}"/>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1211861592"/>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12" orient="horz" pos="2217">
          <p15:clr>
            <a:srgbClr val="FBAE40"/>
          </p15:clr>
        </p15:guide>
        <p15:guide id="13" orient="horz" pos="3578">
          <p15:clr>
            <a:srgbClr val="FBAE40"/>
          </p15:clr>
        </p15:guide>
        <p15:guide id="14" orient="horz" pos="2352">
          <p15:clr>
            <a:srgbClr val="FBAE40"/>
          </p15:clr>
        </p15:guide>
        <p15:guide id="15" pos="2095">
          <p15:clr>
            <a:srgbClr val="FBAE40"/>
          </p15:clr>
        </p15:guide>
        <p15:guide id="16" pos="2523">
          <p15:clr>
            <a:srgbClr val="FBAE40"/>
          </p15:clr>
        </p15:guide>
        <p15:guide id="17" pos="4019">
          <p15:clr>
            <a:srgbClr val="FBAE40"/>
          </p15:clr>
        </p15:guide>
        <p15:guide id="18" pos="4446">
          <p15:clr>
            <a:srgbClr val="FBAE40"/>
          </p15:clr>
        </p15:guide>
        <p15:guide id="19" pos="6369">
          <p15:clr>
            <a:srgbClr val="FBAE40"/>
          </p15:clr>
        </p15:guide>
        <p15:guide id="20" pos="5942">
          <p15:clr>
            <a:srgbClr val="FBAE40"/>
          </p15:clr>
        </p15:guide>
        <p15:guide id="21" orient="horz" pos="603">
          <p15:clr>
            <a:srgbClr val="FBAE40"/>
          </p15:clr>
        </p15:guide>
        <p15:guide id="22" orient="horz" pos="78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ferenzfolie // max. 6 Referenzen">
    <p:spTree>
      <p:nvGrpSpPr>
        <p:cNvPr id="1" name=""/>
        <p:cNvGrpSpPr/>
        <p:nvPr/>
      </p:nvGrpSpPr>
      <p:grpSpPr>
        <a:xfrm>
          <a:off x="0" y="0"/>
          <a:ext cx="0" cy="0"/>
          <a:chOff x="0" y="0"/>
          <a:chExt cx="0" cy="0"/>
        </a:xfrm>
      </p:grpSpPr>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3571663" y="1356240"/>
            <a:ext cx="3060000" cy="162107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44" name="Vertikaler Textplatzhalter 2">
            <a:extLst>
              <a:ext uri="{FF2B5EF4-FFF2-40B4-BE49-F238E27FC236}">
                <a16:creationId xmlns:a16="http://schemas.microsoft.com/office/drawing/2014/main" id="{05BEDF57-F50F-4CB9-BB51-BAF24DDA53F0}"/>
              </a:ext>
            </a:extLst>
          </p:cNvPr>
          <p:cNvSpPr>
            <a:spLocks noGrp="1"/>
          </p:cNvSpPr>
          <p:nvPr>
            <p:ph type="body" orient="vert" idx="27" hasCustomPrompt="1"/>
          </p:nvPr>
        </p:nvSpPr>
        <p:spPr>
          <a:xfrm>
            <a:off x="3571664" y="3269067"/>
            <a:ext cx="3060000" cy="162000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45" name="Vertikaler Textplatzhalter 2">
            <a:extLst>
              <a:ext uri="{FF2B5EF4-FFF2-40B4-BE49-F238E27FC236}">
                <a16:creationId xmlns:a16="http://schemas.microsoft.com/office/drawing/2014/main" id="{DC12EB37-B39A-45FF-8D1A-6EA9B0AB82B2}"/>
              </a:ext>
            </a:extLst>
          </p:cNvPr>
          <p:cNvSpPr>
            <a:spLocks noGrp="1"/>
          </p:cNvSpPr>
          <p:nvPr>
            <p:ph type="body" orient="vert" idx="28" hasCustomPrompt="1"/>
          </p:nvPr>
        </p:nvSpPr>
        <p:spPr>
          <a:xfrm>
            <a:off x="3571664" y="5180825"/>
            <a:ext cx="3060000" cy="1623212"/>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19" name="Bildplatzhalter 2">
            <a:extLst>
              <a:ext uri="{FF2B5EF4-FFF2-40B4-BE49-F238E27FC236}">
                <a16:creationId xmlns:a16="http://schemas.microsoft.com/office/drawing/2014/main" id="{F2FD9762-047F-4522-993C-226EC71A7ECC}"/>
              </a:ext>
            </a:extLst>
          </p:cNvPr>
          <p:cNvSpPr>
            <a:spLocks noGrp="1"/>
          </p:cNvSpPr>
          <p:nvPr>
            <p:ph type="pic" sz="quarter" idx="21" hasCustomPrompt="1"/>
          </p:nvPr>
        </p:nvSpPr>
        <p:spPr>
          <a:xfrm>
            <a:off x="949325" y="5182965"/>
            <a:ext cx="2520000" cy="1620000"/>
          </a:xfrm>
        </p:spPr>
        <p:txBody>
          <a:bodyPr/>
          <a:lstStyle>
            <a:lvl1pPr algn="ctr">
              <a:defRPr/>
            </a:lvl1pPr>
          </a:lstStyle>
          <a:p>
            <a:br>
              <a:rPr lang="de-DE"/>
            </a:br>
            <a:r>
              <a:rPr lang="de-DE"/>
              <a:t>Bild einfügen</a:t>
            </a:r>
          </a:p>
        </p:txBody>
      </p:sp>
      <p:sp>
        <p:nvSpPr>
          <p:cNvPr id="26" name="Bildplatzhalter 2">
            <a:extLst>
              <a:ext uri="{FF2B5EF4-FFF2-40B4-BE49-F238E27FC236}">
                <a16:creationId xmlns:a16="http://schemas.microsoft.com/office/drawing/2014/main" id="{FF820272-F110-467C-931F-35074D83FBA9}"/>
              </a:ext>
            </a:extLst>
          </p:cNvPr>
          <p:cNvSpPr>
            <a:spLocks noGrp="1"/>
          </p:cNvSpPr>
          <p:nvPr>
            <p:ph type="pic" sz="quarter" idx="24" hasCustomPrompt="1"/>
          </p:nvPr>
        </p:nvSpPr>
        <p:spPr>
          <a:xfrm>
            <a:off x="950400" y="3270138"/>
            <a:ext cx="2520000" cy="1620000"/>
          </a:xfrm>
        </p:spPr>
        <p:txBody>
          <a:bodyPr/>
          <a:lstStyle>
            <a:lvl1pPr algn="ctr">
              <a:defRPr/>
            </a:lvl1pPr>
          </a:lstStyle>
          <a:p>
            <a:br>
              <a:rPr lang="de-DE"/>
            </a:br>
            <a:r>
              <a:rPr lang="de-DE"/>
              <a:t>Bild einfügen</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50400" y="1357311"/>
            <a:ext cx="2520000" cy="1620000"/>
          </a:xfrm>
        </p:spPr>
        <p:txBody>
          <a:bodyPr/>
          <a:lstStyle>
            <a:lvl1pPr algn="ctr">
              <a:defRPr/>
            </a:lvl1pPr>
          </a:lstStyle>
          <a:p>
            <a:br>
              <a:rPr lang="de-DE"/>
            </a:br>
            <a:r>
              <a:rPr lang="de-DE"/>
              <a:t>Bild einfügen</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4B9CE7BD-2DE9-4AE3-8105-A1E47F86A056}"/>
              </a:ext>
            </a:extLst>
          </p:cNvPr>
          <p:cNvSpPr>
            <a:spLocks noGrp="1"/>
          </p:cNvSpPr>
          <p:nvPr>
            <p:ph type="ftr" sz="quarter" idx="30"/>
          </p:nvPr>
        </p:nvSpPr>
        <p:spPr/>
        <p:txBody>
          <a:bodyPr/>
          <a:lstStyle/>
          <a:p>
            <a:r>
              <a:rPr lang="de-DE"/>
              <a:t>Quelle/Fußnote/“Kleingedrucktes“</a:t>
            </a:r>
          </a:p>
        </p:txBody>
      </p:sp>
      <p:sp>
        <p:nvSpPr>
          <p:cNvPr id="28" name="Vertikaler Textplatzhalter 2">
            <a:extLst>
              <a:ext uri="{FF2B5EF4-FFF2-40B4-BE49-F238E27FC236}">
                <a16:creationId xmlns:a16="http://schemas.microsoft.com/office/drawing/2014/main" id="{708E24FD-D04E-4177-8EC1-B1779101852D}"/>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29" name="Vertikaler Textplatzhalter 2">
            <a:extLst>
              <a:ext uri="{FF2B5EF4-FFF2-40B4-BE49-F238E27FC236}">
                <a16:creationId xmlns:a16="http://schemas.microsoft.com/office/drawing/2014/main" id="{B5B2F7D1-068D-4717-A6D6-F9A60BE67922}"/>
              </a:ext>
            </a:extLst>
          </p:cNvPr>
          <p:cNvSpPr>
            <a:spLocks noGrp="1"/>
          </p:cNvSpPr>
          <p:nvPr>
            <p:ph type="body" orient="vert" idx="31" hasCustomPrompt="1"/>
          </p:nvPr>
        </p:nvSpPr>
        <p:spPr>
          <a:xfrm>
            <a:off x="9425687" y="1358260"/>
            <a:ext cx="3060000" cy="162107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0" name="Vertikaler Textplatzhalter 2">
            <a:extLst>
              <a:ext uri="{FF2B5EF4-FFF2-40B4-BE49-F238E27FC236}">
                <a16:creationId xmlns:a16="http://schemas.microsoft.com/office/drawing/2014/main" id="{EC8EA7AA-CB51-4874-B939-55231901A750}"/>
              </a:ext>
            </a:extLst>
          </p:cNvPr>
          <p:cNvSpPr>
            <a:spLocks noGrp="1"/>
          </p:cNvSpPr>
          <p:nvPr>
            <p:ph type="body" orient="vert" idx="32" hasCustomPrompt="1"/>
          </p:nvPr>
        </p:nvSpPr>
        <p:spPr>
          <a:xfrm>
            <a:off x="9425688" y="3271087"/>
            <a:ext cx="3060000" cy="162000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1" name="Vertikaler Textplatzhalter 2">
            <a:extLst>
              <a:ext uri="{FF2B5EF4-FFF2-40B4-BE49-F238E27FC236}">
                <a16:creationId xmlns:a16="http://schemas.microsoft.com/office/drawing/2014/main" id="{088FE3F9-9189-4432-92E3-D5527033C76E}"/>
              </a:ext>
            </a:extLst>
          </p:cNvPr>
          <p:cNvSpPr>
            <a:spLocks noGrp="1"/>
          </p:cNvSpPr>
          <p:nvPr>
            <p:ph type="body" orient="vert" idx="33" hasCustomPrompt="1"/>
          </p:nvPr>
        </p:nvSpPr>
        <p:spPr>
          <a:xfrm>
            <a:off x="9425688" y="5182845"/>
            <a:ext cx="3060000" cy="1623212"/>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accent4"/>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2" name="Bildplatzhalter 2">
            <a:extLst>
              <a:ext uri="{FF2B5EF4-FFF2-40B4-BE49-F238E27FC236}">
                <a16:creationId xmlns:a16="http://schemas.microsoft.com/office/drawing/2014/main" id="{ACF467FE-E423-4F9E-9CC9-307707FC8D1D}"/>
              </a:ext>
            </a:extLst>
          </p:cNvPr>
          <p:cNvSpPr>
            <a:spLocks noGrp="1"/>
          </p:cNvSpPr>
          <p:nvPr>
            <p:ph type="pic" sz="quarter" idx="34" hasCustomPrompt="1"/>
          </p:nvPr>
        </p:nvSpPr>
        <p:spPr>
          <a:xfrm>
            <a:off x="6803349" y="5184985"/>
            <a:ext cx="2520000" cy="1620000"/>
          </a:xfrm>
        </p:spPr>
        <p:txBody>
          <a:bodyPr/>
          <a:lstStyle>
            <a:lvl1pPr algn="ctr">
              <a:defRPr/>
            </a:lvl1pPr>
          </a:lstStyle>
          <a:p>
            <a:br>
              <a:rPr lang="de-DE"/>
            </a:br>
            <a:r>
              <a:rPr lang="de-DE"/>
              <a:t>Bild einfügen</a:t>
            </a:r>
          </a:p>
        </p:txBody>
      </p:sp>
      <p:sp>
        <p:nvSpPr>
          <p:cNvPr id="33" name="Bildplatzhalter 2">
            <a:extLst>
              <a:ext uri="{FF2B5EF4-FFF2-40B4-BE49-F238E27FC236}">
                <a16:creationId xmlns:a16="http://schemas.microsoft.com/office/drawing/2014/main" id="{4D5D406C-3F07-46C6-BE93-9F31744A06E7}"/>
              </a:ext>
            </a:extLst>
          </p:cNvPr>
          <p:cNvSpPr>
            <a:spLocks noGrp="1"/>
          </p:cNvSpPr>
          <p:nvPr>
            <p:ph type="pic" sz="quarter" idx="35" hasCustomPrompt="1"/>
          </p:nvPr>
        </p:nvSpPr>
        <p:spPr>
          <a:xfrm>
            <a:off x="6804424" y="3272158"/>
            <a:ext cx="2520000" cy="1620000"/>
          </a:xfrm>
        </p:spPr>
        <p:txBody>
          <a:bodyPr/>
          <a:lstStyle>
            <a:lvl1pPr algn="ctr">
              <a:defRPr/>
            </a:lvl1pPr>
          </a:lstStyle>
          <a:p>
            <a:br>
              <a:rPr lang="de-DE"/>
            </a:br>
            <a:r>
              <a:rPr lang="de-DE"/>
              <a:t>Bild einfügen</a:t>
            </a:r>
          </a:p>
        </p:txBody>
      </p:sp>
      <p:sp>
        <p:nvSpPr>
          <p:cNvPr id="34" name="Bildplatzhalter 2">
            <a:extLst>
              <a:ext uri="{FF2B5EF4-FFF2-40B4-BE49-F238E27FC236}">
                <a16:creationId xmlns:a16="http://schemas.microsoft.com/office/drawing/2014/main" id="{196D2C15-BAF7-4697-B481-C30450CEE563}"/>
              </a:ext>
            </a:extLst>
          </p:cNvPr>
          <p:cNvSpPr>
            <a:spLocks noGrp="1"/>
          </p:cNvSpPr>
          <p:nvPr>
            <p:ph type="pic" sz="quarter" idx="36" hasCustomPrompt="1"/>
          </p:nvPr>
        </p:nvSpPr>
        <p:spPr>
          <a:xfrm>
            <a:off x="6804424" y="1359331"/>
            <a:ext cx="2520000" cy="1620000"/>
          </a:xfrm>
        </p:spPr>
        <p:txBody>
          <a:bodyPr/>
          <a:lstStyle>
            <a:lvl1pPr algn="ctr">
              <a:defRPr/>
            </a:lvl1pPr>
          </a:lstStyle>
          <a:p>
            <a:br>
              <a:rPr lang="de-DE"/>
            </a:br>
            <a:r>
              <a:rPr lang="de-DE"/>
              <a:t>Bild einfügen</a:t>
            </a:r>
          </a:p>
        </p:txBody>
      </p:sp>
    </p:spTree>
    <p:extLst>
      <p:ext uri="{BB962C8B-B14F-4D97-AF65-F5344CB8AC3E}">
        <p14:creationId xmlns:p14="http://schemas.microsoft.com/office/powerpoint/2010/main" val="2018584858"/>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11" orient="horz" pos="1877">
          <p15:clr>
            <a:srgbClr val="FBAE40"/>
          </p15:clr>
        </p15:guide>
        <p15:guide id="12" orient="horz" pos="2060">
          <p15:clr>
            <a:srgbClr val="FBAE40"/>
          </p15:clr>
        </p15:guide>
        <p15:guide id="15" orient="horz" pos="3081">
          <p15:clr>
            <a:srgbClr val="FBAE40"/>
          </p15:clr>
        </p15:guide>
        <p15:guide id="16" orient="horz" pos="3264">
          <p15:clr>
            <a:srgbClr val="FBAE40"/>
          </p15:clr>
        </p15:guide>
        <p15:guide id="17" orient="horz" pos="4286">
          <p15:clr>
            <a:srgbClr val="FBAE40"/>
          </p15:clr>
        </p15:guide>
        <p15:guide id="18" orient="horz" pos="603">
          <p15:clr>
            <a:srgbClr val="FBAE40"/>
          </p15:clr>
        </p15:guide>
        <p15:guide id="19" orient="horz" pos="78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ferenzfolie // max. 2 Referenz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8" name="Bildplatzhalter 2">
            <a:extLst>
              <a:ext uri="{FF2B5EF4-FFF2-40B4-BE49-F238E27FC236}">
                <a16:creationId xmlns:a16="http://schemas.microsoft.com/office/drawing/2014/main" id="{0899127F-244D-426E-BD1D-FBC4FF92F5AC}"/>
              </a:ext>
            </a:extLst>
          </p:cNvPr>
          <p:cNvSpPr>
            <a:spLocks noGrp="1"/>
          </p:cNvSpPr>
          <p:nvPr>
            <p:ph type="pic" sz="quarter" idx="20" hasCustomPrompt="1"/>
          </p:nvPr>
        </p:nvSpPr>
        <p:spPr>
          <a:xfrm>
            <a:off x="7056775" y="1357313"/>
            <a:ext cx="5429666" cy="2880000"/>
          </a:xfrm>
        </p:spPr>
        <p:txBody>
          <a:bodyPr/>
          <a:lstStyle>
            <a:lvl1pPr algn="ctr">
              <a:defRPr/>
            </a:lvl1pPr>
          </a:lstStyle>
          <a:p>
            <a:br>
              <a:rPr lang="de-DE"/>
            </a:br>
            <a:r>
              <a:rPr lang="de-DE"/>
              <a:t>Bild einfügen</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2" y="1357313"/>
            <a:ext cx="5429666" cy="2880000"/>
          </a:xfrm>
        </p:spPr>
        <p:txBody>
          <a:bodyPr/>
          <a:lstStyle>
            <a:lvl1pPr algn="ctr">
              <a:defRPr/>
            </a:lvl1pPr>
          </a:lstStyle>
          <a:p>
            <a:br>
              <a:rPr lang="de-DE"/>
            </a:br>
            <a:r>
              <a:rPr lang="de-DE"/>
              <a:t>Bild einfügen</a:t>
            </a:r>
          </a:p>
        </p:txBody>
      </p:sp>
      <p:sp>
        <p:nvSpPr>
          <p:cNvPr id="29" name="Vertikaler Textplatzhalter 2">
            <a:extLst>
              <a:ext uri="{FF2B5EF4-FFF2-40B4-BE49-F238E27FC236}">
                <a16:creationId xmlns:a16="http://schemas.microsoft.com/office/drawing/2014/main" id="{363CB1AF-CB35-4401-807E-0706B15F8DC2}"/>
              </a:ext>
            </a:extLst>
          </p:cNvPr>
          <p:cNvSpPr>
            <a:spLocks noGrp="1"/>
          </p:cNvSpPr>
          <p:nvPr>
            <p:ph type="body" orient="vert" idx="21" hasCustomPrompt="1"/>
          </p:nvPr>
        </p:nvSpPr>
        <p:spPr>
          <a:xfrm>
            <a:off x="7056775" y="4601496"/>
            <a:ext cx="5429666" cy="1404000"/>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700"/>
              </a:spcAft>
              <a:buClr>
                <a:schemeClr val="accent4"/>
              </a:buClr>
              <a:buFont typeface="Wingdings" panose="05000000000000000000" pitchFamily="2" charset="2"/>
              <a:buChar char="§"/>
              <a:defRPr sz="1000" spc="0" baseline="0">
                <a:solidFill>
                  <a:schemeClr val="accent4"/>
                </a:solidFill>
              </a:defRPr>
            </a:lvl3pPr>
            <a:lvl4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4pPr>
            <a:lvl5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5pPr>
            <a:lvl6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6pPr>
            <a:lvl7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7pPr>
            <a:lvl8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8pPr>
            <a:lvl9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949752" y="4601496"/>
            <a:ext cx="5429666" cy="1404000"/>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700"/>
              </a:spcAft>
              <a:buClr>
                <a:schemeClr val="accent4"/>
              </a:buClr>
              <a:buFont typeface="Wingdings" panose="05000000000000000000" pitchFamily="2" charset="2"/>
              <a:buChar char="§"/>
              <a:defRPr sz="1000" spc="0" baseline="0">
                <a:solidFill>
                  <a:schemeClr val="accent4"/>
                </a:solidFill>
              </a:defRPr>
            </a:lvl3pPr>
            <a:lvl4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4pPr>
            <a:lvl5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5pPr>
            <a:lvl6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6pPr>
            <a:lvl7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7pPr>
            <a:lvl8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8pPr>
            <a:lvl9pPr marL="143997" indent="-143997">
              <a:lnSpc>
                <a:spcPct val="101000"/>
              </a:lnSpc>
              <a:spcBef>
                <a:spcPts val="0"/>
              </a:spcBef>
              <a:spcAft>
                <a:spcPts val="700"/>
              </a:spcAft>
              <a:buFont typeface="Wingdings" panose="05000000000000000000" pitchFamily="2" charset="2"/>
              <a:buChar char="§"/>
              <a:defRPr sz="1000" spc="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cxnSp>
        <p:nvCxnSpPr>
          <p:cNvPr id="30" name="Linie">
            <a:extLst>
              <a:ext uri="{FF2B5EF4-FFF2-40B4-BE49-F238E27FC236}">
                <a16:creationId xmlns:a16="http://schemas.microsoft.com/office/drawing/2014/main" id="{D949EA81-6B5E-4065-AB1C-35E97230AE9B}"/>
              </a:ext>
            </a:extLst>
          </p:cNvPr>
          <p:cNvCxnSpPr/>
          <p:nvPr userDrawn="1"/>
        </p:nvCxnSpPr>
        <p:spPr>
          <a:xfrm>
            <a:off x="7056775" y="6118388"/>
            <a:ext cx="5429666"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Linie">
            <a:extLst>
              <a:ext uri="{FF2B5EF4-FFF2-40B4-BE49-F238E27FC236}">
                <a16:creationId xmlns:a16="http://schemas.microsoft.com/office/drawing/2014/main" id="{59816E71-B2CA-44CE-A95B-08C87E96D319}"/>
              </a:ext>
            </a:extLst>
          </p:cNvPr>
          <p:cNvCxnSpPr/>
          <p:nvPr userDrawn="1"/>
        </p:nvCxnSpPr>
        <p:spPr>
          <a:xfrm>
            <a:off x="950191" y="6115724"/>
            <a:ext cx="5429666"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C92FB7D6-3397-4E48-ADD1-0D373BB42009}"/>
              </a:ext>
            </a:extLst>
          </p:cNvPr>
          <p:cNvSpPr>
            <a:spLocks noGrp="1"/>
          </p:cNvSpPr>
          <p:nvPr>
            <p:ph type="ftr" sz="quarter" idx="22"/>
          </p:nvPr>
        </p:nvSpPr>
        <p:spPr/>
        <p:txBody>
          <a:bodyPr/>
          <a:lstStyle/>
          <a:p>
            <a:r>
              <a:rPr lang="de-DE"/>
              <a:t>Quelle/Fußnote/“Kleingedrucktes“</a:t>
            </a:r>
          </a:p>
        </p:txBody>
      </p:sp>
      <p:sp>
        <p:nvSpPr>
          <p:cNvPr id="11" name="Vertikaler Textplatzhalter 2">
            <a:extLst>
              <a:ext uri="{FF2B5EF4-FFF2-40B4-BE49-F238E27FC236}">
                <a16:creationId xmlns:a16="http://schemas.microsoft.com/office/drawing/2014/main" id="{171AF638-8F8F-4499-9618-EA8C304647F8}"/>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3127240702"/>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7" pos="4019">
          <p15:clr>
            <a:srgbClr val="FBAE40"/>
          </p15:clr>
        </p15:guide>
        <p15:guide id="8" pos="4444">
          <p15:clr>
            <a:srgbClr val="FBAE40"/>
          </p15:clr>
        </p15:guide>
        <p15:guide id="9" orient="horz" pos="3783">
          <p15:clr>
            <a:srgbClr val="FBAE40"/>
          </p15:clr>
        </p15:guide>
        <p15:guide id="10" orient="horz" pos="2898">
          <p15:clr>
            <a:srgbClr val="FBAE40"/>
          </p15:clr>
        </p15:guide>
        <p15:guide id="11" orient="horz" pos="2670">
          <p15:clr>
            <a:srgbClr val="FBAE40"/>
          </p15:clr>
        </p15:guide>
        <p15:guide id="12" orient="horz" pos="603">
          <p15:clr>
            <a:srgbClr val="FBAE40"/>
          </p15:clr>
        </p15:guide>
        <p15:guide id="13" orient="horz" pos="78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MAC // 3 Spaltig">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cxnSp>
        <p:nvCxnSpPr>
          <p:cNvPr id="24" name="Linie">
            <a:extLst>
              <a:ext uri="{FF2B5EF4-FFF2-40B4-BE49-F238E27FC236}">
                <a16:creationId xmlns:a16="http://schemas.microsoft.com/office/drawing/2014/main" id="{1798D312-4C10-4916-AFA1-B7F31D5FBEC7}"/>
              </a:ext>
            </a:extLst>
          </p:cNvPr>
          <p:cNvCxnSpPr/>
          <p:nvPr userDrawn="1"/>
        </p:nvCxnSpPr>
        <p:spPr>
          <a:xfrm>
            <a:off x="5022324"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Linie">
            <a:extLst>
              <a:ext uri="{FF2B5EF4-FFF2-40B4-BE49-F238E27FC236}">
                <a16:creationId xmlns:a16="http://schemas.microsoft.com/office/drawing/2014/main" id="{21D539BB-DCD1-43A5-8C21-BDA17A38EF3E}"/>
              </a:ext>
            </a:extLst>
          </p:cNvPr>
          <p:cNvCxnSpPr/>
          <p:nvPr userDrawn="1"/>
        </p:nvCxnSpPr>
        <p:spPr>
          <a:xfrm>
            <a:off x="9084305"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Linie">
            <a:extLst>
              <a:ext uri="{FF2B5EF4-FFF2-40B4-BE49-F238E27FC236}">
                <a16:creationId xmlns:a16="http://schemas.microsoft.com/office/drawing/2014/main" id="{59816E71-B2CA-44CE-A95B-08C87E96D319}"/>
              </a:ext>
            </a:extLst>
          </p:cNvPr>
          <p:cNvCxnSpPr/>
          <p:nvPr userDrawn="1"/>
        </p:nvCxnSpPr>
        <p:spPr>
          <a:xfrm>
            <a:off x="950194"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Vertikaler Textplatzhalter 2">
            <a:extLst>
              <a:ext uri="{FF2B5EF4-FFF2-40B4-BE49-F238E27FC236}">
                <a16:creationId xmlns:a16="http://schemas.microsoft.com/office/drawing/2014/main" id="{E6BB2983-A8D9-4D34-B0EA-DB62308DA8D4}"/>
              </a:ext>
            </a:extLst>
          </p:cNvPr>
          <p:cNvSpPr>
            <a:spLocks noGrp="1"/>
          </p:cNvSpPr>
          <p:nvPr>
            <p:ph type="body" orient="vert" idx="22" hasCustomPrompt="1"/>
          </p:nvPr>
        </p:nvSpPr>
        <p:spPr>
          <a:xfrm>
            <a:off x="5022321" y="3345564"/>
            <a:ext cx="3393755"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accent4"/>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accent4"/>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9" name="Vertikaler Textplatzhalter 2">
            <a:extLst>
              <a:ext uri="{FF2B5EF4-FFF2-40B4-BE49-F238E27FC236}">
                <a16:creationId xmlns:a16="http://schemas.microsoft.com/office/drawing/2014/main" id="{DF8A67A3-0B83-4D1F-975A-4E063F6038A4}"/>
              </a:ext>
            </a:extLst>
          </p:cNvPr>
          <p:cNvSpPr>
            <a:spLocks noGrp="1"/>
          </p:cNvSpPr>
          <p:nvPr>
            <p:ph type="body" orient="vert" idx="23" hasCustomPrompt="1"/>
          </p:nvPr>
        </p:nvSpPr>
        <p:spPr>
          <a:xfrm>
            <a:off x="9092477" y="3343828"/>
            <a:ext cx="3393541"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accent4"/>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accent4"/>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0" name="Vertikaler Textplatzhalter 2">
            <a:extLst>
              <a:ext uri="{FF2B5EF4-FFF2-40B4-BE49-F238E27FC236}">
                <a16:creationId xmlns:a16="http://schemas.microsoft.com/office/drawing/2014/main" id="{04ECD33C-3848-4FCC-9594-BD8739691BC8}"/>
              </a:ext>
            </a:extLst>
          </p:cNvPr>
          <p:cNvSpPr>
            <a:spLocks noGrp="1"/>
          </p:cNvSpPr>
          <p:nvPr>
            <p:ph type="body" orient="vert" idx="24" hasCustomPrompt="1"/>
          </p:nvPr>
        </p:nvSpPr>
        <p:spPr>
          <a:xfrm>
            <a:off x="952174" y="6399109"/>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1" name="Vertikaler Textplatzhalter 2">
            <a:extLst>
              <a:ext uri="{FF2B5EF4-FFF2-40B4-BE49-F238E27FC236}">
                <a16:creationId xmlns:a16="http://schemas.microsoft.com/office/drawing/2014/main" id="{9EC44C0C-D6E7-4290-AD7E-63658EC4CDC7}"/>
              </a:ext>
            </a:extLst>
          </p:cNvPr>
          <p:cNvSpPr>
            <a:spLocks noGrp="1"/>
          </p:cNvSpPr>
          <p:nvPr>
            <p:ph type="body" orient="vert" idx="25" hasCustomPrompt="1"/>
          </p:nvPr>
        </p:nvSpPr>
        <p:spPr>
          <a:xfrm>
            <a:off x="5024955" y="6399109"/>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2" name="Vertikaler Textplatzhalter 2">
            <a:extLst>
              <a:ext uri="{FF2B5EF4-FFF2-40B4-BE49-F238E27FC236}">
                <a16:creationId xmlns:a16="http://schemas.microsoft.com/office/drawing/2014/main" id="{47D64264-5BD4-4EB4-9F30-21127084A3B1}"/>
              </a:ext>
            </a:extLst>
          </p:cNvPr>
          <p:cNvSpPr>
            <a:spLocks noGrp="1"/>
          </p:cNvSpPr>
          <p:nvPr>
            <p:ph type="body" orient="vert" idx="26" hasCustomPrompt="1"/>
          </p:nvPr>
        </p:nvSpPr>
        <p:spPr>
          <a:xfrm>
            <a:off x="9095319" y="6399108"/>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3" name="Vertikaler Textplatzhalter 2">
            <a:extLst>
              <a:ext uri="{FF2B5EF4-FFF2-40B4-BE49-F238E27FC236}">
                <a16:creationId xmlns:a16="http://schemas.microsoft.com/office/drawing/2014/main" id="{0F04242E-933A-43C2-914A-F14D1C2B2827}"/>
              </a:ext>
            </a:extLst>
          </p:cNvPr>
          <p:cNvSpPr>
            <a:spLocks noGrp="1"/>
          </p:cNvSpPr>
          <p:nvPr>
            <p:ph type="body" orient="vert" idx="11" hasCustomPrompt="1"/>
          </p:nvPr>
        </p:nvSpPr>
        <p:spPr>
          <a:xfrm>
            <a:off x="950197" y="957600"/>
            <a:ext cx="11536249" cy="288000"/>
          </a:xfrm>
        </p:spPr>
        <p:txBody>
          <a:bodyPr vert="horz"/>
          <a:lstStyle>
            <a:lvl1pPr marL="0" indent="0">
              <a:lnSpc>
                <a:spcPct val="100000"/>
              </a:lnSpc>
              <a:spcBef>
                <a:spcPts val="0"/>
              </a:spcBef>
              <a:spcAft>
                <a:spcPts val="0"/>
              </a:spcAft>
              <a:buFont typeface="Arial" panose="020B0604020202020204" pitchFamily="34" charset="0"/>
              <a:buNone/>
              <a:defRPr sz="1600" b="0" spc="0" baseline="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950802" y="3343828"/>
            <a:ext cx="3393541"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accent4"/>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accent4"/>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accent4"/>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3" y="1357313"/>
            <a:ext cx="3393541" cy="1800000"/>
          </a:xfrm>
        </p:spPr>
        <p:txBody>
          <a:bodyPr/>
          <a:lstStyle>
            <a:lvl1pPr algn="ctr">
              <a:defRPr/>
            </a:lvl1pPr>
          </a:lstStyle>
          <a:p>
            <a:br>
              <a:rPr lang="de-DE"/>
            </a:br>
            <a:r>
              <a:rPr lang="de-DE"/>
              <a:t>Bild einfügen</a:t>
            </a:r>
          </a:p>
        </p:txBody>
      </p:sp>
      <p:sp>
        <p:nvSpPr>
          <p:cNvPr id="17" name="Bildplatzhalter 2">
            <a:extLst>
              <a:ext uri="{FF2B5EF4-FFF2-40B4-BE49-F238E27FC236}">
                <a16:creationId xmlns:a16="http://schemas.microsoft.com/office/drawing/2014/main" id="{5FEEE6CC-9160-4073-957C-37F9F84C185A}"/>
              </a:ext>
            </a:extLst>
          </p:cNvPr>
          <p:cNvSpPr>
            <a:spLocks noGrp="1"/>
          </p:cNvSpPr>
          <p:nvPr>
            <p:ph type="pic" sz="quarter" idx="20" hasCustomPrompt="1"/>
          </p:nvPr>
        </p:nvSpPr>
        <p:spPr>
          <a:xfrm>
            <a:off x="9094899" y="1357313"/>
            <a:ext cx="3393541" cy="1800000"/>
          </a:xfrm>
        </p:spPr>
        <p:txBody>
          <a:bodyPr/>
          <a:lstStyle>
            <a:lvl1pPr algn="ctr">
              <a:defRPr/>
            </a:lvl1pPr>
          </a:lstStyle>
          <a:p>
            <a:br>
              <a:rPr lang="de-DE"/>
            </a:br>
            <a:r>
              <a:rPr lang="de-DE"/>
              <a:t>Bild einfügen</a:t>
            </a:r>
          </a:p>
        </p:txBody>
      </p:sp>
      <p:sp>
        <p:nvSpPr>
          <p:cNvPr id="19" name="Bildplatzhalter 2">
            <a:extLst>
              <a:ext uri="{FF2B5EF4-FFF2-40B4-BE49-F238E27FC236}">
                <a16:creationId xmlns:a16="http://schemas.microsoft.com/office/drawing/2014/main" id="{F2FD9762-047F-4522-993C-226EC71A7ECC}"/>
              </a:ext>
            </a:extLst>
          </p:cNvPr>
          <p:cNvSpPr>
            <a:spLocks noGrp="1"/>
          </p:cNvSpPr>
          <p:nvPr>
            <p:ph type="pic" sz="quarter" idx="21" hasCustomPrompt="1"/>
          </p:nvPr>
        </p:nvSpPr>
        <p:spPr>
          <a:xfrm>
            <a:off x="5022324" y="1357313"/>
            <a:ext cx="3393541" cy="1800000"/>
          </a:xfrm>
        </p:spPr>
        <p:txBody>
          <a:bodyPr/>
          <a:lstStyle>
            <a:lvl1pPr algn="ctr">
              <a:defRPr/>
            </a:lvl1pPr>
          </a:lstStyle>
          <a:p>
            <a:br>
              <a:rPr lang="de-DE"/>
            </a:br>
            <a:r>
              <a:rPr lang="de-DE"/>
              <a:t>Bild einfügen</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C12AF1AE-0235-457A-B099-F656DD73E2B3}"/>
              </a:ext>
            </a:extLst>
          </p:cNvPr>
          <p:cNvSpPr>
            <a:spLocks noGrp="1"/>
          </p:cNvSpPr>
          <p:nvPr>
            <p:ph type="ftr" sz="quarter" idx="27"/>
          </p:nvPr>
        </p:nvSpPr>
        <p:spPr/>
        <p:txBody>
          <a:bodyPr/>
          <a:lstStyle/>
          <a:p>
            <a:r>
              <a:rPr lang="de-DE"/>
              <a:t>Quelle/Fußnote/“Kleingedrucktes“</a:t>
            </a:r>
          </a:p>
        </p:txBody>
      </p:sp>
    </p:spTree>
    <p:extLst>
      <p:ext uri="{BB962C8B-B14F-4D97-AF65-F5344CB8AC3E}">
        <p14:creationId xmlns:p14="http://schemas.microsoft.com/office/powerpoint/2010/main" val="1408916755"/>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7" pos="2737">
          <p15:clr>
            <a:srgbClr val="FBAE40"/>
          </p15:clr>
        </p15:guide>
        <p15:guide id="8" pos="3164">
          <p15:clr>
            <a:srgbClr val="FBAE40"/>
          </p15:clr>
        </p15:guide>
        <p15:guide id="9" pos="5301">
          <p15:clr>
            <a:srgbClr val="FBAE40"/>
          </p15:clr>
        </p15:guide>
        <p15:guide id="10" pos="5728">
          <p15:clr>
            <a:srgbClr val="FBAE40"/>
          </p15:clr>
        </p15:guide>
        <p15:guide id="12" orient="horz" pos="1989">
          <p15:clr>
            <a:srgbClr val="FBAE40"/>
          </p15:clr>
        </p15:guide>
        <p15:guide id="13" orient="horz" pos="2106">
          <p15:clr>
            <a:srgbClr val="FBAE40"/>
          </p15:clr>
        </p15:guide>
        <p15:guide id="15" orient="horz" pos="3921">
          <p15:clr>
            <a:srgbClr val="FBAE40"/>
          </p15:clr>
        </p15:guide>
        <p15:guide id="17" orient="horz" pos="4286">
          <p15:clr>
            <a:srgbClr val="FBAE40"/>
          </p15:clr>
        </p15:guide>
        <p15:guide id="18" orient="horz" pos="4031">
          <p15:clr>
            <a:srgbClr val="FBAE40"/>
          </p15:clr>
        </p15:guide>
        <p15:guide id="19" orient="horz" pos="603">
          <p15:clr>
            <a:srgbClr val="FBAE40"/>
          </p15:clr>
        </p15:guide>
        <p15:guide id="20" orient="horz" pos="78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ontakt IMMAC">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8" name="Vertikaler Textplatzhalter 2">
            <a:extLst>
              <a:ext uri="{FF2B5EF4-FFF2-40B4-BE49-F238E27FC236}">
                <a16:creationId xmlns:a16="http://schemas.microsoft.com/office/drawing/2014/main" id="{C6B25E18-9414-45EA-8A5B-F999802FCE82}"/>
              </a:ext>
            </a:extLst>
          </p:cNvPr>
          <p:cNvSpPr>
            <a:spLocks noGrp="1"/>
          </p:cNvSpPr>
          <p:nvPr>
            <p:ph type="body" orient="vert" idx="1" hasCustomPrompt="1"/>
          </p:nvPr>
        </p:nvSpPr>
        <p:spPr>
          <a:xfrm>
            <a:off x="950193" y="1357313"/>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accent4"/>
                </a:solidFill>
              </a:defRPr>
            </a:lvl2pPr>
            <a:lvl3pPr marL="0" indent="0">
              <a:lnSpc>
                <a:spcPct val="111000"/>
              </a:lnSpc>
              <a:spcBef>
                <a:spcPts val="0"/>
              </a:spcBef>
              <a:spcAft>
                <a:spcPts val="300"/>
              </a:spcAft>
              <a:buNone/>
              <a:tabLst>
                <a:tab pos="432000" algn="l"/>
              </a:tabLst>
              <a:defRPr sz="1400" b="0" baseline="0">
                <a:solidFill>
                  <a:schemeClr val="accent4"/>
                </a:solidFill>
              </a:defRPr>
            </a:lvl3pPr>
            <a:lvl4pPr marL="0" indent="0">
              <a:lnSpc>
                <a:spcPct val="111000"/>
              </a:lnSpc>
              <a:spcBef>
                <a:spcPts val="0"/>
              </a:spcBef>
              <a:spcAft>
                <a:spcPts val="300"/>
              </a:spcAft>
              <a:buNone/>
              <a:tabLst>
                <a:tab pos="432000" algn="l"/>
              </a:tabLst>
              <a:defRPr sz="1400" b="0" baseline="0">
                <a:solidFill>
                  <a:schemeClr val="accent4"/>
                </a:solidFill>
              </a:defRPr>
            </a:lvl4pPr>
            <a:lvl5pPr marL="0" indent="0">
              <a:lnSpc>
                <a:spcPct val="111000"/>
              </a:lnSpc>
              <a:spcBef>
                <a:spcPts val="0"/>
              </a:spcBef>
              <a:spcAft>
                <a:spcPts val="300"/>
              </a:spcAft>
              <a:buNone/>
              <a:tabLst>
                <a:tab pos="432000" algn="l"/>
              </a:tabLst>
              <a:defRPr sz="1400" b="0" baseline="0">
                <a:solidFill>
                  <a:schemeClr val="accent4"/>
                </a:solidFill>
              </a:defRPr>
            </a:lvl5pPr>
            <a:lvl6pPr marL="0" indent="0">
              <a:lnSpc>
                <a:spcPct val="111000"/>
              </a:lnSpc>
              <a:spcBef>
                <a:spcPts val="0"/>
              </a:spcBef>
              <a:spcAft>
                <a:spcPts val="300"/>
              </a:spcAft>
              <a:buNone/>
              <a:tabLst>
                <a:tab pos="432000" algn="l"/>
              </a:tabLst>
              <a:defRPr sz="1400" b="0" baseline="0">
                <a:solidFill>
                  <a:schemeClr val="accent4"/>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1" name="Vertikaler Textplatzhalter 2">
            <a:extLst>
              <a:ext uri="{FF2B5EF4-FFF2-40B4-BE49-F238E27FC236}">
                <a16:creationId xmlns:a16="http://schemas.microsoft.com/office/drawing/2014/main" id="{311ECFEC-7A1C-4CD7-BA8C-3817F35A382D}"/>
              </a:ext>
            </a:extLst>
          </p:cNvPr>
          <p:cNvSpPr>
            <a:spLocks noGrp="1"/>
          </p:cNvSpPr>
          <p:nvPr>
            <p:ph type="body" orient="vert" idx="11" hasCustomPrompt="1"/>
          </p:nvPr>
        </p:nvSpPr>
        <p:spPr>
          <a:xfrm>
            <a:off x="950193"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accent4"/>
                </a:solidFill>
              </a:defRPr>
            </a:lvl2pPr>
            <a:lvl3pPr marL="0" indent="0">
              <a:lnSpc>
                <a:spcPct val="111000"/>
              </a:lnSpc>
              <a:spcBef>
                <a:spcPts val="0"/>
              </a:spcBef>
              <a:spcAft>
                <a:spcPts val="300"/>
              </a:spcAft>
              <a:buNone/>
              <a:tabLst>
                <a:tab pos="432000" algn="l"/>
              </a:tabLst>
              <a:defRPr sz="1400" b="0" baseline="0">
                <a:solidFill>
                  <a:schemeClr val="accent4"/>
                </a:solidFill>
              </a:defRPr>
            </a:lvl3pPr>
            <a:lvl4pPr marL="0" indent="0">
              <a:lnSpc>
                <a:spcPct val="111000"/>
              </a:lnSpc>
              <a:spcBef>
                <a:spcPts val="0"/>
              </a:spcBef>
              <a:spcAft>
                <a:spcPts val="300"/>
              </a:spcAft>
              <a:buNone/>
              <a:tabLst>
                <a:tab pos="432000" algn="l"/>
              </a:tabLst>
              <a:defRPr sz="1400" b="0" baseline="0">
                <a:solidFill>
                  <a:schemeClr val="accent4"/>
                </a:solidFill>
              </a:defRPr>
            </a:lvl4pPr>
            <a:lvl5pPr marL="0" indent="0">
              <a:lnSpc>
                <a:spcPct val="111000"/>
              </a:lnSpc>
              <a:spcBef>
                <a:spcPts val="0"/>
              </a:spcBef>
              <a:spcAft>
                <a:spcPts val="300"/>
              </a:spcAft>
              <a:buNone/>
              <a:tabLst>
                <a:tab pos="432000" algn="l"/>
              </a:tabLst>
              <a:defRPr sz="1400" b="0" baseline="0">
                <a:solidFill>
                  <a:schemeClr val="accent4"/>
                </a:solidFill>
              </a:defRPr>
            </a:lvl5pPr>
            <a:lvl6pPr marL="0" indent="0">
              <a:lnSpc>
                <a:spcPct val="111000"/>
              </a:lnSpc>
              <a:spcBef>
                <a:spcPts val="0"/>
              </a:spcBef>
              <a:spcAft>
                <a:spcPts val="300"/>
              </a:spcAft>
              <a:buNone/>
              <a:tabLst>
                <a:tab pos="432000" algn="l"/>
              </a:tabLst>
              <a:defRPr sz="1400" b="0" baseline="0">
                <a:solidFill>
                  <a:schemeClr val="accent4"/>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2" name="Vertikaler Textplatzhalter 2">
            <a:extLst>
              <a:ext uri="{FF2B5EF4-FFF2-40B4-BE49-F238E27FC236}">
                <a16:creationId xmlns:a16="http://schemas.microsoft.com/office/drawing/2014/main" id="{B3B7E40C-7B0F-4D2E-81D1-BB0398A8629C}"/>
              </a:ext>
            </a:extLst>
          </p:cNvPr>
          <p:cNvSpPr>
            <a:spLocks noGrp="1"/>
          </p:cNvSpPr>
          <p:nvPr>
            <p:ph type="body" orient="vert" idx="12" hasCustomPrompt="1"/>
          </p:nvPr>
        </p:nvSpPr>
        <p:spPr>
          <a:xfrm>
            <a:off x="4118036"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accent4"/>
                </a:solidFill>
              </a:defRPr>
            </a:lvl2pPr>
            <a:lvl3pPr marL="0" indent="0">
              <a:lnSpc>
                <a:spcPct val="111000"/>
              </a:lnSpc>
              <a:spcBef>
                <a:spcPts val="0"/>
              </a:spcBef>
              <a:spcAft>
                <a:spcPts val="300"/>
              </a:spcAft>
              <a:buNone/>
              <a:tabLst>
                <a:tab pos="432000" algn="l"/>
              </a:tabLst>
              <a:defRPr sz="1400" b="0" baseline="0">
                <a:solidFill>
                  <a:schemeClr val="accent4"/>
                </a:solidFill>
              </a:defRPr>
            </a:lvl3pPr>
            <a:lvl4pPr marL="0" indent="0">
              <a:lnSpc>
                <a:spcPct val="111000"/>
              </a:lnSpc>
              <a:spcBef>
                <a:spcPts val="0"/>
              </a:spcBef>
              <a:spcAft>
                <a:spcPts val="300"/>
              </a:spcAft>
              <a:buNone/>
              <a:tabLst>
                <a:tab pos="432000" algn="l"/>
              </a:tabLst>
              <a:defRPr sz="1400" b="0" baseline="0">
                <a:solidFill>
                  <a:schemeClr val="accent4"/>
                </a:solidFill>
              </a:defRPr>
            </a:lvl4pPr>
            <a:lvl5pPr marL="0" indent="0">
              <a:lnSpc>
                <a:spcPct val="111000"/>
              </a:lnSpc>
              <a:spcBef>
                <a:spcPts val="0"/>
              </a:spcBef>
              <a:spcAft>
                <a:spcPts val="300"/>
              </a:spcAft>
              <a:buNone/>
              <a:tabLst>
                <a:tab pos="432000" algn="l"/>
              </a:tabLst>
              <a:defRPr sz="1400" b="0" baseline="0">
                <a:solidFill>
                  <a:schemeClr val="accent4"/>
                </a:solidFill>
              </a:defRPr>
            </a:lvl5pPr>
            <a:lvl6pPr marL="0" indent="0">
              <a:lnSpc>
                <a:spcPct val="111000"/>
              </a:lnSpc>
              <a:spcBef>
                <a:spcPts val="0"/>
              </a:spcBef>
              <a:spcAft>
                <a:spcPts val="300"/>
              </a:spcAft>
              <a:buNone/>
              <a:tabLst>
                <a:tab pos="432000" algn="l"/>
              </a:tabLst>
              <a:defRPr sz="1400" b="0" baseline="0">
                <a:solidFill>
                  <a:schemeClr val="accent4"/>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3" name="Vertikaler Textplatzhalter 2">
            <a:extLst>
              <a:ext uri="{FF2B5EF4-FFF2-40B4-BE49-F238E27FC236}">
                <a16:creationId xmlns:a16="http://schemas.microsoft.com/office/drawing/2014/main" id="{938B10BC-2804-4B18-9B67-EB30A5D754D1}"/>
              </a:ext>
            </a:extLst>
          </p:cNvPr>
          <p:cNvSpPr>
            <a:spLocks noGrp="1"/>
          </p:cNvSpPr>
          <p:nvPr>
            <p:ph type="body" orient="vert" idx="13" hasCustomPrompt="1"/>
          </p:nvPr>
        </p:nvSpPr>
        <p:spPr>
          <a:xfrm>
            <a:off x="7283946"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accent4"/>
                </a:solidFill>
              </a:defRPr>
            </a:lvl2pPr>
            <a:lvl3pPr marL="0" indent="0">
              <a:lnSpc>
                <a:spcPct val="111000"/>
              </a:lnSpc>
              <a:spcBef>
                <a:spcPts val="0"/>
              </a:spcBef>
              <a:spcAft>
                <a:spcPts val="300"/>
              </a:spcAft>
              <a:buNone/>
              <a:tabLst>
                <a:tab pos="432000" algn="l"/>
              </a:tabLst>
              <a:defRPr sz="1400" b="0" baseline="0">
                <a:solidFill>
                  <a:schemeClr val="accent4"/>
                </a:solidFill>
              </a:defRPr>
            </a:lvl3pPr>
            <a:lvl4pPr marL="0" indent="0">
              <a:lnSpc>
                <a:spcPct val="111000"/>
              </a:lnSpc>
              <a:spcBef>
                <a:spcPts val="0"/>
              </a:spcBef>
              <a:spcAft>
                <a:spcPts val="300"/>
              </a:spcAft>
              <a:buNone/>
              <a:tabLst>
                <a:tab pos="432000" algn="l"/>
              </a:tabLst>
              <a:defRPr sz="1400" b="0" baseline="0">
                <a:solidFill>
                  <a:schemeClr val="accent4"/>
                </a:solidFill>
              </a:defRPr>
            </a:lvl4pPr>
            <a:lvl5pPr marL="0" indent="0">
              <a:lnSpc>
                <a:spcPct val="111000"/>
              </a:lnSpc>
              <a:spcBef>
                <a:spcPts val="0"/>
              </a:spcBef>
              <a:spcAft>
                <a:spcPts val="300"/>
              </a:spcAft>
              <a:buNone/>
              <a:tabLst>
                <a:tab pos="432000" algn="l"/>
              </a:tabLst>
              <a:defRPr sz="1400" b="0" baseline="0">
                <a:solidFill>
                  <a:schemeClr val="accent4"/>
                </a:solidFill>
              </a:defRPr>
            </a:lvl5pPr>
            <a:lvl6pPr marL="0" indent="0">
              <a:lnSpc>
                <a:spcPct val="111000"/>
              </a:lnSpc>
              <a:spcBef>
                <a:spcPts val="0"/>
              </a:spcBef>
              <a:spcAft>
                <a:spcPts val="300"/>
              </a:spcAft>
              <a:buNone/>
              <a:tabLst>
                <a:tab pos="432000" algn="l"/>
              </a:tabLst>
              <a:defRPr sz="1400" b="0" baseline="0">
                <a:solidFill>
                  <a:schemeClr val="accent4"/>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4" name="Vertikaler Textplatzhalter 2">
            <a:extLst>
              <a:ext uri="{FF2B5EF4-FFF2-40B4-BE49-F238E27FC236}">
                <a16:creationId xmlns:a16="http://schemas.microsoft.com/office/drawing/2014/main" id="{1E0C0EC5-9E94-4222-A905-62589A1F5D40}"/>
              </a:ext>
            </a:extLst>
          </p:cNvPr>
          <p:cNvSpPr>
            <a:spLocks noGrp="1"/>
          </p:cNvSpPr>
          <p:nvPr>
            <p:ph type="body" orient="vert" idx="14" hasCustomPrompt="1"/>
          </p:nvPr>
        </p:nvSpPr>
        <p:spPr>
          <a:xfrm>
            <a:off x="950198" y="5872593"/>
            <a:ext cx="11536249" cy="931443"/>
          </a:xfrm>
        </p:spPr>
        <p:txBody>
          <a:bodyPr vert="horz"/>
          <a:lstStyle>
            <a:lvl1pPr>
              <a:lnSpc>
                <a:spcPct val="111000"/>
              </a:lnSpc>
              <a:spcAft>
                <a:spcPts val="283"/>
              </a:spcAft>
              <a:defRPr sz="900" b="1" baseline="0">
                <a:solidFill>
                  <a:schemeClr val="accent4"/>
                </a:solidFill>
              </a:defRPr>
            </a:lvl1pPr>
            <a:lvl2pPr marL="0" indent="0">
              <a:lnSpc>
                <a:spcPct val="111000"/>
              </a:lnSpc>
              <a:spcBef>
                <a:spcPts val="0"/>
              </a:spcBef>
              <a:spcAft>
                <a:spcPts val="300"/>
              </a:spcAft>
              <a:buFont typeface="Arial" panose="020B0604020202020204" pitchFamily="34" charset="0"/>
              <a:buNone/>
              <a:defRPr sz="900" b="0" baseline="0">
                <a:solidFill>
                  <a:schemeClr val="accent4"/>
                </a:solidFill>
              </a:defRPr>
            </a:lvl2pPr>
            <a:lvl3pPr marL="0" indent="0">
              <a:lnSpc>
                <a:spcPct val="111000"/>
              </a:lnSpc>
              <a:spcBef>
                <a:spcPts val="0"/>
              </a:spcBef>
              <a:spcAft>
                <a:spcPts val="300"/>
              </a:spcAft>
              <a:buNone/>
              <a:defRPr sz="900" b="0" baseline="0">
                <a:solidFill>
                  <a:schemeClr val="accent4"/>
                </a:solidFill>
              </a:defRPr>
            </a:lvl3pPr>
            <a:lvl4pPr marL="0" indent="0">
              <a:lnSpc>
                <a:spcPct val="111000"/>
              </a:lnSpc>
              <a:spcBef>
                <a:spcPts val="0"/>
              </a:spcBef>
              <a:spcAft>
                <a:spcPts val="300"/>
              </a:spcAft>
              <a:buNone/>
              <a:defRPr sz="900" b="0" baseline="0">
                <a:solidFill>
                  <a:schemeClr val="accent4"/>
                </a:solidFill>
              </a:defRPr>
            </a:lvl4pPr>
            <a:lvl5pPr marL="0" indent="0">
              <a:lnSpc>
                <a:spcPct val="111000"/>
              </a:lnSpc>
              <a:spcBef>
                <a:spcPts val="0"/>
              </a:spcBef>
              <a:spcAft>
                <a:spcPts val="300"/>
              </a:spcAft>
              <a:buNone/>
              <a:defRPr sz="900" b="0" baseline="0">
                <a:solidFill>
                  <a:schemeClr val="accent4"/>
                </a:solidFill>
              </a:defRPr>
            </a:lvl5pPr>
            <a:lvl6pPr marL="0" indent="0">
              <a:lnSpc>
                <a:spcPct val="111000"/>
              </a:lnSpc>
              <a:spcBef>
                <a:spcPts val="0"/>
              </a:spcBef>
              <a:spcAft>
                <a:spcPts val="300"/>
              </a:spcAft>
              <a:buNone/>
              <a:defRPr sz="900" b="0" baseline="0">
                <a:solidFill>
                  <a:schemeClr val="accent4"/>
                </a:solidFill>
              </a:defRPr>
            </a:lvl6pPr>
            <a:lvl7pPr marL="0" indent="0">
              <a:lnSpc>
                <a:spcPct val="111000"/>
              </a:lnSpc>
              <a:spcBef>
                <a:spcPts val="0"/>
              </a:spcBef>
              <a:spcAft>
                <a:spcPts val="300"/>
              </a:spcAft>
              <a:buNone/>
              <a:defRPr sz="900" b="0" baseline="0">
                <a:solidFill>
                  <a:schemeClr val="accent4"/>
                </a:solidFill>
              </a:defRPr>
            </a:lvl7pPr>
            <a:lvl8pPr marL="0" indent="0">
              <a:lnSpc>
                <a:spcPct val="111000"/>
              </a:lnSpc>
              <a:spcBef>
                <a:spcPts val="0"/>
              </a:spcBef>
              <a:spcAft>
                <a:spcPts val="300"/>
              </a:spcAft>
              <a:buNone/>
              <a:defRPr sz="900" b="0" baseline="0">
                <a:solidFill>
                  <a:schemeClr val="accent4"/>
                </a:solidFill>
              </a:defRPr>
            </a:lvl8pPr>
            <a:lvl9pPr marL="0" indent="0">
              <a:lnSpc>
                <a:spcPct val="111000"/>
              </a:lnSpc>
              <a:spcBef>
                <a:spcPts val="0"/>
              </a:spcBef>
              <a:spcAft>
                <a:spcPts val="300"/>
              </a:spcAft>
              <a:buNone/>
              <a:defRPr sz="900" b="0" baseline="0">
                <a:solidFill>
                  <a:schemeClr val="accent4"/>
                </a:solidFill>
              </a:defRPr>
            </a:lvl9pPr>
          </a:lstStyle>
          <a:p>
            <a:pPr lvl="0"/>
            <a:r>
              <a:rPr lang="de-DE"/>
              <a:t>Disclaimer auf erste Ebene &gt;&gt; für Text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F1ABFE49-1208-4A7B-A1E8-F04A5B577EE5}"/>
              </a:ext>
            </a:extLst>
          </p:cNvPr>
          <p:cNvSpPr>
            <a:spLocks noGrp="1"/>
          </p:cNvSpPr>
          <p:nvPr>
            <p:ph type="ftr" sz="quarter" idx="15"/>
          </p:nvPr>
        </p:nvSpPr>
        <p:spPr/>
        <p:txBody>
          <a:bodyPr/>
          <a:lstStyle/>
          <a:p>
            <a:r>
              <a:rPr lang="de-DE"/>
              <a:t>Quelle/Fußnote/“Kleingedrucktes“</a:t>
            </a:r>
          </a:p>
        </p:txBody>
      </p:sp>
      <p:sp>
        <p:nvSpPr>
          <p:cNvPr id="10" name="Vertikaler Textplatzhalter 2">
            <a:extLst>
              <a:ext uri="{FF2B5EF4-FFF2-40B4-BE49-F238E27FC236}">
                <a16:creationId xmlns:a16="http://schemas.microsoft.com/office/drawing/2014/main" id="{40CA1086-873C-452F-9082-5D4B74F2C155}"/>
              </a:ext>
            </a:extLst>
          </p:cNvPr>
          <p:cNvSpPr>
            <a:spLocks noGrp="1"/>
          </p:cNvSpPr>
          <p:nvPr>
            <p:ph type="body" orient="vert" idx="16"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15" name="Vertikaler Textplatzhalter 2">
            <a:extLst>
              <a:ext uri="{FF2B5EF4-FFF2-40B4-BE49-F238E27FC236}">
                <a16:creationId xmlns:a16="http://schemas.microsoft.com/office/drawing/2014/main" id="{EB4AE4EC-9AC1-474C-B701-8B512B79EDCF}"/>
              </a:ext>
            </a:extLst>
          </p:cNvPr>
          <p:cNvSpPr>
            <a:spLocks noGrp="1"/>
          </p:cNvSpPr>
          <p:nvPr>
            <p:ph type="body" orient="vert" idx="17" hasCustomPrompt="1"/>
          </p:nvPr>
        </p:nvSpPr>
        <p:spPr>
          <a:xfrm>
            <a:off x="4116387" y="1357313"/>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accent4"/>
                </a:solidFill>
              </a:defRPr>
            </a:lvl2pPr>
            <a:lvl3pPr marL="0" indent="0">
              <a:lnSpc>
                <a:spcPct val="111000"/>
              </a:lnSpc>
              <a:spcBef>
                <a:spcPts val="0"/>
              </a:spcBef>
              <a:spcAft>
                <a:spcPts val="300"/>
              </a:spcAft>
              <a:buNone/>
              <a:tabLst>
                <a:tab pos="432000" algn="l"/>
              </a:tabLst>
              <a:defRPr sz="1400" b="0" baseline="0">
                <a:solidFill>
                  <a:schemeClr val="accent4"/>
                </a:solidFill>
              </a:defRPr>
            </a:lvl3pPr>
            <a:lvl4pPr marL="0" indent="0">
              <a:lnSpc>
                <a:spcPct val="111000"/>
              </a:lnSpc>
              <a:spcBef>
                <a:spcPts val="0"/>
              </a:spcBef>
              <a:spcAft>
                <a:spcPts val="300"/>
              </a:spcAft>
              <a:buNone/>
              <a:tabLst>
                <a:tab pos="432000" algn="l"/>
              </a:tabLst>
              <a:defRPr sz="1400" b="0" baseline="0">
                <a:solidFill>
                  <a:schemeClr val="accent4"/>
                </a:solidFill>
              </a:defRPr>
            </a:lvl4pPr>
            <a:lvl5pPr marL="0" indent="0">
              <a:lnSpc>
                <a:spcPct val="111000"/>
              </a:lnSpc>
              <a:spcBef>
                <a:spcPts val="0"/>
              </a:spcBef>
              <a:spcAft>
                <a:spcPts val="300"/>
              </a:spcAft>
              <a:buNone/>
              <a:tabLst>
                <a:tab pos="432000" algn="l"/>
              </a:tabLst>
              <a:defRPr sz="1400" b="0" baseline="0">
                <a:solidFill>
                  <a:schemeClr val="accent4"/>
                </a:solidFill>
              </a:defRPr>
            </a:lvl5pPr>
            <a:lvl6pPr marL="0" indent="0">
              <a:lnSpc>
                <a:spcPct val="111000"/>
              </a:lnSpc>
              <a:spcBef>
                <a:spcPts val="0"/>
              </a:spcBef>
              <a:spcAft>
                <a:spcPts val="300"/>
              </a:spcAft>
              <a:buNone/>
              <a:tabLst>
                <a:tab pos="432000" algn="l"/>
              </a:tabLst>
              <a:defRPr sz="1400" b="0" baseline="0">
                <a:solidFill>
                  <a:schemeClr val="accent4"/>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Tree>
    <p:extLst>
      <p:ext uri="{BB962C8B-B14F-4D97-AF65-F5344CB8AC3E}">
        <p14:creationId xmlns:p14="http://schemas.microsoft.com/office/powerpoint/2010/main" val="1604882789"/>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pos="2414">
          <p15:clr>
            <a:srgbClr val="FBAE40"/>
          </p15:clr>
        </p15:guide>
        <p15:guide id="8" pos="2593">
          <p15:clr>
            <a:srgbClr val="FBAE40"/>
          </p15:clr>
        </p15:guide>
        <p15:guide id="9" pos="4409">
          <p15:clr>
            <a:srgbClr val="FBAE40"/>
          </p15:clr>
        </p15:guide>
        <p15:guide id="10" pos="4588">
          <p15:clr>
            <a:srgbClr val="FBAE40"/>
          </p15:clr>
        </p15:guide>
        <p15:guide id="11" pos="6404">
          <p15:clr>
            <a:srgbClr val="FBAE40"/>
          </p15:clr>
        </p15:guide>
        <p15:guide id="12" orient="horz" pos="3699">
          <p15:clr>
            <a:srgbClr val="FBAE40"/>
          </p15:clr>
        </p15:guide>
        <p15:guide id="13" orient="horz" pos="3249">
          <p15:clr>
            <a:srgbClr val="FBAE40"/>
          </p15:clr>
        </p15:guide>
        <p15:guide id="14" orient="horz" pos="2267">
          <p15:clr>
            <a:srgbClr val="FBAE40"/>
          </p15:clr>
        </p15:guide>
        <p15:guide id="15" orient="horz" pos="2126">
          <p15:clr>
            <a:srgbClr val="FBAE40"/>
          </p15:clr>
        </p15:guide>
        <p15:guide id="16" orient="horz" pos="603">
          <p15:clr>
            <a:srgbClr val="FBAE40"/>
          </p15:clr>
        </p15:guide>
        <p15:guide id="17" orient="horz" pos="78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r Headline">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19" name="Vertikaler Textplatzhalter 2">
            <a:extLst>
              <a:ext uri="{FF2B5EF4-FFF2-40B4-BE49-F238E27FC236}">
                <a16:creationId xmlns:a16="http://schemas.microsoft.com/office/drawing/2014/main" id="{138B204E-3F1E-4C46-AD2F-A3749ED30198}"/>
              </a:ext>
            </a:extLst>
          </p:cNvPr>
          <p:cNvSpPr>
            <a:spLocks noGrp="1"/>
          </p:cNvSpPr>
          <p:nvPr>
            <p:ph type="body" orient="vert" idx="11" hasCustomPrompt="1"/>
          </p:nvPr>
        </p:nvSpPr>
        <p:spPr>
          <a:xfrm>
            <a:off x="950197" y="957600"/>
            <a:ext cx="11536249"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3" name="Fußzeilenplatzhalter 2">
            <a:extLst>
              <a:ext uri="{FF2B5EF4-FFF2-40B4-BE49-F238E27FC236}">
                <a16:creationId xmlns:a16="http://schemas.microsoft.com/office/drawing/2014/main" id="{3244F8AE-6011-4F1B-ABA6-D9DA6BA86330}"/>
              </a:ext>
            </a:extLst>
          </p:cNvPr>
          <p:cNvSpPr>
            <a:spLocks noGrp="1"/>
          </p:cNvSpPr>
          <p:nvPr>
            <p:ph type="ftr" sz="quarter" idx="12"/>
          </p:nvPr>
        </p:nvSpPr>
        <p:spPr/>
        <p:txBody>
          <a:bodyPr/>
          <a:lstStyle/>
          <a:p>
            <a:r>
              <a:rPr lang="de-DE"/>
              <a:t>Quelle/Fußnote/“Kleingedrucktes“</a:t>
            </a:r>
          </a:p>
        </p:txBody>
      </p:sp>
    </p:spTree>
    <p:extLst>
      <p:ext uri="{BB962C8B-B14F-4D97-AF65-F5344CB8AC3E}">
        <p14:creationId xmlns:p14="http://schemas.microsoft.com/office/powerpoint/2010/main" val="2009792461"/>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12" name="Vertikaler Textplatzhalter 2">
            <a:extLst>
              <a:ext uri="{FF2B5EF4-FFF2-40B4-BE49-F238E27FC236}">
                <a16:creationId xmlns:a16="http://schemas.microsoft.com/office/drawing/2014/main" id="{7B64E7B1-DE7D-49DC-87F4-28E3105F9E09}"/>
              </a:ext>
            </a:extLst>
          </p:cNvPr>
          <p:cNvSpPr>
            <a:spLocks noGrp="1"/>
          </p:cNvSpPr>
          <p:nvPr>
            <p:ph type="body" orient="vert" idx="13" hasCustomPrompt="1"/>
          </p:nvPr>
        </p:nvSpPr>
        <p:spPr>
          <a:xfrm>
            <a:off x="949751" y="370469"/>
            <a:ext cx="8006400" cy="1554162"/>
          </a:xfrm>
        </p:spPr>
        <p:txBody>
          <a:bodyPr vert="horz" anchor="b" anchorCtr="0"/>
          <a:lstStyle>
            <a:lvl1pPr>
              <a:lnSpc>
                <a:spcPct val="92000"/>
              </a:lnSpc>
              <a:spcAft>
                <a:spcPts val="0"/>
              </a:spcAft>
              <a:defRPr sz="2600" b="1" spc="50" baseline="0">
                <a:solidFill>
                  <a:schemeClr val="accent1"/>
                </a:solidFill>
              </a:defRPr>
            </a:lvl1pPr>
            <a:lvl2pPr>
              <a:lnSpc>
                <a:spcPct val="93000"/>
              </a:lnSpc>
              <a:defRPr sz="2600" b="0" spc="50" baseline="0">
                <a:solidFill>
                  <a:schemeClr val="accent1"/>
                </a:solidFill>
              </a:defRPr>
            </a:lvl2pPr>
            <a:lvl3pPr marL="0" indent="0">
              <a:spcBef>
                <a:spcPts val="0"/>
              </a:spcBef>
              <a:buFont typeface="Arial" panose="020B0604020202020204" pitchFamily="34" charset="0"/>
              <a:buNone/>
              <a:defRPr sz="1150" spc="30" baseline="0">
                <a:solidFill>
                  <a:schemeClr val="bg1">
                    <a:lumMod val="50000"/>
                  </a:schemeClr>
                </a:solidFill>
              </a:defRPr>
            </a:lvl3pPr>
            <a:lvl4pPr marL="0" indent="0">
              <a:spcBef>
                <a:spcPts val="0"/>
              </a:spcBef>
              <a:buFont typeface="Arial" panose="020B0604020202020204" pitchFamily="34" charset="0"/>
              <a:buNone/>
              <a:defRPr sz="1150" spc="30" baseline="0">
                <a:solidFill>
                  <a:schemeClr val="bg1">
                    <a:lumMod val="50000"/>
                  </a:schemeClr>
                </a:solidFill>
              </a:defRPr>
            </a:lvl4pPr>
            <a:lvl5pPr marL="0" indent="0">
              <a:spcBef>
                <a:spcPts val="0"/>
              </a:spcBef>
              <a:buFont typeface="Arial" panose="020B0604020202020204" pitchFamily="34" charset="0"/>
              <a:buNone/>
              <a:defRPr sz="1150" spc="30" baseline="0">
                <a:solidFill>
                  <a:schemeClr val="bg1">
                    <a:lumMod val="50000"/>
                  </a:schemeClr>
                </a:solidFill>
              </a:defRPr>
            </a:lvl5pPr>
            <a:lvl6pPr marL="0" indent="0">
              <a:spcBef>
                <a:spcPts val="0"/>
              </a:spcBef>
              <a:buFont typeface="Arial" panose="020B0604020202020204" pitchFamily="34" charset="0"/>
              <a:buNone/>
              <a:defRPr sz="1150" spc="30" baseline="0">
                <a:solidFill>
                  <a:schemeClr val="bg1">
                    <a:lumMod val="50000"/>
                  </a:schemeClr>
                </a:solidFill>
              </a:defRPr>
            </a:lvl6pPr>
            <a:lvl7pPr marL="0" indent="0">
              <a:spcBef>
                <a:spcPts val="0"/>
              </a:spcBef>
              <a:buFont typeface="Arial" panose="020B0604020202020204" pitchFamily="34" charset="0"/>
              <a:buNone/>
              <a:defRPr sz="1150" spc="30" baseline="0">
                <a:solidFill>
                  <a:schemeClr val="bg1">
                    <a:lumMod val="50000"/>
                  </a:schemeClr>
                </a:solidFill>
              </a:defRPr>
            </a:lvl7pPr>
            <a:lvl8pPr marL="0" indent="0">
              <a:spcBef>
                <a:spcPts val="0"/>
              </a:spcBef>
              <a:buFont typeface="Arial" panose="020B0604020202020204" pitchFamily="34" charset="0"/>
              <a:buNone/>
              <a:defRPr sz="1150" spc="30" baseline="0">
                <a:solidFill>
                  <a:schemeClr val="bg1">
                    <a:lumMod val="50000"/>
                  </a:schemeClr>
                </a:solidFill>
              </a:defRPr>
            </a:lvl8pPr>
            <a:lvl9pPr marL="0" indent="0">
              <a:spcBef>
                <a:spcPts val="0"/>
              </a:spcBef>
              <a:buFont typeface="Arial" panose="020B0604020202020204" pitchFamily="34" charset="0"/>
              <a:buNone/>
              <a:defRPr sz="1150" spc="30" baseline="0">
                <a:solidFill>
                  <a:schemeClr val="bg1">
                    <a:lumMod val="50000"/>
                  </a:schemeClr>
                </a:solidFill>
              </a:defRPr>
            </a:lvl9pPr>
          </a:lstStyle>
          <a:p>
            <a:pPr lvl="0"/>
            <a:r>
              <a:rPr lang="de-DE"/>
              <a:t>Titel auf erste Ebene &gt;&gt; für Untertitel und Subheadline &gt;&gt; Menü &gt; Start &gt; Absatz &gt; Listenebene erhöhen</a:t>
            </a:r>
          </a:p>
          <a:p>
            <a:pPr lvl="1"/>
            <a:r>
              <a:rPr lang="de-DE"/>
              <a:t>Zweite Ebene</a:t>
            </a:r>
          </a:p>
          <a:p>
            <a:pPr lvl="2"/>
            <a:r>
              <a:rPr lang="de-DE"/>
              <a:t>Dritte Ebene</a:t>
            </a:r>
          </a:p>
        </p:txBody>
      </p:sp>
      <p:sp>
        <p:nvSpPr>
          <p:cNvPr id="3" name="Bildplatzhalter 2">
            <a:extLst>
              <a:ext uri="{FF2B5EF4-FFF2-40B4-BE49-F238E27FC236}">
                <a16:creationId xmlns:a16="http://schemas.microsoft.com/office/drawing/2014/main" id="{8A11335A-A641-4A57-97AF-8F2A44403776}"/>
              </a:ext>
            </a:extLst>
          </p:cNvPr>
          <p:cNvSpPr>
            <a:spLocks noGrp="1"/>
          </p:cNvSpPr>
          <p:nvPr>
            <p:ph type="pic" sz="quarter" idx="14" hasCustomPrompt="1"/>
          </p:nvPr>
        </p:nvSpPr>
        <p:spPr>
          <a:xfrm>
            <a:off x="949749" y="2212506"/>
            <a:ext cx="2714833" cy="2160000"/>
          </a:xfrm>
          <a:solidFill>
            <a:schemeClr val="bg1">
              <a:lumMod val="95000"/>
            </a:schemeClr>
          </a:solidFill>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1BB7EE89-5519-4AA1-8D3A-8E866462EB15}"/>
              </a:ext>
            </a:extLst>
          </p:cNvPr>
          <p:cNvSpPr>
            <a:spLocks noGrp="1"/>
          </p:cNvSpPr>
          <p:nvPr>
            <p:ph type="pic" sz="quarter" idx="16" hasCustomPrompt="1"/>
          </p:nvPr>
        </p:nvSpPr>
        <p:spPr>
          <a:xfrm>
            <a:off x="3891263" y="2212506"/>
            <a:ext cx="2714833" cy="2160000"/>
          </a:xfrm>
          <a:solidFill>
            <a:schemeClr val="bg1">
              <a:lumMod val="95000"/>
            </a:schemeClr>
          </a:solidFill>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FB7D70A9-0370-4B5F-8680-E544BAAC46EE}"/>
              </a:ext>
            </a:extLst>
          </p:cNvPr>
          <p:cNvSpPr>
            <a:spLocks noGrp="1"/>
          </p:cNvSpPr>
          <p:nvPr>
            <p:ph type="pic" sz="quarter" idx="17" hasCustomPrompt="1"/>
          </p:nvPr>
        </p:nvSpPr>
        <p:spPr>
          <a:xfrm>
            <a:off x="6830538" y="2212506"/>
            <a:ext cx="5655902" cy="4500000"/>
          </a:xfrm>
          <a:solidFill>
            <a:schemeClr val="bg1">
              <a:lumMod val="95000"/>
            </a:schemeClr>
          </a:solidFill>
        </p:spPr>
        <p:txBody>
          <a:bodyPr/>
          <a:lstStyle>
            <a:lvl1pPr algn="ctr">
              <a:defRPr/>
            </a:lvl1pPr>
          </a:lstStyle>
          <a:p>
            <a:br>
              <a:rPr lang="de-DE"/>
            </a:br>
            <a:br>
              <a:rPr lang="de-DE"/>
            </a:br>
            <a:br>
              <a:rPr lang="de-DE"/>
            </a:br>
            <a:br>
              <a:rPr lang="de-DE"/>
            </a:br>
            <a:r>
              <a:rPr lang="de-DE"/>
              <a:t>Bild einfügen</a:t>
            </a:r>
          </a:p>
        </p:txBody>
      </p:sp>
      <p:sp>
        <p:nvSpPr>
          <p:cNvPr id="15" name="Bildplatzhalter 2">
            <a:extLst>
              <a:ext uri="{FF2B5EF4-FFF2-40B4-BE49-F238E27FC236}">
                <a16:creationId xmlns:a16="http://schemas.microsoft.com/office/drawing/2014/main" id="{452BF3BC-FA04-4DB1-8727-820A46BF8FD6}"/>
              </a:ext>
            </a:extLst>
          </p:cNvPr>
          <p:cNvSpPr>
            <a:spLocks noGrp="1"/>
          </p:cNvSpPr>
          <p:nvPr>
            <p:ph type="pic" sz="quarter" idx="18" hasCustomPrompt="1"/>
          </p:nvPr>
        </p:nvSpPr>
        <p:spPr>
          <a:xfrm>
            <a:off x="949749" y="4552506"/>
            <a:ext cx="5655902" cy="2160000"/>
          </a:xfrm>
          <a:solidFill>
            <a:schemeClr val="bg1">
              <a:lumMod val="95000"/>
            </a:schemeClr>
          </a:solidFill>
        </p:spPr>
        <p:txBody>
          <a:bodyPr/>
          <a:lstStyle>
            <a:lvl1pPr algn="ctr">
              <a:defRPr/>
            </a:lvl1pPr>
          </a:lstStyle>
          <a:p>
            <a:br>
              <a:rPr lang="de-DE"/>
            </a:br>
            <a:r>
              <a:rPr lang="de-DE"/>
              <a:t>Bild einfügen</a:t>
            </a:r>
          </a:p>
        </p:txBody>
      </p:sp>
      <p:sp>
        <p:nvSpPr>
          <p:cNvPr id="10" name="Textfeld 9">
            <a:extLst>
              <a:ext uri="{FF2B5EF4-FFF2-40B4-BE49-F238E27FC236}">
                <a16:creationId xmlns:a16="http://schemas.microsoft.com/office/drawing/2014/main" id="{383709C2-A173-4D63-A372-74B5B68264EF}"/>
              </a:ext>
            </a:extLst>
          </p:cNvPr>
          <p:cNvSpPr txBox="1"/>
          <p:nvPr userDrawn="1"/>
        </p:nvSpPr>
        <p:spPr>
          <a:xfrm>
            <a:off x="949750" y="6862326"/>
            <a:ext cx="2340000" cy="216000"/>
          </a:xfrm>
          <a:prstGeom prst="rect">
            <a:avLst/>
          </a:prstGeom>
          <a:noFill/>
        </p:spPr>
        <p:txBody>
          <a:bodyPr wrap="square" lIns="0" tIns="0" rIns="0" bIns="0" rtlCol="0">
            <a:noAutofit/>
          </a:bodyPr>
          <a:lstStyle/>
          <a:p>
            <a:pPr lvl="0"/>
            <a:r>
              <a:rPr lang="de-DE" sz="1400">
                <a:solidFill>
                  <a:schemeClr val="bg1">
                    <a:lumMod val="50000"/>
                  </a:schemeClr>
                </a:solidFill>
              </a:rPr>
              <a:t>www.diehanseatische.de</a:t>
            </a:r>
          </a:p>
        </p:txBody>
      </p:sp>
      <p:sp>
        <p:nvSpPr>
          <p:cNvPr id="2" name="Fußzeilenplatzhalter 1">
            <a:extLst>
              <a:ext uri="{FF2B5EF4-FFF2-40B4-BE49-F238E27FC236}">
                <a16:creationId xmlns:a16="http://schemas.microsoft.com/office/drawing/2014/main" id="{88E7B3DD-EE7F-434E-A5DE-752318262444}"/>
              </a:ext>
            </a:extLst>
          </p:cNvPr>
          <p:cNvSpPr>
            <a:spLocks noGrp="1"/>
          </p:cNvSpPr>
          <p:nvPr>
            <p:ph type="ftr" sz="quarter" idx="19"/>
          </p:nvPr>
        </p:nvSpPr>
        <p:spPr>
          <a:xfrm>
            <a:off x="945760" y="7920000"/>
            <a:ext cx="9049443" cy="180000"/>
          </a:xfrm>
        </p:spPr>
        <p:txBody>
          <a:bodyPr/>
          <a:lstStyle/>
          <a:p>
            <a:r>
              <a:rPr lang="de-DE"/>
              <a:t>Quelle/Fußnote/“Kleingedrucktes“</a:t>
            </a:r>
          </a:p>
        </p:txBody>
      </p:sp>
      <p:pic>
        <p:nvPicPr>
          <p:cNvPr id="11" name="Logo">
            <a:extLst>
              <a:ext uri="{FF2B5EF4-FFF2-40B4-BE49-F238E27FC236}">
                <a16:creationId xmlns:a16="http://schemas.microsoft.com/office/drawing/2014/main" id="{E0A522C4-F681-45BB-BEDF-B9AF2E529D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66443" y="1069359"/>
            <a:ext cx="2520000" cy="855272"/>
          </a:xfrm>
          <a:prstGeom prst="rect">
            <a:avLst/>
          </a:prstGeom>
        </p:spPr>
      </p:pic>
    </p:spTree>
    <p:extLst>
      <p:ext uri="{BB962C8B-B14F-4D97-AF65-F5344CB8AC3E}">
        <p14:creationId xmlns:p14="http://schemas.microsoft.com/office/powerpoint/2010/main" val="2196268322"/>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4229">
          <p15:clr>
            <a:srgbClr val="FBAE40"/>
          </p15:clr>
        </p15:guide>
        <p15:guide id="4" orient="horz" pos="1214">
          <p15:clr>
            <a:srgbClr val="FBAE40"/>
          </p15:clr>
        </p15:guide>
        <p15:guide id="5" orient="horz" pos="1394">
          <p15:clr>
            <a:srgbClr val="FBAE40"/>
          </p15:clr>
        </p15:guide>
        <p15:guide id="6" orient="horz" pos="233">
          <p15:clr>
            <a:srgbClr val="FBAE40"/>
          </p15:clr>
        </p15:guide>
        <p15:guide id="7" pos="4163">
          <p15:clr>
            <a:srgbClr val="FBAE40"/>
          </p15:clr>
        </p15:guide>
        <p15:guide id="8" pos="430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10" name="Bildplatzhalter 2">
            <a:extLst>
              <a:ext uri="{FF2B5EF4-FFF2-40B4-BE49-F238E27FC236}">
                <a16:creationId xmlns:a16="http://schemas.microsoft.com/office/drawing/2014/main" id="{D50459D2-A391-4D08-B09E-07F2ACDA73A6}"/>
              </a:ext>
            </a:extLst>
          </p:cNvPr>
          <p:cNvSpPr>
            <a:spLocks noGrp="1"/>
          </p:cNvSpPr>
          <p:nvPr>
            <p:ph type="pic" sz="quarter" idx="17" hasCustomPrompt="1"/>
          </p:nvPr>
        </p:nvSpPr>
        <p:spPr>
          <a:xfrm>
            <a:off x="7057300" y="1357313"/>
            <a:ext cx="5429147" cy="5446712"/>
          </a:xfrm>
        </p:spPr>
        <p:txBody>
          <a:bodyPr/>
          <a:lstStyle>
            <a:lvl1pPr algn="ctr">
              <a:defRPr/>
            </a:lvl1pPr>
          </a:lstStyle>
          <a:p>
            <a:br>
              <a:rPr lang="de-DE"/>
            </a:br>
            <a:br>
              <a:rPr lang="de-DE"/>
            </a:br>
            <a:br>
              <a:rPr lang="de-DE"/>
            </a:br>
            <a:br>
              <a:rPr lang="de-DE"/>
            </a:br>
            <a:br>
              <a:rPr lang="de-DE"/>
            </a:br>
            <a:r>
              <a:rPr lang="de-DE"/>
              <a:t>Bild einfügen</a:t>
            </a:r>
          </a:p>
        </p:txBody>
      </p:sp>
      <p:sp>
        <p:nvSpPr>
          <p:cNvPr id="5" name="Vertikaler Textplatzhalter 2">
            <a:extLst>
              <a:ext uri="{FF2B5EF4-FFF2-40B4-BE49-F238E27FC236}">
                <a16:creationId xmlns:a16="http://schemas.microsoft.com/office/drawing/2014/main" id="{24440C02-3B3F-4B03-B243-F4715E267B1B}"/>
              </a:ext>
            </a:extLst>
          </p:cNvPr>
          <p:cNvSpPr>
            <a:spLocks noGrp="1"/>
          </p:cNvSpPr>
          <p:nvPr>
            <p:ph type="body" orient="vert" idx="1" hasCustomPrompt="1"/>
          </p:nvPr>
        </p:nvSpPr>
        <p:spPr>
          <a:xfrm>
            <a:off x="947332" y="1357314"/>
            <a:ext cx="5655902" cy="5446712"/>
          </a:xfrm>
        </p:spPr>
        <p:txBody>
          <a:bodyPr vert="horz"/>
          <a:lstStyle>
            <a:lvl1pPr marL="0" indent="0">
              <a:lnSpc>
                <a:spcPct val="100000"/>
              </a:lnSpc>
              <a:spcBef>
                <a:spcPts val="900"/>
              </a:spcBef>
              <a:spcAft>
                <a:spcPts val="0"/>
              </a:spcAft>
              <a:buFont typeface="Arial" panose="020B0604020202020204" pitchFamily="34" charset="0"/>
              <a:buNone/>
              <a:tabLst>
                <a:tab pos="5652000" algn="r"/>
              </a:tabLst>
              <a:defRPr sz="1400" b="0">
                <a:solidFill>
                  <a:schemeClr val="tx1"/>
                </a:solidFill>
              </a:defRPr>
            </a:lvl1pPr>
            <a:lvl2pPr marL="0" indent="0">
              <a:lnSpc>
                <a:spcPct val="100000"/>
              </a:lnSpc>
              <a:spcBef>
                <a:spcPts val="900"/>
              </a:spcBef>
              <a:spcAft>
                <a:spcPts val="0"/>
              </a:spcAft>
              <a:buFont typeface="Arial" panose="020B0604020202020204" pitchFamily="34" charset="0"/>
              <a:buNone/>
              <a:tabLst>
                <a:tab pos="5652000" algn="r"/>
              </a:tabLst>
              <a:defRPr sz="1400" b="0">
                <a:solidFill>
                  <a:schemeClr val="tx1"/>
                </a:solidFill>
              </a:defRPr>
            </a:lvl2pPr>
            <a:lvl3pPr marL="0" indent="0">
              <a:lnSpc>
                <a:spcPct val="100000"/>
              </a:lnSpc>
              <a:spcBef>
                <a:spcPts val="900"/>
              </a:spcBef>
              <a:spcAft>
                <a:spcPts val="0"/>
              </a:spcAft>
              <a:buNone/>
              <a:tabLst>
                <a:tab pos="5652000" algn="r"/>
              </a:tabLst>
              <a:defRPr sz="1400" b="0">
                <a:solidFill>
                  <a:schemeClr val="tx1"/>
                </a:solidFill>
              </a:defRPr>
            </a:lvl3pPr>
            <a:lvl4pPr marL="0" indent="0">
              <a:lnSpc>
                <a:spcPct val="100000"/>
              </a:lnSpc>
              <a:spcBef>
                <a:spcPts val="900"/>
              </a:spcBef>
              <a:spcAft>
                <a:spcPts val="0"/>
              </a:spcAft>
              <a:buNone/>
              <a:tabLst>
                <a:tab pos="5652000" algn="r"/>
              </a:tabLst>
              <a:defRPr sz="1400" b="0">
                <a:solidFill>
                  <a:schemeClr val="tx1"/>
                </a:solidFill>
              </a:defRPr>
            </a:lvl4pPr>
            <a:lvl5pPr marL="0" indent="0">
              <a:lnSpc>
                <a:spcPct val="100000"/>
              </a:lnSpc>
              <a:spcBef>
                <a:spcPts val="900"/>
              </a:spcBef>
              <a:spcAft>
                <a:spcPts val="0"/>
              </a:spcAft>
              <a:buNone/>
              <a:tabLst>
                <a:tab pos="5652000" algn="r"/>
              </a:tabLst>
              <a:defRPr sz="1400" b="0">
                <a:solidFill>
                  <a:schemeClr val="tx1"/>
                </a:solidFill>
              </a:defRPr>
            </a:lvl5pPr>
            <a:lvl6pPr marL="0" indent="0">
              <a:lnSpc>
                <a:spcPct val="100000"/>
              </a:lnSpc>
              <a:spcBef>
                <a:spcPts val="900"/>
              </a:spcBef>
              <a:spcAft>
                <a:spcPts val="0"/>
              </a:spcAft>
              <a:buNone/>
              <a:tabLst>
                <a:tab pos="5652000" algn="r"/>
              </a:tabLst>
              <a:defRPr sz="1400" b="0">
                <a:solidFill>
                  <a:schemeClr val="tx1"/>
                </a:solidFill>
              </a:defRPr>
            </a:lvl6pPr>
            <a:lvl7pPr marL="0" indent="0">
              <a:lnSpc>
                <a:spcPct val="100000"/>
              </a:lnSpc>
              <a:spcBef>
                <a:spcPts val="900"/>
              </a:spcBef>
              <a:spcAft>
                <a:spcPts val="0"/>
              </a:spcAft>
              <a:buNone/>
              <a:tabLst>
                <a:tab pos="5652000" algn="r"/>
              </a:tabLst>
              <a:defRPr sz="1400" b="0">
                <a:solidFill>
                  <a:schemeClr val="tx1"/>
                </a:solidFill>
              </a:defRPr>
            </a:lvl7pPr>
            <a:lvl8pPr marL="0" indent="0">
              <a:lnSpc>
                <a:spcPct val="100000"/>
              </a:lnSpc>
              <a:spcBef>
                <a:spcPts val="900"/>
              </a:spcBef>
              <a:spcAft>
                <a:spcPts val="0"/>
              </a:spcAft>
              <a:buNone/>
              <a:tabLst>
                <a:tab pos="5652000" algn="r"/>
              </a:tabLst>
              <a:defRPr sz="1400" b="0">
                <a:solidFill>
                  <a:schemeClr val="tx1"/>
                </a:solidFill>
              </a:defRPr>
            </a:lvl8pPr>
            <a:lvl9pPr marL="0" indent="0">
              <a:lnSpc>
                <a:spcPct val="100000"/>
              </a:lnSpc>
              <a:spcBef>
                <a:spcPts val="900"/>
              </a:spcBef>
              <a:spcAft>
                <a:spcPts val="0"/>
              </a:spcAft>
              <a:buNone/>
              <a:tabLst>
                <a:tab pos="5652000" algn="r"/>
              </a:tabLst>
              <a:defRPr sz="1400" b="0">
                <a:solidFill>
                  <a:schemeClr val="tx1"/>
                </a:solidFill>
              </a:defRPr>
            </a:lvl9pPr>
          </a:lstStyle>
          <a:p>
            <a:pPr lvl="0"/>
            <a:r>
              <a:rPr lang="de-DE"/>
              <a:t>Gliederung &gt;&gt; mit TAB Seitenzahl eingeben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A82631F8-F4C3-486F-894C-591701957B67}"/>
              </a:ext>
            </a:extLst>
          </p:cNvPr>
          <p:cNvSpPr>
            <a:spLocks noGrp="1"/>
          </p:cNvSpPr>
          <p:nvPr>
            <p:ph type="ftr" sz="quarter" idx="18"/>
          </p:nvPr>
        </p:nvSpPr>
        <p:spPr/>
        <p:txBody>
          <a:bodyPr/>
          <a:lstStyle/>
          <a:p>
            <a:r>
              <a:rPr lang="de-DE"/>
              <a:t>Quelle/Fußnote/“Kleingedrucktes“</a:t>
            </a:r>
          </a:p>
        </p:txBody>
      </p:sp>
      <p:sp>
        <p:nvSpPr>
          <p:cNvPr id="8" name="Vertikaler Textplatzhalter 2">
            <a:extLst>
              <a:ext uri="{FF2B5EF4-FFF2-40B4-BE49-F238E27FC236}">
                <a16:creationId xmlns:a16="http://schemas.microsoft.com/office/drawing/2014/main" id="{21973FE8-376E-4706-9BD4-633388660191}"/>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1715718558"/>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9" pos="4161">
          <p15:clr>
            <a:srgbClr val="FBAE40"/>
          </p15:clr>
        </p15:guide>
        <p15:guide id="10" pos="4446">
          <p15:clr>
            <a:srgbClr val="FBAE40"/>
          </p15:clr>
        </p15:guide>
        <p15:guide id="11" orient="horz" pos="4286">
          <p15:clr>
            <a:srgbClr val="FBAE40"/>
          </p15:clr>
        </p15:guide>
        <p15:guide id="12" orient="horz" pos="603">
          <p15:clr>
            <a:srgbClr val="FBAE40"/>
          </p15:clr>
        </p15:guide>
        <p15:guide id="13" orient="horz" pos="78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32" name="Textplatzhalter 31">
            <a:extLst>
              <a:ext uri="{FF2B5EF4-FFF2-40B4-BE49-F238E27FC236}">
                <a16:creationId xmlns:a16="http://schemas.microsoft.com/office/drawing/2014/main" id="{42060019-5294-4E77-A8D7-B701FA491AF7}"/>
              </a:ext>
            </a:extLst>
          </p:cNvPr>
          <p:cNvSpPr>
            <a:spLocks noGrp="1"/>
          </p:cNvSpPr>
          <p:nvPr>
            <p:ph type="body" sz="quarter" idx="12" hasCustomPrompt="1"/>
          </p:nvPr>
        </p:nvSpPr>
        <p:spPr>
          <a:xfrm>
            <a:off x="949325" y="135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33" name="Textplatzhalter 31">
            <a:extLst>
              <a:ext uri="{FF2B5EF4-FFF2-40B4-BE49-F238E27FC236}">
                <a16:creationId xmlns:a16="http://schemas.microsoft.com/office/drawing/2014/main" id="{DD34DF98-DCFB-44EA-813F-024A7680F179}"/>
              </a:ext>
            </a:extLst>
          </p:cNvPr>
          <p:cNvSpPr>
            <a:spLocks noGrp="1"/>
          </p:cNvSpPr>
          <p:nvPr>
            <p:ph type="body" sz="quarter" idx="13" hasCustomPrompt="1"/>
          </p:nvPr>
        </p:nvSpPr>
        <p:spPr>
          <a:xfrm>
            <a:off x="1854034" y="135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34" name="Textplatzhalter 31">
            <a:extLst>
              <a:ext uri="{FF2B5EF4-FFF2-40B4-BE49-F238E27FC236}">
                <a16:creationId xmlns:a16="http://schemas.microsoft.com/office/drawing/2014/main" id="{B0FEF390-8149-4061-8DC9-2C4CBFEBC0D2}"/>
              </a:ext>
            </a:extLst>
          </p:cNvPr>
          <p:cNvSpPr>
            <a:spLocks noGrp="1"/>
          </p:cNvSpPr>
          <p:nvPr>
            <p:ph type="body" sz="quarter" idx="14" hasCustomPrompt="1"/>
          </p:nvPr>
        </p:nvSpPr>
        <p:spPr>
          <a:xfrm>
            <a:off x="949325" y="567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35" name="Textplatzhalter 31">
            <a:extLst>
              <a:ext uri="{FF2B5EF4-FFF2-40B4-BE49-F238E27FC236}">
                <a16:creationId xmlns:a16="http://schemas.microsoft.com/office/drawing/2014/main" id="{B9BCA4A3-A98D-4F52-BBF6-3C27F1CA3C07}"/>
              </a:ext>
            </a:extLst>
          </p:cNvPr>
          <p:cNvSpPr>
            <a:spLocks noGrp="1"/>
          </p:cNvSpPr>
          <p:nvPr>
            <p:ph type="body" sz="quarter" idx="15" hasCustomPrompt="1"/>
          </p:nvPr>
        </p:nvSpPr>
        <p:spPr>
          <a:xfrm>
            <a:off x="1854034" y="567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36" name="Textplatzhalter 31">
            <a:extLst>
              <a:ext uri="{FF2B5EF4-FFF2-40B4-BE49-F238E27FC236}">
                <a16:creationId xmlns:a16="http://schemas.microsoft.com/office/drawing/2014/main" id="{34EF4B82-DFD9-4EAE-BDAA-1DC371D43C59}"/>
              </a:ext>
            </a:extLst>
          </p:cNvPr>
          <p:cNvSpPr>
            <a:spLocks noGrp="1"/>
          </p:cNvSpPr>
          <p:nvPr>
            <p:ph type="body" sz="quarter" idx="16" hasCustomPrompt="1"/>
          </p:nvPr>
        </p:nvSpPr>
        <p:spPr>
          <a:xfrm>
            <a:off x="949325" y="495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37" name="Textplatzhalter 31">
            <a:extLst>
              <a:ext uri="{FF2B5EF4-FFF2-40B4-BE49-F238E27FC236}">
                <a16:creationId xmlns:a16="http://schemas.microsoft.com/office/drawing/2014/main" id="{0776E701-60AE-496A-B97D-FC68524FDB86}"/>
              </a:ext>
            </a:extLst>
          </p:cNvPr>
          <p:cNvSpPr>
            <a:spLocks noGrp="1"/>
          </p:cNvSpPr>
          <p:nvPr>
            <p:ph type="body" sz="quarter" idx="17" hasCustomPrompt="1"/>
          </p:nvPr>
        </p:nvSpPr>
        <p:spPr>
          <a:xfrm>
            <a:off x="1854034" y="495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38" name="Textplatzhalter 31">
            <a:extLst>
              <a:ext uri="{FF2B5EF4-FFF2-40B4-BE49-F238E27FC236}">
                <a16:creationId xmlns:a16="http://schemas.microsoft.com/office/drawing/2014/main" id="{B963DF51-DB2D-4324-8EAE-F4B6EBB82710}"/>
              </a:ext>
            </a:extLst>
          </p:cNvPr>
          <p:cNvSpPr>
            <a:spLocks noGrp="1"/>
          </p:cNvSpPr>
          <p:nvPr>
            <p:ph type="body" sz="quarter" idx="18" hasCustomPrompt="1"/>
          </p:nvPr>
        </p:nvSpPr>
        <p:spPr>
          <a:xfrm>
            <a:off x="949325" y="423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39" name="Textplatzhalter 31">
            <a:extLst>
              <a:ext uri="{FF2B5EF4-FFF2-40B4-BE49-F238E27FC236}">
                <a16:creationId xmlns:a16="http://schemas.microsoft.com/office/drawing/2014/main" id="{AB91434B-A9F1-43F1-834E-A5D46A33EA24}"/>
              </a:ext>
            </a:extLst>
          </p:cNvPr>
          <p:cNvSpPr>
            <a:spLocks noGrp="1"/>
          </p:cNvSpPr>
          <p:nvPr>
            <p:ph type="body" sz="quarter" idx="19" hasCustomPrompt="1"/>
          </p:nvPr>
        </p:nvSpPr>
        <p:spPr>
          <a:xfrm>
            <a:off x="1854034" y="423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40" name="Textplatzhalter 31">
            <a:extLst>
              <a:ext uri="{FF2B5EF4-FFF2-40B4-BE49-F238E27FC236}">
                <a16:creationId xmlns:a16="http://schemas.microsoft.com/office/drawing/2014/main" id="{1C85B988-1DBA-4EA5-B616-32B1798C3774}"/>
              </a:ext>
            </a:extLst>
          </p:cNvPr>
          <p:cNvSpPr>
            <a:spLocks noGrp="1"/>
          </p:cNvSpPr>
          <p:nvPr>
            <p:ph type="body" sz="quarter" idx="20" hasCustomPrompt="1"/>
          </p:nvPr>
        </p:nvSpPr>
        <p:spPr>
          <a:xfrm>
            <a:off x="949325" y="351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41" name="Textplatzhalter 31">
            <a:extLst>
              <a:ext uri="{FF2B5EF4-FFF2-40B4-BE49-F238E27FC236}">
                <a16:creationId xmlns:a16="http://schemas.microsoft.com/office/drawing/2014/main" id="{AA2A50E2-FA55-4FE6-99B1-CDE8372672B0}"/>
              </a:ext>
            </a:extLst>
          </p:cNvPr>
          <p:cNvSpPr>
            <a:spLocks noGrp="1"/>
          </p:cNvSpPr>
          <p:nvPr>
            <p:ph type="body" sz="quarter" idx="21" hasCustomPrompt="1"/>
          </p:nvPr>
        </p:nvSpPr>
        <p:spPr>
          <a:xfrm>
            <a:off x="1854034" y="351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42" name="Textplatzhalter 31">
            <a:extLst>
              <a:ext uri="{FF2B5EF4-FFF2-40B4-BE49-F238E27FC236}">
                <a16:creationId xmlns:a16="http://schemas.microsoft.com/office/drawing/2014/main" id="{B6B9E22C-1EA3-4EEB-A845-5A5A37F1BF19}"/>
              </a:ext>
            </a:extLst>
          </p:cNvPr>
          <p:cNvSpPr>
            <a:spLocks noGrp="1"/>
          </p:cNvSpPr>
          <p:nvPr>
            <p:ph type="body" sz="quarter" idx="22" hasCustomPrompt="1"/>
          </p:nvPr>
        </p:nvSpPr>
        <p:spPr>
          <a:xfrm>
            <a:off x="949325" y="279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43" name="Textplatzhalter 31">
            <a:extLst>
              <a:ext uri="{FF2B5EF4-FFF2-40B4-BE49-F238E27FC236}">
                <a16:creationId xmlns:a16="http://schemas.microsoft.com/office/drawing/2014/main" id="{04490B33-0897-48A1-A972-35E7AED5F285}"/>
              </a:ext>
            </a:extLst>
          </p:cNvPr>
          <p:cNvSpPr>
            <a:spLocks noGrp="1"/>
          </p:cNvSpPr>
          <p:nvPr>
            <p:ph type="body" sz="quarter" idx="23" hasCustomPrompt="1"/>
          </p:nvPr>
        </p:nvSpPr>
        <p:spPr>
          <a:xfrm>
            <a:off x="1854034" y="279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44" name="Textplatzhalter 31">
            <a:extLst>
              <a:ext uri="{FF2B5EF4-FFF2-40B4-BE49-F238E27FC236}">
                <a16:creationId xmlns:a16="http://schemas.microsoft.com/office/drawing/2014/main" id="{865A341D-B674-4FD2-B470-461794C7B203}"/>
              </a:ext>
            </a:extLst>
          </p:cNvPr>
          <p:cNvSpPr>
            <a:spLocks noGrp="1"/>
          </p:cNvSpPr>
          <p:nvPr>
            <p:ph type="body" sz="quarter" idx="24" hasCustomPrompt="1"/>
          </p:nvPr>
        </p:nvSpPr>
        <p:spPr>
          <a:xfrm>
            <a:off x="949325" y="207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45" name="Textplatzhalter 31">
            <a:extLst>
              <a:ext uri="{FF2B5EF4-FFF2-40B4-BE49-F238E27FC236}">
                <a16:creationId xmlns:a16="http://schemas.microsoft.com/office/drawing/2014/main" id="{179788D6-6552-426B-85C2-8F2472C34AFF}"/>
              </a:ext>
            </a:extLst>
          </p:cNvPr>
          <p:cNvSpPr>
            <a:spLocks noGrp="1"/>
          </p:cNvSpPr>
          <p:nvPr>
            <p:ph type="body" sz="quarter" idx="25" hasCustomPrompt="1"/>
          </p:nvPr>
        </p:nvSpPr>
        <p:spPr>
          <a:xfrm>
            <a:off x="1854034" y="207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5014DF2D-0C77-4512-912B-C2C6EF088BF0}"/>
              </a:ext>
            </a:extLst>
          </p:cNvPr>
          <p:cNvSpPr>
            <a:spLocks noGrp="1"/>
          </p:cNvSpPr>
          <p:nvPr>
            <p:ph type="ftr" sz="quarter" idx="26"/>
          </p:nvPr>
        </p:nvSpPr>
        <p:spPr/>
        <p:txBody>
          <a:bodyPr/>
          <a:lstStyle/>
          <a:p>
            <a:r>
              <a:rPr lang="de-DE"/>
              <a:t>Quelle/Fußnote/“Kleingedrucktes“</a:t>
            </a:r>
          </a:p>
        </p:txBody>
      </p:sp>
      <p:sp>
        <p:nvSpPr>
          <p:cNvPr id="21" name="Vertikaler Textplatzhalter 2">
            <a:extLst>
              <a:ext uri="{FF2B5EF4-FFF2-40B4-BE49-F238E27FC236}">
                <a16:creationId xmlns:a16="http://schemas.microsoft.com/office/drawing/2014/main" id="{E84B5A99-B410-4648-8223-0608706FE861}"/>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2857384638"/>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 2 Spaltig">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9" name="Vertikaler Textplatzhalter 2">
            <a:extLst>
              <a:ext uri="{FF2B5EF4-FFF2-40B4-BE49-F238E27FC236}">
                <a16:creationId xmlns:a16="http://schemas.microsoft.com/office/drawing/2014/main" id="{138B204E-3F1E-4C46-AD2F-A3749ED30198}"/>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32" name="Textplatzhalter 31">
            <a:extLst>
              <a:ext uri="{FF2B5EF4-FFF2-40B4-BE49-F238E27FC236}">
                <a16:creationId xmlns:a16="http://schemas.microsoft.com/office/drawing/2014/main" id="{42060019-5294-4E77-A8D7-B701FA491AF7}"/>
              </a:ext>
            </a:extLst>
          </p:cNvPr>
          <p:cNvSpPr>
            <a:spLocks noGrp="1"/>
          </p:cNvSpPr>
          <p:nvPr>
            <p:ph type="body" sz="quarter" idx="12" hasCustomPrompt="1"/>
          </p:nvPr>
        </p:nvSpPr>
        <p:spPr>
          <a:xfrm>
            <a:off x="949312" y="135731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3" name="Textplatzhalter 31">
            <a:extLst>
              <a:ext uri="{FF2B5EF4-FFF2-40B4-BE49-F238E27FC236}">
                <a16:creationId xmlns:a16="http://schemas.microsoft.com/office/drawing/2014/main" id="{DD34DF98-DCFB-44EA-813F-024A7680F179}"/>
              </a:ext>
            </a:extLst>
          </p:cNvPr>
          <p:cNvSpPr>
            <a:spLocks noGrp="1"/>
          </p:cNvSpPr>
          <p:nvPr>
            <p:ph type="body" sz="quarter" idx="13" hasCustomPrompt="1"/>
          </p:nvPr>
        </p:nvSpPr>
        <p:spPr>
          <a:xfrm>
            <a:off x="1854021" y="1356883"/>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20" name="Textplatzhalter 31">
            <a:extLst>
              <a:ext uri="{FF2B5EF4-FFF2-40B4-BE49-F238E27FC236}">
                <a16:creationId xmlns:a16="http://schemas.microsoft.com/office/drawing/2014/main" id="{CC7C1EAE-3B43-4A7B-BAF0-54D01ECE86FD}"/>
              </a:ext>
            </a:extLst>
          </p:cNvPr>
          <p:cNvSpPr>
            <a:spLocks noGrp="1"/>
          </p:cNvSpPr>
          <p:nvPr>
            <p:ph type="body" sz="quarter" idx="14" hasCustomPrompt="1"/>
          </p:nvPr>
        </p:nvSpPr>
        <p:spPr>
          <a:xfrm>
            <a:off x="948433" y="5677200"/>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1" name="Textplatzhalter 31">
            <a:extLst>
              <a:ext uri="{FF2B5EF4-FFF2-40B4-BE49-F238E27FC236}">
                <a16:creationId xmlns:a16="http://schemas.microsoft.com/office/drawing/2014/main" id="{5A4802AB-3EF3-492F-86DC-7A93A76F5876}"/>
              </a:ext>
            </a:extLst>
          </p:cNvPr>
          <p:cNvSpPr>
            <a:spLocks noGrp="1"/>
          </p:cNvSpPr>
          <p:nvPr>
            <p:ph type="body" sz="quarter" idx="15" hasCustomPrompt="1"/>
          </p:nvPr>
        </p:nvSpPr>
        <p:spPr>
          <a:xfrm>
            <a:off x="1856173" y="5677200"/>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22" name="Textplatzhalter 31">
            <a:extLst>
              <a:ext uri="{FF2B5EF4-FFF2-40B4-BE49-F238E27FC236}">
                <a16:creationId xmlns:a16="http://schemas.microsoft.com/office/drawing/2014/main" id="{79744253-96E3-41DF-B956-9A56D8E5FA37}"/>
              </a:ext>
            </a:extLst>
          </p:cNvPr>
          <p:cNvSpPr>
            <a:spLocks noGrp="1"/>
          </p:cNvSpPr>
          <p:nvPr>
            <p:ph type="body" sz="quarter" idx="16" hasCustomPrompt="1"/>
          </p:nvPr>
        </p:nvSpPr>
        <p:spPr>
          <a:xfrm>
            <a:off x="949312" y="2077294"/>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3" name="Textplatzhalter 31">
            <a:extLst>
              <a:ext uri="{FF2B5EF4-FFF2-40B4-BE49-F238E27FC236}">
                <a16:creationId xmlns:a16="http://schemas.microsoft.com/office/drawing/2014/main" id="{4F74E280-0FB9-4835-946C-A56BB02F72A4}"/>
              </a:ext>
            </a:extLst>
          </p:cNvPr>
          <p:cNvSpPr>
            <a:spLocks noGrp="1"/>
          </p:cNvSpPr>
          <p:nvPr>
            <p:ph type="body" sz="quarter" idx="17" hasCustomPrompt="1"/>
          </p:nvPr>
        </p:nvSpPr>
        <p:spPr>
          <a:xfrm>
            <a:off x="1855136" y="2076936"/>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24" name="Textplatzhalter 31">
            <a:extLst>
              <a:ext uri="{FF2B5EF4-FFF2-40B4-BE49-F238E27FC236}">
                <a16:creationId xmlns:a16="http://schemas.microsoft.com/office/drawing/2014/main" id="{FD4E200C-6337-4733-BE50-BA6414A9C592}"/>
              </a:ext>
            </a:extLst>
          </p:cNvPr>
          <p:cNvSpPr>
            <a:spLocks noGrp="1"/>
          </p:cNvSpPr>
          <p:nvPr>
            <p:ph type="body" sz="quarter" idx="18" hasCustomPrompt="1"/>
          </p:nvPr>
        </p:nvSpPr>
        <p:spPr>
          <a:xfrm>
            <a:off x="948873" y="2797275"/>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5" name="Textplatzhalter 31">
            <a:extLst>
              <a:ext uri="{FF2B5EF4-FFF2-40B4-BE49-F238E27FC236}">
                <a16:creationId xmlns:a16="http://schemas.microsoft.com/office/drawing/2014/main" id="{276484F0-429D-4178-8191-4E3FABDFAC4E}"/>
              </a:ext>
            </a:extLst>
          </p:cNvPr>
          <p:cNvSpPr>
            <a:spLocks noGrp="1"/>
          </p:cNvSpPr>
          <p:nvPr>
            <p:ph type="body" sz="quarter" idx="19" hasCustomPrompt="1"/>
          </p:nvPr>
        </p:nvSpPr>
        <p:spPr>
          <a:xfrm>
            <a:off x="1855136" y="2796989"/>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26" name="Textplatzhalter 31">
            <a:extLst>
              <a:ext uri="{FF2B5EF4-FFF2-40B4-BE49-F238E27FC236}">
                <a16:creationId xmlns:a16="http://schemas.microsoft.com/office/drawing/2014/main" id="{FAD2EF5E-B1C1-4CFD-BCE4-25E5DA47B878}"/>
              </a:ext>
            </a:extLst>
          </p:cNvPr>
          <p:cNvSpPr>
            <a:spLocks noGrp="1"/>
          </p:cNvSpPr>
          <p:nvPr>
            <p:ph type="body" sz="quarter" idx="20" hasCustomPrompt="1"/>
          </p:nvPr>
        </p:nvSpPr>
        <p:spPr>
          <a:xfrm>
            <a:off x="948873" y="3517256"/>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7" name="Textplatzhalter 31">
            <a:extLst>
              <a:ext uri="{FF2B5EF4-FFF2-40B4-BE49-F238E27FC236}">
                <a16:creationId xmlns:a16="http://schemas.microsoft.com/office/drawing/2014/main" id="{B6F6C85A-6136-4DA6-81AC-E02BB1A22181}"/>
              </a:ext>
            </a:extLst>
          </p:cNvPr>
          <p:cNvSpPr>
            <a:spLocks noGrp="1"/>
          </p:cNvSpPr>
          <p:nvPr>
            <p:ph type="body" sz="quarter" idx="21" hasCustomPrompt="1"/>
          </p:nvPr>
        </p:nvSpPr>
        <p:spPr>
          <a:xfrm>
            <a:off x="1855136" y="3517042"/>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28" name="Textplatzhalter 31">
            <a:extLst>
              <a:ext uri="{FF2B5EF4-FFF2-40B4-BE49-F238E27FC236}">
                <a16:creationId xmlns:a16="http://schemas.microsoft.com/office/drawing/2014/main" id="{4D82468A-CCC0-425C-B261-C11E05F93B0C}"/>
              </a:ext>
            </a:extLst>
          </p:cNvPr>
          <p:cNvSpPr>
            <a:spLocks noGrp="1"/>
          </p:cNvSpPr>
          <p:nvPr>
            <p:ph type="body" sz="quarter" idx="22" hasCustomPrompt="1"/>
          </p:nvPr>
        </p:nvSpPr>
        <p:spPr>
          <a:xfrm>
            <a:off x="948873" y="4237237"/>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9" name="Textplatzhalter 31">
            <a:extLst>
              <a:ext uri="{FF2B5EF4-FFF2-40B4-BE49-F238E27FC236}">
                <a16:creationId xmlns:a16="http://schemas.microsoft.com/office/drawing/2014/main" id="{54E4A1A1-B732-49E6-AC5E-1A1C6C3F5D3B}"/>
              </a:ext>
            </a:extLst>
          </p:cNvPr>
          <p:cNvSpPr>
            <a:spLocks noGrp="1"/>
          </p:cNvSpPr>
          <p:nvPr>
            <p:ph type="body" sz="quarter" idx="23" hasCustomPrompt="1"/>
          </p:nvPr>
        </p:nvSpPr>
        <p:spPr>
          <a:xfrm>
            <a:off x="1855136" y="4237095"/>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30" name="Textplatzhalter 31">
            <a:extLst>
              <a:ext uri="{FF2B5EF4-FFF2-40B4-BE49-F238E27FC236}">
                <a16:creationId xmlns:a16="http://schemas.microsoft.com/office/drawing/2014/main" id="{55F85159-85B5-469B-915E-1B76E9EA682A}"/>
              </a:ext>
            </a:extLst>
          </p:cNvPr>
          <p:cNvSpPr>
            <a:spLocks noGrp="1"/>
          </p:cNvSpPr>
          <p:nvPr>
            <p:ph type="body" sz="quarter" idx="24" hasCustomPrompt="1"/>
          </p:nvPr>
        </p:nvSpPr>
        <p:spPr>
          <a:xfrm>
            <a:off x="948873" y="4957218"/>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1" name="Textplatzhalter 31">
            <a:extLst>
              <a:ext uri="{FF2B5EF4-FFF2-40B4-BE49-F238E27FC236}">
                <a16:creationId xmlns:a16="http://schemas.microsoft.com/office/drawing/2014/main" id="{D84E9229-F028-49E1-A97C-DB669E73F03F}"/>
              </a:ext>
            </a:extLst>
          </p:cNvPr>
          <p:cNvSpPr>
            <a:spLocks noGrp="1"/>
          </p:cNvSpPr>
          <p:nvPr>
            <p:ph type="body" sz="quarter" idx="25" hasCustomPrompt="1"/>
          </p:nvPr>
        </p:nvSpPr>
        <p:spPr>
          <a:xfrm>
            <a:off x="1855136" y="495714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46" name="Textplatzhalter 31">
            <a:extLst>
              <a:ext uri="{FF2B5EF4-FFF2-40B4-BE49-F238E27FC236}">
                <a16:creationId xmlns:a16="http://schemas.microsoft.com/office/drawing/2014/main" id="{41A57CB4-DAA4-49FA-B3F7-341BD677AC64}"/>
              </a:ext>
            </a:extLst>
          </p:cNvPr>
          <p:cNvSpPr>
            <a:spLocks noGrp="1"/>
          </p:cNvSpPr>
          <p:nvPr>
            <p:ph type="body" sz="quarter" idx="26" hasCustomPrompt="1"/>
          </p:nvPr>
        </p:nvSpPr>
        <p:spPr>
          <a:xfrm>
            <a:off x="7059007" y="1358728"/>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7" name="Textplatzhalter 31">
            <a:extLst>
              <a:ext uri="{FF2B5EF4-FFF2-40B4-BE49-F238E27FC236}">
                <a16:creationId xmlns:a16="http://schemas.microsoft.com/office/drawing/2014/main" id="{118EC561-831B-42FA-9807-89C54AE6C189}"/>
              </a:ext>
            </a:extLst>
          </p:cNvPr>
          <p:cNvSpPr>
            <a:spLocks noGrp="1"/>
          </p:cNvSpPr>
          <p:nvPr>
            <p:ph type="body" sz="quarter" idx="27" hasCustomPrompt="1"/>
          </p:nvPr>
        </p:nvSpPr>
        <p:spPr>
          <a:xfrm>
            <a:off x="7963716" y="135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48" name="Textplatzhalter 31">
            <a:extLst>
              <a:ext uri="{FF2B5EF4-FFF2-40B4-BE49-F238E27FC236}">
                <a16:creationId xmlns:a16="http://schemas.microsoft.com/office/drawing/2014/main" id="{12E48126-4365-48A6-8F4C-B850E88A315E}"/>
              </a:ext>
            </a:extLst>
          </p:cNvPr>
          <p:cNvSpPr>
            <a:spLocks noGrp="1"/>
          </p:cNvSpPr>
          <p:nvPr>
            <p:ph type="body" sz="quarter" idx="28" hasCustomPrompt="1"/>
          </p:nvPr>
        </p:nvSpPr>
        <p:spPr>
          <a:xfrm>
            <a:off x="7059007" y="5677200"/>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9" name="Textplatzhalter 31">
            <a:extLst>
              <a:ext uri="{FF2B5EF4-FFF2-40B4-BE49-F238E27FC236}">
                <a16:creationId xmlns:a16="http://schemas.microsoft.com/office/drawing/2014/main" id="{070BABDB-407D-4DD8-8B98-D828AFFB65E7}"/>
              </a:ext>
            </a:extLst>
          </p:cNvPr>
          <p:cNvSpPr>
            <a:spLocks noGrp="1"/>
          </p:cNvSpPr>
          <p:nvPr>
            <p:ph type="body" sz="quarter" idx="29" hasCustomPrompt="1"/>
          </p:nvPr>
        </p:nvSpPr>
        <p:spPr>
          <a:xfrm>
            <a:off x="7963716" y="567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50" name="Textplatzhalter 31">
            <a:extLst>
              <a:ext uri="{FF2B5EF4-FFF2-40B4-BE49-F238E27FC236}">
                <a16:creationId xmlns:a16="http://schemas.microsoft.com/office/drawing/2014/main" id="{81D3C179-DC1F-4198-91C6-FF9594A4A5D9}"/>
              </a:ext>
            </a:extLst>
          </p:cNvPr>
          <p:cNvSpPr>
            <a:spLocks noGrp="1"/>
          </p:cNvSpPr>
          <p:nvPr>
            <p:ph type="body" sz="quarter" idx="30" hasCustomPrompt="1"/>
          </p:nvPr>
        </p:nvSpPr>
        <p:spPr>
          <a:xfrm>
            <a:off x="7059007" y="207847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1" name="Textplatzhalter 31">
            <a:extLst>
              <a:ext uri="{FF2B5EF4-FFF2-40B4-BE49-F238E27FC236}">
                <a16:creationId xmlns:a16="http://schemas.microsoft.com/office/drawing/2014/main" id="{76EF4951-724F-4422-97A8-C8C603E0C03E}"/>
              </a:ext>
            </a:extLst>
          </p:cNvPr>
          <p:cNvSpPr>
            <a:spLocks noGrp="1"/>
          </p:cNvSpPr>
          <p:nvPr>
            <p:ph type="body" sz="quarter" idx="31" hasCustomPrompt="1"/>
          </p:nvPr>
        </p:nvSpPr>
        <p:spPr>
          <a:xfrm>
            <a:off x="7963716" y="207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52" name="Textplatzhalter 31">
            <a:extLst>
              <a:ext uri="{FF2B5EF4-FFF2-40B4-BE49-F238E27FC236}">
                <a16:creationId xmlns:a16="http://schemas.microsoft.com/office/drawing/2014/main" id="{B6E1F950-95DF-4472-A17F-610944B4EB62}"/>
              </a:ext>
            </a:extLst>
          </p:cNvPr>
          <p:cNvSpPr>
            <a:spLocks noGrp="1"/>
          </p:cNvSpPr>
          <p:nvPr>
            <p:ph type="body" sz="quarter" idx="32" hasCustomPrompt="1"/>
          </p:nvPr>
        </p:nvSpPr>
        <p:spPr>
          <a:xfrm>
            <a:off x="7058568" y="2798218"/>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3" name="Textplatzhalter 31">
            <a:extLst>
              <a:ext uri="{FF2B5EF4-FFF2-40B4-BE49-F238E27FC236}">
                <a16:creationId xmlns:a16="http://schemas.microsoft.com/office/drawing/2014/main" id="{1703CEFC-4904-4CD3-8CE7-12C634F4C946}"/>
              </a:ext>
            </a:extLst>
          </p:cNvPr>
          <p:cNvSpPr>
            <a:spLocks noGrp="1"/>
          </p:cNvSpPr>
          <p:nvPr>
            <p:ph type="body" sz="quarter" idx="33" hasCustomPrompt="1"/>
          </p:nvPr>
        </p:nvSpPr>
        <p:spPr>
          <a:xfrm>
            <a:off x="7963277" y="279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54" name="Textplatzhalter 31">
            <a:extLst>
              <a:ext uri="{FF2B5EF4-FFF2-40B4-BE49-F238E27FC236}">
                <a16:creationId xmlns:a16="http://schemas.microsoft.com/office/drawing/2014/main" id="{DA33F6C8-54FB-4F14-9D8F-EE76E52A84FE}"/>
              </a:ext>
            </a:extLst>
          </p:cNvPr>
          <p:cNvSpPr>
            <a:spLocks noGrp="1"/>
          </p:cNvSpPr>
          <p:nvPr>
            <p:ph type="body" sz="quarter" idx="34" hasCustomPrompt="1"/>
          </p:nvPr>
        </p:nvSpPr>
        <p:spPr>
          <a:xfrm>
            <a:off x="7058568" y="351796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5" name="Textplatzhalter 31">
            <a:extLst>
              <a:ext uri="{FF2B5EF4-FFF2-40B4-BE49-F238E27FC236}">
                <a16:creationId xmlns:a16="http://schemas.microsoft.com/office/drawing/2014/main" id="{849B5B68-22D5-49AB-9AC2-B53A2C406614}"/>
              </a:ext>
            </a:extLst>
          </p:cNvPr>
          <p:cNvSpPr>
            <a:spLocks noGrp="1"/>
          </p:cNvSpPr>
          <p:nvPr>
            <p:ph type="body" sz="quarter" idx="35" hasCustomPrompt="1"/>
          </p:nvPr>
        </p:nvSpPr>
        <p:spPr>
          <a:xfrm>
            <a:off x="7963277" y="351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56" name="Textplatzhalter 31">
            <a:extLst>
              <a:ext uri="{FF2B5EF4-FFF2-40B4-BE49-F238E27FC236}">
                <a16:creationId xmlns:a16="http://schemas.microsoft.com/office/drawing/2014/main" id="{D40E7FF7-5EBD-4783-B821-AFCC28CA7D2D}"/>
              </a:ext>
            </a:extLst>
          </p:cNvPr>
          <p:cNvSpPr>
            <a:spLocks noGrp="1"/>
          </p:cNvSpPr>
          <p:nvPr>
            <p:ph type="body" sz="quarter" idx="36" hasCustomPrompt="1"/>
          </p:nvPr>
        </p:nvSpPr>
        <p:spPr>
          <a:xfrm>
            <a:off x="7058568" y="4237708"/>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7" name="Textplatzhalter 31">
            <a:extLst>
              <a:ext uri="{FF2B5EF4-FFF2-40B4-BE49-F238E27FC236}">
                <a16:creationId xmlns:a16="http://schemas.microsoft.com/office/drawing/2014/main" id="{15411746-A68B-48F3-9A46-A2377F8EAB73}"/>
              </a:ext>
            </a:extLst>
          </p:cNvPr>
          <p:cNvSpPr>
            <a:spLocks noGrp="1"/>
          </p:cNvSpPr>
          <p:nvPr>
            <p:ph type="body" sz="quarter" idx="37" hasCustomPrompt="1"/>
          </p:nvPr>
        </p:nvSpPr>
        <p:spPr>
          <a:xfrm>
            <a:off x="7963277" y="423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58" name="Textplatzhalter 31">
            <a:extLst>
              <a:ext uri="{FF2B5EF4-FFF2-40B4-BE49-F238E27FC236}">
                <a16:creationId xmlns:a16="http://schemas.microsoft.com/office/drawing/2014/main" id="{2EFAD38F-1BBC-4AF9-99C1-B483249BC95F}"/>
              </a:ext>
            </a:extLst>
          </p:cNvPr>
          <p:cNvSpPr>
            <a:spLocks noGrp="1"/>
          </p:cNvSpPr>
          <p:nvPr>
            <p:ph type="body" sz="quarter" idx="38" hasCustomPrompt="1"/>
          </p:nvPr>
        </p:nvSpPr>
        <p:spPr>
          <a:xfrm>
            <a:off x="7058568" y="4957453"/>
            <a:ext cx="678708" cy="540000"/>
          </a:xfrm>
          <a:solidFill>
            <a:schemeClr val="accent6"/>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800" b="1">
                <a:solidFill>
                  <a:schemeClr val="accent4"/>
                </a:solidFill>
              </a:defRPr>
            </a:lvl2pPr>
            <a:lvl3pPr marL="0" indent="0">
              <a:lnSpc>
                <a:spcPct val="100000"/>
              </a:lnSpc>
              <a:spcBef>
                <a:spcPts val="0"/>
              </a:spcBef>
              <a:spcAft>
                <a:spcPts val="0"/>
              </a:spcAft>
              <a:buFont typeface="Arial" panose="020B0604020202020204" pitchFamily="34" charset="0"/>
              <a:buNone/>
              <a:defRPr sz="1800" b="1">
                <a:solidFill>
                  <a:schemeClr val="accent4"/>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9" name="Textplatzhalter 31">
            <a:extLst>
              <a:ext uri="{FF2B5EF4-FFF2-40B4-BE49-F238E27FC236}">
                <a16:creationId xmlns:a16="http://schemas.microsoft.com/office/drawing/2014/main" id="{C0A0F74F-EE4E-417A-938D-CE9A4B3AB75A}"/>
              </a:ext>
            </a:extLst>
          </p:cNvPr>
          <p:cNvSpPr>
            <a:spLocks noGrp="1"/>
          </p:cNvSpPr>
          <p:nvPr>
            <p:ph type="body" sz="quarter" idx="39" hasCustomPrompt="1"/>
          </p:nvPr>
        </p:nvSpPr>
        <p:spPr>
          <a:xfrm>
            <a:off x="7963277" y="4958728"/>
            <a:ext cx="4524722" cy="540000"/>
          </a:xfrm>
          <a:solidFill>
            <a:schemeClr val="accent6"/>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accent4"/>
                </a:solidFill>
              </a:defRPr>
            </a:lvl1pPr>
            <a:lvl2pPr marL="0" indent="0">
              <a:lnSpc>
                <a:spcPct val="100000"/>
              </a:lnSpc>
              <a:spcBef>
                <a:spcPts val="0"/>
              </a:spcBef>
              <a:spcAft>
                <a:spcPts val="0"/>
              </a:spcAft>
              <a:buFont typeface="Arial" panose="020B0604020202020204" pitchFamily="34" charset="0"/>
              <a:buNone/>
              <a:defRPr sz="1200" b="0">
                <a:solidFill>
                  <a:schemeClr val="accent4"/>
                </a:solidFill>
              </a:defRPr>
            </a:lvl2pPr>
            <a:lvl3pPr marL="0" indent="0">
              <a:lnSpc>
                <a:spcPct val="100000"/>
              </a:lnSpc>
              <a:spcBef>
                <a:spcPts val="0"/>
              </a:spcBef>
              <a:spcAft>
                <a:spcPts val="0"/>
              </a:spcAft>
              <a:buFont typeface="Arial" panose="020B0604020202020204" pitchFamily="34" charset="0"/>
              <a:buNone/>
              <a:defRPr sz="1200" b="0">
                <a:solidFill>
                  <a:schemeClr val="accent4"/>
                </a:solidFill>
              </a:defRPr>
            </a:lvl3pPr>
            <a:lvl4pPr marL="0" indent="0">
              <a:lnSpc>
                <a:spcPct val="100000"/>
              </a:lnSpc>
              <a:spcBef>
                <a:spcPts val="0"/>
              </a:spcBef>
              <a:spcAft>
                <a:spcPts val="0"/>
              </a:spcAft>
              <a:buFont typeface="Arial" panose="020B0604020202020204" pitchFamily="34" charset="0"/>
              <a:buNone/>
              <a:defRPr sz="1200" b="0">
                <a:solidFill>
                  <a:schemeClr val="accent4"/>
                </a:solidFill>
              </a:defRPr>
            </a:lvl4pPr>
            <a:lvl5pPr marL="0" indent="0">
              <a:lnSpc>
                <a:spcPct val="100000"/>
              </a:lnSpc>
              <a:spcBef>
                <a:spcPts val="0"/>
              </a:spcBef>
              <a:spcAft>
                <a:spcPts val="0"/>
              </a:spcAft>
              <a:buFont typeface="Arial" panose="020B0604020202020204" pitchFamily="34" charset="0"/>
              <a:buNone/>
              <a:defRPr sz="1200" b="0">
                <a:solidFill>
                  <a:schemeClr val="accent4"/>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lvl7pPr>
            <a:lvl8pPr marL="0" indent="0">
              <a:lnSpc>
                <a:spcPct val="100000"/>
              </a:lnSpc>
              <a:spcBef>
                <a:spcPts val="0"/>
              </a:spcBef>
              <a:spcAft>
                <a:spcPts val="0"/>
              </a:spcAft>
              <a:buNone/>
              <a:defRPr sz="1200" b="0"/>
            </a:lvl8pPr>
            <a:lvl9pPr marL="0" indent="0">
              <a:lnSpc>
                <a:spcPct val="100000"/>
              </a:lnSpc>
              <a:spcBef>
                <a:spcPts val="0"/>
              </a:spcBef>
              <a:spcAft>
                <a:spcPts val="0"/>
              </a:spcAft>
              <a:buNone/>
              <a:defRPr sz="1200" b="0"/>
            </a:lvl9pPr>
          </a:lstStyle>
          <a:p>
            <a:pPr lvl="0"/>
            <a:r>
              <a:rPr lang="de-DE"/>
              <a:t>Kapitel auf 1 Ebene &gt;&gt; für Untertitel &gt;&gt; Listenebene (+)</a:t>
            </a:r>
          </a:p>
        </p:txBody>
      </p:sp>
      <p:sp>
        <p:nvSpPr>
          <p:cNvPr id="3" name="Fußzeilenplatzhalter 2">
            <a:extLst>
              <a:ext uri="{FF2B5EF4-FFF2-40B4-BE49-F238E27FC236}">
                <a16:creationId xmlns:a16="http://schemas.microsoft.com/office/drawing/2014/main" id="{068E6D83-9024-4B66-B3AB-EEC960998814}"/>
              </a:ext>
            </a:extLst>
          </p:cNvPr>
          <p:cNvSpPr>
            <a:spLocks noGrp="1"/>
          </p:cNvSpPr>
          <p:nvPr>
            <p:ph type="ftr" sz="quarter" idx="40"/>
          </p:nvPr>
        </p:nvSpPr>
        <p:spPr/>
        <p:txBody>
          <a:bodyPr/>
          <a:lstStyle/>
          <a:p>
            <a:r>
              <a:rPr lang="de-DE"/>
              <a:t>Quelle/Fußnote/“Kleingedrucktes“</a:t>
            </a:r>
          </a:p>
        </p:txBody>
      </p:sp>
    </p:spTree>
    <p:extLst>
      <p:ext uri="{BB962C8B-B14F-4D97-AF65-F5344CB8AC3E}">
        <p14:creationId xmlns:p14="http://schemas.microsoft.com/office/powerpoint/2010/main" val="3576713955"/>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5" orient="horz" pos="4286" userDrawn="1">
          <p15:clr>
            <a:srgbClr val="FBAE40"/>
          </p15:clr>
        </p15:guide>
        <p15:guide id="6" orient="horz" pos="4513" userDrawn="1">
          <p15:clr>
            <a:srgbClr val="FBAE40"/>
          </p15:clr>
        </p15:guide>
        <p15:guide id="7" orient="horz" pos="786" userDrawn="1">
          <p15:clr>
            <a:srgbClr val="FBAE40"/>
          </p15:clr>
        </p15:guide>
        <p15:guide id="8" orient="horz" pos="603" userDrawn="1">
          <p15:clr>
            <a:srgbClr val="FBAE40"/>
          </p15:clr>
        </p15:guide>
        <p15:guide id="9" pos="4019" userDrawn="1">
          <p15:clr>
            <a:srgbClr val="FBAE40"/>
          </p15:clr>
        </p15:guide>
        <p15:guide id="10" pos="4446"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genda // 2 Spaltig">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32" name="Textplatzhalter 31">
            <a:extLst>
              <a:ext uri="{FF2B5EF4-FFF2-40B4-BE49-F238E27FC236}">
                <a16:creationId xmlns:a16="http://schemas.microsoft.com/office/drawing/2014/main" id="{42060019-5294-4E77-A8D7-B701FA491AF7}"/>
              </a:ext>
            </a:extLst>
          </p:cNvPr>
          <p:cNvSpPr>
            <a:spLocks noGrp="1"/>
          </p:cNvSpPr>
          <p:nvPr>
            <p:ph type="body" sz="quarter" idx="12" hasCustomPrompt="1"/>
          </p:nvPr>
        </p:nvSpPr>
        <p:spPr>
          <a:xfrm>
            <a:off x="949312" y="135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3" name="Textplatzhalter 31">
            <a:extLst>
              <a:ext uri="{FF2B5EF4-FFF2-40B4-BE49-F238E27FC236}">
                <a16:creationId xmlns:a16="http://schemas.microsoft.com/office/drawing/2014/main" id="{DD34DF98-DCFB-44EA-813F-024A7680F179}"/>
              </a:ext>
            </a:extLst>
          </p:cNvPr>
          <p:cNvSpPr>
            <a:spLocks noGrp="1"/>
          </p:cNvSpPr>
          <p:nvPr>
            <p:ph type="body" sz="quarter" idx="13" hasCustomPrompt="1"/>
          </p:nvPr>
        </p:nvSpPr>
        <p:spPr>
          <a:xfrm>
            <a:off x="1854021" y="1356883"/>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20" name="Textplatzhalter 31">
            <a:extLst>
              <a:ext uri="{FF2B5EF4-FFF2-40B4-BE49-F238E27FC236}">
                <a16:creationId xmlns:a16="http://schemas.microsoft.com/office/drawing/2014/main" id="{CC7C1EAE-3B43-4A7B-BAF0-54D01ECE86FD}"/>
              </a:ext>
            </a:extLst>
          </p:cNvPr>
          <p:cNvSpPr>
            <a:spLocks noGrp="1"/>
          </p:cNvSpPr>
          <p:nvPr>
            <p:ph type="body" sz="quarter" idx="14" hasCustomPrompt="1"/>
          </p:nvPr>
        </p:nvSpPr>
        <p:spPr>
          <a:xfrm>
            <a:off x="948433" y="5677200"/>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1" name="Textplatzhalter 31">
            <a:extLst>
              <a:ext uri="{FF2B5EF4-FFF2-40B4-BE49-F238E27FC236}">
                <a16:creationId xmlns:a16="http://schemas.microsoft.com/office/drawing/2014/main" id="{5A4802AB-3EF3-492F-86DC-7A93A76F5876}"/>
              </a:ext>
            </a:extLst>
          </p:cNvPr>
          <p:cNvSpPr>
            <a:spLocks noGrp="1"/>
          </p:cNvSpPr>
          <p:nvPr>
            <p:ph type="body" sz="quarter" idx="15" hasCustomPrompt="1"/>
          </p:nvPr>
        </p:nvSpPr>
        <p:spPr>
          <a:xfrm>
            <a:off x="1856173" y="5677200"/>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22" name="Textplatzhalter 31">
            <a:extLst>
              <a:ext uri="{FF2B5EF4-FFF2-40B4-BE49-F238E27FC236}">
                <a16:creationId xmlns:a16="http://schemas.microsoft.com/office/drawing/2014/main" id="{79744253-96E3-41DF-B956-9A56D8E5FA37}"/>
              </a:ext>
            </a:extLst>
          </p:cNvPr>
          <p:cNvSpPr>
            <a:spLocks noGrp="1"/>
          </p:cNvSpPr>
          <p:nvPr>
            <p:ph type="body" sz="quarter" idx="16" hasCustomPrompt="1"/>
          </p:nvPr>
        </p:nvSpPr>
        <p:spPr>
          <a:xfrm>
            <a:off x="949312" y="2077294"/>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3" name="Textplatzhalter 31">
            <a:extLst>
              <a:ext uri="{FF2B5EF4-FFF2-40B4-BE49-F238E27FC236}">
                <a16:creationId xmlns:a16="http://schemas.microsoft.com/office/drawing/2014/main" id="{4F74E280-0FB9-4835-946C-A56BB02F72A4}"/>
              </a:ext>
            </a:extLst>
          </p:cNvPr>
          <p:cNvSpPr>
            <a:spLocks noGrp="1"/>
          </p:cNvSpPr>
          <p:nvPr>
            <p:ph type="body" sz="quarter" idx="17" hasCustomPrompt="1"/>
          </p:nvPr>
        </p:nvSpPr>
        <p:spPr>
          <a:xfrm>
            <a:off x="1855136" y="2076936"/>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24" name="Textplatzhalter 31">
            <a:extLst>
              <a:ext uri="{FF2B5EF4-FFF2-40B4-BE49-F238E27FC236}">
                <a16:creationId xmlns:a16="http://schemas.microsoft.com/office/drawing/2014/main" id="{FD4E200C-6337-4733-BE50-BA6414A9C592}"/>
              </a:ext>
            </a:extLst>
          </p:cNvPr>
          <p:cNvSpPr>
            <a:spLocks noGrp="1"/>
          </p:cNvSpPr>
          <p:nvPr>
            <p:ph type="body" sz="quarter" idx="18" hasCustomPrompt="1"/>
          </p:nvPr>
        </p:nvSpPr>
        <p:spPr>
          <a:xfrm>
            <a:off x="948873" y="2797275"/>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5" name="Textplatzhalter 31">
            <a:extLst>
              <a:ext uri="{FF2B5EF4-FFF2-40B4-BE49-F238E27FC236}">
                <a16:creationId xmlns:a16="http://schemas.microsoft.com/office/drawing/2014/main" id="{276484F0-429D-4178-8191-4E3FABDFAC4E}"/>
              </a:ext>
            </a:extLst>
          </p:cNvPr>
          <p:cNvSpPr>
            <a:spLocks noGrp="1"/>
          </p:cNvSpPr>
          <p:nvPr>
            <p:ph type="body" sz="quarter" idx="19" hasCustomPrompt="1"/>
          </p:nvPr>
        </p:nvSpPr>
        <p:spPr>
          <a:xfrm>
            <a:off x="1855136" y="2796989"/>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26" name="Textplatzhalter 31">
            <a:extLst>
              <a:ext uri="{FF2B5EF4-FFF2-40B4-BE49-F238E27FC236}">
                <a16:creationId xmlns:a16="http://schemas.microsoft.com/office/drawing/2014/main" id="{FAD2EF5E-B1C1-4CFD-BCE4-25E5DA47B878}"/>
              </a:ext>
            </a:extLst>
          </p:cNvPr>
          <p:cNvSpPr>
            <a:spLocks noGrp="1"/>
          </p:cNvSpPr>
          <p:nvPr>
            <p:ph type="body" sz="quarter" idx="20" hasCustomPrompt="1"/>
          </p:nvPr>
        </p:nvSpPr>
        <p:spPr>
          <a:xfrm>
            <a:off x="948873" y="3517256"/>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7" name="Textplatzhalter 31">
            <a:extLst>
              <a:ext uri="{FF2B5EF4-FFF2-40B4-BE49-F238E27FC236}">
                <a16:creationId xmlns:a16="http://schemas.microsoft.com/office/drawing/2014/main" id="{B6F6C85A-6136-4DA6-81AC-E02BB1A22181}"/>
              </a:ext>
            </a:extLst>
          </p:cNvPr>
          <p:cNvSpPr>
            <a:spLocks noGrp="1"/>
          </p:cNvSpPr>
          <p:nvPr>
            <p:ph type="body" sz="quarter" idx="21" hasCustomPrompt="1"/>
          </p:nvPr>
        </p:nvSpPr>
        <p:spPr>
          <a:xfrm>
            <a:off x="1855136" y="3517042"/>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28" name="Textplatzhalter 31">
            <a:extLst>
              <a:ext uri="{FF2B5EF4-FFF2-40B4-BE49-F238E27FC236}">
                <a16:creationId xmlns:a16="http://schemas.microsoft.com/office/drawing/2014/main" id="{4D82468A-CCC0-425C-B261-C11E05F93B0C}"/>
              </a:ext>
            </a:extLst>
          </p:cNvPr>
          <p:cNvSpPr>
            <a:spLocks noGrp="1"/>
          </p:cNvSpPr>
          <p:nvPr>
            <p:ph type="body" sz="quarter" idx="22" hasCustomPrompt="1"/>
          </p:nvPr>
        </p:nvSpPr>
        <p:spPr>
          <a:xfrm>
            <a:off x="948873" y="4237237"/>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9" name="Textplatzhalter 31">
            <a:extLst>
              <a:ext uri="{FF2B5EF4-FFF2-40B4-BE49-F238E27FC236}">
                <a16:creationId xmlns:a16="http://schemas.microsoft.com/office/drawing/2014/main" id="{54E4A1A1-B732-49E6-AC5E-1A1C6C3F5D3B}"/>
              </a:ext>
            </a:extLst>
          </p:cNvPr>
          <p:cNvSpPr>
            <a:spLocks noGrp="1"/>
          </p:cNvSpPr>
          <p:nvPr>
            <p:ph type="body" sz="quarter" idx="23" hasCustomPrompt="1"/>
          </p:nvPr>
        </p:nvSpPr>
        <p:spPr>
          <a:xfrm>
            <a:off x="1855136" y="4237095"/>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30" name="Textplatzhalter 31">
            <a:extLst>
              <a:ext uri="{FF2B5EF4-FFF2-40B4-BE49-F238E27FC236}">
                <a16:creationId xmlns:a16="http://schemas.microsoft.com/office/drawing/2014/main" id="{55F85159-85B5-469B-915E-1B76E9EA682A}"/>
              </a:ext>
            </a:extLst>
          </p:cNvPr>
          <p:cNvSpPr>
            <a:spLocks noGrp="1"/>
          </p:cNvSpPr>
          <p:nvPr>
            <p:ph type="body" sz="quarter" idx="24" hasCustomPrompt="1"/>
          </p:nvPr>
        </p:nvSpPr>
        <p:spPr>
          <a:xfrm>
            <a:off x="948873" y="4957218"/>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1" name="Textplatzhalter 31">
            <a:extLst>
              <a:ext uri="{FF2B5EF4-FFF2-40B4-BE49-F238E27FC236}">
                <a16:creationId xmlns:a16="http://schemas.microsoft.com/office/drawing/2014/main" id="{D84E9229-F028-49E1-A97C-DB669E73F03F}"/>
              </a:ext>
            </a:extLst>
          </p:cNvPr>
          <p:cNvSpPr>
            <a:spLocks noGrp="1"/>
          </p:cNvSpPr>
          <p:nvPr>
            <p:ph type="body" sz="quarter" idx="25" hasCustomPrompt="1"/>
          </p:nvPr>
        </p:nvSpPr>
        <p:spPr>
          <a:xfrm>
            <a:off x="1855136" y="495714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46" name="Textplatzhalter 31">
            <a:extLst>
              <a:ext uri="{FF2B5EF4-FFF2-40B4-BE49-F238E27FC236}">
                <a16:creationId xmlns:a16="http://schemas.microsoft.com/office/drawing/2014/main" id="{41A57CB4-DAA4-49FA-B3F7-341BD677AC64}"/>
              </a:ext>
            </a:extLst>
          </p:cNvPr>
          <p:cNvSpPr>
            <a:spLocks noGrp="1"/>
          </p:cNvSpPr>
          <p:nvPr>
            <p:ph type="body" sz="quarter" idx="26" hasCustomPrompt="1"/>
          </p:nvPr>
        </p:nvSpPr>
        <p:spPr>
          <a:xfrm>
            <a:off x="7059007" y="1358728"/>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7" name="Textplatzhalter 31">
            <a:extLst>
              <a:ext uri="{FF2B5EF4-FFF2-40B4-BE49-F238E27FC236}">
                <a16:creationId xmlns:a16="http://schemas.microsoft.com/office/drawing/2014/main" id="{118EC561-831B-42FA-9807-89C54AE6C189}"/>
              </a:ext>
            </a:extLst>
          </p:cNvPr>
          <p:cNvSpPr>
            <a:spLocks noGrp="1"/>
          </p:cNvSpPr>
          <p:nvPr>
            <p:ph type="body" sz="quarter" idx="27" hasCustomPrompt="1"/>
          </p:nvPr>
        </p:nvSpPr>
        <p:spPr>
          <a:xfrm>
            <a:off x="7963716" y="135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48" name="Textplatzhalter 31">
            <a:extLst>
              <a:ext uri="{FF2B5EF4-FFF2-40B4-BE49-F238E27FC236}">
                <a16:creationId xmlns:a16="http://schemas.microsoft.com/office/drawing/2014/main" id="{12E48126-4365-48A6-8F4C-B850E88A315E}"/>
              </a:ext>
            </a:extLst>
          </p:cNvPr>
          <p:cNvSpPr>
            <a:spLocks noGrp="1"/>
          </p:cNvSpPr>
          <p:nvPr>
            <p:ph type="body" sz="quarter" idx="28" hasCustomPrompt="1"/>
          </p:nvPr>
        </p:nvSpPr>
        <p:spPr>
          <a:xfrm>
            <a:off x="7059007" y="5677200"/>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9" name="Textplatzhalter 31">
            <a:extLst>
              <a:ext uri="{FF2B5EF4-FFF2-40B4-BE49-F238E27FC236}">
                <a16:creationId xmlns:a16="http://schemas.microsoft.com/office/drawing/2014/main" id="{070BABDB-407D-4DD8-8B98-D828AFFB65E7}"/>
              </a:ext>
            </a:extLst>
          </p:cNvPr>
          <p:cNvSpPr>
            <a:spLocks noGrp="1"/>
          </p:cNvSpPr>
          <p:nvPr>
            <p:ph type="body" sz="quarter" idx="29" hasCustomPrompt="1"/>
          </p:nvPr>
        </p:nvSpPr>
        <p:spPr>
          <a:xfrm>
            <a:off x="7963716" y="567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50" name="Textplatzhalter 31">
            <a:extLst>
              <a:ext uri="{FF2B5EF4-FFF2-40B4-BE49-F238E27FC236}">
                <a16:creationId xmlns:a16="http://schemas.microsoft.com/office/drawing/2014/main" id="{81D3C179-DC1F-4198-91C6-FF9594A4A5D9}"/>
              </a:ext>
            </a:extLst>
          </p:cNvPr>
          <p:cNvSpPr>
            <a:spLocks noGrp="1"/>
          </p:cNvSpPr>
          <p:nvPr>
            <p:ph type="body" sz="quarter" idx="30" hasCustomPrompt="1"/>
          </p:nvPr>
        </p:nvSpPr>
        <p:spPr>
          <a:xfrm>
            <a:off x="7059007" y="207847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1" name="Textplatzhalter 31">
            <a:extLst>
              <a:ext uri="{FF2B5EF4-FFF2-40B4-BE49-F238E27FC236}">
                <a16:creationId xmlns:a16="http://schemas.microsoft.com/office/drawing/2014/main" id="{76EF4951-724F-4422-97A8-C8C603E0C03E}"/>
              </a:ext>
            </a:extLst>
          </p:cNvPr>
          <p:cNvSpPr>
            <a:spLocks noGrp="1"/>
          </p:cNvSpPr>
          <p:nvPr>
            <p:ph type="body" sz="quarter" idx="31" hasCustomPrompt="1"/>
          </p:nvPr>
        </p:nvSpPr>
        <p:spPr>
          <a:xfrm>
            <a:off x="7963716" y="207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52" name="Textplatzhalter 31">
            <a:extLst>
              <a:ext uri="{FF2B5EF4-FFF2-40B4-BE49-F238E27FC236}">
                <a16:creationId xmlns:a16="http://schemas.microsoft.com/office/drawing/2014/main" id="{B6E1F950-95DF-4472-A17F-610944B4EB62}"/>
              </a:ext>
            </a:extLst>
          </p:cNvPr>
          <p:cNvSpPr>
            <a:spLocks noGrp="1"/>
          </p:cNvSpPr>
          <p:nvPr>
            <p:ph type="body" sz="quarter" idx="32" hasCustomPrompt="1"/>
          </p:nvPr>
        </p:nvSpPr>
        <p:spPr>
          <a:xfrm>
            <a:off x="7058568" y="2798218"/>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3" name="Textplatzhalter 31">
            <a:extLst>
              <a:ext uri="{FF2B5EF4-FFF2-40B4-BE49-F238E27FC236}">
                <a16:creationId xmlns:a16="http://schemas.microsoft.com/office/drawing/2014/main" id="{1703CEFC-4904-4CD3-8CE7-12C634F4C946}"/>
              </a:ext>
            </a:extLst>
          </p:cNvPr>
          <p:cNvSpPr>
            <a:spLocks noGrp="1"/>
          </p:cNvSpPr>
          <p:nvPr>
            <p:ph type="body" sz="quarter" idx="33" hasCustomPrompt="1"/>
          </p:nvPr>
        </p:nvSpPr>
        <p:spPr>
          <a:xfrm>
            <a:off x="7963277" y="279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54" name="Textplatzhalter 31">
            <a:extLst>
              <a:ext uri="{FF2B5EF4-FFF2-40B4-BE49-F238E27FC236}">
                <a16:creationId xmlns:a16="http://schemas.microsoft.com/office/drawing/2014/main" id="{DA33F6C8-54FB-4F14-9D8F-EE76E52A84FE}"/>
              </a:ext>
            </a:extLst>
          </p:cNvPr>
          <p:cNvSpPr>
            <a:spLocks noGrp="1"/>
          </p:cNvSpPr>
          <p:nvPr>
            <p:ph type="body" sz="quarter" idx="34" hasCustomPrompt="1"/>
          </p:nvPr>
        </p:nvSpPr>
        <p:spPr>
          <a:xfrm>
            <a:off x="7058568" y="351796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5" name="Textplatzhalter 31">
            <a:extLst>
              <a:ext uri="{FF2B5EF4-FFF2-40B4-BE49-F238E27FC236}">
                <a16:creationId xmlns:a16="http://schemas.microsoft.com/office/drawing/2014/main" id="{849B5B68-22D5-49AB-9AC2-B53A2C406614}"/>
              </a:ext>
            </a:extLst>
          </p:cNvPr>
          <p:cNvSpPr>
            <a:spLocks noGrp="1"/>
          </p:cNvSpPr>
          <p:nvPr>
            <p:ph type="body" sz="quarter" idx="35" hasCustomPrompt="1"/>
          </p:nvPr>
        </p:nvSpPr>
        <p:spPr>
          <a:xfrm>
            <a:off x="7963277" y="351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56" name="Textplatzhalter 31">
            <a:extLst>
              <a:ext uri="{FF2B5EF4-FFF2-40B4-BE49-F238E27FC236}">
                <a16:creationId xmlns:a16="http://schemas.microsoft.com/office/drawing/2014/main" id="{D40E7FF7-5EBD-4783-B821-AFCC28CA7D2D}"/>
              </a:ext>
            </a:extLst>
          </p:cNvPr>
          <p:cNvSpPr>
            <a:spLocks noGrp="1"/>
          </p:cNvSpPr>
          <p:nvPr>
            <p:ph type="body" sz="quarter" idx="36" hasCustomPrompt="1"/>
          </p:nvPr>
        </p:nvSpPr>
        <p:spPr>
          <a:xfrm>
            <a:off x="7058568" y="4237708"/>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7" name="Textplatzhalter 31">
            <a:extLst>
              <a:ext uri="{FF2B5EF4-FFF2-40B4-BE49-F238E27FC236}">
                <a16:creationId xmlns:a16="http://schemas.microsoft.com/office/drawing/2014/main" id="{15411746-A68B-48F3-9A46-A2377F8EAB73}"/>
              </a:ext>
            </a:extLst>
          </p:cNvPr>
          <p:cNvSpPr>
            <a:spLocks noGrp="1"/>
          </p:cNvSpPr>
          <p:nvPr>
            <p:ph type="body" sz="quarter" idx="37" hasCustomPrompt="1"/>
          </p:nvPr>
        </p:nvSpPr>
        <p:spPr>
          <a:xfrm>
            <a:off x="7963277" y="423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58" name="Textplatzhalter 31">
            <a:extLst>
              <a:ext uri="{FF2B5EF4-FFF2-40B4-BE49-F238E27FC236}">
                <a16:creationId xmlns:a16="http://schemas.microsoft.com/office/drawing/2014/main" id="{2EFAD38F-1BBC-4AF9-99C1-B483249BC95F}"/>
              </a:ext>
            </a:extLst>
          </p:cNvPr>
          <p:cNvSpPr>
            <a:spLocks noGrp="1"/>
          </p:cNvSpPr>
          <p:nvPr>
            <p:ph type="body" sz="quarter" idx="38" hasCustomPrompt="1"/>
          </p:nvPr>
        </p:nvSpPr>
        <p:spPr>
          <a:xfrm>
            <a:off x="7058568" y="495745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9" name="Textplatzhalter 31">
            <a:extLst>
              <a:ext uri="{FF2B5EF4-FFF2-40B4-BE49-F238E27FC236}">
                <a16:creationId xmlns:a16="http://schemas.microsoft.com/office/drawing/2014/main" id="{C0A0F74F-EE4E-417A-938D-CE9A4B3AB75A}"/>
              </a:ext>
            </a:extLst>
          </p:cNvPr>
          <p:cNvSpPr>
            <a:spLocks noGrp="1"/>
          </p:cNvSpPr>
          <p:nvPr>
            <p:ph type="body" sz="quarter" idx="39" hasCustomPrompt="1"/>
          </p:nvPr>
        </p:nvSpPr>
        <p:spPr>
          <a:xfrm>
            <a:off x="7963277" y="495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3" name="Fußzeilenplatzhalter 2">
            <a:extLst>
              <a:ext uri="{FF2B5EF4-FFF2-40B4-BE49-F238E27FC236}">
                <a16:creationId xmlns:a16="http://schemas.microsoft.com/office/drawing/2014/main" id="{068E6D83-9024-4B66-B3AB-EEC960998814}"/>
              </a:ext>
            </a:extLst>
          </p:cNvPr>
          <p:cNvSpPr>
            <a:spLocks noGrp="1"/>
          </p:cNvSpPr>
          <p:nvPr>
            <p:ph type="ftr" sz="quarter" idx="40"/>
          </p:nvPr>
        </p:nvSpPr>
        <p:spPr/>
        <p:txBody>
          <a:bodyPr/>
          <a:lstStyle/>
          <a:p>
            <a:r>
              <a:rPr lang="de-DE"/>
              <a:t>Quelle/Fußnote/“Kleingedrucktes“</a:t>
            </a:r>
          </a:p>
        </p:txBody>
      </p:sp>
      <p:sp>
        <p:nvSpPr>
          <p:cNvPr id="35" name="Vertikaler Textplatzhalter 2">
            <a:extLst>
              <a:ext uri="{FF2B5EF4-FFF2-40B4-BE49-F238E27FC236}">
                <a16:creationId xmlns:a16="http://schemas.microsoft.com/office/drawing/2014/main" id="{0189A603-20DC-4DF7-82A7-50C6F34CE232}"/>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3990235199"/>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guide id="9" pos="4019">
          <p15:clr>
            <a:srgbClr val="FBAE40"/>
          </p15:clr>
        </p15:guide>
        <p15:guide id="10" pos="444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eadline // Inhal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3" name="Inhaltsplatzhalter">
            <a:extLst>
              <a:ext uri="{FF2B5EF4-FFF2-40B4-BE49-F238E27FC236}">
                <a16:creationId xmlns:a16="http://schemas.microsoft.com/office/drawing/2014/main" id="{B9175A64-D923-4664-BEEF-52821981C742}"/>
              </a:ext>
            </a:extLst>
          </p:cNvPr>
          <p:cNvSpPr>
            <a:spLocks noGrp="1"/>
          </p:cNvSpPr>
          <p:nvPr>
            <p:ph idx="1" hasCustomPrompt="1"/>
          </p:nvPr>
        </p:nvSpPr>
        <p:spPr>
          <a:xfrm>
            <a:off x="950193" y="1357318"/>
            <a:ext cx="11536248"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4" name="Fußzeilenplatzhalter 3">
            <a:extLst>
              <a:ext uri="{FF2B5EF4-FFF2-40B4-BE49-F238E27FC236}">
                <a16:creationId xmlns:a16="http://schemas.microsoft.com/office/drawing/2014/main" id="{1144823C-3079-4877-B97A-EACDF4CE7828}"/>
              </a:ext>
            </a:extLst>
          </p:cNvPr>
          <p:cNvSpPr>
            <a:spLocks noGrp="1"/>
          </p:cNvSpPr>
          <p:nvPr>
            <p:ph type="ftr" sz="quarter" idx="12"/>
          </p:nvPr>
        </p:nvSpPr>
        <p:spPr/>
        <p:txBody>
          <a:bodyPr/>
          <a:lstStyle/>
          <a:p>
            <a:r>
              <a:rPr lang="de-DE"/>
              <a:t>Quelle/Fußnote/“Kleingedrucktes“</a:t>
            </a:r>
          </a:p>
        </p:txBody>
      </p:sp>
      <p:grpSp>
        <p:nvGrpSpPr>
          <p:cNvPr id="8" name="Gruppieren 7">
            <a:extLst>
              <a:ext uri="{FF2B5EF4-FFF2-40B4-BE49-F238E27FC236}">
                <a16:creationId xmlns:a16="http://schemas.microsoft.com/office/drawing/2014/main" id="{24C8F9A0-E76E-4110-9374-928DA3E75AC0}"/>
              </a:ext>
            </a:extLst>
          </p:cNvPr>
          <p:cNvGrpSpPr/>
          <p:nvPr userDrawn="1"/>
        </p:nvGrpSpPr>
        <p:grpSpPr>
          <a:xfrm>
            <a:off x="-2976040" y="-567841"/>
            <a:ext cx="18958507" cy="7393829"/>
            <a:chOff x="-2976040" y="-567841"/>
            <a:chExt cx="18958507" cy="7393829"/>
          </a:xfrm>
        </p:grpSpPr>
        <p:pic>
          <p:nvPicPr>
            <p:cNvPr id="9" name="Bild // Listenebene erhöhen">
              <a:extLst>
                <a:ext uri="{FF2B5EF4-FFF2-40B4-BE49-F238E27FC236}">
                  <a16:creationId xmlns:a16="http://schemas.microsoft.com/office/drawing/2014/main" id="{51FBE32E-C84F-4D9B-B226-2A9D84A1A37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82772" y="2444425"/>
              <a:ext cx="719999" cy="333335"/>
            </a:xfrm>
            <a:prstGeom prst="rect">
              <a:avLst/>
            </a:prstGeom>
          </p:spPr>
        </p:pic>
        <p:pic>
          <p:nvPicPr>
            <p:cNvPr id="10" name="Bild // Listenebene verringern">
              <a:extLst>
                <a:ext uri="{FF2B5EF4-FFF2-40B4-BE49-F238E27FC236}">
                  <a16:creationId xmlns:a16="http://schemas.microsoft.com/office/drawing/2014/main" id="{3C17BD79-E991-4559-AC78-1709FC7E260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82772" y="2891890"/>
              <a:ext cx="719999" cy="333335"/>
            </a:xfrm>
            <a:prstGeom prst="rect">
              <a:avLst/>
            </a:prstGeom>
          </p:spPr>
        </p:pic>
        <p:pic>
          <p:nvPicPr>
            <p:cNvPr id="11" name="Bild // nur Text einfügen">
              <a:extLst>
                <a:ext uri="{FF2B5EF4-FFF2-40B4-BE49-F238E27FC236}">
                  <a16:creationId xmlns:a16="http://schemas.microsoft.com/office/drawing/2014/main" id="{219E7DEE-8B97-477E-9E77-740AF5FBD904}"/>
                </a:ext>
              </a:extLst>
            </p:cNvPr>
            <p:cNvPicPr>
              <a:picLocks noChangeAspect="1"/>
            </p:cNvPicPr>
            <p:nvPr userDrawn="1"/>
          </p:nvPicPr>
          <p:blipFill>
            <a:blip r:embed="rId4"/>
            <a:stretch>
              <a:fillRect/>
            </a:stretch>
          </p:blipFill>
          <p:spPr>
            <a:xfrm>
              <a:off x="-2242773" y="4286889"/>
              <a:ext cx="1980000" cy="616885"/>
            </a:xfrm>
            <a:prstGeom prst="rect">
              <a:avLst/>
            </a:prstGeom>
            <a:ln>
              <a:solidFill>
                <a:srgbClr val="3ED8C3"/>
              </a:solidFill>
              <a:miter lim="800000"/>
            </a:ln>
          </p:spPr>
        </p:pic>
        <p:sp>
          <p:nvSpPr>
            <p:cNvPr id="12" name="Hervorhebung">
              <a:extLst>
                <a:ext uri="{FF2B5EF4-FFF2-40B4-BE49-F238E27FC236}">
                  <a16:creationId xmlns:a16="http://schemas.microsoft.com/office/drawing/2014/main" id="{E115451B-FA79-4FEF-AB0B-9DD2E7929DF5}"/>
                </a:ext>
              </a:extLst>
            </p:cNvPr>
            <p:cNvSpPr/>
            <p:nvPr userDrawn="1"/>
          </p:nvSpPr>
          <p:spPr>
            <a:xfrm>
              <a:off x="-1000853" y="4557919"/>
              <a:ext cx="288000" cy="3209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Bild // nur Text einfügen">
              <a:extLst>
                <a:ext uri="{FF2B5EF4-FFF2-40B4-BE49-F238E27FC236}">
                  <a16:creationId xmlns:a16="http://schemas.microsoft.com/office/drawing/2014/main" id="{D2D27BD1-7FE1-40D9-88BD-A31FF4EB298B}"/>
                </a:ext>
              </a:extLst>
            </p:cNvPr>
            <p:cNvPicPr>
              <a:picLocks noChangeAspect="1"/>
            </p:cNvPicPr>
            <p:nvPr userDrawn="1"/>
          </p:nvPicPr>
          <p:blipFill>
            <a:blip r:embed="rId4"/>
            <a:stretch>
              <a:fillRect/>
            </a:stretch>
          </p:blipFill>
          <p:spPr>
            <a:xfrm>
              <a:off x="-2242773" y="6209102"/>
              <a:ext cx="1980000" cy="616886"/>
            </a:xfrm>
            <a:prstGeom prst="rect">
              <a:avLst/>
            </a:prstGeom>
            <a:ln>
              <a:solidFill>
                <a:srgbClr val="3ED8C3"/>
              </a:solidFill>
              <a:miter lim="800000"/>
            </a:ln>
          </p:spPr>
        </p:pic>
        <p:sp>
          <p:nvSpPr>
            <p:cNvPr id="14" name="Hervorhebung">
              <a:extLst>
                <a:ext uri="{FF2B5EF4-FFF2-40B4-BE49-F238E27FC236}">
                  <a16:creationId xmlns:a16="http://schemas.microsoft.com/office/drawing/2014/main" id="{A7DA7893-D63D-4D90-A9A5-1F9F0B1D3D6F}"/>
                </a:ext>
              </a:extLst>
            </p:cNvPr>
            <p:cNvSpPr/>
            <p:nvPr userDrawn="1"/>
          </p:nvSpPr>
          <p:spPr>
            <a:xfrm>
              <a:off x="-1303085" y="6472083"/>
              <a:ext cx="288000" cy="3209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5" name="Regieanweisung">
              <a:extLst>
                <a:ext uri="{FF2B5EF4-FFF2-40B4-BE49-F238E27FC236}">
                  <a16:creationId xmlns:a16="http://schemas.microsoft.com/office/drawing/2014/main" id="{4EC81C03-C8DC-4D5D-871C-C7F02F612EFD}"/>
                </a:ext>
              </a:extLst>
            </p:cNvPr>
            <p:cNvGrpSpPr/>
            <p:nvPr userDrawn="1"/>
          </p:nvGrpSpPr>
          <p:grpSpPr>
            <a:xfrm>
              <a:off x="-2976040" y="-567841"/>
              <a:ext cx="18958507" cy="6776943"/>
              <a:chOff x="-2367829" y="-567841"/>
              <a:chExt cx="15083939" cy="6776943"/>
            </a:xfrm>
          </p:grpSpPr>
          <p:sp>
            <p:nvSpPr>
              <p:cNvPr id="16" name="Text einfügen">
                <a:extLst>
                  <a:ext uri="{FF2B5EF4-FFF2-40B4-BE49-F238E27FC236}">
                    <a16:creationId xmlns:a16="http://schemas.microsoft.com/office/drawing/2014/main" id="{A67B7A63-54BB-4C9B-B9C8-894F028F0810}"/>
                  </a:ext>
                </a:extLst>
              </p:cNvPr>
              <p:cNvSpPr txBox="1"/>
              <p:nvPr userDrawn="1"/>
            </p:nvSpPr>
            <p:spPr>
              <a:xfrm rot="10800000" flipH="1" flipV="1">
                <a:off x="-2367829" y="3397698"/>
                <a:ext cx="2160000" cy="900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Beim Kopieren (STR+C) von Text aus </a:t>
                </a:r>
                <a:r>
                  <a:rPr lang="de-DE" sz="1200" b="1" baseline="0">
                    <a:solidFill>
                      <a:schemeClr val="tx1"/>
                    </a:solidFill>
                    <a:latin typeface="+mn-lt"/>
                  </a:rPr>
                  <a:t>anderen Quellen </a:t>
                </a:r>
                <a:r>
                  <a:rPr lang="de-DE" sz="1200" b="0" baseline="0">
                    <a:solidFill>
                      <a:schemeClr val="tx1"/>
                    </a:solidFill>
                    <a:latin typeface="+mn-lt"/>
                  </a:rPr>
                  <a:t>bitte immer die Einfügeoption (Rechtsklick) </a:t>
                </a:r>
                <a:r>
                  <a:rPr lang="de-DE" sz="1200" b="1" baseline="0">
                    <a:solidFill>
                      <a:schemeClr val="tx1"/>
                    </a:solidFill>
                    <a:latin typeface="+mn-lt"/>
                  </a:rPr>
                  <a:t>Nur den Text übernehmen </a:t>
                </a:r>
                <a:r>
                  <a:rPr lang="de-DE" sz="1200" b="0" baseline="0">
                    <a:solidFill>
                      <a:schemeClr val="tx1"/>
                    </a:solidFill>
                    <a:latin typeface="+mn-lt"/>
                  </a:rPr>
                  <a:t>nutzen</a:t>
                </a:r>
                <a:endParaRPr lang="de-DE" sz="1200" b="1" baseline="0">
                  <a:solidFill>
                    <a:schemeClr val="tx1"/>
                  </a:solidFill>
                  <a:latin typeface="+mn-lt"/>
                </a:endParaRPr>
              </a:p>
            </p:txBody>
          </p:sp>
          <p:sp>
            <p:nvSpPr>
              <p:cNvPr id="17" name="Zurücksetzen">
                <a:extLst>
                  <a:ext uri="{FF2B5EF4-FFF2-40B4-BE49-F238E27FC236}">
                    <a16:creationId xmlns:a16="http://schemas.microsoft.com/office/drawing/2014/main" id="{FC9694D6-3D95-4162-B89D-CE4936141017}"/>
                  </a:ext>
                </a:extLst>
              </p:cNvPr>
              <p:cNvSpPr txBox="1"/>
              <p:nvPr userDrawn="1"/>
            </p:nvSpPr>
            <p:spPr>
              <a:xfrm rot="10800000" flipH="1" flipV="1">
                <a:off x="10899641" y="1357315"/>
                <a:ext cx="1816469" cy="75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a:solidFill>
                      <a:schemeClr val="tx1"/>
                    </a:solidFill>
                    <a:latin typeface="+mn-lt"/>
                  </a:rPr>
                  <a:t>Folie in Ursprungsform </a:t>
                </a:r>
              </a:p>
              <a:p>
                <a:pPr indent="0" algn="l">
                  <a:lnSpc>
                    <a:spcPct val="100000"/>
                  </a:lnSpc>
                  <a:spcBef>
                    <a:spcPts val="0"/>
                  </a:spcBef>
                  <a:spcAft>
                    <a:spcPts val="0"/>
                  </a:spcAft>
                </a:pPr>
                <a:r>
                  <a:rPr lang="de-DE" sz="1200" b="0" baseline="0">
                    <a:solidFill>
                      <a:schemeClr val="tx1"/>
                    </a:solidFill>
                    <a:latin typeface="+mn-lt"/>
                  </a:rPr>
                  <a:t>bringen über Menu:</a:t>
                </a:r>
              </a:p>
              <a:p>
                <a:pPr indent="0" algn="l">
                  <a:lnSpc>
                    <a:spcPct val="100000"/>
                  </a:lnSpc>
                  <a:spcBef>
                    <a:spcPts val="0"/>
                  </a:spcBef>
                  <a:spcAft>
                    <a:spcPts val="0"/>
                  </a:spcAft>
                </a:pPr>
                <a:r>
                  <a:rPr lang="de-DE" sz="1200" b="1" baseline="0">
                    <a:solidFill>
                      <a:schemeClr val="tx1"/>
                    </a:solidFill>
                    <a:latin typeface="+mn-lt"/>
                  </a:rPr>
                  <a:t>Start &gt; Folien &gt; Zurücksetzen</a:t>
                </a:r>
              </a:p>
            </p:txBody>
          </p:sp>
          <p:sp>
            <p:nvSpPr>
              <p:cNvPr id="18" name="Layoutwechsel">
                <a:extLst>
                  <a:ext uri="{FF2B5EF4-FFF2-40B4-BE49-F238E27FC236}">
                    <a16:creationId xmlns:a16="http://schemas.microsoft.com/office/drawing/2014/main" id="{5E9E4A71-F841-4314-997A-9513FDD039DB}"/>
                  </a:ext>
                </a:extLst>
              </p:cNvPr>
              <p:cNvSpPr txBox="1"/>
              <p:nvPr userDrawn="1"/>
            </p:nvSpPr>
            <p:spPr>
              <a:xfrm rot="10800000" flipH="1" flipV="1">
                <a:off x="10899641" y="2152426"/>
                <a:ext cx="1816469" cy="57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a:solidFill>
                      <a:schemeClr val="tx1"/>
                    </a:solidFill>
                    <a:latin typeface="+mn-lt"/>
                  </a:rPr>
                  <a:t>Wechsel des Folienlayouts </a:t>
                </a:r>
                <a:br>
                  <a:rPr lang="de-DE" sz="1200" b="0" baseline="0">
                    <a:solidFill>
                      <a:schemeClr val="tx1"/>
                    </a:solidFill>
                    <a:latin typeface="+mn-lt"/>
                  </a:rPr>
                </a:br>
                <a:r>
                  <a:rPr lang="de-DE" sz="1200" b="0" baseline="0">
                    <a:solidFill>
                      <a:schemeClr val="tx1"/>
                    </a:solidFill>
                    <a:latin typeface="+mn-lt"/>
                  </a:rPr>
                  <a:t>im Menü über:</a:t>
                </a:r>
              </a:p>
              <a:p>
                <a:pPr marL="0" marR="0" lvl="0" indent="0" algn="l" defTabSz="2517183" rtl="0" eaLnBrk="1" fontAlgn="auto" latinLnBrk="0" hangingPunct="1">
                  <a:lnSpc>
                    <a:spcPct val="100000"/>
                  </a:lnSpc>
                  <a:spcBef>
                    <a:spcPts val="0"/>
                  </a:spcBef>
                  <a:spcAft>
                    <a:spcPts val="0"/>
                  </a:spcAft>
                  <a:buClrTx/>
                  <a:buSzTx/>
                  <a:buFontTx/>
                  <a:buNone/>
                  <a:tabLst/>
                  <a:defRPr/>
                </a:pPr>
                <a:r>
                  <a:rPr lang="de-DE" sz="1200" b="1" i="0" baseline="0">
                    <a:solidFill>
                      <a:schemeClr val="tx1"/>
                    </a:solidFill>
                    <a:latin typeface="+mn-lt"/>
                  </a:rPr>
                  <a:t>Start &gt; Folien &gt; Layout</a:t>
                </a:r>
              </a:p>
            </p:txBody>
          </p:sp>
          <p:sp>
            <p:nvSpPr>
              <p:cNvPr id="20" name="Text // Listenebene erhöhen">
                <a:extLst>
                  <a:ext uri="{FF2B5EF4-FFF2-40B4-BE49-F238E27FC236}">
                    <a16:creationId xmlns:a16="http://schemas.microsoft.com/office/drawing/2014/main" id="{DFC7693A-F009-40D3-A745-4357F9A256D5}"/>
                  </a:ext>
                </a:extLst>
              </p:cNvPr>
              <p:cNvSpPr txBox="1"/>
              <p:nvPr userDrawn="1"/>
            </p:nvSpPr>
            <p:spPr>
              <a:xfrm>
                <a:off x="-1942119" y="2395092"/>
                <a:ext cx="1007999" cy="432000"/>
              </a:xfrm>
              <a:prstGeom prst="rect">
                <a:avLst/>
              </a:prstGeom>
              <a:noFill/>
            </p:spPr>
            <p:txBody>
              <a:bodyPr wrap="square" lIns="0" tIns="0" rIns="0" bIns="0" rtlCol="0" anchor="ctr" anchorCtr="0">
                <a:noAutofit/>
              </a:body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Listenebene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erhöhen</a:t>
                </a:r>
              </a:p>
            </p:txBody>
          </p:sp>
          <p:sp>
            <p:nvSpPr>
              <p:cNvPr id="21" name="Text // Listenebene verringern">
                <a:extLst>
                  <a:ext uri="{FF2B5EF4-FFF2-40B4-BE49-F238E27FC236}">
                    <a16:creationId xmlns:a16="http://schemas.microsoft.com/office/drawing/2014/main" id="{8A5CA331-634E-4DBF-ADCD-395875642852}"/>
                  </a:ext>
                </a:extLst>
              </p:cNvPr>
              <p:cNvSpPr txBox="1"/>
              <p:nvPr userDrawn="1"/>
            </p:nvSpPr>
            <p:spPr>
              <a:xfrm>
                <a:off x="-1930206" y="2842557"/>
                <a:ext cx="1007999" cy="432000"/>
              </a:xfrm>
              <a:prstGeom prst="rect">
                <a:avLst/>
              </a:prstGeom>
              <a:noFill/>
            </p:spPr>
            <p:txBody>
              <a:bodyPr wrap="square" lIns="0" tIns="0" rIns="0" bIns="0" rtlCol="0" anchor="ctr" anchorCtr="0">
                <a:noAutofit/>
              </a:body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Listenebene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verringern</a:t>
                </a:r>
              </a:p>
            </p:txBody>
          </p:sp>
          <p:sp>
            <p:nvSpPr>
              <p:cNvPr id="22" name="Listenebenen">
                <a:extLst>
                  <a:ext uri="{FF2B5EF4-FFF2-40B4-BE49-F238E27FC236}">
                    <a16:creationId xmlns:a16="http://schemas.microsoft.com/office/drawing/2014/main" id="{96FD4497-F508-45CC-B98F-CEDDBA091426}"/>
                  </a:ext>
                </a:extLst>
              </p:cNvPr>
              <p:cNvSpPr txBox="1"/>
              <p:nvPr userDrawn="1"/>
            </p:nvSpPr>
            <p:spPr>
              <a:xfrm rot="10800000" flipH="1" flipV="1">
                <a:off x="-1890154" y="1357315"/>
                <a:ext cx="1682325" cy="93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Wechsel der Textebene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im Menü über: </a:t>
                </a:r>
                <a:br>
                  <a:rPr lang="de-DE" sz="1200" b="0" baseline="0">
                    <a:solidFill>
                      <a:schemeClr val="tx1"/>
                    </a:solidFill>
                    <a:latin typeface="+mn-lt"/>
                  </a:rPr>
                </a:br>
                <a:r>
                  <a:rPr lang="de-DE" sz="1200" b="1" baseline="0">
                    <a:solidFill>
                      <a:schemeClr val="tx1"/>
                    </a:solidFill>
                    <a:latin typeface="+mn-lt"/>
                  </a:rPr>
                  <a:t>Start &gt; Absatz &gt; Listenebene erhöhen/verringern</a:t>
                </a:r>
              </a:p>
            </p:txBody>
          </p:sp>
          <p:sp>
            <p:nvSpPr>
              <p:cNvPr id="23" name="Hilfslinien">
                <a:extLst>
                  <a:ext uri="{FF2B5EF4-FFF2-40B4-BE49-F238E27FC236}">
                    <a16:creationId xmlns:a16="http://schemas.microsoft.com/office/drawing/2014/main" id="{F4AD9B9E-8D68-4098-B7D0-EA715C6A0189}"/>
                  </a:ext>
                </a:extLst>
              </p:cNvPr>
              <p:cNvSpPr txBox="1"/>
              <p:nvPr userDrawn="1"/>
            </p:nvSpPr>
            <p:spPr>
              <a:xfrm rot="10800000" flipH="1" flipV="1">
                <a:off x="752474" y="-567841"/>
                <a:ext cx="9182275"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287135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chemeClr val="tx1"/>
                    </a:solidFill>
                    <a:effectLst/>
                    <a:uLnTx/>
                    <a:uFillTx/>
                    <a:latin typeface="+mn-lt"/>
                    <a:ea typeface="+mn-ea"/>
                    <a:cs typeface="+mn-cs"/>
                  </a:rPr>
                  <a:t>Führungslinien anzeigen: </a:t>
                </a:r>
                <a:r>
                  <a:rPr kumimoji="0" lang="de-DE" sz="1200" b="1" i="0" u="none" strike="noStrike" kern="1200" cap="none" spc="0" normalizeH="0" baseline="0" noProof="0">
                    <a:ln>
                      <a:noFill/>
                    </a:ln>
                    <a:solidFill>
                      <a:schemeClr val="tx1"/>
                    </a:solidFill>
                    <a:effectLst/>
                    <a:uLnTx/>
                    <a:uFillTx/>
                    <a:latin typeface="+mn-lt"/>
                    <a:ea typeface="+mn-ea"/>
                    <a:cs typeface="+mn-cs"/>
                  </a:rPr>
                  <a:t>Menü &gt; Ansicht &gt; Anzeigen &gt; </a:t>
                </a:r>
                <a:r>
                  <a:rPr kumimoji="0" lang="de-DE" sz="1200" b="0" i="0" u="none" strike="noStrike" kern="1200" cap="none" spc="0" normalizeH="0" baseline="0" noProof="0">
                    <a:ln>
                      <a:noFill/>
                    </a:ln>
                    <a:solidFill>
                      <a:schemeClr val="tx1"/>
                    </a:solidFill>
                    <a:effectLst/>
                    <a:uLnTx/>
                    <a:uFillTx/>
                    <a:latin typeface="+mn-lt"/>
                    <a:ea typeface="+mn-ea"/>
                    <a:cs typeface="+mn-cs"/>
                  </a:rPr>
                  <a:t>Haken bei </a:t>
                </a:r>
                <a:r>
                  <a:rPr kumimoji="0" lang="de-DE" sz="1200" b="1" i="0" u="none" strike="noStrike" kern="1200" cap="none" spc="0" normalizeH="0" baseline="0" noProof="0">
                    <a:ln>
                      <a:noFill/>
                    </a:ln>
                    <a:solidFill>
                      <a:schemeClr val="tx1"/>
                    </a:solidFill>
                    <a:effectLst/>
                    <a:uLnTx/>
                    <a:uFillTx/>
                    <a:latin typeface="+mn-lt"/>
                    <a:ea typeface="+mn-ea"/>
                    <a:cs typeface="+mn-cs"/>
                  </a:rPr>
                  <a:t>Führungslinien</a:t>
                </a:r>
                <a:r>
                  <a:rPr kumimoji="0" lang="de-DE" sz="1200" b="0" i="0" u="none" strike="noStrike" kern="1200" cap="none" spc="0" normalizeH="0" baseline="0" noProof="0">
                    <a:ln>
                      <a:noFill/>
                    </a:ln>
                    <a:solidFill>
                      <a:schemeClr val="tx1"/>
                    </a:solidFill>
                    <a:effectLst/>
                    <a:uLnTx/>
                    <a:uFillTx/>
                    <a:latin typeface="+mn-lt"/>
                    <a:ea typeface="+mn-ea"/>
                    <a:cs typeface="+mn-cs"/>
                  </a:rPr>
                  <a:t> setzen</a:t>
                </a:r>
              </a:p>
            </p:txBody>
          </p:sp>
          <p:sp>
            <p:nvSpPr>
              <p:cNvPr id="24" name="Text einfügen">
                <a:extLst>
                  <a:ext uri="{FF2B5EF4-FFF2-40B4-BE49-F238E27FC236}">
                    <a16:creationId xmlns:a16="http://schemas.microsoft.com/office/drawing/2014/main" id="{123CED14-7DC1-4670-8950-8DE909FB9FFF}"/>
                  </a:ext>
                </a:extLst>
              </p:cNvPr>
              <p:cNvSpPr txBox="1"/>
              <p:nvPr userDrawn="1"/>
            </p:nvSpPr>
            <p:spPr>
              <a:xfrm rot="10800000" flipH="1" flipV="1">
                <a:off x="-2367829" y="5129102"/>
                <a:ext cx="2160000" cy="1080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Beim Kopieren (STR+C) von Text </a:t>
                </a:r>
                <a:r>
                  <a:rPr lang="de-DE" sz="1200" b="1" baseline="0">
                    <a:solidFill>
                      <a:schemeClr val="tx1"/>
                    </a:solidFill>
                    <a:latin typeface="+mn-lt"/>
                  </a:rPr>
                  <a:t>innerhalb des Dokumentes </a:t>
                </a:r>
                <a:r>
                  <a:rPr lang="de-DE" sz="1200" b="0" baseline="0">
                    <a:solidFill>
                      <a:schemeClr val="tx1"/>
                    </a:solidFill>
                    <a:latin typeface="+mn-lt"/>
                  </a:rPr>
                  <a:t>bitte immer die Einfügeoption (Rechtsklick) </a:t>
                </a:r>
                <a:r>
                  <a:rPr lang="de-DE" sz="1200" b="1" baseline="0">
                    <a:solidFill>
                      <a:schemeClr val="tx1"/>
                    </a:solidFill>
                    <a:latin typeface="+mn-lt"/>
                  </a:rPr>
                  <a:t>Ursprüngliche Formatierung beibehalten </a:t>
                </a:r>
                <a:r>
                  <a:rPr lang="de-DE" sz="1200" b="0" baseline="0">
                    <a:solidFill>
                      <a:schemeClr val="tx1"/>
                    </a:solidFill>
                    <a:latin typeface="+mn-lt"/>
                  </a:rPr>
                  <a:t>nutzen</a:t>
                </a:r>
                <a:endParaRPr lang="de-DE" sz="1200" b="1" baseline="0">
                  <a:solidFill>
                    <a:schemeClr val="tx1"/>
                  </a:solidFill>
                  <a:latin typeface="+mn-lt"/>
                </a:endParaRPr>
              </a:p>
            </p:txBody>
          </p:sp>
        </p:grpSp>
      </p:grpSp>
      <p:sp>
        <p:nvSpPr>
          <p:cNvPr id="25" name="Vertikaler Textplatzhalter 2">
            <a:extLst>
              <a:ext uri="{FF2B5EF4-FFF2-40B4-BE49-F238E27FC236}">
                <a16:creationId xmlns:a16="http://schemas.microsoft.com/office/drawing/2014/main" id="{2ED4B685-23C9-4554-BF59-C20E877B1C9C}"/>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580233695"/>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 Inhalt + Inhal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0" name="Inhaltsplatzhalter">
            <a:extLst>
              <a:ext uri="{FF2B5EF4-FFF2-40B4-BE49-F238E27FC236}">
                <a16:creationId xmlns:a16="http://schemas.microsoft.com/office/drawing/2014/main" id="{A6BFDFE5-E2E4-4659-BA8E-DCA9C3981564}"/>
              </a:ext>
            </a:extLst>
          </p:cNvPr>
          <p:cNvSpPr>
            <a:spLocks noGrp="1"/>
          </p:cNvSpPr>
          <p:nvPr>
            <p:ph idx="1" hasCustomPrompt="1"/>
          </p:nvPr>
        </p:nvSpPr>
        <p:spPr>
          <a:xfrm>
            <a:off x="950198" y="1357318"/>
            <a:ext cx="5428707"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11" name="Inhaltsplatzhalter">
            <a:extLst>
              <a:ext uri="{FF2B5EF4-FFF2-40B4-BE49-F238E27FC236}">
                <a16:creationId xmlns:a16="http://schemas.microsoft.com/office/drawing/2014/main" id="{167DF01F-581E-425C-B947-A808BA81FB71}"/>
              </a:ext>
            </a:extLst>
          </p:cNvPr>
          <p:cNvSpPr>
            <a:spLocks noGrp="1"/>
          </p:cNvSpPr>
          <p:nvPr>
            <p:ph idx="13" hasCustomPrompt="1"/>
          </p:nvPr>
        </p:nvSpPr>
        <p:spPr>
          <a:xfrm>
            <a:off x="7057301" y="1357318"/>
            <a:ext cx="5428707"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35EC1984-7832-4884-9B87-9156A09DB7E2}"/>
              </a:ext>
            </a:extLst>
          </p:cNvPr>
          <p:cNvSpPr>
            <a:spLocks noGrp="1"/>
          </p:cNvSpPr>
          <p:nvPr>
            <p:ph type="ftr" sz="quarter" idx="14"/>
          </p:nvPr>
        </p:nvSpPr>
        <p:spPr/>
        <p:txBody>
          <a:bodyPr/>
          <a:lstStyle/>
          <a:p>
            <a:r>
              <a:rPr lang="de-DE"/>
              <a:t>Quelle/Fußnote/“Kleingedrucktes“</a:t>
            </a:r>
          </a:p>
        </p:txBody>
      </p:sp>
      <p:sp>
        <p:nvSpPr>
          <p:cNvPr id="9" name="Vertikaler Textplatzhalter 2">
            <a:extLst>
              <a:ext uri="{FF2B5EF4-FFF2-40B4-BE49-F238E27FC236}">
                <a16:creationId xmlns:a16="http://schemas.microsoft.com/office/drawing/2014/main" id="{358155E9-DA4D-4AC1-BE4B-649936221487}"/>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1009113007"/>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9" pos="4018">
          <p15:clr>
            <a:srgbClr val="FBAE40"/>
          </p15:clr>
        </p15:guide>
        <p15:guide id="10" pos="4446">
          <p15:clr>
            <a:srgbClr val="FBAE40"/>
          </p15:clr>
        </p15:guide>
        <p15:guide id="11" orient="horz" pos="603">
          <p15:clr>
            <a:srgbClr val="FBAE40"/>
          </p15:clr>
        </p15:guide>
        <p15:guide id="12" orient="horz" pos="78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eadline // 2 Bilder + Tex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Vertikaler Textplatzhalter 2">
            <a:extLst>
              <a:ext uri="{FF2B5EF4-FFF2-40B4-BE49-F238E27FC236}">
                <a16:creationId xmlns:a16="http://schemas.microsoft.com/office/drawing/2014/main" id="{3E27F38D-78A3-46E8-BBB6-5A498163596C}"/>
              </a:ext>
            </a:extLst>
          </p:cNvPr>
          <p:cNvSpPr>
            <a:spLocks noGrp="1"/>
          </p:cNvSpPr>
          <p:nvPr>
            <p:ph type="body" orient="vert" idx="11" hasCustomPrompt="1"/>
          </p:nvPr>
        </p:nvSpPr>
        <p:spPr>
          <a:xfrm>
            <a:off x="7057294" y="1357315"/>
            <a:ext cx="5427152" cy="5446687"/>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10" name="Bildplatzhalter 2">
            <a:extLst>
              <a:ext uri="{FF2B5EF4-FFF2-40B4-BE49-F238E27FC236}">
                <a16:creationId xmlns:a16="http://schemas.microsoft.com/office/drawing/2014/main" id="{7277B35E-1182-4B7B-B7D3-9C02D4410ED6}"/>
              </a:ext>
            </a:extLst>
          </p:cNvPr>
          <p:cNvSpPr>
            <a:spLocks noGrp="1"/>
          </p:cNvSpPr>
          <p:nvPr>
            <p:ph type="pic" sz="quarter" idx="17" hasCustomPrompt="1"/>
          </p:nvPr>
        </p:nvSpPr>
        <p:spPr>
          <a:xfrm>
            <a:off x="949752" y="1357313"/>
            <a:ext cx="5429148" cy="2606400"/>
          </a:xfrm>
        </p:spPr>
        <p:txBody>
          <a:bodyPr/>
          <a:lstStyle>
            <a:lvl1pPr algn="ctr">
              <a:defRPr/>
            </a:lvl1pPr>
          </a:lstStyle>
          <a:p>
            <a:br>
              <a:rPr lang="de-DE"/>
            </a:br>
            <a:br>
              <a:rPr lang="de-DE"/>
            </a:br>
            <a:r>
              <a:rPr lang="de-DE"/>
              <a:t>Bild einfügen</a:t>
            </a:r>
          </a:p>
        </p:txBody>
      </p:sp>
      <p:sp>
        <p:nvSpPr>
          <p:cNvPr id="12" name="Bildplatzhalter 2">
            <a:extLst>
              <a:ext uri="{FF2B5EF4-FFF2-40B4-BE49-F238E27FC236}">
                <a16:creationId xmlns:a16="http://schemas.microsoft.com/office/drawing/2014/main" id="{BD5438DF-8B01-4E64-984E-479F403D0247}"/>
              </a:ext>
            </a:extLst>
          </p:cNvPr>
          <p:cNvSpPr>
            <a:spLocks noGrp="1"/>
          </p:cNvSpPr>
          <p:nvPr>
            <p:ph type="pic" sz="quarter" idx="18" hasCustomPrompt="1"/>
          </p:nvPr>
        </p:nvSpPr>
        <p:spPr>
          <a:xfrm>
            <a:off x="949752" y="4197600"/>
            <a:ext cx="5429148" cy="2606400"/>
          </a:xfrm>
        </p:spPr>
        <p:txBody>
          <a:bodyPr/>
          <a:lstStyle>
            <a:lvl1pPr algn="ctr">
              <a:defRPr/>
            </a:lvl1pPr>
          </a:lstStyle>
          <a:p>
            <a:br>
              <a:rPr lang="de-DE"/>
            </a:br>
            <a:br>
              <a:rPr lang="de-DE"/>
            </a:br>
            <a:r>
              <a:rPr lang="de-DE"/>
              <a:t>Bild einfügen</a:t>
            </a:r>
          </a:p>
        </p:txBody>
      </p:sp>
      <p:sp>
        <p:nvSpPr>
          <p:cNvPr id="3" name="Fußzeilenplatzhalter 2">
            <a:extLst>
              <a:ext uri="{FF2B5EF4-FFF2-40B4-BE49-F238E27FC236}">
                <a16:creationId xmlns:a16="http://schemas.microsoft.com/office/drawing/2014/main" id="{43B26193-BCF9-48AB-B600-92F09C98F7D4}"/>
              </a:ext>
            </a:extLst>
          </p:cNvPr>
          <p:cNvSpPr>
            <a:spLocks noGrp="1"/>
          </p:cNvSpPr>
          <p:nvPr>
            <p:ph type="ftr" sz="quarter" idx="19"/>
          </p:nvPr>
        </p:nvSpPr>
        <p:spPr/>
        <p:txBody>
          <a:bodyPr/>
          <a:lstStyle/>
          <a:p>
            <a:r>
              <a:rPr lang="de-DE"/>
              <a:t>Quelle/Fußnote/“Kleingedrucktes“</a:t>
            </a:r>
          </a:p>
        </p:txBody>
      </p:sp>
      <p:sp>
        <p:nvSpPr>
          <p:cNvPr id="11" name="Vertikaler Textplatzhalter 2">
            <a:extLst>
              <a:ext uri="{FF2B5EF4-FFF2-40B4-BE49-F238E27FC236}">
                <a16:creationId xmlns:a16="http://schemas.microsoft.com/office/drawing/2014/main" id="{1EC80389-1C9B-41E7-B66C-DC21C1F9819B}"/>
              </a:ext>
            </a:extLst>
          </p:cNvPr>
          <p:cNvSpPr>
            <a:spLocks noGrp="1"/>
          </p:cNvSpPr>
          <p:nvPr>
            <p:ph type="body" orient="vert" idx="20"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3195111122"/>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guide id="9" pos="4018">
          <p15:clr>
            <a:srgbClr val="FBAE40"/>
          </p15:clr>
        </p15:guide>
        <p15:guide id="10" pos="444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Headline // 3 Bilder + Tex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0" name="Bildplatzhalter 2">
            <a:extLst>
              <a:ext uri="{FF2B5EF4-FFF2-40B4-BE49-F238E27FC236}">
                <a16:creationId xmlns:a16="http://schemas.microsoft.com/office/drawing/2014/main" id="{7277B35E-1182-4B7B-B7D3-9C02D4410ED6}"/>
              </a:ext>
            </a:extLst>
          </p:cNvPr>
          <p:cNvSpPr>
            <a:spLocks noGrp="1"/>
          </p:cNvSpPr>
          <p:nvPr>
            <p:ph type="pic" sz="quarter" idx="17" hasCustomPrompt="1"/>
          </p:nvPr>
        </p:nvSpPr>
        <p:spPr>
          <a:xfrm>
            <a:off x="949753" y="1357313"/>
            <a:ext cx="3393541" cy="1681200"/>
          </a:xfrm>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249DC493-2DA3-4F1E-98AE-C4F702E61370}"/>
              </a:ext>
            </a:extLst>
          </p:cNvPr>
          <p:cNvSpPr>
            <a:spLocks noGrp="1"/>
          </p:cNvSpPr>
          <p:nvPr>
            <p:ph type="pic" sz="quarter" idx="18" hasCustomPrompt="1"/>
          </p:nvPr>
        </p:nvSpPr>
        <p:spPr>
          <a:xfrm>
            <a:off x="949753" y="3240069"/>
            <a:ext cx="3393541" cy="1681200"/>
          </a:xfrm>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2607BEBB-5F03-4A6A-A7BB-83438D8B6DC2}"/>
              </a:ext>
            </a:extLst>
          </p:cNvPr>
          <p:cNvSpPr>
            <a:spLocks noGrp="1"/>
          </p:cNvSpPr>
          <p:nvPr>
            <p:ph type="pic" sz="quarter" idx="19" hasCustomPrompt="1"/>
          </p:nvPr>
        </p:nvSpPr>
        <p:spPr>
          <a:xfrm>
            <a:off x="949753" y="5122825"/>
            <a:ext cx="3393541" cy="1681200"/>
          </a:xfrm>
        </p:spPr>
        <p:txBody>
          <a:bodyPr/>
          <a:lstStyle>
            <a:lvl1pPr algn="ctr">
              <a:defRPr/>
            </a:lvl1pPr>
          </a:lstStyle>
          <a:p>
            <a:br>
              <a:rPr lang="de-DE"/>
            </a:br>
            <a:r>
              <a:rPr lang="de-DE"/>
              <a:t>Bild einfügen</a:t>
            </a:r>
          </a:p>
        </p:txBody>
      </p:sp>
      <p:sp>
        <p:nvSpPr>
          <p:cNvPr id="8" name="Vertikaler Textplatzhalter 2">
            <a:extLst>
              <a:ext uri="{FF2B5EF4-FFF2-40B4-BE49-F238E27FC236}">
                <a16:creationId xmlns:a16="http://schemas.microsoft.com/office/drawing/2014/main" id="{3E27F38D-78A3-46E8-BBB6-5A498163596C}"/>
              </a:ext>
            </a:extLst>
          </p:cNvPr>
          <p:cNvSpPr>
            <a:spLocks noGrp="1"/>
          </p:cNvSpPr>
          <p:nvPr>
            <p:ph type="body" orient="vert" idx="11" hasCustomPrompt="1"/>
          </p:nvPr>
        </p:nvSpPr>
        <p:spPr>
          <a:xfrm>
            <a:off x="5020122" y="1357315"/>
            <a:ext cx="7464331" cy="5446687"/>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BCAD061D-4394-44B0-B2B1-6D2BE2751354}"/>
              </a:ext>
            </a:extLst>
          </p:cNvPr>
          <p:cNvSpPr>
            <a:spLocks noGrp="1"/>
          </p:cNvSpPr>
          <p:nvPr>
            <p:ph type="ftr" sz="quarter" idx="20"/>
          </p:nvPr>
        </p:nvSpPr>
        <p:spPr/>
        <p:txBody>
          <a:bodyPr/>
          <a:lstStyle/>
          <a:p>
            <a:r>
              <a:rPr lang="de-DE"/>
              <a:t>Quelle/Fußnote/“Kleingedrucktes“</a:t>
            </a:r>
          </a:p>
        </p:txBody>
      </p:sp>
      <p:sp>
        <p:nvSpPr>
          <p:cNvPr id="11" name="Vertikaler Textplatzhalter 2">
            <a:extLst>
              <a:ext uri="{FF2B5EF4-FFF2-40B4-BE49-F238E27FC236}">
                <a16:creationId xmlns:a16="http://schemas.microsoft.com/office/drawing/2014/main" id="{FF7222B8-AEA9-4C27-A190-9D02AA542BC6}"/>
              </a:ext>
            </a:extLst>
          </p:cNvPr>
          <p:cNvSpPr>
            <a:spLocks noGrp="1"/>
          </p:cNvSpPr>
          <p:nvPr>
            <p:ph type="body" orient="vert" idx="2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2473297893"/>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guide id="9" pos="2739">
          <p15:clr>
            <a:srgbClr val="FBAE40"/>
          </p15:clr>
        </p15:guide>
        <p15:guide id="10" pos="316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eadline // 3 Bilder">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50197" y="1357313"/>
            <a:ext cx="11536249" cy="3240000"/>
          </a:xfrm>
          <a:solidFill>
            <a:schemeClr val="bg1">
              <a:lumMod val="95000"/>
            </a:schemeClr>
          </a:solidFill>
        </p:spPr>
        <p:txBody>
          <a:bodyPr/>
          <a:lstStyle>
            <a:lvl1pPr algn="ctr">
              <a:defRPr/>
            </a:lvl1pPr>
          </a:lstStyle>
          <a:p>
            <a:br>
              <a:rPr lang="de-DE"/>
            </a:br>
            <a:br>
              <a:rPr lang="de-DE"/>
            </a:br>
            <a:r>
              <a:rPr lang="de-DE"/>
              <a:t>Bild einfügen</a:t>
            </a:r>
          </a:p>
        </p:txBody>
      </p:sp>
      <p:sp>
        <p:nvSpPr>
          <p:cNvPr id="9" name="Bildplatzhalter 2">
            <a:extLst>
              <a:ext uri="{FF2B5EF4-FFF2-40B4-BE49-F238E27FC236}">
                <a16:creationId xmlns:a16="http://schemas.microsoft.com/office/drawing/2014/main" id="{1D7831CD-700E-4027-BC29-0022D176EA4F}"/>
              </a:ext>
            </a:extLst>
          </p:cNvPr>
          <p:cNvSpPr>
            <a:spLocks noGrp="1"/>
          </p:cNvSpPr>
          <p:nvPr>
            <p:ph type="pic" sz="quarter" idx="18" hasCustomPrompt="1"/>
          </p:nvPr>
        </p:nvSpPr>
        <p:spPr>
          <a:xfrm>
            <a:off x="950190" y="4824025"/>
            <a:ext cx="2488597" cy="1980000"/>
          </a:xfrm>
          <a:solidFill>
            <a:schemeClr val="bg1">
              <a:lumMod val="95000"/>
            </a:schemeClr>
          </a:solidFill>
        </p:spPr>
        <p:txBody>
          <a:bodyPr/>
          <a:lstStyle>
            <a:lvl1pPr algn="ctr">
              <a:defRPr/>
            </a:lvl1pPr>
          </a:lstStyle>
          <a:p>
            <a:br>
              <a:rPr lang="de-DE"/>
            </a:br>
            <a:r>
              <a:rPr lang="de-DE"/>
              <a:t>Bild einfügen</a:t>
            </a:r>
          </a:p>
        </p:txBody>
      </p:sp>
      <p:sp>
        <p:nvSpPr>
          <p:cNvPr id="10" name="Bildplatzhalter 2">
            <a:extLst>
              <a:ext uri="{FF2B5EF4-FFF2-40B4-BE49-F238E27FC236}">
                <a16:creationId xmlns:a16="http://schemas.microsoft.com/office/drawing/2014/main" id="{4D55C409-764D-4FB8-9B3F-93CAD2B92332}"/>
              </a:ext>
            </a:extLst>
          </p:cNvPr>
          <p:cNvSpPr>
            <a:spLocks noGrp="1"/>
          </p:cNvSpPr>
          <p:nvPr>
            <p:ph type="pic" sz="quarter" idx="19" hasCustomPrompt="1"/>
          </p:nvPr>
        </p:nvSpPr>
        <p:spPr>
          <a:xfrm>
            <a:off x="3663233" y="4824025"/>
            <a:ext cx="8823207" cy="1980000"/>
          </a:xfrm>
          <a:solidFill>
            <a:schemeClr val="bg1">
              <a:lumMod val="95000"/>
            </a:schemeClr>
          </a:solidFill>
        </p:spPr>
        <p:txBody>
          <a:bodyPr/>
          <a:lstStyle>
            <a:lvl1pPr algn="ctr">
              <a:defRPr/>
            </a:lvl1pPr>
          </a:lstStyle>
          <a:p>
            <a:br>
              <a:rPr lang="de-DE"/>
            </a:br>
            <a:r>
              <a:rPr lang="de-DE"/>
              <a:t>Bild einfügen</a:t>
            </a:r>
          </a:p>
        </p:txBody>
      </p:sp>
      <p:sp>
        <p:nvSpPr>
          <p:cNvPr id="3" name="Fußzeilenplatzhalter 2">
            <a:extLst>
              <a:ext uri="{FF2B5EF4-FFF2-40B4-BE49-F238E27FC236}">
                <a16:creationId xmlns:a16="http://schemas.microsoft.com/office/drawing/2014/main" id="{FCFD5E76-D0BD-4912-8AD1-E1C83D3382A6}"/>
              </a:ext>
            </a:extLst>
          </p:cNvPr>
          <p:cNvSpPr>
            <a:spLocks noGrp="1"/>
          </p:cNvSpPr>
          <p:nvPr>
            <p:ph type="ftr" sz="quarter" idx="20"/>
          </p:nvPr>
        </p:nvSpPr>
        <p:spPr/>
        <p:txBody>
          <a:bodyPr/>
          <a:lstStyle/>
          <a:p>
            <a:r>
              <a:rPr lang="de-DE"/>
              <a:t>Quelle/Fußnote/“Kleingedrucktes“</a:t>
            </a:r>
          </a:p>
        </p:txBody>
      </p:sp>
      <p:sp>
        <p:nvSpPr>
          <p:cNvPr id="12" name="Vertikaler Textplatzhalter 2">
            <a:extLst>
              <a:ext uri="{FF2B5EF4-FFF2-40B4-BE49-F238E27FC236}">
                <a16:creationId xmlns:a16="http://schemas.microsoft.com/office/drawing/2014/main" id="{155E5937-E712-49FB-8D48-5A2590F1188D}"/>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3564836878"/>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2897">
          <p15:clr>
            <a:srgbClr val="FBAE40"/>
          </p15:clr>
        </p15:guide>
        <p15:guide id="8" orient="horz" pos="3038">
          <p15:clr>
            <a:srgbClr val="FBAE40"/>
          </p15:clr>
        </p15:guide>
        <p15:guide id="9" orient="horz" pos="786">
          <p15:clr>
            <a:srgbClr val="FBAE40"/>
          </p15:clr>
        </p15:guide>
        <p15:guide id="10" orient="horz" pos="603">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eadline // Bild">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50197" y="1357313"/>
            <a:ext cx="11536249" cy="5446712"/>
          </a:xfrm>
          <a:solidFill>
            <a:schemeClr val="bg1">
              <a:lumMod val="95000"/>
            </a:schemeClr>
          </a:solidFill>
        </p:spPr>
        <p:txBody>
          <a:bodyPr/>
          <a:lstStyle>
            <a:lvl1pPr algn="ctr">
              <a:defRPr/>
            </a:lvl1pPr>
          </a:lstStyle>
          <a:p>
            <a:br>
              <a:rPr lang="de-DE"/>
            </a:br>
            <a:br>
              <a:rPr lang="de-DE"/>
            </a:br>
            <a:br>
              <a:rPr lang="de-DE"/>
            </a:br>
            <a:br>
              <a:rPr lang="de-DE"/>
            </a:br>
            <a:br>
              <a:rPr lang="de-DE"/>
            </a:br>
            <a:r>
              <a:rPr lang="de-DE"/>
              <a:t>Bild einfügen</a:t>
            </a:r>
          </a:p>
        </p:txBody>
      </p:sp>
      <p:sp>
        <p:nvSpPr>
          <p:cNvPr id="3" name="Fußzeilenplatzhalter 2">
            <a:extLst>
              <a:ext uri="{FF2B5EF4-FFF2-40B4-BE49-F238E27FC236}">
                <a16:creationId xmlns:a16="http://schemas.microsoft.com/office/drawing/2014/main" id="{44CC86DD-ED3E-41C4-A394-BF8932E7942F}"/>
              </a:ext>
            </a:extLst>
          </p:cNvPr>
          <p:cNvSpPr>
            <a:spLocks noGrp="1"/>
          </p:cNvSpPr>
          <p:nvPr>
            <p:ph type="ftr" sz="quarter" idx="18"/>
          </p:nvPr>
        </p:nvSpPr>
        <p:spPr/>
        <p:txBody>
          <a:bodyPr/>
          <a:lstStyle/>
          <a:p>
            <a:r>
              <a:rPr lang="de-DE"/>
              <a:t>Quelle/Fußnote/“Kleingedrucktes“</a:t>
            </a:r>
          </a:p>
        </p:txBody>
      </p:sp>
      <p:sp>
        <p:nvSpPr>
          <p:cNvPr id="9" name="Vertikaler Textplatzhalter 2">
            <a:extLst>
              <a:ext uri="{FF2B5EF4-FFF2-40B4-BE49-F238E27FC236}">
                <a16:creationId xmlns:a16="http://schemas.microsoft.com/office/drawing/2014/main" id="{B0BCB399-4F95-448C-809D-8E3447139199}"/>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3741443920"/>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603">
          <p15:clr>
            <a:srgbClr val="FBAE40"/>
          </p15:clr>
        </p15:guide>
        <p15:guide id="8" orient="horz" pos="78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Kapitel // Bild">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49759" y="2213537"/>
            <a:ext cx="11536249" cy="4500000"/>
          </a:xfrm>
          <a:solidFill>
            <a:schemeClr val="bg1">
              <a:lumMod val="95000"/>
            </a:schemeClr>
          </a:solidFill>
        </p:spPr>
        <p:txBody>
          <a:bodyPr/>
          <a:lstStyle>
            <a:lvl1pPr algn="ctr">
              <a:defRPr/>
            </a:lvl1pPr>
          </a:lstStyle>
          <a:p>
            <a:br>
              <a:rPr lang="de-DE"/>
            </a:br>
            <a:br>
              <a:rPr lang="de-DE"/>
            </a:br>
            <a:br>
              <a:rPr lang="de-DE"/>
            </a:br>
            <a:br>
              <a:rPr lang="de-DE"/>
            </a:br>
            <a:r>
              <a:rPr lang="de-DE"/>
              <a:t>Bild einfügen</a:t>
            </a:r>
          </a:p>
        </p:txBody>
      </p:sp>
      <p:sp>
        <p:nvSpPr>
          <p:cNvPr id="11" name="Vertikaler Textplatzhalter 2">
            <a:extLst>
              <a:ext uri="{FF2B5EF4-FFF2-40B4-BE49-F238E27FC236}">
                <a16:creationId xmlns:a16="http://schemas.microsoft.com/office/drawing/2014/main" id="{B6F69319-2835-41B6-A6AA-CC58352AC250}"/>
              </a:ext>
            </a:extLst>
          </p:cNvPr>
          <p:cNvSpPr>
            <a:spLocks noGrp="1"/>
          </p:cNvSpPr>
          <p:nvPr>
            <p:ph type="body" orient="vert" idx="1" hasCustomPrompt="1"/>
          </p:nvPr>
        </p:nvSpPr>
        <p:spPr>
          <a:xfrm>
            <a:off x="949754" y="371486"/>
            <a:ext cx="8144499" cy="1575067"/>
          </a:xfrm>
        </p:spPr>
        <p:txBody>
          <a:bodyPr vert="horz" anchor="b" anchorCtr="0"/>
          <a:lstStyle>
            <a:lvl1pPr>
              <a:lnSpc>
                <a:spcPct val="93000"/>
              </a:lnSpc>
              <a:spcAft>
                <a:spcPts val="0"/>
              </a:spcAft>
              <a:defRPr sz="2600" b="1">
                <a:solidFill>
                  <a:schemeClr val="accent1"/>
                </a:solidFill>
              </a:defRPr>
            </a:lvl1pPr>
            <a:lvl2pPr marL="0" indent="0">
              <a:lnSpc>
                <a:spcPct val="93000"/>
              </a:lnSpc>
              <a:spcBef>
                <a:spcPts val="0"/>
              </a:spcBef>
              <a:buFont typeface="Arial" panose="020B0604020202020204" pitchFamily="34" charset="0"/>
              <a:buNone/>
              <a:defRPr sz="2600" b="0">
                <a:solidFill>
                  <a:schemeClr val="accent1"/>
                </a:solidFill>
              </a:defRPr>
            </a:lvl2pPr>
            <a:lvl3pPr marL="0" indent="0">
              <a:lnSpc>
                <a:spcPct val="93000"/>
              </a:lnSpc>
              <a:spcBef>
                <a:spcPts val="0"/>
              </a:spcBef>
              <a:buNone/>
              <a:defRPr sz="2600" b="0">
                <a:solidFill>
                  <a:schemeClr val="accent1"/>
                </a:solidFill>
              </a:defRPr>
            </a:lvl3pPr>
            <a:lvl4pPr marL="0" indent="0">
              <a:lnSpc>
                <a:spcPct val="93000"/>
              </a:lnSpc>
              <a:spcBef>
                <a:spcPts val="0"/>
              </a:spcBef>
              <a:buNone/>
              <a:defRPr sz="2600" b="0">
                <a:solidFill>
                  <a:schemeClr val="accent1"/>
                </a:solidFill>
              </a:defRPr>
            </a:lvl4pPr>
            <a:lvl5pPr marL="0" indent="0">
              <a:lnSpc>
                <a:spcPct val="93000"/>
              </a:lnSpc>
              <a:spcBef>
                <a:spcPts val="0"/>
              </a:spcBef>
              <a:buNone/>
              <a:defRPr sz="2600" b="0">
                <a:solidFill>
                  <a:schemeClr val="accent1"/>
                </a:solidFill>
              </a:defRPr>
            </a:lvl5pPr>
            <a:lvl6pPr marL="0" indent="0">
              <a:lnSpc>
                <a:spcPct val="93000"/>
              </a:lnSpc>
              <a:spcBef>
                <a:spcPts val="0"/>
              </a:spcBef>
              <a:buNone/>
              <a:defRPr sz="2600" b="0">
                <a:solidFill>
                  <a:schemeClr val="accent1"/>
                </a:solidFill>
              </a:defRPr>
            </a:lvl6pPr>
            <a:lvl7pPr marL="0" indent="0">
              <a:lnSpc>
                <a:spcPct val="93000"/>
              </a:lnSpc>
              <a:spcBef>
                <a:spcPts val="0"/>
              </a:spcBef>
              <a:buNone/>
              <a:defRPr sz="2600" b="0">
                <a:solidFill>
                  <a:schemeClr val="accent1"/>
                </a:solidFill>
              </a:defRPr>
            </a:lvl7pPr>
            <a:lvl8pPr marL="0" indent="0">
              <a:lnSpc>
                <a:spcPct val="93000"/>
              </a:lnSpc>
              <a:spcBef>
                <a:spcPts val="0"/>
              </a:spcBef>
              <a:buNone/>
              <a:defRPr sz="2600" b="0">
                <a:solidFill>
                  <a:schemeClr val="accent1"/>
                </a:solidFill>
              </a:defRPr>
            </a:lvl8pPr>
            <a:lvl9pPr marL="0" indent="0">
              <a:lnSpc>
                <a:spcPct val="93000"/>
              </a:lnSpc>
              <a:spcBef>
                <a:spcPts val="0"/>
              </a:spcBef>
              <a:buNone/>
              <a:defRPr sz="2600" b="0">
                <a:solidFill>
                  <a:schemeClr val="accent1"/>
                </a:solidFill>
              </a:defRPr>
            </a:lvl9pPr>
          </a:lstStyle>
          <a:p>
            <a:pPr lvl="0"/>
            <a:r>
              <a:rPr lang="de-DE"/>
              <a:t>Kapiteltitel</a:t>
            </a:r>
          </a:p>
          <a:p>
            <a:pPr lvl="1"/>
            <a:r>
              <a:rPr lang="de-DE"/>
              <a:t>Zweite Ebene</a:t>
            </a:r>
          </a:p>
        </p:txBody>
      </p:sp>
      <p:sp>
        <p:nvSpPr>
          <p:cNvPr id="2" name="Fußzeilenplatzhalter 1">
            <a:extLst>
              <a:ext uri="{FF2B5EF4-FFF2-40B4-BE49-F238E27FC236}">
                <a16:creationId xmlns:a16="http://schemas.microsoft.com/office/drawing/2014/main" id="{9682B63F-B2D7-4DBF-A34D-CB7E8DA23A5B}"/>
              </a:ext>
            </a:extLst>
          </p:cNvPr>
          <p:cNvSpPr>
            <a:spLocks noGrp="1"/>
          </p:cNvSpPr>
          <p:nvPr>
            <p:ph type="ftr" sz="quarter" idx="18"/>
          </p:nvPr>
        </p:nvSpPr>
        <p:spPr/>
        <p:txBody>
          <a:bodyPr/>
          <a:lstStyle/>
          <a:p>
            <a:r>
              <a:rPr lang="de-DE"/>
              <a:t>Quelle/Fußnote/“Kleingedrucktes“</a:t>
            </a:r>
          </a:p>
        </p:txBody>
      </p:sp>
      <p:pic>
        <p:nvPicPr>
          <p:cNvPr id="10" name="Logo">
            <a:extLst>
              <a:ext uri="{FF2B5EF4-FFF2-40B4-BE49-F238E27FC236}">
                <a16:creationId xmlns:a16="http://schemas.microsoft.com/office/drawing/2014/main" id="{974FCB51-63D2-4F84-ABEC-570928586F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66443" y="1069359"/>
            <a:ext cx="2520000" cy="855272"/>
          </a:xfrm>
          <a:prstGeom prst="rect">
            <a:avLst/>
          </a:prstGeom>
        </p:spPr>
      </p:pic>
    </p:spTree>
    <p:extLst>
      <p:ext uri="{BB962C8B-B14F-4D97-AF65-F5344CB8AC3E}">
        <p14:creationId xmlns:p14="http://schemas.microsoft.com/office/powerpoint/2010/main" val="3217489402"/>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34">
          <p15:clr>
            <a:srgbClr val="FBAE40"/>
          </p15:clr>
        </p15:guide>
        <p15:guide id="4" orient="horz" pos="1394">
          <p15:clr>
            <a:srgbClr val="FBAE40"/>
          </p15:clr>
        </p15:guide>
        <p15:guide id="5" orient="horz" pos="4230">
          <p15:clr>
            <a:srgbClr val="FBAE40"/>
          </p15:clr>
        </p15:guide>
        <p15:guide id="6" orient="horz" pos="4513">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amseite // max. 8 Person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1" y="1357313"/>
            <a:ext cx="2036125" cy="1800000"/>
          </a:xfrm>
        </p:spPr>
        <p:txBody>
          <a:bodyPr/>
          <a:lstStyle>
            <a:lvl1pPr algn="ctr">
              <a:defRPr/>
            </a:lvl1pPr>
          </a:lstStyle>
          <a:p>
            <a:br>
              <a:rPr lang="de-DE"/>
            </a:br>
            <a:r>
              <a:rPr lang="de-DE"/>
              <a:t>Bild einfügen</a:t>
            </a:r>
          </a:p>
        </p:txBody>
      </p:sp>
      <p:sp>
        <p:nvSpPr>
          <p:cNvPr id="11" name="Bildplatzhalter 2">
            <a:extLst>
              <a:ext uri="{FF2B5EF4-FFF2-40B4-BE49-F238E27FC236}">
                <a16:creationId xmlns:a16="http://schemas.microsoft.com/office/drawing/2014/main" id="{987AA2C3-57B7-44E5-85DD-16A3C56C58B0}"/>
              </a:ext>
            </a:extLst>
          </p:cNvPr>
          <p:cNvSpPr>
            <a:spLocks noGrp="1"/>
          </p:cNvSpPr>
          <p:nvPr>
            <p:ph type="pic" sz="quarter" idx="20" hasCustomPrompt="1"/>
          </p:nvPr>
        </p:nvSpPr>
        <p:spPr>
          <a:xfrm>
            <a:off x="10450317" y="1357313"/>
            <a:ext cx="2036125" cy="1800000"/>
          </a:xfrm>
        </p:spPr>
        <p:txBody>
          <a:bodyPr/>
          <a:lstStyle>
            <a:lvl1pPr algn="ctr">
              <a:defRPr/>
            </a:lvl1pPr>
          </a:lstStyle>
          <a:p>
            <a:br>
              <a:rPr lang="de-DE"/>
            </a:br>
            <a:r>
              <a:rPr lang="de-DE"/>
              <a:t>Bild einfügen</a:t>
            </a:r>
          </a:p>
        </p:txBody>
      </p:sp>
      <p:sp>
        <p:nvSpPr>
          <p:cNvPr id="12" name="Bildplatzhalter 2">
            <a:extLst>
              <a:ext uri="{FF2B5EF4-FFF2-40B4-BE49-F238E27FC236}">
                <a16:creationId xmlns:a16="http://schemas.microsoft.com/office/drawing/2014/main" id="{9157167B-7703-469A-BCF3-803A44D0B931}"/>
              </a:ext>
            </a:extLst>
          </p:cNvPr>
          <p:cNvSpPr>
            <a:spLocks noGrp="1"/>
          </p:cNvSpPr>
          <p:nvPr>
            <p:ph type="pic" sz="quarter" idx="21" hasCustomPrompt="1"/>
          </p:nvPr>
        </p:nvSpPr>
        <p:spPr>
          <a:xfrm>
            <a:off x="4116609" y="1357313"/>
            <a:ext cx="2036125" cy="1800000"/>
          </a:xfrm>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E6426D8E-E4A2-4999-936B-467D37A5F5BB}"/>
              </a:ext>
            </a:extLst>
          </p:cNvPr>
          <p:cNvSpPr>
            <a:spLocks noGrp="1"/>
          </p:cNvSpPr>
          <p:nvPr>
            <p:ph type="pic" sz="quarter" idx="22" hasCustomPrompt="1"/>
          </p:nvPr>
        </p:nvSpPr>
        <p:spPr>
          <a:xfrm>
            <a:off x="7283463" y="1357313"/>
            <a:ext cx="2036125" cy="1800000"/>
          </a:xfrm>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95E4FE36-3BE9-4CCE-82D5-4B1F2C8E3C0A}"/>
              </a:ext>
            </a:extLst>
          </p:cNvPr>
          <p:cNvSpPr>
            <a:spLocks noGrp="1"/>
          </p:cNvSpPr>
          <p:nvPr>
            <p:ph type="pic" sz="quarter" idx="23" hasCustomPrompt="1"/>
          </p:nvPr>
        </p:nvSpPr>
        <p:spPr>
          <a:xfrm>
            <a:off x="949751" y="4284000"/>
            <a:ext cx="2036125" cy="1800000"/>
          </a:xfrm>
        </p:spPr>
        <p:txBody>
          <a:bodyPr/>
          <a:lstStyle>
            <a:lvl1pPr algn="ctr">
              <a:defRPr/>
            </a:lvl1pPr>
          </a:lstStyle>
          <a:p>
            <a:br>
              <a:rPr lang="de-DE"/>
            </a:br>
            <a:r>
              <a:rPr lang="de-DE"/>
              <a:t>Bild einfügen</a:t>
            </a:r>
          </a:p>
        </p:txBody>
      </p:sp>
      <p:sp>
        <p:nvSpPr>
          <p:cNvPr id="15" name="Bildplatzhalter 2">
            <a:extLst>
              <a:ext uri="{FF2B5EF4-FFF2-40B4-BE49-F238E27FC236}">
                <a16:creationId xmlns:a16="http://schemas.microsoft.com/office/drawing/2014/main" id="{8F214FA2-94F5-49CB-97C2-2309549519C9}"/>
              </a:ext>
            </a:extLst>
          </p:cNvPr>
          <p:cNvSpPr>
            <a:spLocks noGrp="1"/>
          </p:cNvSpPr>
          <p:nvPr>
            <p:ph type="pic" sz="quarter" idx="24" hasCustomPrompt="1"/>
          </p:nvPr>
        </p:nvSpPr>
        <p:spPr>
          <a:xfrm>
            <a:off x="10450317" y="4284000"/>
            <a:ext cx="2036125" cy="1800000"/>
          </a:xfrm>
        </p:spPr>
        <p:txBody>
          <a:bodyPr/>
          <a:lstStyle>
            <a:lvl1pPr algn="ctr">
              <a:defRPr/>
            </a:lvl1pPr>
          </a:lstStyle>
          <a:p>
            <a:br>
              <a:rPr lang="de-DE"/>
            </a:br>
            <a:r>
              <a:rPr lang="de-DE"/>
              <a:t>Bild einfügen</a:t>
            </a:r>
          </a:p>
        </p:txBody>
      </p:sp>
      <p:sp>
        <p:nvSpPr>
          <p:cNvPr id="16" name="Bildplatzhalter 2">
            <a:extLst>
              <a:ext uri="{FF2B5EF4-FFF2-40B4-BE49-F238E27FC236}">
                <a16:creationId xmlns:a16="http://schemas.microsoft.com/office/drawing/2014/main" id="{1BC7DF64-125C-4836-A71A-E897B4D78BEA}"/>
              </a:ext>
            </a:extLst>
          </p:cNvPr>
          <p:cNvSpPr>
            <a:spLocks noGrp="1"/>
          </p:cNvSpPr>
          <p:nvPr>
            <p:ph type="pic" sz="quarter" idx="25" hasCustomPrompt="1"/>
          </p:nvPr>
        </p:nvSpPr>
        <p:spPr>
          <a:xfrm>
            <a:off x="4116609" y="4284000"/>
            <a:ext cx="2036125" cy="1800000"/>
          </a:xfrm>
        </p:spPr>
        <p:txBody>
          <a:bodyPr/>
          <a:lstStyle>
            <a:lvl1pPr algn="ctr">
              <a:defRPr/>
            </a:lvl1pPr>
          </a:lstStyle>
          <a:p>
            <a:br>
              <a:rPr lang="de-DE"/>
            </a:br>
            <a:r>
              <a:rPr lang="de-DE"/>
              <a:t>Bild einfügen</a:t>
            </a:r>
          </a:p>
        </p:txBody>
      </p:sp>
      <p:sp>
        <p:nvSpPr>
          <p:cNvPr id="17" name="Bildplatzhalter 2">
            <a:extLst>
              <a:ext uri="{FF2B5EF4-FFF2-40B4-BE49-F238E27FC236}">
                <a16:creationId xmlns:a16="http://schemas.microsoft.com/office/drawing/2014/main" id="{955B59C7-0421-4D0C-A765-24225E68B5BD}"/>
              </a:ext>
            </a:extLst>
          </p:cNvPr>
          <p:cNvSpPr>
            <a:spLocks noGrp="1"/>
          </p:cNvSpPr>
          <p:nvPr>
            <p:ph type="pic" sz="quarter" idx="26" hasCustomPrompt="1"/>
          </p:nvPr>
        </p:nvSpPr>
        <p:spPr>
          <a:xfrm>
            <a:off x="7283463" y="4284000"/>
            <a:ext cx="2036125" cy="1800000"/>
          </a:xfrm>
        </p:spPr>
        <p:txBody>
          <a:bodyPr/>
          <a:lstStyle>
            <a:lvl1pPr algn="ctr">
              <a:defRPr/>
            </a:lvl1pPr>
          </a:lstStyle>
          <a:p>
            <a:br>
              <a:rPr lang="de-DE"/>
            </a:br>
            <a:r>
              <a:rPr lang="de-DE"/>
              <a:t>Bild einfügen</a:t>
            </a:r>
          </a:p>
        </p:txBody>
      </p:sp>
      <p:sp>
        <p:nvSpPr>
          <p:cNvPr id="20" name="Vertikaler Textplatzhalter 2">
            <a:extLst>
              <a:ext uri="{FF2B5EF4-FFF2-40B4-BE49-F238E27FC236}">
                <a16:creationId xmlns:a16="http://schemas.microsoft.com/office/drawing/2014/main" id="{1B8C5EF7-4184-41F4-8E17-73176EC78D73}"/>
              </a:ext>
            </a:extLst>
          </p:cNvPr>
          <p:cNvSpPr>
            <a:spLocks noGrp="1"/>
          </p:cNvSpPr>
          <p:nvPr>
            <p:ph type="body" orient="vert" idx="1" hasCustomPrompt="1"/>
          </p:nvPr>
        </p:nvSpPr>
        <p:spPr>
          <a:xfrm>
            <a:off x="949751"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1" name="Vertikaler Textplatzhalter 2">
            <a:extLst>
              <a:ext uri="{FF2B5EF4-FFF2-40B4-BE49-F238E27FC236}">
                <a16:creationId xmlns:a16="http://schemas.microsoft.com/office/drawing/2014/main" id="{F189D0D1-BBAC-4785-B638-487CFCD48E96}"/>
              </a:ext>
            </a:extLst>
          </p:cNvPr>
          <p:cNvSpPr>
            <a:spLocks noGrp="1"/>
          </p:cNvSpPr>
          <p:nvPr>
            <p:ph type="body" orient="vert" idx="27" hasCustomPrompt="1"/>
          </p:nvPr>
        </p:nvSpPr>
        <p:spPr>
          <a:xfrm>
            <a:off x="4116609"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2" name="Vertikaler Textplatzhalter 2">
            <a:extLst>
              <a:ext uri="{FF2B5EF4-FFF2-40B4-BE49-F238E27FC236}">
                <a16:creationId xmlns:a16="http://schemas.microsoft.com/office/drawing/2014/main" id="{0F0523BB-513F-43BF-839D-1068D961AE77}"/>
              </a:ext>
            </a:extLst>
          </p:cNvPr>
          <p:cNvSpPr>
            <a:spLocks noGrp="1"/>
          </p:cNvSpPr>
          <p:nvPr>
            <p:ph type="body" orient="vert" idx="28" hasCustomPrompt="1"/>
          </p:nvPr>
        </p:nvSpPr>
        <p:spPr>
          <a:xfrm>
            <a:off x="7283463"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3" name="Vertikaler Textplatzhalter 2">
            <a:extLst>
              <a:ext uri="{FF2B5EF4-FFF2-40B4-BE49-F238E27FC236}">
                <a16:creationId xmlns:a16="http://schemas.microsoft.com/office/drawing/2014/main" id="{957E4B3F-E565-460A-8D3B-8DEC7FD26200}"/>
              </a:ext>
            </a:extLst>
          </p:cNvPr>
          <p:cNvSpPr>
            <a:spLocks noGrp="1"/>
          </p:cNvSpPr>
          <p:nvPr>
            <p:ph type="body" orient="vert" idx="29" hasCustomPrompt="1"/>
          </p:nvPr>
        </p:nvSpPr>
        <p:spPr>
          <a:xfrm>
            <a:off x="10450317"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4" name="Vertikaler Textplatzhalter 2">
            <a:extLst>
              <a:ext uri="{FF2B5EF4-FFF2-40B4-BE49-F238E27FC236}">
                <a16:creationId xmlns:a16="http://schemas.microsoft.com/office/drawing/2014/main" id="{EF8FCF1A-EC6B-4C1C-8CD8-98CAE4FFD844}"/>
              </a:ext>
            </a:extLst>
          </p:cNvPr>
          <p:cNvSpPr>
            <a:spLocks noGrp="1"/>
          </p:cNvSpPr>
          <p:nvPr>
            <p:ph type="body" orient="vert" idx="30" hasCustomPrompt="1"/>
          </p:nvPr>
        </p:nvSpPr>
        <p:spPr>
          <a:xfrm>
            <a:off x="949751" y="6173569"/>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5" name="Vertikaler Textplatzhalter 2">
            <a:extLst>
              <a:ext uri="{FF2B5EF4-FFF2-40B4-BE49-F238E27FC236}">
                <a16:creationId xmlns:a16="http://schemas.microsoft.com/office/drawing/2014/main" id="{951D40CD-7B21-45DD-9230-2AF736CEC09D}"/>
              </a:ext>
            </a:extLst>
          </p:cNvPr>
          <p:cNvSpPr>
            <a:spLocks noGrp="1"/>
          </p:cNvSpPr>
          <p:nvPr>
            <p:ph type="body" orient="vert" idx="31" hasCustomPrompt="1"/>
          </p:nvPr>
        </p:nvSpPr>
        <p:spPr>
          <a:xfrm>
            <a:off x="4116609"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6" name="Vertikaler Textplatzhalter 2">
            <a:extLst>
              <a:ext uri="{FF2B5EF4-FFF2-40B4-BE49-F238E27FC236}">
                <a16:creationId xmlns:a16="http://schemas.microsoft.com/office/drawing/2014/main" id="{4664689F-9C02-4CB5-A0E3-D02546939F87}"/>
              </a:ext>
            </a:extLst>
          </p:cNvPr>
          <p:cNvSpPr>
            <a:spLocks noGrp="1"/>
          </p:cNvSpPr>
          <p:nvPr>
            <p:ph type="body" orient="vert" idx="32" hasCustomPrompt="1"/>
          </p:nvPr>
        </p:nvSpPr>
        <p:spPr>
          <a:xfrm>
            <a:off x="7283463"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7" name="Vertikaler Textplatzhalter 2">
            <a:extLst>
              <a:ext uri="{FF2B5EF4-FFF2-40B4-BE49-F238E27FC236}">
                <a16:creationId xmlns:a16="http://schemas.microsoft.com/office/drawing/2014/main" id="{3C9109AE-69BA-4330-993F-F347AFB63179}"/>
              </a:ext>
            </a:extLst>
          </p:cNvPr>
          <p:cNvSpPr>
            <a:spLocks noGrp="1"/>
          </p:cNvSpPr>
          <p:nvPr>
            <p:ph type="body" orient="vert" idx="33" hasCustomPrompt="1"/>
          </p:nvPr>
        </p:nvSpPr>
        <p:spPr>
          <a:xfrm>
            <a:off x="10450317"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969E3616-5C3B-4211-AAEE-4ABBDB3A19D5}"/>
              </a:ext>
            </a:extLst>
          </p:cNvPr>
          <p:cNvSpPr>
            <a:spLocks noGrp="1"/>
          </p:cNvSpPr>
          <p:nvPr>
            <p:ph type="ftr" sz="quarter" idx="34"/>
          </p:nvPr>
        </p:nvSpPr>
        <p:spPr/>
        <p:txBody>
          <a:bodyPr/>
          <a:lstStyle/>
          <a:p>
            <a:r>
              <a:rPr lang="de-DE"/>
              <a:t>Quelle/Fußnote/“Kleingedrucktes“</a:t>
            </a:r>
          </a:p>
        </p:txBody>
      </p:sp>
      <p:sp>
        <p:nvSpPr>
          <p:cNvPr id="29" name="Vertikaler Textplatzhalter 2">
            <a:extLst>
              <a:ext uri="{FF2B5EF4-FFF2-40B4-BE49-F238E27FC236}">
                <a16:creationId xmlns:a16="http://schemas.microsoft.com/office/drawing/2014/main" id="{0A2DDD01-6035-45BC-8CAA-593FA588D4EC}"/>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3109863910"/>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457">
          <p15:clr>
            <a:srgbClr val="FBAE40"/>
          </p15:clr>
        </p15:guide>
        <p15:guide id="6" orient="horz" pos="4513">
          <p15:clr>
            <a:srgbClr val="FBAE40"/>
          </p15:clr>
        </p15:guide>
        <p15:guide id="7" orient="horz" pos="3888">
          <p15:clr>
            <a:srgbClr val="FBAE40"/>
          </p15:clr>
        </p15:guide>
        <p15:guide id="8" orient="horz" pos="3833">
          <p15:clr>
            <a:srgbClr val="FBAE40"/>
          </p15:clr>
        </p15:guide>
        <p15:guide id="9" orient="horz" pos="2699">
          <p15:clr>
            <a:srgbClr val="FBAE40"/>
          </p15:clr>
        </p15:guide>
        <p15:guide id="10" orient="horz" pos="2645">
          <p15:clr>
            <a:srgbClr val="FBAE40"/>
          </p15:clr>
        </p15:guide>
        <p15:guide id="11" orient="horz" pos="2076">
          <p15:clr>
            <a:srgbClr val="FBAE40"/>
          </p15:clr>
        </p15:guide>
        <p15:guide id="12" orient="horz" pos="1989">
          <p15:clr>
            <a:srgbClr val="FBAE40"/>
          </p15:clr>
        </p15:guide>
        <p15:guide id="13" pos="1882">
          <p15:clr>
            <a:srgbClr val="FBAE40"/>
          </p15:clr>
        </p15:guide>
        <p15:guide id="14" pos="2593">
          <p15:clr>
            <a:srgbClr val="FBAE40"/>
          </p15:clr>
        </p15:guide>
        <p15:guide id="15" pos="3876">
          <p15:clr>
            <a:srgbClr val="FBAE40"/>
          </p15:clr>
        </p15:guide>
        <p15:guide id="16" pos="4588">
          <p15:clr>
            <a:srgbClr val="FBAE40"/>
          </p15:clr>
        </p15:guide>
        <p15:guide id="17" pos="5871">
          <p15:clr>
            <a:srgbClr val="FBAE40"/>
          </p15:clr>
        </p15:guide>
        <p15:guide id="18" pos="6582">
          <p15:clr>
            <a:srgbClr val="FBAE40"/>
          </p15:clr>
        </p15:guide>
        <p15:guide id="19" orient="horz" pos="603">
          <p15:clr>
            <a:srgbClr val="FBAE40"/>
          </p15:clr>
        </p15:guide>
        <p15:guide id="20" orient="horz" pos="78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amseite // max. 4 Person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4" y="1357313"/>
            <a:ext cx="2375479" cy="2160000"/>
          </a:xfrm>
        </p:spPr>
        <p:txBody>
          <a:bodyPr/>
          <a:lstStyle>
            <a:lvl1pPr algn="ctr">
              <a:defRPr/>
            </a:lvl1pPr>
          </a:lstStyle>
          <a:p>
            <a:br>
              <a:rPr lang="de-DE"/>
            </a:br>
            <a:r>
              <a:rPr lang="de-DE"/>
              <a:t>Bild einfügen</a:t>
            </a:r>
          </a:p>
        </p:txBody>
      </p:sp>
      <p:sp>
        <p:nvSpPr>
          <p:cNvPr id="28" name="Bildplatzhalter 2">
            <a:extLst>
              <a:ext uri="{FF2B5EF4-FFF2-40B4-BE49-F238E27FC236}">
                <a16:creationId xmlns:a16="http://schemas.microsoft.com/office/drawing/2014/main" id="{3B715288-24A5-4D8F-9B6D-D209C6E02EC8}"/>
              </a:ext>
            </a:extLst>
          </p:cNvPr>
          <p:cNvSpPr>
            <a:spLocks noGrp="1"/>
          </p:cNvSpPr>
          <p:nvPr>
            <p:ph type="pic" sz="quarter" idx="20" hasCustomPrompt="1"/>
          </p:nvPr>
        </p:nvSpPr>
        <p:spPr>
          <a:xfrm>
            <a:off x="10110964" y="1357313"/>
            <a:ext cx="2375479" cy="2160000"/>
          </a:xfrm>
        </p:spPr>
        <p:txBody>
          <a:bodyPr/>
          <a:lstStyle>
            <a:lvl1pPr algn="ctr">
              <a:defRPr/>
            </a:lvl1pPr>
          </a:lstStyle>
          <a:p>
            <a:br>
              <a:rPr lang="de-DE"/>
            </a:br>
            <a:r>
              <a:rPr lang="de-DE"/>
              <a:t>Bild einfügen</a:t>
            </a:r>
          </a:p>
        </p:txBody>
      </p:sp>
      <p:sp>
        <p:nvSpPr>
          <p:cNvPr id="29" name="Bildplatzhalter 2">
            <a:extLst>
              <a:ext uri="{FF2B5EF4-FFF2-40B4-BE49-F238E27FC236}">
                <a16:creationId xmlns:a16="http://schemas.microsoft.com/office/drawing/2014/main" id="{91E43A7C-115D-4DE2-91D4-206E2DDD9E96}"/>
              </a:ext>
            </a:extLst>
          </p:cNvPr>
          <p:cNvSpPr>
            <a:spLocks noGrp="1"/>
          </p:cNvSpPr>
          <p:nvPr>
            <p:ph type="pic" sz="quarter" idx="21" hasCustomPrompt="1"/>
          </p:nvPr>
        </p:nvSpPr>
        <p:spPr>
          <a:xfrm>
            <a:off x="4003490" y="1357313"/>
            <a:ext cx="2375479" cy="2160000"/>
          </a:xfrm>
        </p:spPr>
        <p:txBody>
          <a:bodyPr/>
          <a:lstStyle>
            <a:lvl1pPr algn="ctr">
              <a:defRPr/>
            </a:lvl1pPr>
          </a:lstStyle>
          <a:p>
            <a:br>
              <a:rPr lang="de-DE"/>
            </a:br>
            <a:r>
              <a:rPr lang="de-DE"/>
              <a:t>Bild einfügen</a:t>
            </a:r>
          </a:p>
        </p:txBody>
      </p:sp>
      <p:sp>
        <p:nvSpPr>
          <p:cNvPr id="30" name="Bildplatzhalter 2">
            <a:extLst>
              <a:ext uri="{FF2B5EF4-FFF2-40B4-BE49-F238E27FC236}">
                <a16:creationId xmlns:a16="http://schemas.microsoft.com/office/drawing/2014/main" id="{41D069A6-428E-4223-891F-955EE6916072}"/>
              </a:ext>
            </a:extLst>
          </p:cNvPr>
          <p:cNvSpPr>
            <a:spLocks noGrp="1"/>
          </p:cNvSpPr>
          <p:nvPr>
            <p:ph type="pic" sz="quarter" idx="22" hasCustomPrompt="1"/>
          </p:nvPr>
        </p:nvSpPr>
        <p:spPr>
          <a:xfrm>
            <a:off x="7057227" y="1357313"/>
            <a:ext cx="2375479" cy="2160000"/>
          </a:xfrm>
        </p:spPr>
        <p:txBody>
          <a:bodyPr/>
          <a:lstStyle>
            <a:lvl1pPr algn="ctr">
              <a:defRPr/>
            </a:lvl1pPr>
          </a:lstStyle>
          <a:p>
            <a:br>
              <a:rPr lang="de-DE"/>
            </a:br>
            <a:r>
              <a:rPr lang="de-DE"/>
              <a:t>Bild einfügen</a:t>
            </a:r>
          </a:p>
        </p:txBody>
      </p:sp>
      <p:sp>
        <p:nvSpPr>
          <p:cNvPr id="31" name="Vertikaler Textplatzhalter 2">
            <a:extLst>
              <a:ext uri="{FF2B5EF4-FFF2-40B4-BE49-F238E27FC236}">
                <a16:creationId xmlns:a16="http://schemas.microsoft.com/office/drawing/2014/main" id="{83FC904D-5BCE-4E3B-8388-19EA2E4718E9}"/>
              </a:ext>
            </a:extLst>
          </p:cNvPr>
          <p:cNvSpPr>
            <a:spLocks noGrp="1"/>
          </p:cNvSpPr>
          <p:nvPr>
            <p:ph type="body" orient="vert" idx="23" hasCustomPrompt="1"/>
          </p:nvPr>
        </p:nvSpPr>
        <p:spPr>
          <a:xfrm>
            <a:off x="4004521" y="3734870"/>
            <a:ext cx="2373394"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bg1">
                    <a:lumMod val="50000"/>
                  </a:schemeClr>
                </a:solidFill>
              </a:defRPr>
            </a:lvl3pPr>
            <a:lvl4pPr marL="143997" indent="-143997">
              <a:lnSpc>
                <a:spcPct val="114000"/>
              </a:lnSpc>
              <a:spcBef>
                <a:spcPts val="0"/>
              </a:spcBef>
              <a:buFont typeface="Wingdings" panose="05000000000000000000" pitchFamily="2" charset="2"/>
              <a:buChar char="§"/>
              <a:defRPr sz="1000">
                <a:solidFill>
                  <a:schemeClr val="bg1">
                    <a:lumMod val="50000"/>
                  </a:schemeClr>
                </a:solidFill>
              </a:defRPr>
            </a:lvl4pPr>
            <a:lvl5pPr marL="143997" indent="-143997">
              <a:lnSpc>
                <a:spcPct val="114000"/>
              </a:lnSpc>
              <a:spcBef>
                <a:spcPts val="0"/>
              </a:spcBef>
              <a:buFont typeface="Wingdings" panose="05000000000000000000" pitchFamily="2" charset="2"/>
              <a:buChar char="§"/>
              <a:defRPr sz="1000">
                <a:solidFill>
                  <a:schemeClr val="bg1">
                    <a:lumMod val="50000"/>
                  </a:schemeClr>
                </a:solidFill>
              </a:defRPr>
            </a:lvl5pPr>
            <a:lvl6pPr marL="143997" indent="-143997">
              <a:lnSpc>
                <a:spcPct val="114000"/>
              </a:lnSpc>
              <a:spcBef>
                <a:spcPts val="0"/>
              </a:spcBef>
              <a:buFont typeface="Wingdings" panose="05000000000000000000" pitchFamily="2" charset="2"/>
              <a:buChar char="§"/>
              <a:defRPr sz="1000">
                <a:solidFill>
                  <a:schemeClr val="bg1">
                    <a:lumMod val="50000"/>
                  </a:schemeClr>
                </a:solidFill>
              </a:defRPr>
            </a:lvl6pPr>
            <a:lvl7pPr marL="143997" indent="-143997">
              <a:lnSpc>
                <a:spcPct val="114000"/>
              </a:lnSpc>
              <a:spcBef>
                <a:spcPts val="0"/>
              </a:spcBef>
              <a:buFont typeface="Wingdings" panose="05000000000000000000" pitchFamily="2" charset="2"/>
              <a:buChar char="§"/>
              <a:defRPr sz="1000">
                <a:solidFill>
                  <a:schemeClr val="bg1">
                    <a:lumMod val="50000"/>
                  </a:schemeClr>
                </a:solidFill>
              </a:defRPr>
            </a:lvl7pPr>
            <a:lvl8pPr marL="143997" indent="-143997">
              <a:lnSpc>
                <a:spcPct val="114000"/>
              </a:lnSpc>
              <a:spcBef>
                <a:spcPts val="0"/>
              </a:spcBef>
              <a:buFont typeface="Wingdings" panose="05000000000000000000" pitchFamily="2" charset="2"/>
              <a:buChar char="§"/>
              <a:defRPr sz="1000">
                <a:solidFill>
                  <a:schemeClr val="bg1">
                    <a:lumMod val="50000"/>
                  </a:schemeClr>
                </a:solidFill>
              </a:defRPr>
            </a:lvl8pPr>
            <a:lvl9pPr marL="143997" indent="-143997">
              <a:lnSpc>
                <a:spcPct val="114000"/>
              </a:lnSpc>
              <a:spcBef>
                <a:spcPts val="0"/>
              </a:spcBef>
              <a:buFont typeface="Wingdings" panose="05000000000000000000" pitchFamily="2" charset="2"/>
              <a:buChar char="§"/>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2" name="Vertikaler Textplatzhalter 2">
            <a:extLst>
              <a:ext uri="{FF2B5EF4-FFF2-40B4-BE49-F238E27FC236}">
                <a16:creationId xmlns:a16="http://schemas.microsoft.com/office/drawing/2014/main" id="{1D100F8C-7066-4916-B6E1-D129EF5CD5EB}"/>
              </a:ext>
            </a:extLst>
          </p:cNvPr>
          <p:cNvSpPr>
            <a:spLocks noGrp="1"/>
          </p:cNvSpPr>
          <p:nvPr>
            <p:ph type="body" orient="vert" idx="24" hasCustomPrompt="1"/>
          </p:nvPr>
        </p:nvSpPr>
        <p:spPr>
          <a:xfrm>
            <a:off x="7058279" y="3734870"/>
            <a:ext cx="2374426"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bg1">
                    <a:lumMod val="50000"/>
                  </a:schemeClr>
                </a:solidFill>
              </a:defRPr>
            </a:lvl3pPr>
            <a:lvl4pPr marL="143997" indent="-143997">
              <a:lnSpc>
                <a:spcPct val="114000"/>
              </a:lnSpc>
              <a:spcBef>
                <a:spcPts val="0"/>
              </a:spcBef>
              <a:buFont typeface="Wingdings" panose="05000000000000000000" pitchFamily="2" charset="2"/>
              <a:buChar char="§"/>
              <a:defRPr sz="1000">
                <a:solidFill>
                  <a:schemeClr val="bg1">
                    <a:lumMod val="50000"/>
                  </a:schemeClr>
                </a:solidFill>
              </a:defRPr>
            </a:lvl4pPr>
            <a:lvl5pPr marL="143997" indent="-143997">
              <a:lnSpc>
                <a:spcPct val="114000"/>
              </a:lnSpc>
              <a:spcBef>
                <a:spcPts val="0"/>
              </a:spcBef>
              <a:buFont typeface="Wingdings" panose="05000000000000000000" pitchFamily="2" charset="2"/>
              <a:buChar char="§"/>
              <a:defRPr sz="1000">
                <a:solidFill>
                  <a:schemeClr val="bg1">
                    <a:lumMod val="50000"/>
                  </a:schemeClr>
                </a:solidFill>
              </a:defRPr>
            </a:lvl5pPr>
            <a:lvl6pPr marL="143997" indent="-143997">
              <a:lnSpc>
                <a:spcPct val="114000"/>
              </a:lnSpc>
              <a:spcBef>
                <a:spcPts val="0"/>
              </a:spcBef>
              <a:buFont typeface="Wingdings" panose="05000000000000000000" pitchFamily="2" charset="2"/>
              <a:buChar char="§"/>
              <a:defRPr sz="1000">
                <a:solidFill>
                  <a:schemeClr val="bg1">
                    <a:lumMod val="50000"/>
                  </a:schemeClr>
                </a:solidFill>
              </a:defRPr>
            </a:lvl6pPr>
            <a:lvl7pPr marL="143997" indent="-143997">
              <a:lnSpc>
                <a:spcPct val="114000"/>
              </a:lnSpc>
              <a:spcBef>
                <a:spcPts val="0"/>
              </a:spcBef>
              <a:buFont typeface="Wingdings" panose="05000000000000000000" pitchFamily="2" charset="2"/>
              <a:buChar char="§"/>
              <a:defRPr sz="1000">
                <a:solidFill>
                  <a:schemeClr val="bg1">
                    <a:lumMod val="50000"/>
                  </a:schemeClr>
                </a:solidFill>
              </a:defRPr>
            </a:lvl7pPr>
            <a:lvl8pPr marL="143997" indent="-143997">
              <a:lnSpc>
                <a:spcPct val="114000"/>
              </a:lnSpc>
              <a:spcBef>
                <a:spcPts val="0"/>
              </a:spcBef>
              <a:buFont typeface="Wingdings" panose="05000000000000000000" pitchFamily="2" charset="2"/>
              <a:buChar char="§"/>
              <a:defRPr sz="1000">
                <a:solidFill>
                  <a:schemeClr val="bg1">
                    <a:lumMod val="50000"/>
                  </a:schemeClr>
                </a:solidFill>
              </a:defRPr>
            </a:lvl8pPr>
            <a:lvl9pPr marL="143997" indent="-143997">
              <a:lnSpc>
                <a:spcPct val="114000"/>
              </a:lnSpc>
              <a:spcBef>
                <a:spcPts val="0"/>
              </a:spcBef>
              <a:buFont typeface="Wingdings" panose="05000000000000000000" pitchFamily="2" charset="2"/>
              <a:buChar char="§"/>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3" name="Vertikaler Textplatzhalter 2">
            <a:extLst>
              <a:ext uri="{FF2B5EF4-FFF2-40B4-BE49-F238E27FC236}">
                <a16:creationId xmlns:a16="http://schemas.microsoft.com/office/drawing/2014/main" id="{E0AF2728-4A49-422C-B924-4EA8CA49CEBC}"/>
              </a:ext>
            </a:extLst>
          </p:cNvPr>
          <p:cNvSpPr>
            <a:spLocks noGrp="1"/>
          </p:cNvSpPr>
          <p:nvPr>
            <p:ph type="body" orient="vert" idx="25" hasCustomPrompt="1"/>
          </p:nvPr>
        </p:nvSpPr>
        <p:spPr>
          <a:xfrm>
            <a:off x="10110963" y="3734870"/>
            <a:ext cx="2374426"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bg1">
                    <a:lumMod val="50000"/>
                  </a:schemeClr>
                </a:solidFill>
              </a:defRPr>
            </a:lvl3pPr>
            <a:lvl4pPr marL="143997" indent="-143997">
              <a:lnSpc>
                <a:spcPct val="114000"/>
              </a:lnSpc>
              <a:spcBef>
                <a:spcPts val="0"/>
              </a:spcBef>
              <a:buFont typeface="Wingdings" panose="05000000000000000000" pitchFamily="2" charset="2"/>
              <a:buChar char="§"/>
              <a:defRPr sz="1000">
                <a:solidFill>
                  <a:schemeClr val="bg1">
                    <a:lumMod val="50000"/>
                  </a:schemeClr>
                </a:solidFill>
              </a:defRPr>
            </a:lvl4pPr>
            <a:lvl5pPr marL="143997" indent="-143997">
              <a:lnSpc>
                <a:spcPct val="114000"/>
              </a:lnSpc>
              <a:spcBef>
                <a:spcPts val="0"/>
              </a:spcBef>
              <a:buFont typeface="Wingdings" panose="05000000000000000000" pitchFamily="2" charset="2"/>
              <a:buChar char="§"/>
              <a:defRPr sz="1000">
                <a:solidFill>
                  <a:schemeClr val="bg1">
                    <a:lumMod val="50000"/>
                  </a:schemeClr>
                </a:solidFill>
              </a:defRPr>
            </a:lvl5pPr>
            <a:lvl6pPr marL="143997" indent="-143997">
              <a:lnSpc>
                <a:spcPct val="114000"/>
              </a:lnSpc>
              <a:spcBef>
                <a:spcPts val="0"/>
              </a:spcBef>
              <a:buFont typeface="Wingdings" panose="05000000000000000000" pitchFamily="2" charset="2"/>
              <a:buChar char="§"/>
              <a:defRPr sz="1000">
                <a:solidFill>
                  <a:schemeClr val="bg1">
                    <a:lumMod val="50000"/>
                  </a:schemeClr>
                </a:solidFill>
              </a:defRPr>
            </a:lvl6pPr>
            <a:lvl7pPr marL="143997" indent="-143997">
              <a:lnSpc>
                <a:spcPct val="114000"/>
              </a:lnSpc>
              <a:spcBef>
                <a:spcPts val="0"/>
              </a:spcBef>
              <a:buFont typeface="Wingdings" panose="05000000000000000000" pitchFamily="2" charset="2"/>
              <a:buChar char="§"/>
              <a:defRPr sz="1000">
                <a:solidFill>
                  <a:schemeClr val="bg1">
                    <a:lumMod val="50000"/>
                  </a:schemeClr>
                </a:solidFill>
              </a:defRPr>
            </a:lvl7pPr>
            <a:lvl8pPr marL="143997" indent="-143997">
              <a:lnSpc>
                <a:spcPct val="114000"/>
              </a:lnSpc>
              <a:spcBef>
                <a:spcPts val="0"/>
              </a:spcBef>
              <a:buFont typeface="Wingdings" panose="05000000000000000000" pitchFamily="2" charset="2"/>
              <a:buChar char="§"/>
              <a:defRPr sz="1000">
                <a:solidFill>
                  <a:schemeClr val="bg1">
                    <a:lumMod val="50000"/>
                  </a:schemeClr>
                </a:solidFill>
              </a:defRPr>
            </a:lvl8pPr>
            <a:lvl9pPr marL="143997" indent="-143997">
              <a:lnSpc>
                <a:spcPct val="114000"/>
              </a:lnSpc>
              <a:spcBef>
                <a:spcPts val="0"/>
              </a:spcBef>
              <a:buFont typeface="Wingdings" panose="05000000000000000000" pitchFamily="2" charset="2"/>
              <a:buChar char="§"/>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0" name="Vertikaler Textplatzhalter 2">
            <a:extLst>
              <a:ext uri="{FF2B5EF4-FFF2-40B4-BE49-F238E27FC236}">
                <a16:creationId xmlns:a16="http://schemas.microsoft.com/office/drawing/2014/main" id="{1B8C5EF7-4184-41F4-8E17-73176EC78D73}"/>
              </a:ext>
            </a:extLst>
          </p:cNvPr>
          <p:cNvSpPr>
            <a:spLocks noGrp="1"/>
          </p:cNvSpPr>
          <p:nvPr>
            <p:ph type="body" orient="vert" idx="1" hasCustomPrompt="1"/>
          </p:nvPr>
        </p:nvSpPr>
        <p:spPr>
          <a:xfrm>
            <a:off x="950804" y="3734870"/>
            <a:ext cx="2375322"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bg1">
                    <a:lumMod val="50000"/>
                  </a:schemeClr>
                </a:solidFill>
              </a:defRPr>
            </a:lvl3pPr>
            <a:lvl4pPr marL="143997" indent="-143997">
              <a:lnSpc>
                <a:spcPct val="114000"/>
              </a:lnSpc>
              <a:spcBef>
                <a:spcPts val="0"/>
              </a:spcBef>
              <a:buFont typeface="Wingdings" panose="05000000000000000000" pitchFamily="2" charset="2"/>
              <a:buChar char="§"/>
              <a:defRPr sz="1000">
                <a:solidFill>
                  <a:schemeClr val="bg1">
                    <a:lumMod val="50000"/>
                  </a:schemeClr>
                </a:solidFill>
              </a:defRPr>
            </a:lvl4pPr>
            <a:lvl5pPr marL="143997" indent="-143997">
              <a:lnSpc>
                <a:spcPct val="114000"/>
              </a:lnSpc>
              <a:spcBef>
                <a:spcPts val="0"/>
              </a:spcBef>
              <a:buFont typeface="Wingdings" panose="05000000000000000000" pitchFamily="2" charset="2"/>
              <a:buChar char="§"/>
              <a:defRPr sz="1000">
                <a:solidFill>
                  <a:schemeClr val="bg1">
                    <a:lumMod val="50000"/>
                  </a:schemeClr>
                </a:solidFill>
              </a:defRPr>
            </a:lvl5pPr>
            <a:lvl6pPr marL="143997" indent="-143997">
              <a:lnSpc>
                <a:spcPct val="114000"/>
              </a:lnSpc>
              <a:spcBef>
                <a:spcPts val="0"/>
              </a:spcBef>
              <a:buFont typeface="Wingdings" panose="05000000000000000000" pitchFamily="2" charset="2"/>
              <a:buChar char="§"/>
              <a:defRPr sz="1000">
                <a:solidFill>
                  <a:schemeClr val="bg1">
                    <a:lumMod val="50000"/>
                  </a:schemeClr>
                </a:solidFill>
              </a:defRPr>
            </a:lvl6pPr>
            <a:lvl7pPr marL="143997" indent="-143997">
              <a:lnSpc>
                <a:spcPct val="114000"/>
              </a:lnSpc>
              <a:spcBef>
                <a:spcPts val="0"/>
              </a:spcBef>
              <a:buFont typeface="Wingdings" panose="05000000000000000000" pitchFamily="2" charset="2"/>
              <a:buChar char="§"/>
              <a:defRPr sz="1000">
                <a:solidFill>
                  <a:schemeClr val="bg1">
                    <a:lumMod val="50000"/>
                  </a:schemeClr>
                </a:solidFill>
              </a:defRPr>
            </a:lvl7pPr>
            <a:lvl8pPr marL="143997" indent="-143997">
              <a:lnSpc>
                <a:spcPct val="114000"/>
              </a:lnSpc>
              <a:spcBef>
                <a:spcPts val="0"/>
              </a:spcBef>
              <a:buFont typeface="Wingdings" panose="05000000000000000000" pitchFamily="2" charset="2"/>
              <a:buChar char="§"/>
              <a:defRPr sz="1000">
                <a:solidFill>
                  <a:schemeClr val="bg1">
                    <a:lumMod val="50000"/>
                  </a:schemeClr>
                </a:solidFill>
              </a:defRPr>
            </a:lvl8pPr>
            <a:lvl9pPr marL="143997" indent="-143997">
              <a:lnSpc>
                <a:spcPct val="114000"/>
              </a:lnSpc>
              <a:spcBef>
                <a:spcPts val="0"/>
              </a:spcBef>
              <a:buFont typeface="Wingdings" panose="05000000000000000000" pitchFamily="2" charset="2"/>
              <a:buChar char="§"/>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cxnSp>
        <p:nvCxnSpPr>
          <p:cNvPr id="4" name="Linie">
            <a:extLst>
              <a:ext uri="{FF2B5EF4-FFF2-40B4-BE49-F238E27FC236}">
                <a16:creationId xmlns:a16="http://schemas.microsoft.com/office/drawing/2014/main" id="{59816E71-B2CA-44CE-A95B-08C87E96D319}"/>
              </a:ext>
            </a:extLst>
          </p:cNvPr>
          <p:cNvCxnSpPr/>
          <p:nvPr userDrawn="1"/>
        </p:nvCxnSpPr>
        <p:spPr>
          <a:xfrm>
            <a:off x="950191"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Linie">
            <a:extLst>
              <a:ext uri="{FF2B5EF4-FFF2-40B4-BE49-F238E27FC236}">
                <a16:creationId xmlns:a16="http://schemas.microsoft.com/office/drawing/2014/main" id="{0BB69BF8-EF70-4BDE-87D3-83AFDE84F960}"/>
              </a:ext>
            </a:extLst>
          </p:cNvPr>
          <p:cNvCxnSpPr/>
          <p:nvPr userDrawn="1"/>
        </p:nvCxnSpPr>
        <p:spPr>
          <a:xfrm>
            <a:off x="4003490"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Linie">
            <a:extLst>
              <a:ext uri="{FF2B5EF4-FFF2-40B4-BE49-F238E27FC236}">
                <a16:creationId xmlns:a16="http://schemas.microsoft.com/office/drawing/2014/main" id="{876F5390-690D-4D5B-93A9-F720F7FE957F}"/>
              </a:ext>
            </a:extLst>
          </p:cNvPr>
          <p:cNvCxnSpPr/>
          <p:nvPr userDrawn="1"/>
        </p:nvCxnSpPr>
        <p:spPr>
          <a:xfrm>
            <a:off x="7057227"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Linie">
            <a:extLst>
              <a:ext uri="{FF2B5EF4-FFF2-40B4-BE49-F238E27FC236}">
                <a16:creationId xmlns:a16="http://schemas.microsoft.com/office/drawing/2014/main" id="{DB7645B9-03EB-4175-8BFE-ECD80762E82A}"/>
              </a:ext>
            </a:extLst>
          </p:cNvPr>
          <p:cNvCxnSpPr/>
          <p:nvPr userDrawn="1"/>
        </p:nvCxnSpPr>
        <p:spPr>
          <a:xfrm>
            <a:off x="10110964"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3BBD9D24-A7A4-44EA-BE28-7899560C1EFF}"/>
              </a:ext>
            </a:extLst>
          </p:cNvPr>
          <p:cNvSpPr>
            <a:spLocks noGrp="1"/>
          </p:cNvSpPr>
          <p:nvPr>
            <p:ph type="ftr" sz="quarter" idx="26"/>
          </p:nvPr>
        </p:nvSpPr>
        <p:spPr/>
        <p:txBody>
          <a:bodyPr/>
          <a:lstStyle/>
          <a:p>
            <a:r>
              <a:rPr lang="de-DE"/>
              <a:t>Quelle/Fußnote/“Kleingedrucktes“</a:t>
            </a:r>
          </a:p>
        </p:txBody>
      </p:sp>
      <p:sp>
        <p:nvSpPr>
          <p:cNvPr id="18" name="Vertikaler Textplatzhalter 2">
            <a:extLst>
              <a:ext uri="{FF2B5EF4-FFF2-40B4-BE49-F238E27FC236}">
                <a16:creationId xmlns:a16="http://schemas.microsoft.com/office/drawing/2014/main" id="{4A40D3E3-8902-4110-AFB7-5312A5F4C6F4}"/>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4001040492"/>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12" orient="horz" pos="2217">
          <p15:clr>
            <a:srgbClr val="FBAE40"/>
          </p15:clr>
        </p15:guide>
        <p15:guide id="13" orient="horz" pos="3578">
          <p15:clr>
            <a:srgbClr val="FBAE40"/>
          </p15:clr>
        </p15:guide>
        <p15:guide id="14" orient="horz" pos="2352">
          <p15:clr>
            <a:srgbClr val="FBAE40"/>
          </p15:clr>
        </p15:guide>
        <p15:guide id="15" pos="2095">
          <p15:clr>
            <a:srgbClr val="FBAE40"/>
          </p15:clr>
        </p15:guide>
        <p15:guide id="16" pos="2523">
          <p15:clr>
            <a:srgbClr val="FBAE40"/>
          </p15:clr>
        </p15:guide>
        <p15:guide id="17" pos="4019">
          <p15:clr>
            <a:srgbClr val="FBAE40"/>
          </p15:clr>
        </p15:guide>
        <p15:guide id="18" pos="4446">
          <p15:clr>
            <a:srgbClr val="FBAE40"/>
          </p15:clr>
        </p15:guide>
        <p15:guide id="19" pos="6369">
          <p15:clr>
            <a:srgbClr val="FBAE40"/>
          </p15:clr>
        </p15:guide>
        <p15:guide id="20" pos="5942">
          <p15:clr>
            <a:srgbClr val="FBAE40"/>
          </p15:clr>
        </p15:guide>
        <p15:guide id="21" orient="horz" pos="603">
          <p15:clr>
            <a:srgbClr val="FBAE40"/>
          </p15:clr>
        </p15:guide>
        <p15:guide id="22" orient="horz" pos="78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 Inhal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3" name="Inhaltsplatzhalter">
            <a:extLst>
              <a:ext uri="{FF2B5EF4-FFF2-40B4-BE49-F238E27FC236}">
                <a16:creationId xmlns:a16="http://schemas.microsoft.com/office/drawing/2014/main" id="{B9175A64-D923-4664-BEEF-52821981C742}"/>
              </a:ext>
            </a:extLst>
          </p:cNvPr>
          <p:cNvSpPr>
            <a:spLocks noGrp="1"/>
          </p:cNvSpPr>
          <p:nvPr>
            <p:ph idx="1" hasCustomPrompt="1"/>
          </p:nvPr>
        </p:nvSpPr>
        <p:spPr>
          <a:xfrm>
            <a:off x="950193" y="1357318"/>
            <a:ext cx="11536248"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19" name="Vertikaler Textplatzhalter 2">
            <a:extLst>
              <a:ext uri="{FF2B5EF4-FFF2-40B4-BE49-F238E27FC236}">
                <a16:creationId xmlns:a16="http://schemas.microsoft.com/office/drawing/2014/main" id="{138B204E-3F1E-4C46-AD2F-A3749ED30198}"/>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4" name="Fußzeilenplatzhalter 3">
            <a:extLst>
              <a:ext uri="{FF2B5EF4-FFF2-40B4-BE49-F238E27FC236}">
                <a16:creationId xmlns:a16="http://schemas.microsoft.com/office/drawing/2014/main" id="{1144823C-3079-4877-B97A-EACDF4CE7828}"/>
              </a:ext>
            </a:extLst>
          </p:cNvPr>
          <p:cNvSpPr>
            <a:spLocks noGrp="1"/>
          </p:cNvSpPr>
          <p:nvPr>
            <p:ph type="ftr" sz="quarter" idx="12"/>
          </p:nvPr>
        </p:nvSpPr>
        <p:spPr/>
        <p:txBody>
          <a:bodyPr/>
          <a:lstStyle/>
          <a:p>
            <a:r>
              <a:rPr lang="de-DE"/>
              <a:t>Quelle/Fußnote/“Kleingedrucktes“</a:t>
            </a:r>
          </a:p>
        </p:txBody>
      </p:sp>
      <p:grpSp>
        <p:nvGrpSpPr>
          <p:cNvPr id="8" name="Gruppieren 7">
            <a:extLst>
              <a:ext uri="{FF2B5EF4-FFF2-40B4-BE49-F238E27FC236}">
                <a16:creationId xmlns:a16="http://schemas.microsoft.com/office/drawing/2014/main" id="{24C8F9A0-E76E-4110-9374-928DA3E75AC0}"/>
              </a:ext>
            </a:extLst>
          </p:cNvPr>
          <p:cNvGrpSpPr/>
          <p:nvPr userDrawn="1"/>
        </p:nvGrpSpPr>
        <p:grpSpPr>
          <a:xfrm>
            <a:off x="-2976040" y="-567841"/>
            <a:ext cx="18958507" cy="7393829"/>
            <a:chOff x="-2976040" y="-567841"/>
            <a:chExt cx="18958507" cy="7393829"/>
          </a:xfrm>
        </p:grpSpPr>
        <p:pic>
          <p:nvPicPr>
            <p:cNvPr id="9" name="Bild // Listenebene erhöhen">
              <a:extLst>
                <a:ext uri="{FF2B5EF4-FFF2-40B4-BE49-F238E27FC236}">
                  <a16:creationId xmlns:a16="http://schemas.microsoft.com/office/drawing/2014/main" id="{51FBE32E-C84F-4D9B-B226-2A9D84A1A37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82772" y="2444425"/>
              <a:ext cx="719999" cy="333335"/>
            </a:xfrm>
            <a:prstGeom prst="rect">
              <a:avLst/>
            </a:prstGeom>
          </p:spPr>
        </p:pic>
        <p:pic>
          <p:nvPicPr>
            <p:cNvPr id="10" name="Bild // Listenebene verringern">
              <a:extLst>
                <a:ext uri="{FF2B5EF4-FFF2-40B4-BE49-F238E27FC236}">
                  <a16:creationId xmlns:a16="http://schemas.microsoft.com/office/drawing/2014/main" id="{3C17BD79-E991-4559-AC78-1709FC7E260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82772" y="2891890"/>
              <a:ext cx="719999" cy="333335"/>
            </a:xfrm>
            <a:prstGeom prst="rect">
              <a:avLst/>
            </a:prstGeom>
          </p:spPr>
        </p:pic>
        <p:pic>
          <p:nvPicPr>
            <p:cNvPr id="11" name="Bild // nur Text einfügen">
              <a:extLst>
                <a:ext uri="{FF2B5EF4-FFF2-40B4-BE49-F238E27FC236}">
                  <a16:creationId xmlns:a16="http://schemas.microsoft.com/office/drawing/2014/main" id="{219E7DEE-8B97-477E-9E77-740AF5FBD904}"/>
                </a:ext>
              </a:extLst>
            </p:cNvPr>
            <p:cNvPicPr>
              <a:picLocks noChangeAspect="1"/>
            </p:cNvPicPr>
            <p:nvPr userDrawn="1"/>
          </p:nvPicPr>
          <p:blipFill>
            <a:blip r:embed="rId4"/>
            <a:stretch>
              <a:fillRect/>
            </a:stretch>
          </p:blipFill>
          <p:spPr>
            <a:xfrm>
              <a:off x="-2242773" y="4286889"/>
              <a:ext cx="1980000" cy="616885"/>
            </a:xfrm>
            <a:prstGeom prst="rect">
              <a:avLst/>
            </a:prstGeom>
            <a:ln>
              <a:solidFill>
                <a:srgbClr val="3ED8C3"/>
              </a:solidFill>
              <a:miter lim="800000"/>
            </a:ln>
          </p:spPr>
        </p:pic>
        <p:sp>
          <p:nvSpPr>
            <p:cNvPr id="12" name="Hervorhebung">
              <a:extLst>
                <a:ext uri="{FF2B5EF4-FFF2-40B4-BE49-F238E27FC236}">
                  <a16:creationId xmlns:a16="http://schemas.microsoft.com/office/drawing/2014/main" id="{E115451B-FA79-4FEF-AB0B-9DD2E7929DF5}"/>
                </a:ext>
              </a:extLst>
            </p:cNvPr>
            <p:cNvSpPr/>
            <p:nvPr userDrawn="1"/>
          </p:nvSpPr>
          <p:spPr>
            <a:xfrm>
              <a:off x="-1000853" y="4557919"/>
              <a:ext cx="288000" cy="3209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Bild // nur Text einfügen">
              <a:extLst>
                <a:ext uri="{FF2B5EF4-FFF2-40B4-BE49-F238E27FC236}">
                  <a16:creationId xmlns:a16="http://schemas.microsoft.com/office/drawing/2014/main" id="{D2D27BD1-7FE1-40D9-88BD-A31FF4EB298B}"/>
                </a:ext>
              </a:extLst>
            </p:cNvPr>
            <p:cNvPicPr>
              <a:picLocks noChangeAspect="1"/>
            </p:cNvPicPr>
            <p:nvPr userDrawn="1"/>
          </p:nvPicPr>
          <p:blipFill>
            <a:blip r:embed="rId4"/>
            <a:stretch>
              <a:fillRect/>
            </a:stretch>
          </p:blipFill>
          <p:spPr>
            <a:xfrm>
              <a:off x="-2242773" y="6209102"/>
              <a:ext cx="1980000" cy="616886"/>
            </a:xfrm>
            <a:prstGeom prst="rect">
              <a:avLst/>
            </a:prstGeom>
            <a:ln>
              <a:solidFill>
                <a:srgbClr val="3ED8C3"/>
              </a:solidFill>
              <a:miter lim="800000"/>
            </a:ln>
          </p:spPr>
        </p:pic>
        <p:sp>
          <p:nvSpPr>
            <p:cNvPr id="14" name="Hervorhebung">
              <a:extLst>
                <a:ext uri="{FF2B5EF4-FFF2-40B4-BE49-F238E27FC236}">
                  <a16:creationId xmlns:a16="http://schemas.microsoft.com/office/drawing/2014/main" id="{A7DA7893-D63D-4D90-A9A5-1F9F0B1D3D6F}"/>
                </a:ext>
              </a:extLst>
            </p:cNvPr>
            <p:cNvSpPr/>
            <p:nvPr userDrawn="1"/>
          </p:nvSpPr>
          <p:spPr>
            <a:xfrm>
              <a:off x="-1303085" y="6472083"/>
              <a:ext cx="288000" cy="3209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5" name="Regieanweisung">
              <a:extLst>
                <a:ext uri="{FF2B5EF4-FFF2-40B4-BE49-F238E27FC236}">
                  <a16:creationId xmlns:a16="http://schemas.microsoft.com/office/drawing/2014/main" id="{4EC81C03-C8DC-4D5D-871C-C7F02F612EFD}"/>
                </a:ext>
              </a:extLst>
            </p:cNvPr>
            <p:cNvGrpSpPr/>
            <p:nvPr userDrawn="1"/>
          </p:nvGrpSpPr>
          <p:grpSpPr>
            <a:xfrm>
              <a:off x="-2976040" y="-567841"/>
              <a:ext cx="18958507" cy="6776943"/>
              <a:chOff x="-2367829" y="-567841"/>
              <a:chExt cx="15083939" cy="6776943"/>
            </a:xfrm>
          </p:grpSpPr>
          <p:sp>
            <p:nvSpPr>
              <p:cNvPr id="16" name="Text einfügen">
                <a:extLst>
                  <a:ext uri="{FF2B5EF4-FFF2-40B4-BE49-F238E27FC236}">
                    <a16:creationId xmlns:a16="http://schemas.microsoft.com/office/drawing/2014/main" id="{A67B7A63-54BB-4C9B-B9C8-894F028F0810}"/>
                  </a:ext>
                </a:extLst>
              </p:cNvPr>
              <p:cNvSpPr txBox="1"/>
              <p:nvPr userDrawn="1"/>
            </p:nvSpPr>
            <p:spPr>
              <a:xfrm rot="10800000" flipH="1" flipV="1">
                <a:off x="-2367829" y="3397698"/>
                <a:ext cx="2160000" cy="900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Beim Kopieren (STR+C) von Text aus </a:t>
                </a:r>
                <a:r>
                  <a:rPr lang="de-DE" sz="1200" b="1" baseline="0">
                    <a:solidFill>
                      <a:schemeClr val="tx1"/>
                    </a:solidFill>
                    <a:latin typeface="+mn-lt"/>
                  </a:rPr>
                  <a:t>anderen Quellen </a:t>
                </a:r>
                <a:r>
                  <a:rPr lang="de-DE" sz="1200" b="0" baseline="0">
                    <a:solidFill>
                      <a:schemeClr val="tx1"/>
                    </a:solidFill>
                    <a:latin typeface="+mn-lt"/>
                  </a:rPr>
                  <a:t>bitte immer die Einfügeoption (Rechtsklick) </a:t>
                </a:r>
                <a:r>
                  <a:rPr lang="de-DE" sz="1200" b="1" baseline="0">
                    <a:solidFill>
                      <a:schemeClr val="tx1"/>
                    </a:solidFill>
                    <a:latin typeface="+mn-lt"/>
                  </a:rPr>
                  <a:t>Nur den Text übernehmen </a:t>
                </a:r>
                <a:r>
                  <a:rPr lang="de-DE" sz="1200" b="0" baseline="0">
                    <a:solidFill>
                      <a:schemeClr val="tx1"/>
                    </a:solidFill>
                    <a:latin typeface="+mn-lt"/>
                  </a:rPr>
                  <a:t>nutzen</a:t>
                </a:r>
                <a:endParaRPr lang="de-DE" sz="1200" b="1" baseline="0">
                  <a:solidFill>
                    <a:schemeClr val="tx1"/>
                  </a:solidFill>
                  <a:latin typeface="+mn-lt"/>
                </a:endParaRPr>
              </a:p>
            </p:txBody>
          </p:sp>
          <p:sp>
            <p:nvSpPr>
              <p:cNvPr id="17" name="Zurücksetzen">
                <a:extLst>
                  <a:ext uri="{FF2B5EF4-FFF2-40B4-BE49-F238E27FC236}">
                    <a16:creationId xmlns:a16="http://schemas.microsoft.com/office/drawing/2014/main" id="{FC9694D6-3D95-4162-B89D-CE4936141017}"/>
                  </a:ext>
                </a:extLst>
              </p:cNvPr>
              <p:cNvSpPr txBox="1"/>
              <p:nvPr userDrawn="1"/>
            </p:nvSpPr>
            <p:spPr>
              <a:xfrm rot="10800000" flipH="1" flipV="1">
                <a:off x="10899641" y="1357315"/>
                <a:ext cx="1816469" cy="75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a:solidFill>
                      <a:schemeClr val="tx1"/>
                    </a:solidFill>
                    <a:latin typeface="+mn-lt"/>
                  </a:rPr>
                  <a:t>Folie in Ursprungsform </a:t>
                </a:r>
              </a:p>
              <a:p>
                <a:pPr indent="0" algn="l">
                  <a:lnSpc>
                    <a:spcPct val="100000"/>
                  </a:lnSpc>
                  <a:spcBef>
                    <a:spcPts val="0"/>
                  </a:spcBef>
                  <a:spcAft>
                    <a:spcPts val="0"/>
                  </a:spcAft>
                </a:pPr>
                <a:r>
                  <a:rPr lang="de-DE" sz="1200" b="0" baseline="0">
                    <a:solidFill>
                      <a:schemeClr val="tx1"/>
                    </a:solidFill>
                    <a:latin typeface="+mn-lt"/>
                  </a:rPr>
                  <a:t>bringen über Menu:</a:t>
                </a:r>
              </a:p>
              <a:p>
                <a:pPr indent="0" algn="l">
                  <a:lnSpc>
                    <a:spcPct val="100000"/>
                  </a:lnSpc>
                  <a:spcBef>
                    <a:spcPts val="0"/>
                  </a:spcBef>
                  <a:spcAft>
                    <a:spcPts val="0"/>
                  </a:spcAft>
                </a:pPr>
                <a:r>
                  <a:rPr lang="de-DE" sz="1200" b="1" baseline="0">
                    <a:solidFill>
                      <a:schemeClr val="tx1"/>
                    </a:solidFill>
                    <a:latin typeface="+mn-lt"/>
                  </a:rPr>
                  <a:t>Start &gt; Folien &gt; Zurücksetzen</a:t>
                </a:r>
              </a:p>
            </p:txBody>
          </p:sp>
          <p:sp>
            <p:nvSpPr>
              <p:cNvPr id="18" name="Layoutwechsel">
                <a:extLst>
                  <a:ext uri="{FF2B5EF4-FFF2-40B4-BE49-F238E27FC236}">
                    <a16:creationId xmlns:a16="http://schemas.microsoft.com/office/drawing/2014/main" id="{5E9E4A71-F841-4314-997A-9513FDD039DB}"/>
                  </a:ext>
                </a:extLst>
              </p:cNvPr>
              <p:cNvSpPr txBox="1"/>
              <p:nvPr userDrawn="1"/>
            </p:nvSpPr>
            <p:spPr>
              <a:xfrm rot="10800000" flipH="1" flipV="1">
                <a:off x="10899641" y="2152426"/>
                <a:ext cx="1816469" cy="57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a:solidFill>
                      <a:schemeClr val="tx1"/>
                    </a:solidFill>
                    <a:latin typeface="+mn-lt"/>
                  </a:rPr>
                  <a:t>Wechsel des Folienlayouts </a:t>
                </a:r>
                <a:br>
                  <a:rPr lang="de-DE" sz="1200" b="0" baseline="0">
                    <a:solidFill>
                      <a:schemeClr val="tx1"/>
                    </a:solidFill>
                    <a:latin typeface="+mn-lt"/>
                  </a:rPr>
                </a:br>
                <a:r>
                  <a:rPr lang="de-DE" sz="1200" b="0" baseline="0">
                    <a:solidFill>
                      <a:schemeClr val="tx1"/>
                    </a:solidFill>
                    <a:latin typeface="+mn-lt"/>
                  </a:rPr>
                  <a:t>im Menü über:</a:t>
                </a:r>
              </a:p>
              <a:p>
                <a:pPr marL="0" marR="0" lvl="0" indent="0" algn="l" defTabSz="2517183" rtl="0" eaLnBrk="1" fontAlgn="auto" latinLnBrk="0" hangingPunct="1">
                  <a:lnSpc>
                    <a:spcPct val="100000"/>
                  </a:lnSpc>
                  <a:spcBef>
                    <a:spcPts val="0"/>
                  </a:spcBef>
                  <a:spcAft>
                    <a:spcPts val="0"/>
                  </a:spcAft>
                  <a:buClrTx/>
                  <a:buSzTx/>
                  <a:buFontTx/>
                  <a:buNone/>
                  <a:tabLst/>
                  <a:defRPr/>
                </a:pPr>
                <a:r>
                  <a:rPr lang="de-DE" sz="1200" b="1" i="0" baseline="0">
                    <a:solidFill>
                      <a:schemeClr val="tx1"/>
                    </a:solidFill>
                    <a:latin typeface="+mn-lt"/>
                  </a:rPr>
                  <a:t>Start &gt; Folien &gt; Layout</a:t>
                </a:r>
              </a:p>
            </p:txBody>
          </p:sp>
          <p:sp>
            <p:nvSpPr>
              <p:cNvPr id="20" name="Text // Listenebene erhöhen">
                <a:extLst>
                  <a:ext uri="{FF2B5EF4-FFF2-40B4-BE49-F238E27FC236}">
                    <a16:creationId xmlns:a16="http://schemas.microsoft.com/office/drawing/2014/main" id="{DFC7693A-F009-40D3-A745-4357F9A256D5}"/>
                  </a:ext>
                </a:extLst>
              </p:cNvPr>
              <p:cNvSpPr txBox="1"/>
              <p:nvPr userDrawn="1"/>
            </p:nvSpPr>
            <p:spPr>
              <a:xfrm>
                <a:off x="-1942119" y="2395092"/>
                <a:ext cx="1007999" cy="432000"/>
              </a:xfrm>
              <a:prstGeom prst="rect">
                <a:avLst/>
              </a:prstGeom>
              <a:noFill/>
            </p:spPr>
            <p:txBody>
              <a:bodyPr wrap="square" lIns="0" tIns="0" rIns="0" bIns="0" rtlCol="0" anchor="ctr" anchorCtr="0">
                <a:noAutofit/>
              </a:body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Listenebene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erhöhen</a:t>
                </a:r>
              </a:p>
            </p:txBody>
          </p:sp>
          <p:sp>
            <p:nvSpPr>
              <p:cNvPr id="21" name="Text // Listenebene verringern">
                <a:extLst>
                  <a:ext uri="{FF2B5EF4-FFF2-40B4-BE49-F238E27FC236}">
                    <a16:creationId xmlns:a16="http://schemas.microsoft.com/office/drawing/2014/main" id="{8A5CA331-634E-4DBF-ADCD-395875642852}"/>
                  </a:ext>
                </a:extLst>
              </p:cNvPr>
              <p:cNvSpPr txBox="1"/>
              <p:nvPr userDrawn="1"/>
            </p:nvSpPr>
            <p:spPr>
              <a:xfrm>
                <a:off x="-1930206" y="2842557"/>
                <a:ext cx="1007999" cy="432000"/>
              </a:xfrm>
              <a:prstGeom prst="rect">
                <a:avLst/>
              </a:prstGeom>
              <a:noFill/>
            </p:spPr>
            <p:txBody>
              <a:bodyPr wrap="square" lIns="0" tIns="0" rIns="0" bIns="0" rtlCol="0" anchor="ctr" anchorCtr="0">
                <a:noAutofit/>
              </a:body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Listenebene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verringern</a:t>
                </a:r>
              </a:p>
            </p:txBody>
          </p:sp>
          <p:sp>
            <p:nvSpPr>
              <p:cNvPr id="22" name="Listenebenen">
                <a:extLst>
                  <a:ext uri="{FF2B5EF4-FFF2-40B4-BE49-F238E27FC236}">
                    <a16:creationId xmlns:a16="http://schemas.microsoft.com/office/drawing/2014/main" id="{96FD4497-F508-45CC-B98F-CEDDBA091426}"/>
                  </a:ext>
                </a:extLst>
              </p:cNvPr>
              <p:cNvSpPr txBox="1"/>
              <p:nvPr userDrawn="1"/>
            </p:nvSpPr>
            <p:spPr>
              <a:xfrm rot="10800000" flipH="1" flipV="1">
                <a:off x="-1890154" y="1357315"/>
                <a:ext cx="1682325" cy="93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Wechsel der Textebene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im Menü über: </a:t>
                </a:r>
                <a:br>
                  <a:rPr lang="de-DE" sz="1200" b="0" baseline="0">
                    <a:solidFill>
                      <a:schemeClr val="tx1"/>
                    </a:solidFill>
                    <a:latin typeface="+mn-lt"/>
                  </a:rPr>
                </a:br>
                <a:r>
                  <a:rPr lang="de-DE" sz="1200" b="1" baseline="0">
                    <a:solidFill>
                      <a:schemeClr val="tx1"/>
                    </a:solidFill>
                    <a:latin typeface="+mn-lt"/>
                  </a:rPr>
                  <a:t>Start &gt; Absatz &gt; Listenebene erhöhen/verringern</a:t>
                </a:r>
              </a:p>
            </p:txBody>
          </p:sp>
          <p:sp>
            <p:nvSpPr>
              <p:cNvPr id="23" name="Hilfslinien">
                <a:extLst>
                  <a:ext uri="{FF2B5EF4-FFF2-40B4-BE49-F238E27FC236}">
                    <a16:creationId xmlns:a16="http://schemas.microsoft.com/office/drawing/2014/main" id="{F4AD9B9E-8D68-4098-B7D0-EA715C6A0189}"/>
                  </a:ext>
                </a:extLst>
              </p:cNvPr>
              <p:cNvSpPr txBox="1"/>
              <p:nvPr userDrawn="1"/>
            </p:nvSpPr>
            <p:spPr>
              <a:xfrm rot="10800000" flipH="1" flipV="1">
                <a:off x="752474" y="-567841"/>
                <a:ext cx="9182275"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287135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chemeClr val="tx1"/>
                    </a:solidFill>
                    <a:effectLst/>
                    <a:uLnTx/>
                    <a:uFillTx/>
                    <a:latin typeface="+mn-lt"/>
                    <a:ea typeface="+mn-ea"/>
                    <a:cs typeface="+mn-cs"/>
                  </a:rPr>
                  <a:t>Führungslinien anzeigen: </a:t>
                </a:r>
                <a:r>
                  <a:rPr kumimoji="0" lang="de-DE" sz="1200" b="1" i="0" u="none" strike="noStrike" kern="1200" cap="none" spc="0" normalizeH="0" baseline="0" noProof="0">
                    <a:ln>
                      <a:noFill/>
                    </a:ln>
                    <a:solidFill>
                      <a:schemeClr val="tx1"/>
                    </a:solidFill>
                    <a:effectLst/>
                    <a:uLnTx/>
                    <a:uFillTx/>
                    <a:latin typeface="+mn-lt"/>
                    <a:ea typeface="+mn-ea"/>
                    <a:cs typeface="+mn-cs"/>
                  </a:rPr>
                  <a:t>Menü &gt; Ansicht &gt; Anzeigen &gt; </a:t>
                </a:r>
                <a:r>
                  <a:rPr kumimoji="0" lang="de-DE" sz="1200" b="0" i="0" u="none" strike="noStrike" kern="1200" cap="none" spc="0" normalizeH="0" baseline="0" noProof="0">
                    <a:ln>
                      <a:noFill/>
                    </a:ln>
                    <a:solidFill>
                      <a:schemeClr val="tx1"/>
                    </a:solidFill>
                    <a:effectLst/>
                    <a:uLnTx/>
                    <a:uFillTx/>
                    <a:latin typeface="+mn-lt"/>
                    <a:ea typeface="+mn-ea"/>
                    <a:cs typeface="+mn-cs"/>
                  </a:rPr>
                  <a:t>Haken bei </a:t>
                </a:r>
                <a:r>
                  <a:rPr kumimoji="0" lang="de-DE" sz="1200" b="1" i="0" u="none" strike="noStrike" kern="1200" cap="none" spc="0" normalizeH="0" baseline="0" noProof="0">
                    <a:ln>
                      <a:noFill/>
                    </a:ln>
                    <a:solidFill>
                      <a:schemeClr val="tx1"/>
                    </a:solidFill>
                    <a:effectLst/>
                    <a:uLnTx/>
                    <a:uFillTx/>
                    <a:latin typeface="+mn-lt"/>
                    <a:ea typeface="+mn-ea"/>
                    <a:cs typeface="+mn-cs"/>
                  </a:rPr>
                  <a:t>Führungslinien</a:t>
                </a:r>
                <a:r>
                  <a:rPr kumimoji="0" lang="de-DE" sz="1200" b="0" i="0" u="none" strike="noStrike" kern="1200" cap="none" spc="0" normalizeH="0" baseline="0" noProof="0">
                    <a:ln>
                      <a:noFill/>
                    </a:ln>
                    <a:solidFill>
                      <a:schemeClr val="tx1"/>
                    </a:solidFill>
                    <a:effectLst/>
                    <a:uLnTx/>
                    <a:uFillTx/>
                    <a:latin typeface="+mn-lt"/>
                    <a:ea typeface="+mn-ea"/>
                    <a:cs typeface="+mn-cs"/>
                  </a:rPr>
                  <a:t> setzen</a:t>
                </a:r>
              </a:p>
            </p:txBody>
          </p:sp>
          <p:sp>
            <p:nvSpPr>
              <p:cNvPr id="24" name="Text einfügen">
                <a:extLst>
                  <a:ext uri="{FF2B5EF4-FFF2-40B4-BE49-F238E27FC236}">
                    <a16:creationId xmlns:a16="http://schemas.microsoft.com/office/drawing/2014/main" id="{123CED14-7DC1-4670-8950-8DE909FB9FFF}"/>
                  </a:ext>
                </a:extLst>
              </p:cNvPr>
              <p:cNvSpPr txBox="1"/>
              <p:nvPr userDrawn="1"/>
            </p:nvSpPr>
            <p:spPr>
              <a:xfrm rot="10800000" flipH="1" flipV="1">
                <a:off x="-2367829" y="5129102"/>
                <a:ext cx="2160000" cy="1080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Beim Kopieren (STR+C) von Text </a:t>
                </a:r>
                <a:r>
                  <a:rPr lang="de-DE" sz="1200" b="1" baseline="0">
                    <a:solidFill>
                      <a:schemeClr val="tx1"/>
                    </a:solidFill>
                    <a:latin typeface="+mn-lt"/>
                  </a:rPr>
                  <a:t>innerhalb des Dokumentes </a:t>
                </a:r>
                <a:r>
                  <a:rPr lang="de-DE" sz="1200" b="0" baseline="0">
                    <a:solidFill>
                      <a:schemeClr val="tx1"/>
                    </a:solidFill>
                    <a:latin typeface="+mn-lt"/>
                  </a:rPr>
                  <a:t>bitte immer die Einfügeoption (Rechtsklick) </a:t>
                </a:r>
                <a:r>
                  <a:rPr lang="de-DE" sz="1200" b="1" baseline="0">
                    <a:solidFill>
                      <a:schemeClr val="tx1"/>
                    </a:solidFill>
                    <a:latin typeface="+mn-lt"/>
                  </a:rPr>
                  <a:t>Ursprüngliche Formatierung beibehalten </a:t>
                </a:r>
                <a:r>
                  <a:rPr lang="de-DE" sz="1200" b="0" baseline="0">
                    <a:solidFill>
                      <a:schemeClr val="tx1"/>
                    </a:solidFill>
                    <a:latin typeface="+mn-lt"/>
                  </a:rPr>
                  <a:t>nutzen</a:t>
                </a:r>
                <a:endParaRPr lang="de-DE" sz="1200" b="1" baseline="0">
                  <a:solidFill>
                    <a:schemeClr val="tx1"/>
                  </a:solidFill>
                  <a:latin typeface="+mn-lt"/>
                </a:endParaRPr>
              </a:p>
            </p:txBody>
          </p:sp>
        </p:grpSp>
      </p:grpSp>
    </p:spTree>
    <p:extLst>
      <p:ext uri="{BB962C8B-B14F-4D97-AF65-F5344CB8AC3E}">
        <p14:creationId xmlns:p14="http://schemas.microsoft.com/office/powerpoint/2010/main" val="2872879280"/>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5" orient="horz" pos="4286" userDrawn="1">
          <p15:clr>
            <a:srgbClr val="FBAE40"/>
          </p15:clr>
        </p15:guide>
        <p15:guide id="6" orient="horz" pos="4513" userDrawn="1">
          <p15:clr>
            <a:srgbClr val="FBAE40"/>
          </p15:clr>
        </p15:guide>
        <p15:guide id="7" orient="horz" pos="786" userDrawn="1">
          <p15:clr>
            <a:srgbClr val="FBAE40"/>
          </p15:clr>
        </p15:guide>
        <p15:guide id="8" orient="horz" pos="60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eferenzfolie // max. 6 Referenzen">
    <p:spTree>
      <p:nvGrpSpPr>
        <p:cNvPr id="1" name=""/>
        <p:cNvGrpSpPr/>
        <p:nvPr/>
      </p:nvGrpSpPr>
      <p:grpSpPr>
        <a:xfrm>
          <a:off x="0" y="0"/>
          <a:ext cx="0" cy="0"/>
          <a:chOff x="0" y="0"/>
          <a:chExt cx="0" cy="0"/>
        </a:xfrm>
      </p:grpSpPr>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3571663" y="1356240"/>
            <a:ext cx="3060000" cy="162107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44" name="Vertikaler Textplatzhalter 2">
            <a:extLst>
              <a:ext uri="{FF2B5EF4-FFF2-40B4-BE49-F238E27FC236}">
                <a16:creationId xmlns:a16="http://schemas.microsoft.com/office/drawing/2014/main" id="{05BEDF57-F50F-4CB9-BB51-BAF24DDA53F0}"/>
              </a:ext>
            </a:extLst>
          </p:cNvPr>
          <p:cNvSpPr>
            <a:spLocks noGrp="1"/>
          </p:cNvSpPr>
          <p:nvPr>
            <p:ph type="body" orient="vert" idx="27" hasCustomPrompt="1"/>
          </p:nvPr>
        </p:nvSpPr>
        <p:spPr>
          <a:xfrm>
            <a:off x="3571664" y="3269067"/>
            <a:ext cx="3060000" cy="162000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45" name="Vertikaler Textplatzhalter 2">
            <a:extLst>
              <a:ext uri="{FF2B5EF4-FFF2-40B4-BE49-F238E27FC236}">
                <a16:creationId xmlns:a16="http://schemas.microsoft.com/office/drawing/2014/main" id="{DC12EB37-B39A-45FF-8D1A-6EA9B0AB82B2}"/>
              </a:ext>
            </a:extLst>
          </p:cNvPr>
          <p:cNvSpPr>
            <a:spLocks noGrp="1"/>
          </p:cNvSpPr>
          <p:nvPr>
            <p:ph type="body" orient="vert" idx="28" hasCustomPrompt="1"/>
          </p:nvPr>
        </p:nvSpPr>
        <p:spPr>
          <a:xfrm>
            <a:off x="3571664" y="5180825"/>
            <a:ext cx="3060000" cy="1623212"/>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19" name="Bildplatzhalter 2">
            <a:extLst>
              <a:ext uri="{FF2B5EF4-FFF2-40B4-BE49-F238E27FC236}">
                <a16:creationId xmlns:a16="http://schemas.microsoft.com/office/drawing/2014/main" id="{F2FD9762-047F-4522-993C-226EC71A7ECC}"/>
              </a:ext>
            </a:extLst>
          </p:cNvPr>
          <p:cNvSpPr>
            <a:spLocks noGrp="1"/>
          </p:cNvSpPr>
          <p:nvPr>
            <p:ph type="pic" sz="quarter" idx="21" hasCustomPrompt="1"/>
          </p:nvPr>
        </p:nvSpPr>
        <p:spPr>
          <a:xfrm>
            <a:off x="949325" y="5182965"/>
            <a:ext cx="2520000" cy="1620000"/>
          </a:xfrm>
        </p:spPr>
        <p:txBody>
          <a:bodyPr/>
          <a:lstStyle>
            <a:lvl1pPr algn="ctr">
              <a:defRPr/>
            </a:lvl1pPr>
          </a:lstStyle>
          <a:p>
            <a:br>
              <a:rPr lang="de-DE"/>
            </a:br>
            <a:r>
              <a:rPr lang="de-DE"/>
              <a:t>Bild einfügen</a:t>
            </a:r>
          </a:p>
        </p:txBody>
      </p:sp>
      <p:sp>
        <p:nvSpPr>
          <p:cNvPr id="26" name="Bildplatzhalter 2">
            <a:extLst>
              <a:ext uri="{FF2B5EF4-FFF2-40B4-BE49-F238E27FC236}">
                <a16:creationId xmlns:a16="http://schemas.microsoft.com/office/drawing/2014/main" id="{FF820272-F110-467C-931F-35074D83FBA9}"/>
              </a:ext>
            </a:extLst>
          </p:cNvPr>
          <p:cNvSpPr>
            <a:spLocks noGrp="1"/>
          </p:cNvSpPr>
          <p:nvPr>
            <p:ph type="pic" sz="quarter" idx="24" hasCustomPrompt="1"/>
          </p:nvPr>
        </p:nvSpPr>
        <p:spPr>
          <a:xfrm>
            <a:off x="950400" y="3270138"/>
            <a:ext cx="2520000" cy="1620000"/>
          </a:xfrm>
        </p:spPr>
        <p:txBody>
          <a:bodyPr/>
          <a:lstStyle>
            <a:lvl1pPr algn="ctr">
              <a:defRPr/>
            </a:lvl1pPr>
          </a:lstStyle>
          <a:p>
            <a:br>
              <a:rPr lang="de-DE"/>
            </a:br>
            <a:r>
              <a:rPr lang="de-DE"/>
              <a:t>Bild einfügen</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50400" y="1357311"/>
            <a:ext cx="2520000" cy="1620000"/>
          </a:xfrm>
        </p:spPr>
        <p:txBody>
          <a:bodyPr/>
          <a:lstStyle>
            <a:lvl1pPr algn="ctr">
              <a:defRPr/>
            </a:lvl1pPr>
          </a:lstStyle>
          <a:p>
            <a:br>
              <a:rPr lang="de-DE"/>
            </a:br>
            <a:r>
              <a:rPr lang="de-DE"/>
              <a:t>Bild einfügen</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4B9CE7BD-2DE9-4AE3-8105-A1E47F86A056}"/>
              </a:ext>
            </a:extLst>
          </p:cNvPr>
          <p:cNvSpPr>
            <a:spLocks noGrp="1"/>
          </p:cNvSpPr>
          <p:nvPr>
            <p:ph type="ftr" sz="quarter" idx="30"/>
          </p:nvPr>
        </p:nvSpPr>
        <p:spPr/>
        <p:txBody>
          <a:bodyPr/>
          <a:lstStyle/>
          <a:p>
            <a:r>
              <a:rPr lang="de-DE"/>
              <a:t>Quelle/Fußnote/“Kleingedrucktes“</a:t>
            </a:r>
          </a:p>
        </p:txBody>
      </p:sp>
      <p:sp>
        <p:nvSpPr>
          <p:cNvPr id="29" name="Vertikaler Textplatzhalter 2">
            <a:extLst>
              <a:ext uri="{FF2B5EF4-FFF2-40B4-BE49-F238E27FC236}">
                <a16:creationId xmlns:a16="http://schemas.microsoft.com/office/drawing/2014/main" id="{B5B2F7D1-068D-4717-A6D6-F9A60BE67922}"/>
              </a:ext>
            </a:extLst>
          </p:cNvPr>
          <p:cNvSpPr>
            <a:spLocks noGrp="1"/>
          </p:cNvSpPr>
          <p:nvPr>
            <p:ph type="body" orient="vert" idx="31" hasCustomPrompt="1"/>
          </p:nvPr>
        </p:nvSpPr>
        <p:spPr>
          <a:xfrm>
            <a:off x="9425687" y="1358260"/>
            <a:ext cx="3060000" cy="162107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0" name="Vertikaler Textplatzhalter 2">
            <a:extLst>
              <a:ext uri="{FF2B5EF4-FFF2-40B4-BE49-F238E27FC236}">
                <a16:creationId xmlns:a16="http://schemas.microsoft.com/office/drawing/2014/main" id="{EC8EA7AA-CB51-4874-B939-55231901A750}"/>
              </a:ext>
            </a:extLst>
          </p:cNvPr>
          <p:cNvSpPr>
            <a:spLocks noGrp="1"/>
          </p:cNvSpPr>
          <p:nvPr>
            <p:ph type="body" orient="vert" idx="32" hasCustomPrompt="1"/>
          </p:nvPr>
        </p:nvSpPr>
        <p:spPr>
          <a:xfrm>
            <a:off x="9425688" y="3271087"/>
            <a:ext cx="3060000" cy="162000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1" name="Vertikaler Textplatzhalter 2">
            <a:extLst>
              <a:ext uri="{FF2B5EF4-FFF2-40B4-BE49-F238E27FC236}">
                <a16:creationId xmlns:a16="http://schemas.microsoft.com/office/drawing/2014/main" id="{088FE3F9-9189-4432-92E3-D5527033C76E}"/>
              </a:ext>
            </a:extLst>
          </p:cNvPr>
          <p:cNvSpPr>
            <a:spLocks noGrp="1"/>
          </p:cNvSpPr>
          <p:nvPr>
            <p:ph type="body" orient="vert" idx="33" hasCustomPrompt="1"/>
          </p:nvPr>
        </p:nvSpPr>
        <p:spPr>
          <a:xfrm>
            <a:off x="9425688" y="5182845"/>
            <a:ext cx="3060000" cy="1623212"/>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2" name="Bildplatzhalter 2">
            <a:extLst>
              <a:ext uri="{FF2B5EF4-FFF2-40B4-BE49-F238E27FC236}">
                <a16:creationId xmlns:a16="http://schemas.microsoft.com/office/drawing/2014/main" id="{ACF467FE-E423-4F9E-9CC9-307707FC8D1D}"/>
              </a:ext>
            </a:extLst>
          </p:cNvPr>
          <p:cNvSpPr>
            <a:spLocks noGrp="1"/>
          </p:cNvSpPr>
          <p:nvPr>
            <p:ph type="pic" sz="quarter" idx="34" hasCustomPrompt="1"/>
          </p:nvPr>
        </p:nvSpPr>
        <p:spPr>
          <a:xfrm>
            <a:off x="6803349" y="5184985"/>
            <a:ext cx="2520000" cy="1620000"/>
          </a:xfrm>
        </p:spPr>
        <p:txBody>
          <a:bodyPr/>
          <a:lstStyle>
            <a:lvl1pPr algn="ctr">
              <a:defRPr/>
            </a:lvl1pPr>
          </a:lstStyle>
          <a:p>
            <a:br>
              <a:rPr lang="de-DE"/>
            </a:br>
            <a:r>
              <a:rPr lang="de-DE"/>
              <a:t>Bild einfügen</a:t>
            </a:r>
          </a:p>
        </p:txBody>
      </p:sp>
      <p:sp>
        <p:nvSpPr>
          <p:cNvPr id="33" name="Bildplatzhalter 2">
            <a:extLst>
              <a:ext uri="{FF2B5EF4-FFF2-40B4-BE49-F238E27FC236}">
                <a16:creationId xmlns:a16="http://schemas.microsoft.com/office/drawing/2014/main" id="{4D5D406C-3F07-46C6-BE93-9F31744A06E7}"/>
              </a:ext>
            </a:extLst>
          </p:cNvPr>
          <p:cNvSpPr>
            <a:spLocks noGrp="1"/>
          </p:cNvSpPr>
          <p:nvPr>
            <p:ph type="pic" sz="quarter" idx="35" hasCustomPrompt="1"/>
          </p:nvPr>
        </p:nvSpPr>
        <p:spPr>
          <a:xfrm>
            <a:off x="6804424" y="3272158"/>
            <a:ext cx="2520000" cy="1620000"/>
          </a:xfrm>
        </p:spPr>
        <p:txBody>
          <a:bodyPr/>
          <a:lstStyle>
            <a:lvl1pPr algn="ctr">
              <a:defRPr/>
            </a:lvl1pPr>
          </a:lstStyle>
          <a:p>
            <a:br>
              <a:rPr lang="de-DE"/>
            </a:br>
            <a:r>
              <a:rPr lang="de-DE"/>
              <a:t>Bild einfügen</a:t>
            </a:r>
          </a:p>
        </p:txBody>
      </p:sp>
      <p:sp>
        <p:nvSpPr>
          <p:cNvPr id="34" name="Bildplatzhalter 2">
            <a:extLst>
              <a:ext uri="{FF2B5EF4-FFF2-40B4-BE49-F238E27FC236}">
                <a16:creationId xmlns:a16="http://schemas.microsoft.com/office/drawing/2014/main" id="{196D2C15-BAF7-4697-B481-C30450CEE563}"/>
              </a:ext>
            </a:extLst>
          </p:cNvPr>
          <p:cNvSpPr>
            <a:spLocks noGrp="1"/>
          </p:cNvSpPr>
          <p:nvPr>
            <p:ph type="pic" sz="quarter" idx="36" hasCustomPrompt="1"/>
          </p:nvPr>
        </p:nvSpPr>
        <p:spPr>
          <a:xfrm>
            <a:off x="6804424" y="1359331"/>
            <a:ext cx="2520000" cy="1620000"/>
          </a:xfrm>
        </p:spPr>
        <p:txBody>
          <a:bodyPr/>
          <a:lstStyle>
            <a:lvl1pPr algn="ctr">
              <a:defRPr/>
            </a:lvl1pPr>
          </a:lstStyle>
          <a:p>
            <a:br>
              <a:rPr lang="de-DE"/>
            </a:br>
            <a:r>
              <a:rPr lang="de-DE"/>
              <a:t>Bild einfügen</a:t>
            </a:r>
          </a:p>
        </p:txBody>
      </p:sp>
      <p:sp>
        <p:nvSpPr>
          <p:cNvPr id="17" name="Vertikaler Textplatzhalter 2">
            <a:extLst>
              <a:ext uri="{FF2B5EF4-FFF2-40B4-BE49-F238E27FC236}">
                <a16:creationId xmlns:a16="http://schemas.microsoft.com/office/drawing/2014/main" id="{7EF71ACE-6AD3-4FB4-B7D2-931F81A5A593}"/>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3457541962"/>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11" orient="horz" pos="1877">
          <p15:clr>
            <a:srgbClr val="FBAE40"/>
          </p15:clr>
        </p15:guide>
        <p15:guide id="12" orient="horz" pos="2060">
          <p15:clr>
            <a:srgbClr val="FBAE40"/>
          </p15:clr>
        </p15:guide>
        <p15:guide id="15" orient="horz" pos="3081">
          <p15:clr>
            <a:srgbClr val="FBAE40"/>
          </p15:clr>
        </p15:guide>
        <p15:guide id="16" orient="horz" pos="3264">
          <p15:clr>
            <a:srgbClr val="FBAE40"/>
          </p15:clr>
        </p15:guide>
        <p15:guide id="17" orient="horz" pos="4286">
          <p15:clr>
            <a:srgbClr val="FBAE40"/>
          </p15:clr>
        </p15:guide>
        <p15:guide id="18" orient="horz" pos="603">
          <p15:clr>
            <a:srgbClr val="FBAE40"/>
          </p15:clr>
        </p15:guide>
        <p15:guide id="19" orient="horz" pos="78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Referenzfolie // max. 2 Referenz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8" name="Bildplatzhalter 2">
            <a:extLst>
              <a:ext uri="{FF2B5EF4-FFF2-40B4-BE49-F238E27FC236}">
                <a16:creationId xmlns:a16="http://schemas.microsoft.com/office/drawing/2014/main" id="{0899127F-244D-426E-BD1D-FBC4FF92F5AC}"/>
              </a:ext>
            </a:extLst>
          </p:cNvPr>
          <p:cNvSpPr>
            <a:spLocks noGrp="1"/>
          </p:cNvSpPr>
          <p:nvPr>
            <p:ph type="pic" sz="quarter" idx="20" hasCustomPrompt="1"/>
          </p:nvPr>
        </p:nvSpPr>
        <p:spPr>
          <a:xfrm>
            <a:off x="7056775" y="1357313"/>
            <a:ext cx="5429666" cy="2880000"/>
          </a:xfrm>
        </p:spPr>
        <p:txBody>
          <a:bodyPr/>
          <a:lstStyle>
            <a:lvl1pPr algn="ctr">
              <a:defRPr/>
            </a:lvl1pPr>
          </a:lstStyle>
          <a:p>
            <a:br>
              <a:rPr lang="de-DE"/>
            </a:br>
            <a:r>
              <a:rPr lang="de-DE"/>
              <a:t>Bild einfügen</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2" y="1357313"/>
            <a:ext cx="5429666" cy="2880000"/>
          </a:xfrm>
        </p:spPr>
        <p:txBody>
          <a:bodyPr/>
          <a:lstStyle>
            <a:lvl1pPr algn="ctr">
              <a:defRPr/>
            </a:lvl1pPr>
          </a:lstStyle>
          <a:p>
            <a:br>
              <a:rPr lang="de-DE"/>
            </a:br>
            <a:r>
              <a:rPr lang="de-DE"/>
              <a:t>Bild einfügen</a:t>
            </a:r>
          </a:p>
        </p:txBody>
      </p:sp>
      <p:sp>
        <p:nvSpPr>
          <p:cNvPr id="29" name="Vertikaler Textplatzhalter 2">
            <a:extLst>
              <a:ext uri="{FF2B5EF4-FFF2-40B4-BE49-F238E27FC236}">
                <a16:creationId xmlns:a16="http://schemas.microsoft.com/office/drawing/2014/main" id="{363CB1AF-CB35-4401-807E-0706B15F8DC2}"/>
              </a:ext>
            </a:extLst>
          </p:cNvPr>
          <p:cNvSpPr>
            <a:spLocks noGrp="1"/>
          </p:cNvSpPr>
          <p:nvPr>
            <p:ph type="body" orient="vert" idx="21" hasCustomPrompt="1"/>
          </p:nvPr>
        </p:nvSpPr>
        <p:spPr>
          <a:xfrm>
            <a:off x="7056775" y="4601496"/>
            <a:ext cx="5429666" cy="1404000"/>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700"/>
              </a:spcAft>
              <a:buClr>
                <a:schemeClr val="accent4"/>
              </a:buClr>
              <a:buFont typeface="Wingdings" panose="05000000000000000000" pitchFamily="2" charset="2"/>
              <a:buChar char="§"/>
              <a:defRPr sz="1000" spc="0" baseline="0">
                <a:solidFill>
                  <a:schemeClr val="bg1">
                    <a:lumMod val="50000"/>
                  </a:schemeClr>
                </a:solidFill>
              </a:defRPr>
            </a:lvl3pPr>
            <a:lvl4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4pPr>
            <a:lvl5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5pPr>
            <a:lvl6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6pPr>
            <a:lvl7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7pPr>
            <a:lvl8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8pPr>
            <a:lvl9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949752" y="4601496"/>
            <a:ext cx="5429666" cy="1404000"/>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700"/>
              </a:spcAft>
              <a:buClr>
                <a:schemeClr val="accent4"/>
              </a:buClr>
              <a:buFont typeface="Wingdings" panose="05000000000000000000" pitchFamily="2" charset="2"/>
              <a:buChar char="§"/>
              <a:defRPr sz="1000" spc="0" baseline="0">
                <a:solidFill>
                  <a:schemeClr val="bg1">
                    <a:lumMod val="50000"/>
                  </a:schemeClr>
                </a:solidFill>
              </a:defRPr>
            </a:lvl3pPr>
            <a:lvl4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4pPr>
            <a:lvl5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5pPr>
            <a:lvl6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6pPr>
            <a:lvl7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7pPr>
            <a:lvl8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8pPr>
            <a:lvl9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cxnSp>
        <p:nvCxnSpPr>
          <p:cNvPr id="30" name="Linie">
            <a:extLst>
              <a:ext uri="{FF2B5EF4-FFF2-40B4-BE49-F238E27FC236}">
                <a16:creationId xmlns:a16="http://schemas.microsoft.com/office/drawing/2014/main" id="{D949EA81-6B5E-4065-AB1C-35E97230AE9B}"/>
              </a:ext>
            </a:extLst>
          </p:cNvPr>
          <p:cNvCxnSpPr/>
          <p:nvPr userDrawn="1"/>
        </p:nvCxnSpPr>
        <p:spPr>
          <a:xfrm>
            <a:off x="7056775" y="6118388"/>
            <a:ext cx="5429666"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Linie">
            <a:extLst>
              <a:ext uri="{FF2B5EF4-FFF2-40B4-BE49-F238E27FC236}">
                <a16:creationId xmlns:a16="http://schemas.microsoft.com/office/drawing/2014/main" id="{59816E71-B2CA-44CE-A95B-08C87E96D319}"/>
              </a:ext>
            </a:extLst>
          </p:cNvPr>
          <p:cNvCxnSpPr/>
          <p:nvPr userDrawn="1"/>
        </p:nvCxnSpPr>
        <p:spPr>
          <a:xfrm>
            <a:off x="950191" y="6115724"/>
            <a:ext cx="5429666"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C92FB7D6-3397-4E48-ADD1-0D373BB42009}"/>
              </a:ext>
            </a:extLst>
          </p:cNvPr>
          <p:cNvSpPr>
            <a:spLocks noGrp="1"/>
          </p:cNvSpPr>
          <p:nvPr>
            <p:ph type="ftr" sz="quarter" idx="22"/>
          </p:nvPr>
        </p:nvSpPr>
        <p:spPr/>
        <p:txBody>
          <a:bodyPr/>
          <a:lstStyle/>
          <a:p>
            <a:r>
              <a:rPr lang="de-DE"/>
              <a:t>Quelle/Fußnote/“Kleingedrucktes“</a:t>
            </a:r>
          </a:p>
        </p:txBody>
      </p:sp>
      <p:sp>
        <p:nvSpPr>
          <p:cNvPr id="12" name="Vertikaler Textplatzhalter 2">
            <a:extLst>
              <a:ext uri="{FF2B5EF4-FFF2-40B4-BE49-F238E27FC236}">
                <a16:creationId xmlns:a16="http://schemas.microsoft.com/office/drawing/2014/main" id="{328FE53A-5D2E-4EC7-9155-9BF7137EC7AE}"/>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1307103147"/>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7" pos="4019">
          <p15:clr>
            <a:srgbClr val="FBAE40"/>
          </p15:clr>
        </p15:guide>
        <p15:guide id="8" pos="4444">
          <p15:clr>
            <a:srgbClr val="FBAE40"/>
          </p15:clr>
        </p15:guide>
        <p15:guide id="9" orient="horz" pos="3783">
          <p15:clr>
            <a:srgbClr val="FBAE40"/>
          </p15:clr>
        </p15:guide>
        <p15:guide id="10" orient="horz" pos="2898">
          <p15:clr>
            <a:srgbClr val="FBAE40"/>
          </p15:clr>
        </p15:guide>
        <p15:guide id="11" orient="horz" pos="2670">
          <p15:clr>
            <a:srgbClr val="FBAE40"/>
          </p15:clr>
        </p15:guide>
        <p15:guide id="12" orient="horz" pos="603">
          <p15:clr>
            <a:srgbClr val="FBAE40"/>
          </p15:clr>
        </p15:guide>
        <p15:guide id="13" orient="horz" pos="78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MMAC // 3 Spaltig">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cxnSp>
        <p:nvCxnSpPr>
          <p:cNvPr id="24" name="Linie">
            <a:extLst>
              <a:ext uri="{FF2B5EF4-FFF2-40B4-BE49-F238E27FC236}">
                <a16:creationId xmlns:a16="http://schemas.microsoft.com/office/drawing/2014/main" id="{1798D312-4C10-4916-AFA1-B7F31D5FBEC7}"/>
              </a:ext>
            </a:extLst>
          </p:cNvPr>
          <p:cNvCxnSpPr/>
          <p:nvPr userDrawn="1"/>
        </p:nvCxnSpPr>
        <p:spPr>
          <a:xfrm>
            <a:off x="5022324"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Linie">
            <a:extLst>
              <a:ext uri="{FF2B5EF4-FFF2-40B4-BE49-F238E27FC236}">
                <a16:creationId xmlns:a16="http://schemas.microsoft.com/office/drawing/2014/main" id="{21D539BB-DCD1-43A5-8C21-BDA17A38EF3E}"/>
              </a:ext>
            </a:extLst>
          </p:cNvPr>
          <p:cNvCxnSpPr/>
          <p:nvPr userDrawn="1"/>
        </p:nvCxnSpPr>
        <p:spPr>
          <a:xfrm>
            <a:off x="9084305"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Linie">
            <a:extLst>
              <a:ext uri="{FF2B5EF4-FFF2-40B4-BE49-F238E27FC236}">
                <a16:creationId xmlns:a16="http://schemas.microsoft.com/office/drawing/2014/main" id="{59816E71-B2CA-44CE-A95B-08C87E96D319}"/>
              </a:ext>
            </a:extLst>
          </p:cNvPr>
          <p:cNvCxnSpPr/>
          <p:nvPr userDrawn="1"/>
        </p:nvCxnSpPr>
        <p:spPr>
          <a:xfrm>
            <a:off x="950194"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Vertikaler Textplatzhalter 2">
            <a:extLst>
              <a:ext uri="{FF2B5EF4-FFF2-40B4-BE49-F238E27FC236}">
                <a16:creationId xmlns:a16="http://schemas.microsoft.com/office/drawing/2014/main" id="{E6BB2983-A8D9-4D34-B0EA-DB62308DA8D4}"/>
              </a:ext>
            </a:extLst>
          </p:cNvPr>
          <p:cNvSpPr>
            <a:spLocks noGrp="1"/>
          </p:cNvSpPr>
          <p:nvPr>
            <p:ph type="body" orient="vert" idx="22" hasCustomPrompt="1"/>
          </p:nvPr>
        </p:nvSpPr>
        <p:spPr>
          <a:xfrm>
            <a:off x="5022321" y="3345564"/>
            <a:ext cx="3393755"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bg1">
                    <a:lumMod val="50000"/>
                  </a:schemeClr>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bg1">
                    <a:lumMod val="50000"/>
                  </a:schemeClr>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9" name="Vertikaler Textplatzhalter 2">
            <a:extLst>
              <a:ext uri="{FF2B5EF4-FFF2-40B4-BE49-F238E27FC236}">
                <a16:creationId xmlns:a16="http://schemas.microsoft.com/office/drawing/2014/main" id="{DF8A67A3-0B83-4D1F-975A-4E063F6038A4}"/>
              </a:ext>
            </a:extLst>
          </p:cNvPr>
          <p:cNvSpPr>
            <a:spLocks noGrp="1"/>
          </p:cNvSpPr>
          <p:nvPr>
            <p:ph type="body" orient="vert" idx="23" hasCustomPrompt="1"/>
          </p:nvPr>
        </p:nvSpPr>
        <p:spPr>
          <a:xfrm>
            <a:off x="9092477" y="3343828"/>
            <a:ext cx="3393541"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bg1">
                    <a:lumMod val="50000"/>
                  </a:schemeClr>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bg1">
                    <a:lumMod val="50000"/>
                  </a:schemeClr>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0" name="Vertikaler Textplatzhalter 2">
            <a:extLst>
              <a:ext uri="{FF2B5EF4-FFF2-40B4-BE49-F238E27FC236}">
                <a16:creationId xmlns:a16="http://schemas.microsoft.com/office/drawing/2014/main" id="{04ECD33C-3848-4FCC-9594-BD8739691BC8}"/>
              </a:ext>
            </a:extLst>
          </p:cNvPr>
          <p:cNvSpPr>
            <a:spLocks noGrp="1"/>
          </p:cNvSpPr>
          <p:nvPr>
            <p:ph type="body" orient="vert" idx="24" hasCustomPrompt="1"/>
          </p:nvPr>
        </p:nvSpPr>
        <p:spPr>
          <a:xfrm>
            <a:off x="952174" y="6399109"/>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1" name="Vertikaler Textplatzhalter 2">
            <a:extLst>
              <a:ext uri="{FF2B5EF4-FFF2-40B4-BE49-F238E27FC236}">
                <a16:creationId xmlns:a16="http://schemas.microsoft.com/office/drawing/2014/main" id="{9EC44C0C-D6E7-4290-AD7E-63658EC4CDC7}"/>
              </a:ext>
            </a:extLst>
          </p:cNvPr>
          <p:cNvSpPr>
            <a:spLocks noGrp="1"/>
          </p:cNvSpPr>
          <p:nvPr>
            <p:ph type="body" orient="vert" idx="25" hasCustomPrompt="1"/>
          </p:nvPr>
        </p:nvSpPr>
        <p:spPr>
          <a:xfrm>
            <a:off x="5024955" y="6399109"/>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2" name="Vertikaler Textplatzhalter 2">
            <a:extLst>
              <a:ext uri="{FF2B5EF4-FFF2-40B4-BE49-F238E27FC236}">
                <a16:creationId xmlns:a16="http://schemas.microsoft.com/office/drawing/2014/main" id="{47D64264-5BD4-4EB4-9F30-21127084A3B1}"/>
              </a:ext>
            </a:extLst>
          </p:cNvPr>
          <p:cNvSpPr>
            <a:spLocks noGrp="1"/>
          </p:cNvSpPr>
          <p:nvPr>
            <p:ph type="body" orient="vert" idx="26" hasCustomPrompt="1"/>
          </p:nvPr>
        </p:nvSpPr>
        <p:spPr>
          <a:xfrm>
            <a:off x="9095319" y="6399108"/>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950802" y="3343828"/>
            <a:ext cx="3393541"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bg1">
                    <a:lumMod val="50000"/>
                  </a:schemeClr>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bg1">
                    <a:lumMod val="50000"/>
                  </a:schemeClr>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3" y="1357313"/>
            <a:ext cx="3393541" cy="1800000"/>
          </a:xfrm>
        </p:spPr>
        <p:txBody>
          <a:bodyPr/>
          <a:lstStyle>
            <a:lvl1pPr algn="ctr">
              <a:defRPr/>
            </a:lvl1pPr>
          </a:lstStyle>
          <a:p>
            <a:br>
              <a:rPr lang="de-DE"/>
            </a:br>
            <a:r>
              <a:rPr lang="de-DE"/>
              <a:t>Bild einfügen</a:t>
            </a:r>
          </a:p>
        </p:txBody>
      </p:sp>
      <p:sp>
        <p:nvSpPr>
          <p:cNvPr id="17" name="Bildplatzhalter 2">
            <a:extLst>
              <a:ext uri="{FF2B5EF4-FFF2-40B4-BE49-F238E27FC236}">
                <a16:creationId xmlns:a16="http://schemas.microsoft.com/office/drawing/2014/main" id="{5FEEE6CC-9160-4073-957C-37F9F84C185A}"/>
              </a:ext>
            </a:extLst>
          </p:cNvPr>
          <p:cNvSpPr>
            <a:spLocks noGrp="1"/>
          </p:cNvSpPr>
          <p:nvPr>
            <p:ph type="pic" sz="quarter" idx="20" hasCustomPrompt="1"/>
          </p:nvPr>
        </p:nvSpPr>
        <p:spPr>
          <a:xfrm>
            <a:off x="9094899" y="1357313"/>
            <a:ext cx="3393541" cy="1800000"/>
          </a:xfrm>
        </p:spPr>
        <p:txBody>
          <a:bodyPr/>
          <a:lstStyle>
            <a:lvl1pPr algn="ctr">
              <a:defRPr/>
            </a:lvl1pPr>
          </a:lstStyle>
          <a:p>
            <a:br>
              <a:rPr lang="de-DE"/>
            </a:br>
            <a:r>
              <a:rPr lang="de-DE"/>
              <a:t>Bild einfügen</a:t>
            </a:r>
          </a:p>
        </p:txBody>
      </p:sp>
      <p:sp>
        <p:nvSpPr>
          <p:cNvPr id="19" name="Bildplatzhalter 2">
            <a:extLst>
              <a:ext uri="{FF2B5EF4-FFF2-40B4-BE49-F238E27FC236}">
                <a16:creationId xmlns:a16="http://schemas.microsoft.com/office/drawing/2014/main" id="{F2FD9762-047F-4522-993C-226EC71A7ECC}"/>
              </a:ext>
            </a:extLst>
          </p:cNvPr>
          <p:cNvSpPr>
            <a:spLocks noGrp="1"/>
          </p:cNvSpPr>
          <p:nvPr>
            <p:ph type="pic" sz="quarter" idx="21" hasCustomPrompt="1"/>
          </p:nvPr>
        </p:nvSpPr>
        <p:spPr>
          <a:xfrm>
            <a:off x="5022324" y="1357313"/>
            <a:ext cx="3393541" cy="1800000"/>
          </a:xfrm>
        </p:spPr>
        <p:txBody>
          <a:bodyPr/>
          <a:lstStyle>
            <a:lvl1pPr algn="ctr">
              <a:defRPr/>
            </a:lvl1pPr>
          </a:lstStyle>
          <a:p>
            <a:br>
              <a:rPr lang="de-DE"/>
            </a:br>
            <a:r>
              <a:rPr lang="de-DE"/>
              <a:t>Bild einfügen</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C12AF1AE-0235-457A-B099-F656DD73E2B3}"/>
              </a:ext>
            </a:extLst>
          </p:cNvPr>
          <p:cNvSpPr>
            <a:spLocks noGrp="1"/>
          </p:cNvSpPr>
          <p:nvPr>
            <p:ph type="ftr" sz="quarter" idx="27"/>
          </p:nvPr>
        </p:nvSpPr>
        <p:spPr/>
        <p:txBody>
          <a:bodyPr/>
          <a:lstStyle/>
          <a:p>
            <a:r>
              <a:rPr lang="de-DE"/>
              <a:t>Quelle/Fußnote/“Kleingedrucktes“</a:t>
            </a:r>
          </a:p>
        </p:txBody>
      </p:sp>
      <p:sp>
        <p:nvSpPr>
          <p:cNvPr id="18" name="Vertikaler Textplatzhalter 2">
            <a:extLst>
              <a:ext uri="{FF2B5EF4-FFF2-40B4-BE49-F238E27FC236}">
                <a16:creationId xmlns:a16="http://schemas.microsoft.com/office/drawing/2014/main" id="{8B620A18-7948-4258-AF7E-BBFB7012C44F}"/>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512521267"/>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7" pos="2737">
          <p15:clr>
            <a:srgbClr val="FBAE40"/>
          </p15:clr>
        </p15:guide>
        <p15:guide id="8" pos="3164">
          <p15:clr>
            <a:srgbClr val="FBAE40"/>
          </p15:clr>
        </p15:guide>
        <p15:guide id="9" pos="5301">
          <p15:clr>
            <a:srgbClr val="FBAE40"/>
          </p15:clr>
        </p15:guide>
        <p15:guide id="10" pos="5728">
          <p15:clr>
            <a:srgbClr val="FBAE40"/>
          </p15:clr>
        </p15:guide>
        <p15:guide id="12" orient="horz" pos="1989">
          <p15:clr>
            <a:srgbClr val="FBAE40"/>
          </p15:clr>
        </p15:guide>
        <p15:guide id="13" orient="horz" pos="2106">
          <p15:clr>
            <a:srgbClr val="FBAE40"/>
          </p15:clr>
        </p15:guide>
        <p15:guide id="15" orient="horz" pos="3921">
          <p15:clr>
            <a:srgbClr val="FBAE40"/>
          </p15:clr>
        </p15:guide>
        <p15:guide id="17" orient="horz" pos="4286">
          <p15:clr>
            <a:srgbClr val="FBAE40"/>
          </p15:clr>
        </p15:guide>
        <p15:guide id="18" orient="horz" pos="4031">
          <p15:clr>
            <a:srgbClr val="FBAE40"/>
          </p15:clr>
        </p15:guide>
        <p15:guide id="19" orient="horz" pos="603">
          <p15:clr>
            <a:srgbClr val="FBAE40"/>
          </p15:clr>
        </p15:guide>
        <p15:guide id="20" orient="horz" pos="78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Kontakt IMMAC">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8" name="Vertikaler Textplatzhalter 2">
            <a:extLst>
              <a:ext uri="{FF2B5EF4-FFF2-40B4-BE49-F238E27FC236}">
                <a16:creationId xmlns:a16="http://schemas.microsoft.com/office/drawing/2014/main" id="{C6B25E18-9414-45EA-8A5B-F999802FCE82}"/>
              </a:ext>
            </a:extLst>
          </p:cNvPr>
          <p:cNvSpPr>
            <a:spLocks noGrp="1"/>
          </p:cNvSpPr>
          <p:nvPr>
            <p:ph type="body" orient="vert" idx="1" hasCustomPrompt="1"/>
          </p:nvPr>
        </p:nvSpPr>
        <p:spPr>
          <a:xfrm>
            <a:off x="950193" y="1357313"/>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bg1">
                    <a:lumMod val="50000"/>
                  </a:schemeClr>
                </a:solidFill>
              </a:defRPr>
            </a:lvl2pPr>
            <a:lvl3pPr marL="0" indent="0">
              <a:lnSpc>
                <a:spcPct val="111000"/>
              </a:lnSpc>
              <a:spcBef>
                <a:spcPts val="0"/>
              </a:spcBef>
              <a:spcAft>
                <a:spcPts val="300"/>
              </a:spcAft>
              <a:buNone/>
              <a:tabLst>
                <a:tab pos="432000" algn="l"/>
              </a:tabLst>
              <a:defRPr sz="1400" b="0" baseline="0">
                <a:solidFill>
                  <a:schemeClr val="bg1">
                    <a:lumMod val="50000"/>
                  </a:schemeClr>
                </a:solidFill>
              </a:defRPr>
            </a:lvl3pPr>
            <a:lvl4pPr marL="0" indent="0">
              <a:lnSpc>
                <a:spcPct val="111000"/>
              </a:lnSpc>
              <a:spcBef>
                <a:spcPts val="0"/>
              </a:spcBef>
              <a:spcAft>
                <a:spcPts val="300"/>
              </a:spcAft>
              <a:buNone/>
              <a:tabLst>
                <a:tab pos="432000" algn="l"/>
              </a:tabLst>
              <a:defRPr sz="1400" b="0" baseline="0">
                <a:solidFill>
                  <a:schemeClr val="bg1">
                    <a:lumMod val="50000"/>
                  </a:schemeClr>
                </a:solidFill>
              </a:defRPr>
            </a:lvl4pPr>
            <a:lvl5pPr marL="0" indent="0">
              <a:lnSpc>
                <a:spcPct val="111000"/>
              </a:lnSpc>
              <a:spcBef>
                <a:spcPts val="0"/>
              </a:spcBef>
              <a:spcAft>
                <a:spcPts val="300"/>
              </a:spcAft>
              <a:buNone/>
              <a:tabLst>
                <a:tab pos="432000" algn="l"/>
              </a:tabLst>
              <a:defRPr sz="1400" b="0" baseline="0">
                <a:solidFill>
                  <a:schemeClr val="bg1">
                    <a:lumMod val="50000"/>
                  </a:schemeClr>
                </a:solidFill>
              </a:defRPr>
            </a:lvl5pPr>
            <a:lvl6pPr marL="0" indent="0">
              <a:lnSpc>
                <a:spcPct val="111000"/>
              </a:lnSpc>
              <a:spcBef>
                <a:spcPts val="0"/>
              </a:spcBef>
              <a:spcAft>
                <a:spcPts val="300"/>
              </a:spcAft>
              <a:buNone/>
              <a:tabLst>
                <a:tab pos="432000" algn="l"/>
              </a:tabLst>
              <a:defRPr sz="1400" b="0" baseline="0">
                <a:solidFill>
                  <a:schemeClr val="bg1">
                    <a:lumMod val="50000"/>
                  </a:schemeClr>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1" name="Vertikaler Textplatzhalter 2">
            <a:extLst>
              <a:ext uri="{FF2B5EF4-FFF2-40B4-BE49-F238E27FC236}">
                <a16:creationId xmlns:a16="http://schemas.microsoft.com/office/drawing/2014/main" id="{311ECFEC-7A1C-4CD7-BA8C-3817F35A382D}"/>
              </a:ext>
            </a:extLst>
          </p:cNvPr>
          <p:cNvSpPr>
            <a:spLocks noGrp="1"/>
          </p:cNvSpPr>
          <p:nvPr>
            <p:ph type="body" orient="vert" idx="11" hasCustomPrompt="1"/>
          </p:nvPr>
        </p:nvSpPr>
        <p:spPr>
          <a:xfrm>
            <a:off x="950193"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bg1">
                    <a:lumMod val="50000"/>
                  </a:schemeClr>
                </a:solidFill>
              </a:defRPr>
            </a:lvl2pPr>
            <a:lvl3pPr marL="0" indent="0">
              <a:lnSpc>
                <a:spcPct val="111000"/>
              </a:lnSpc>
              <a:spcBef>
                <a:spcPts val="0"/>
              </a:spcBef>
              <a:spcAft>
                <a:spcPts val="300"/>
              </a:spcAft>
              <a:buNone/>
              <a:tabLst>
                <a:tab pos="432000" algn="l"/>
              </a:tabLst>
              <a:defRPr sz="1400" b="0" baseline="0">
                <a:solidFill>
                  <a:schemeClr val="bg1">
                    <a:lumMod val="50000"/>
                  </a:schemeClr>
                </a:solidFill>
              </a:defRPr>
            </a:lvl3pPr>
            <a:lvl4pPr marL="0" indent="0">
              <a:lnSpc>
                <a:spcPct val="111000"/>
              </a:lnSpc>
              <a:spcBef>
                <a:spcPts val="0"/>
              </a:spcBef>
              <a:spcAft>
                <a:spcPts val="300"/>
              </a:spcAft>
              <a:buNone/>
              <a:tabLst>
                <a:tab pos="432000" algn="l"/>
              </a:tabLst>
              <a:defRPr sz="1400" b="0" baseline="0">
                <a:solidFill>
                  <a:schemeClr val="bg1">
                    <a:lumMod val="50000"/>
                  </a:schemeClr>
                </a:solidFill>
              </a:defRPr>
            </a:lvl4pPr>
            <a:lvl5pPr marL="0" indent="0">
              <a:lnSpc>
                <a:spcPct val="111000"/>
              </a:lnSpc>
              <a:spcBef>
                <a:spcPts val="0"/>
              </a:spcBef>
              <a:spcAft>
                <a:spcPts val="300"/>
              </a:spcAft>
              <a:buNone/>
              <a:tabLst>
                <a:tab pos="432000" algn="l"/>
              </a:tabLst>
              <a:defRPr sz="1400" b="0" baseline="0">
                <a:solidFill>
                  <a:schemeClr val="bg1">
                    <a:lumMod val="50000"/>
                  </a:schemeClr>
                </a:solidFill>
              </a:defRPr>
            </a:lvl5pPr>
            <a:lvl6pPr marL="0" indent="0">
              <a:lnSpc>
                <a:spcPct val="111000"/>
              </a:lnSpc>
              <a:spcBef>
                <a:spcPts val="0"/>
              </a:spcBef>
              <a:spcAft>
                <a:spcPts val="300"/>
              </a:spcAft>
              <a:buNone/>
              <a:tabLst>
                <a:tab pos="432000" algn="l"/>
              </a:tabLst>
              <a:defRPr sz="1400" b="0" baseline="0">
                <a:solidFill>
                  <a:schemeClr val="bg1">
                    <a:lumMod val="50000"/>
                  </a:schemeClr>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2" name="Vertikaler Textplatzhalter 2">
            <a:extLst>
              <a:ext uri="{FF2B5EF4-FFF2-40B4-BE49-F238E27FC236}">
                <a16:creationId xmlns:a16="http://schemas.microsoft.com/office/drawing/2014/main" id="{B3B7E40C-7B0F-4D2E-81D1-BB0398A8629C}"/>
              </a:ext>
            </a:extLst>
          </p:cNvPr>
          <p:cNvSpPr>
            <a:spLocks noGrp="1"/>
          </p:cNvSpPr>
          <p:nvPr>
            <p:ph type="body" orient="vert" idx="12" hasCustomPrompt="1"/>
          </p:nvPr>
        </p:nvSpPr>
        <p:spPr>
          <a:xfrm>
            <a:off x="4118036"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bg1">
                    <a:lumMod val="50000"/>
                  </a:schemeClr>
                </a:solidFill>
              </a:defRPr>
            </a:lvl2pPr>
            <a:lvl3pPr marL="0" indent="0">
              <a:lnSpc>
                <a:spcPct val="111000"/>
              </a:lnSpc>
              <a:spcBef>
                <a:spcPts val="0"/>
              </a:spcBef>
              <a:spcAft>
                <a:spcPts val="300"/>
              </a:spcAft>
              <a:buNone/>
              <a:tabLst>
                <a:tab pos="432000" algn="l"/>
              </a:tabLst>
              <a:defRPr sz="1400" b="0" baseline="0">
                <a:solidFill>
                  <a:schemeClr val="bg1">
                    <a:lumMod val="50000"/>
                  </a:schemeClr>
                </a:solidFill>
              </a:defRPr>
            </a:lvl3pPr>
            <a:lvl4pPr marL="0" indent="0">
              <a:lnSpc>
                <a:spcPct val="111000"/>
              </a:lnSpc>
              <a:spcBef>
                <a:spcPts val="0"/>
              </a:spcBef>
              <a:spcAft>
                <a:spcPts val="300"/>
              </a:spcAft>
              <a:buNone/>
              <a:tabLst>
                <a:tab pos="432000" algn="l"/>
              </a:tabLst>
              <a:defRPr sz="1400" b="0" baseline="0">
                <a:solidFill>
                  <a:schemeClr val="bg1">
                    <a:lumMod val="50000"/>
                  </a:schemeClr>
                </a:solidFill>
              </a:defRPr>
            </a:lvl4pPr>
            <a:lvl5pPr marL="0" indent="0">
              <a:lnSpc>
                <a:spcPct val="111000"/>
              </a:lnSpc>
              <a:spcBef>
                <a:spcPts val="0"/>
              </a:spcBef>
              <a:spcAft>
                <a:spcPts val="300"/>
              </a:spcAft>
              <a:buNone/>
              <a:tabLst>
                <a:tab pos="432000" algn="l"/>
              </a:tabLst>
              <a:defRPr sz="1400" b="0" baseline="0">
                <a:solidFill>
                  <a:schemeClr val="bg1">
                    <a:lumMod val="50000"/>
                  </a:schemeClr>
                </a:solidFill>
              </a:defRPr>
            </a:lvl5pPr>
            <a:lvl6pPr marL="0" indent="0">
              <a:lnSpc>
                <a:spcPct val="111000"/>
              </a:lnSpc>
              <a:spcBef>
                <a:spcPts val="0"/>
              </a:spcBef>
              <a:spcAft>
                <a:spcPts val="300"/>
              </a:spcAft>
              <a:buNone/>
              <a:tabLst>
                <a:tab pos="432000" algn="l"/>
              </a:tabLst>
              <a:defRPr sz="1400" b="0" baseline="0">
                <a:solidFill>
                  <a:schemeClr val="bg1">
                    <a:lumMod val="50000"/>
                  </a:schemeClr>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3" name="Vertikaler Textplatzhalter 2">
            <a:extLst>
              <a:ext uri="{FF2B5EF4-FFF2-40B4-BE49-F238E27FC236}">
                <a16:creationId xmlns:a16="http://schemas.microsoft.com/office/drawing/2014/main" id="{938B10BC-2804-4B18-9B67-EB30A5D754D1}"/>
              </a:ext>
            </a:extLst>
          </p:cNvPr>
          <p:cNvSpPr>
            <a:spLocks noGrp="1"/>
          </p:cNvSpPr>
          <p:nvPr>
            <p:ph type="body" orient="vert" idx="13" hasCustomPrompt="1"/>
          </p:nvPr>
        </p:nvSpPr>
        <p:spPr>
          <a:xfrm>
            <a:off x="7283946"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bg1">
                    <a:lumMod val="50000"/>
                  </a:schemeClr>
                </a:solidFill>
              </a:defRPr>
            </a:lvl2pPr>
            <a:lvl3pPr marL="0" indent="0">
              <a:lnSpc>
                <a:spcPct val="111000"/>
              </a:lnSpc>
              <a:spcBef>
                <a:spcPts val="0"/>
              </a:spcBef>
              <a:spcAft>
                <a:spcPts val="300"/>
              </a:spcAft>
              <a:buNone/>
              <a:tabLst>
                <a:tab pos="432000" algn="l"/>
              </a:tabLst>
              <a:defRPr sz="1400" b="0" baseline="0">
                <a:solidFill>
                  <a:schemeClr val="bg1">
                    <a:lumMod val="50000"/>
                  </a:schemeClr>
                </a:solidFill>
              </a:defRPr>
            </a:lvl3pPr>
            <a:lvl4pPr marL="0" indent="0">
              <a:lnSpc>
                <a:spcPct val="111000"/>
              </a:lnSpc>
              <a:spcBef>
                <a:spcPts val="0"/>
              </a:spcBef>
              <a:spcAft>
                <a:spcPts val="300"/>
              </a:spcAft>
              <a:buNone/>
              <a:tabLst>
                <a:tab pos="432000" algn="l"/>
              </a:tabLst>
              <a:defRPr sz="1400" b="0" baseline="0">
                <a:solidFill>
                  <a:schemeClr val="bg1">
                    <a:lumMod val="50000"/>
                  </a:schemeClr>
                </a:solidFill>
              </a:defRPr>
            </a:lvl4pPr>
            <a:lvl5pPr marL="0" indent="0">
              <a:lnSpc>
                <a:spcPct val="111000"/>
              </a:lnSpc>
              <a:spcBef>
                <a:spcPts val="0"/>
              </a:spcBef>
              <a:spcAft>
                <a:spcPts val="300"/>
              </a:spcAft>
              <a:buNone/>
              <a:tabLst>
                <a:tab pos="432000" algn="l"/>
              </a:tabLst>
              <a:defRPr sz="1400" b="0" baseline="0">
                <a:solidFill>
                  <a:schemeClr val="bg1">
                    <a:lumMod val="50000"/>
                  </a:schemeClr>
                </a:solidFill>
              </a:defRPr>
            </a:lvl5pPr>
            <a:lvl6pPr marL="0" indent="0">
              <a:lnSpc>
                <a:spcPct val="111000"/>
              </a:lnSpc>
              <a:spcBef>
                <a:spcPts val="0"/>
              </a:spcBef>
              <a:spcAft>
                <a:spcPts val="300"/>
              </a:spcAft>
              <a:buNone/>
              <a:tabLst>
                <a:tab pos="432000" algn="l"/>
              </a:tabLst>
              <a:defRPr sz="1400" b="0" baseline="0">
                <a:solidFill>
                  <a:schemeClr val="bg1">
                    <a:lumMod val="50000"/>
                  </a:schemeClr>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4" name="Vertikaler Textplatzhalter 2">
            <a:extLst>
              <a:ext uri="{FF2B5EF4-FFF2-40B4-BE49-F238E27FC236}">
                <a16:creationId xmlns:a16="http://schemas.microsoft.com/office/drawing/2014/main" id="{1E0C0EC5-9E94-4222-A905-62589A1F5D40}"/>
              </a:ext>
            </a:extLst>
          </p:cNvPr>
          <p:cNvSpPr>
            <a:spLocks noGrp="1"/>
          </p:cNvSpPr>
          <p:nvPr>
            <p:ph type="body" orient="vert" idx="14" hasCustomPrompt="1"/>
          </p:nvPr>
        </p:nvSpPr>
        <p:spPr>
          <a:xfrm>
            <a:off x="950198" y="5872593"/>
            <a:ext cx="11536249" cy="931443"/>
          </a:xfrm>
        </p:spPr>
        <p:txBody>
          <a:bodyPr vert="horz"/>
          <a:lstStyle>
            <a:lvl1pPr>
              <a:lnSpc>
                <a:spcPct val="111000"/>
              </a:lnSpc>
              <a:spcAft>
                <a:spcPts val="283"/>
              </a:spcAft>
              <a:defRPr sz="900" b="1" baseline="0">
                <a:solidFill>
                  <a:schemeClr val="bg1">
                    <a:lumMod val="50000"/>
                  </a:schemeClr>
                </a:solidFill>
              </a:defRPr>
            </a:lvl1pPr>
            <a:lvl2pPr marL="0" indent="0">
              <a:lnSpc>
                <a:spcPct val="111000"/>
              </a:lnSpc>
              <a:spcBef>
                <a:spcPts val="0"/>
              </a:spcBef>
              <a:spcAft>
                <a:spcPts val="300"/>
              </a:spcAft>
              <a:buFont typeface="Arial" panose="020B0604020202020204" pitchFamily="34" charset="0"/>
              <a:buNone/>
              <a:defRPr sz="900" b="0" baseline="0">
                <a:solidFill>
                  <a:schemeClr val="bg1">
                    <a:lumMod val="50000"/>
                  </a:schemeClr>
                </a:solidFill>
              </a:defRPr>
            </a:lvl2pPr>
            <a:lvl3pPr marL="0" indent="0">
              <a:lnSpc>
                <a:spcPct val="111000"/>
              </a:lnSpc>
              <a:spcBef>
                <a:spcPts val="0"/>
              </a:spcBef>
              <a:spcAft>
                <a:spcPts val="300"/>
              </a:spcAft>
              <a:buNone/>
              <a:defRPr sz="900" b="0" baseline="0">
                <a:solidFill>
                  <a:schemeClr val="bg1">
                    <a:lumMod val="50000"/>
                  </a:schemeClr>
                </a:solidFill>
              </a:defRPr>
            </a:lvl3pPr>
            <a:lvl4pPr marL="0" indent="0">
              <a:lnSpc>
                <a:spcPct val="111000"/>
              </a:lnSpc>
              <a:spcBef>
                <a:spcPts val="0"/>
              </a:spcBef>
              <a:spcAft>
                <a:spcPts val="300"/>
              </a:spcAft>
              <a:buNone/>
              <a:defRPr sz="900" b="0" baseline="0">
                <a:solidFill>
                  <a:schemeClr val="bg1">
                    <a:lumMod val="50000"/>
                  </a:schemeClr>
                </a:solidFill>
              </a:defRPr>
            </a:lvl4pPr>
            <a:lvl5pPr marL="0" indent="0">
              <a:lnSpc>
                <a:spcPct val="111000"/>
              </a:lnSpc>
              <a:spcBef>
                <a:spcPts val="0"/>
              </a:spcBef>
              <a:spcAft>
                <a:spcPts val="300"/>
              </a:spcAft>
              <a:buNone/>
              <a:defRPr sz="900" b="0" baseline="0">
                <a:solidFill>
                  <a:schemeClr val="bg1">
                    <a:lumMod val="50000"/>
                  </a:schemeClr>
                </a:solidFill>
              </a:defRPr>
            </a:lvl5pPr>
            <a:lvl6pPr marL="0" indent="0">
              <a:lnSpc>
                <a:spcPct val="111000"/>
              </a:lnSpc>
              <a:spcBef>
                <a:spcPts val="0"/>
              </a:spcBef>
              <a:spcAft>
                <a:spcPts val="300"/>
              </a:spcAft>
              <a:buNone/>
              <a:defRPr sz="900" b="0" baseline="0">
                <a:solidFill>
                  <a:schemeClr val="bg1">
                    <a:lumMod val="50000"/>
                  </a:schemeClr>
                </a:solidFill>
              </a:defRPr>
            </a:lvl6pPr>
            <a:lvl7pPr marL="0" indent="0">
              <a:lnSpc>
                <a:spcPct val="111000"/>
              </a:lnSpc>
              <a:spcBef>
                <a:spcPts val="0"/>
              </a:spcBef>
              <a:spcAft>
                <a:spcPts val="300"/>
              </a:spcAft>
              <a:buNone/>
              <a:defRPr sz="900" b="0" baseline="0">
                <a:solidFill>
                  <a:schemeClr val="bg1">
                    <a:lumMod val="50000"/>
                  </a:schemeClr>
                </a:solidFill>
              </a:defRPr>
            </a:lvl7pPr>
            <a:lvl8pPr marL="0" indent="0">
              <a:lnSpc>
                <a:spcPct val="111000"/>
              </a:lnSpc>
              <a:spcBef>
                <a:spcPts val="0"/>
              </a:spcBef>
              <a:spcAft>
                <a:spcPts val="300"/>
              </a:spcAft>
              <a:buNone/>
              <a:defRPr sz="900" b="0" baseline="0">
                <a:solidFill>
                  <a:schemeClr val="bg1">
                    <a:lumMod val="50000"/>
                  </a:schemeClr>
                </a:solidFill>
              </a:defRPr>
            </a:lvl8pPr>
            <a:lvl9pPr marL="0" indent="0">
              <a:lnSpc>
                <a:spcPct val="111000"/>
              </a:lnSpc>
              <a:spcBef>
                <a:spcPts val="0"/>
              </a:spcBef>
              <a:spcAft>
                <a:spcPts val="300"/>
              </a:spcAft>
              <a:buNone/>
              <a:defRPr sz="900" b="0" baseline="0">
                <a:solidFill>
                  <a:schemeClr val="bg1">
                    <a:lumMod val="50000"/>
                  </a:schemeClr>
                </a:solidFill>
              </a:defRPr>
            </a:lvl9pPr>
          </a:lstStyle>
          <a:p>
            <a:pPr lvl="0"/>
            <a:r>
              <a:rPr lang="de-DE"/>
              <a:t>Disclaimer auf erste Ebene &gt;&gt; für Text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F1ABFE49-1208-4A7B-A1E8-F04A5B577EE5}"/>
              </a:ext>
            </a:extLst>
          </p:cNvPr>
          <p:cNvSpPr>
            <a:spLocks noGrp="1"/>
          </p:cNvSpPr>
          <p:nvPr>
            <p:ph type="ftr" sz="quarter" idx="15"/>
          </p:nvPr>
        </p:nvSpPr>
        <p:spPr/>
        <p:txBody>
          <a:bodyPr/>
          <a:lstStyle/>
          <a:p>
            <a:r>
              <a:rPr lang="de-DE"/>
              <a:t>Quelle/Fußnote/“Kleingedrucktes“</a:t>
            </a:r>
          </a:p>
        </p:txBody>
      </p:sp>
      <p:sp>
        <p:nvSpPr>
          <p:cNvPr id="15" name="Vertikaler Textplatzhalter 2">
            <a:extLst>
              <a:ext uri="{FF2B5EF4-FFF2-40B4-BE49-F238E27FC236}">
                <a16:creationId xmlns:a16="http://schemas.microsoft.com/office/drawing/2014/main" id="{EB4AE4EC-9AC1-474C-B701-8B512B79EDCF}"/>
              </a:ext>
            </a:extLst>
          </p:cNvPr>
          <p:cNvSpPr>
            <a:spLocks noGrp="1"/>
          </p:cNvSpPr>
          <p:nvPr>
            <p:ph type="body" orient="vert" idx="17" hasCustomPrompt="1"/>
          </p:nvPr>
        </p:nvSpPr>
        <p:spPr>
          <a:xfrm>
            <a:off x="4116387" y="1357313"/>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bg1">
                    <a:lumMod val="50000"/>
                  </a:schemeClr>
                </a:solidFill>
              </a:defRPr>
            </a:lvl2pPr>
            <a:lvl3pPr marL="0" indent="0">
              <a:lnSpc>
                <a:spcPct val="111000"/>
              </a:lnSpc>
              <a:spcBef>
                <a:spcPts val="0"/>
              </a:spcBef>
              <a:spcAft>
                <a:spcPts val="300"/>
              </a:spcAft>
              <a:buNone/>
              <a:tabLst>
                <a:tab pos="432000" algn="l"/>
              </a:tabLst>
              <a:defRPr sz="1400" b="0" baseline="0">
                <a:solidFill>
                  <a:schemeClr val="bg1">
                    <a:lumMod val="50000"/>
                  </a:schemeClr>
                </a:solidFill>
              </a:defRPr>
            </a:lvl3pPr>
            <a:lvl4pPr marL="0" indent="0">
              <a:lnSpc>
                <a:spcPct val="111000"/>
              </a:lnSpc>
              <a:spcBef>
                <a:spcPts val="0"/>
              </a:spcBef>
              <a:spcAft>
                <a:spcPts val="300"/>
              </a:spcAft>
              <a:buNone/>
              <a:tabLst>
                <a:tab pos="432000" algn="l"/>
              </a:tabLst>
              <a:defRPr sz="1400" b="0" baseline="0">
                <a:solidFill>
                  <a:schemeClr val="bg1">
                    <a:lumMod val="50000"/>
                  </a:schemeClr>
                </a:solidFill>
              </a:defRPr>
            </a:lvl4pPr>
            <a:lvl5pPr marL="0" indent="0">
              <a:lnSpc>
                <a:spcPct val="111000"/>
              </a:lnSpc>
              <a:spcBef>
                <a:spcPts val="0"/>
              </a:spcBef>
              <a:spcAft>
                <a:spcPts val="300"/>
              </a:spcAft>
              <a:buNone/>
              <a:tabLst>
                <a:tab pos="432000" algn="l"/>
              </a:tabLst>
              <a:defRPr sz="1400" b="0" baseline="0">
                <a:solidFill>
                  <a:schemeClr val="bg1">
                    <a:lumMod val="50000"/>
                  </a:schemeClr>
                </a:solidFill>
              </a:defRPr>
            </a:lvl5pPr>
            <a:lvl6pPr marL="0" indent="0">
              <a:lnSpc>
                <a:spcPct val="111000"/>
              </a:lnSpc>
              <a:spcBef>
                <a:spcPts val="0"/>
              </a:spcBef>
              <a:spcAft>
                <a:spcPts val="300"/>
              </a:spcAft>
              <a:buNone/>
              <a:tabLst>
                <a:tab pos="432000" algn="l"/>
              </a:tabLst>
              <a:defRPr sz="1400" b="0" baseline="0">
                <a:solidFill>
                  <a:schemeClr val="bg1">
                    <a:lumMod val="50000"/>
                  </a:schemeClr>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6" name="Vertikaler Textplatzhalter 2">
            <a:extLst>
              <a:ext uri="{FF2B5EF4-FFF2-40B4-BE49-F238E27FC236}">
                <a16:creationId xmlns:a16="http://schemas.microsoft.com/office/drawing/2014/main" id="{85AA7ECA-2F08-4A3E-9BDD-B92FF42BCE9E}"/>
              </a:ext>
            </a:extLst>
          </p:cNvPr>
          <p:cNvSpPr>
            <a:spLocks noGrp="1"/>
          </p:cNvSpPr>
          <p:nvPr>
            <p:ph type="body" orient="vert" idx="18"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2011684545"/>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pos="2414">
          <p15:clr>
            <a:srgbClr val="FBAE40"/>
          </p15:clr>
        </p15:guide>
        <p15:guide id="8" pos="2593">
          <p15:clr>
            <a:srgbClr val="FBAE40"/>
          </p15:clr>
        </p15:guide>
        <p15:guide id="9" pos="4409">
          <p15:clr>
            <a:srgbClr val="FBAE40"/>
          </p15:clr>
        </p15:guide>
        <p15:guide id="10" pos="4588">
          <p15:clr>
            <a:srgbClr val="FBAE40"/>
          </p15:clr>
        </p15:guide>
        <p15:guide id="11" pos="6404">
          <p15:clr>
            <a:srgbClr val="FBAE40"/>
          </p15:clr>
        </p15:guide>
        <p15:guide id="12" orient="horz" pos="3699">
          <p15:clr>
            <a:srgbClr val="FBAE40"/>
          </p15:clr>
        </p15:guide>
        <p15:guide id="13" orient="horz" pos="3249">
          <p15:clr>
            <a:srgbClr val="FBAE40"/>
          </p15:clr>
        </p15:guide>
        <p15:guide id="14" orient="horz" pos="2267">
          <p15:clr>
            <a:srgbClr val="FBAE40"/>
          </p15:clr>
        </p15:guide>
        <p15:guide id="15" orient="horz" pos="2126">
          <p15:clr>
            <a:srgbClr val="FBAE40"/>
          </p15:clr>
        </p15:guide>
        <p15:guide id="16" orient="horz" pos="603">
          <p15:clr>
            <a:srgbClr val="FBAE40"/>
          </p15:clr>
        </p15:guide>
        <p15:guide id="17" orient="horz" pos="78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Nur Headline">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3244F8AE-6011-4F1B-ABA6-D9DA6BA86330}"/>
              </a:ext>
            </a:extLst>
          </p:cNvPr>
          <p:cNvSpPr>
            <a:spLocks noGrp="1"/>
          </p:cNvSpPr>
          <p:nvPr>
            <p:ph type="ftr" sz="quarter" idx="12"/>
          </p:nvPr>
        </p:nvSpPr>
        <p:spPr/>
        <p:txBody>
          <a:bodyPr/>
          <a:lstStyle/>
          <a:p>
            <a:r>
              <a:rPr lang="de-DE"/>
              <a:t>Quelle/Fußnote/“Kleingedrucktes“</a:t>
            </a:r>
          </a:p>
        </p:txBody>
      </p:sp>
      <p:sp>
        <p:nvSpPr>
          <p:cNvPr id="6" name="Vertikaler Textplatzhalter 2">
            <a:extLst>
              <a:ext uri="{FF2B5EF4-FFF2-40B4-BE49-F238E27FC236}">
                <a16:creationId xmlns:a16="http://schemas.microsoft.com/office/drawing/2014/main" id="{40776388-C6EC-4EB7-9FF6-C0441681404A}"/>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3209992924"/>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12" name="Vertikaler Textplatzhalter 2">
            <a:extLst>
              <a:ext uri="{FF2B5EF4-FFF2-40B4-BE49-F238E27FC236}">
                <a16:creationId xmlns:a16="http://schemas.microsoft.com/office/drawing/2014/main" id="{7B64E7B1-DE7D-49DC-87F4-28E3105F9E09}"/>
              </a:ext>
            </a:extLst>
          </p:cNvPr>
          <p:cNvSpPr>
            <a:spLocks noGrp="1"/>
          </p:cNvSpPr>
          <p:nvPr>
            <p:ph type="body" orient="vert" idx="13" hasCustomPrompt="1"/>
          </p:nvPr>
        </p:nvSpPr>
        <p:spPr>
          <a:xfrm>
            <a:off x="949751" y="370469"/>
            <a:ext cx="8006400" cy="1554162"/>
          </a:xfrm>
        </p:spPr>
        <p:txBody>
          <a:bodyPr vert="horz" anchor="b" anchorCtr="0"/>
          <a:lstStyle>
            <a:lvl1pPr>
              <a:lnSpc>
                <a:spcPct val="92000"/>
              </a:lnSpc>
              <a:spcAft>
                <a:spcPts val="0"/>
              </a:spcAft>
              <a:defRPr sz="2600" b="1" spc="50" baseline="0">
                <a:solidFill>
                  <a:schemeClr val="accent1"/>
                </a:solidFill>
              </a:defRPr>
            </a:lvl1pPr>
            <a:lvl2pPr>
              <a:lnSpc>
                <a:spcPct val="93000"/>
              </a:lnSpc>
              <a:defRPr sz="2600" b="0" spc="50" baseline="0">
                <a:solidFill>
                  <a:schemeClr val="accent1"/>
                </a:solidFill>
              </a:defRPr>
            </a:lvl2pPr>
            <a:lvl3pPr marL="0" indent="0">
              <a:spcBef>
                <a:spcPts val="0"/>
              </a:spcBef>
              <a:buFont typeface="Arial" panose="020B0604020202020204" pitchFamily="34" charset="0"/>
              <a:buNone/>
              <a:defRPr sz="1150" spc="30" baseline="0">
                <a:solidFill>
                  <a:schemeClr val="bg1">
                    <a:lumMod val="50000"/>
                  </a:schemeClr>
                </a:solidFill>
              </a:defRPr>
            </a:lvl3pPr>
            <a:lvl4pPr marL="0" indent="0">
              <a:spcBef>
                <a:spcPts val="0"/>
              </a:spcBef>
              <a:buFont typeface="Arial" panose="020B0604020202020204" pitchFamily="34" charset="0"/>
              <a:buNone/>
              <a:defRPr sz="1150" spc="30" baseline="0">
                <a:solidFill>
                  <a:schemeClr val="bg1">
                    <a:lumMod val="50000"/>
                  </a:schemeClr>
                </a:solidFill>
              </a:defRPr>
            </a:lvl4pPr>
            <a:lvl5pPr marL="0" indent="0">
              <a:spcBef>
                <a:spcPts val="0"/>
              </a:spcBef>
              <a:buFont typeface="Arial" panose="020B0604020202020204" pitchFamily="34" charset="0"/>
              <a:buNone/>
              <a:defRPr sz="1150" spc="30" baseline="0">
                <a:solidFill>
                  <a:schemeClr val="bg1">
                    <a:lumMod val="50000"/>
                  </a:schemeClr>
                </a:solidFill>
              </a:defRPr>
            </a:lvl5pPr>
            <a:lvl6pPr marL="0" indent="0">
              <a:spcBef>
                <a:spcPts val="0"/>
              </a:spcBef>
              <a:buFont typeface="Arial" panose="020B0604020202020204" pitchFamily="34" charset="0"/>
              <a:buNone/>
              <a:defRPr sz="1150" spc="30" baseline="0">
                <a:solidFill>
                  <a:schemeClr val="bg1">
                    <a:lumMod val="50000"/>
                  </a:schemeClr>
                </a:solidFill>
              </a:defRPr>
            </a:lvl6pPr>
            <a:lvl7pPr marL="0" indent="0">
              <a:spcBef>
                <a:spcPts val="0"/>
              </a:spcBef>
              <a:buFont typeface="Arial" panose="020B0604020202020204" pitchFamily="34" charset="0"/>
              <a:buNone/>
              <a:defRPr sz="1150" spc="30" baseline="0">
                <a:solidFill>
                  <a:schemeClr val="bg1">
                    <a:lumMod val="50000"/>
                  </a:schemeClr>
                </a:solidFill>
              </a:defRPr>
            </a:lvl7pPr>
            <a:lvl8pPr marL="0" indent="0">
              <a:spcBef>
                <a:spcPts val="0"/>
              </a:spcBef>
              <a:buFont typeface="Arial" panose="020B0604020202020204" pitchFamily="34" charset="0"/>
              <a:buNone/>
              <a:defRPr sz="1150" spc="30" baseline="0">
                <a:solidFill>
                  <a:schemeClr val="bg1">
                    <a:lumMod val="50000"/>
                  </a:schemeClr>
                </a:solidFill>
              </a:defRPr>
            </a:lvl8pPr>
            <a:lvl9pPr marL="0" indent="0">
              <a:spcBef>
                <a:spcPts val="0"/>
              </a:spcBef>
              <a:buFont typeface="Arial" panose="020B0604020202020204" pitchFamily="34" charset="0"/>
              <a:buNone/>
              <a:defRPr sz="1150" spc="30" baseline="0">
                <a:solidFill>
                  <a:schemeClr val="bg1">
                    <a:lumMod val="50000"/>
                  </a:schemeClr>
                </a:solidFill>
              </a:defRPr>
            </a:lvl9pPr>
          </a:lstStyle>
          <a:p>
            <a:pPr lvl="0"/>
            <a:r>
              <a:rPr lang="de-DE"/>
              <a:t>Titel auf erste Ebene &gt;&gt; für Untertitel und Subheadline &gt;&gt; Menü &gt; Start &gt; Absatz &gt; Listenebene erhöhen</a:t>
            </a:r>
          </a:p>
          <a:p>
            <a:pPr lvl="1"/>
            <a:r>
              <a:rPr lang="de-DE"/>
              <a:t>Zweite Ebene</a:t>
            </a:r>
          </a:p>
          <a:p>
            <a:pPr lvl="2"/>
            <a:r>
              <a:rPr lang="de-DE"/>
              <a:t>Dritte Ebene</a:t>
            </a:r>
          </a:p>
        </p:txBody>
      </p:sp>
      <p:sp>
        <p:nvSpPr>
          <p:cNvPr id="3" name="Bildplatzhalter 2">
            <a:extLst>
              <a:ext uri="{FF2B5EF4-FFF2-40B4-BE49-F238E27FC236}">
                <a16:creationId xmlns:a16="http://schemas.microsoft.com/office/drawing/2014/main" id="{8A11335A-A641-4A57-97AF-8F2A44403776}"/>
              </a:ext>
            </a:extLst>
          </p:cNvPr>
          <p:cNvSpPr>
            <a:spLocks noGrp="1"/>
          </p:cNvSpPr>
          <p:nvPr>
            <p:ph type="pic" sz="quarter" idx="14" hasCustomPrompt="1"/>
          </p:nvPr>
        </p:nvSpPr>
        <p:spPr>
          <a:xfrm>
            <a:off x="949749" y="2212506"/>
            <a:ext cx="2714833" cy="2160000"/>
          </a:xfrm>
          <a:solidFill>
            <a:schemeClr val="bg1">
              <a:lumMod val="95000"/>
            </a:schemeClr>
          </a:solidFill>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1BB7EE89-5519-4AA1-8D3A-8E866462EB15}"/>
              </a:ext>
            </a:extLst>
          </p:cNvPr>
          <p:cNvSpPr>
            <a:spLocks noGrp="1"/>
          </p:cNvSpPr>
          <p:nvPr>
            <p:ph type="pic" sz="quarter" idx="16" hasCustomPrompt="1"/>
          </p:nvPr>
        </p:nvSpPr>
        <p:spPr>
          <a:xfrm>
            <a:off x="3891263" y="2212506"/>
            <a:ext cx="2714833" cy="2160000"/>
          </a:xfrm>
          <a:solidFill>
            <a:schemeClr val="bg1">
              <a:lumMod val="95000"/>
            </a:schemeClr>
          </a:solidFill>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FB7D70A9-0370-4B5F-8680-E544BAAC46EE}"/>
              </a:ext>
            </a:extLst>
          </p:cNvPr>
          <p:cNvSpPr>
            <a:spLocks noGrp="1"/>
          </p:cNvSpPr>
          <p:nvPr>
            <p:ph type="pic" sz="quarter" idx="17" hasCustomPrompt="1"/>
          </p:nvPr>
        </p:nvSpPr>
        <p:spPr>
          <a:xfrm>
            <a:off x="6830538" y="2212506"/>
            <a:ext cx="5655902" cy="4500000"/>
          </a:xfrm>
          <a:solidFill>
            <a:schemeClr val="bg1">
              <a:lumMod val="95000"/>
            </a:schemeClr>
          </a:solidFill>
        </p:spPr>
        <p:txBody>
          <a:bodyPr/>
          <a:lstStyle>
            <a:lvl1pPr algn="ctr">
              <a:defRPr/>
            </a:lvl1pPr>
          </a:lstStyle>
          <a:p>
            <a:br>
              <a:rPr lang="de-DE"/>
            </a:br>
            <a:br>
              <a:rPr lang="de-DE"/>
            </a:br>
            <a:br>
              <a:rPr lang="de-DE"/>
            </a:br>
            <a:br>
              <a:rPr lang="de-DE"/>
            </a:br>
            <a:r>
              <a:rPr lang="de-DE"/>
              <a:t>Bild einfügen</a:t>
            </a:r>
          </a:p>
        </p:txBody>
      </p:sp>
      <p:sp>
        <p:nvSpPr>
          <p:cNvPr id="15" name="Bildplatzhalter 2">
            <a:extLst>
              <a:ext uri="{FF2B5EF4-FFF2-40B4-BE49-F238E27FC236}">
                <a16:creationId xmlns:a16="http://schemas.microsoft.com/office/drawing/2014/main" id="{452BF3BC-FA04-4DB1-8727-820A46BF8FD6}"/>
              </a:ext>
            </a:extLst>
          </p:cNvPr>
          <p:cNvSpPr>
            <a:spLocks noGrp="1"/>
          </p:cNvSpPr>
          <p:nvPr>
            <p:ph type="pic" sz="quarter" idx="18" hasCustomPrompt="1"/>
          </p:nvPr>
        </p:nvSpPr>
        <p:spPr>
          <a:xfrm>
            <a:off x="949749" y="4552506"/>
            <a:ext cx="5655902" cy="2160000"/>
          </a:xfrm>
          <a:solidFill>
            <a:schemeClr val="bg1">
              <a:lumMod val="95000"/>
            </a:schemeClr>
          </a:solidFill>
        </p:spPr>
        <p:txBody>
          <a:bodyPr/>
          <a:lstStyle>
            <a:lvl1pPr algn="ctr">
              <a:defRPr/>
            </a:lvl1pPr>
          </a:lstStyle>
          <a:p>
            <a:br>
              <a:rPr lang="de-DE"/>
            </a:br>
            <a:r>
              <a:rPr lang="de-DE"/>
              <a:t>Bild einfügen</a:t>
            </a:r>
          </a:p>
        </p:txBody>
      </p:sp>
      <p:sp>
        <p:nvSpPr>
          <p:cNvPr id="10" name="Textfeld 9">
            <a:extLst>
              <a:ext uri="{FF2B5EF4-FFF2-40B4-BE49-F238E27FC236}">
                <a16:creationId xmlns:a16="http://schemas.microsoft.com/office/drawing/2014/main" id="{383709C2-A173-4D63-A372-74B5B68264EF}"/>
              </a:ext>
            </a:extLst>
          </p:cNvPr>
          <p:cNvSpPr txBox="1"/>
          <p:nvPr userDrawn="1"/>
        </p:nvSpPr>
        <p:spPr>
          <a:xfrm>
            <a:off x="949750" y="6862326"/>
            <a:ext cx="1800000" cy="216000"/>
          </a:xfrm>
          <a:prstGeom prst="rect">
            <a:avLst/>
          </a:prstGeom>
          <a:noFill/>
        </p:spPr>
        <p:txBody>
          <a:bodyPr wrap="square" lIns="0" tIns="0" rIns="0" bIns="0" rtlCol="0">
            <a:noAutofit/>
          </a:bodyPr>
          <a:lstStyle/>
          <a:p>
            <a:pPr lvl="0"/>
            <a:r>
              <a:rPr lang="de-DE" sz="1400">
                <a:solidFill>
                  <a:schemeClr val="bg1">
                    <a:lumMod val="50000"/>
                  </a:schemeClr>
                </a:solidFill>
              </a:rPr>
              <a:t>www.dfv-invest.com</a:t>
            </a:r>
          </a:p>
        </p:txBody>
      </p:sp>
      <p:sp>
        <p:nvSpPr>
          <p:cNvPr id="2" name="Fußzeilenplatzhalter 1">
            <a:extLst>
              <a:ext uri="{FF2B5EF4-FFF2-40B4-BE49-F238E27FC236}">
                <a16:creationId xmlns:a16="http://schemas.microsoft.com/office/drawing/2014/main" id="{88E7B3DD-EE7F-434E-A5DE-752318262444}"/>
              </a:ext>
            </a:extLst>
          </p:cNvPr>
          <p:cNvSpPr>
            <a:spLocks noGrp="1"/>
          </p:cNvSpPr>
          <p:nvPr>
            <p:ph type="ftr" sz="quarter" idx="19"/>
          </p:nvPr>
        </p:nvSpPr>
        <p:spPr>
          <a:xfrm>
            <a:off x="945760" y="7920000"/>
            <a:ext cx="9049443" cy="180000"/>
          </a:xfrm>
        </p:spPr>
        <p:txBody>
          <a:bodyPr/>
          <a:lstStyle/>
          <a:p>
            <a:r>
              <a:rPr lang="de-DE"/>
              <a:t>Quelle/Fußnote/“Kleingedrucktes“</a:t>
            </a:r>
          </a:p>
        </p:txBody>
      </p:sp>
      <p:pic>
        <p:nvPicPr>
          <p:cNvPr id="11" name="Logo">
            <a:extLst>
              <a:ext uri="{FF2B5EF4-FFF2-40B4-BE49-F238E27FC236}">
                <a16:creationId xmlns:a16="http://schemas.microsoft.com/office/drawing/2014/main" id="{D93DF03A-F838-460C-8AE2-2753973710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99766" y="844631"/>
            <a:ext cx="1386677" cy="1080000"/>
          </a:xfrm>
          <a:prstGeom prst="rect">
            <a:avLst/>
          </a:prstGeom>
        </p:spPr>
      </p:pic>
    </p:spTree>
    <p:extLst>
      <p:ext uri="{BB962C8B-B14F-4D97-AF65-F5344CB8AC3E}">
        <p14:creationId xmlns:p14="http://schemas.microsoft.com/office/powerpoint/2010/main" val="3724355973"/>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4229">
          <p15:clr>
            <a:srgbClr val="FBAE40"/>
          </p15:clr>
        </p15:guide>
        <p15:guide id="4" orient="horz" pos="1214">
          <p15:clr>
            <a:srgbClr val="FBAE40"/>
          </p15:clr>
        </p15:guide>
        <p15:guide id="5" orient="horz" pos="1394">
          <p15:clr>
            <a:srgbClr val="FBAE40"/>
          </p15:clr>
        </p15:guide>
        <p15:guide id="6" orient="horz" pos="233">
          <p15:clr>
            <a:srgbClr val="FBAE40"/>
          </p15:clr>
        </p15:guide>
        <p15:guide id="7" pos="4163">
          <p15:clr>
            <a:srgbClr val="FBAE40"/>
          </p15:clr>
        </p15:guide>
        <p15:guide id="8" pos="430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10" name="Bildplatzhalter 2">
            <a:extLst>
              <a:ext uri="{FF2B5EF4-FFF2-40B4-BE49-F238E27FC236}">
                <a16:creationId xmlns:a16="http://schemas.microsoft.com/office/drawing/2014/main" id="{D50459D2-A391-4D08-B09E-07F2ACDA73A6}"/>
              </a:ext>
            </a:extLst>
          </p:cNvPr>
          <p:cNvSpPr>
            <a:spLocks noGrp="1"/>
          </p:cNvSpPr>
          <p:nvPr>
            <p:ph type="pic" sz="quarter" idx="17" hasCustomPrompt="1"/>
          </p:nvPr>
        </p:nvSpPr>
        <p:spPr>
          <a:xfrm>
            <a:off x="7057300" y="1357313"/>
            <a:ext cx="5429147" cy="5446712"/>
          </a:xfrm>
        </p:spPr>
        <p:txBody>
          <a:bodyPr/>
          <a:lstStyle>
            <a:lvl1pPr algn="ctr">
              <a:defRPr/>
            </a:lvl1pPr>
          </a:lstStyle>
          <a:p>
            <a:br>
              <a:rPr lang="de-DE"/>
            </a:br>
            <a:br>
              <a:rPr lang="de-DE"/>
            </a:br>
            <a:br>
              <a:rPr lang="de-DE"/>
            </a:br>
            <a:br>
              <a:rPr lang="de-DE"/>
            </a:br>
            <a:br>
              <a:rPr lang="de-DE"/>
            </a:br>
            <a:r>
              <a:rPr lang="de-DE"/>
              <a:t>Bild einfügen</a:t>
            </a:r>
          </a:p>
        </p:txBody>
      </p:sp>
      <p:sp>
        <p:nvSpPr>
          <p:cNvPr id="5" name="Vertikaler Textplatzhalter 2">
            <a:extLst>
              <a:ext uri="{FF2B5EF4-FFF2-40B4-BE49-F238E27FC236}">
                <a16:creationId xmlns:a16="http://schemas.microsoft.com/office/drawing/2014/main" id="{24440C02-3B3F-4B03-B243-F4715E267B1B}"/>
              </a:ext>
            </a:extLst>
          </p:cNvPr>
          <p:cNvSpPr>
            <a:spLocks noGrp="1"/>
          </p:cNvSpPr>
          <p:nvPr>
            <p:ph type="body" orient="vert" idx="1" hasCustomPrompt="1"/>
          </p:nvPr>
        </p:nvSpPr>
        <p:spPr>
          <a:xfrm>
            <a:off x="947332" y="1357314"/>
            <a:ext cx="5655902" cy="5446712"/>
          </a:xfrm>
        </p:spPr>
        <p:txBody>
          <a:bodyPr vert="horz"/>
          <a:lstStyle>
            <a:lvl1pPr marL="0" indent="0">
              <a:lnSpc>
                <a:spcPct val="100000"/>
              </a:lnSpc>
              <a:spcBef>
                <a:spcPts val="900"/>
              </a:spcBef>
              <a:spcAft>
                <a:spcPts val="0"/>
              </a:spcAft>
              <a:buFont typeface="Arial" panose="020B0604020202020204" pitchFamily="34" charset="0"/>
              <a:buNone/>
              <a:tabLst>
                <a:tab pos="5652000" algn="r"/>
              </a:tabLst>
              <a:defRPr sz="1400" b="0">
                <a:solidFill>
                  <a:schemeClr val="tx1"/>
                </a:solidFill>
              </a:defRPr>
            </a:lvl1pPr>
            <a:lvl2pPr marL="0" indent="0">
              <a:lnSpc>
                <a:spcPct val="100000"/>
              </a:lnSpc>
              <a:spcBef>
                <a:spcPts val="900"/>
              </a:spcBef>
              <a:spcAft>
                <a:spcPts val="0"/>
              </a:spcAft>
              <a:buFont typeface="Arial" panose="020B0604020202020204" pitchFamily="34" charset="0"/>
              <a:buNone/>
              <a:tabLst>
                <a:tab pos="5652000" algn="r"/>
              </a:tabLst>
              <a:defRPr sz="1400" b="0">
                <a:solidFill>
                  <a:schemeClr val="tx1"/>
                </a:solidFill>
              </a:defRPr>
            </a:lvl2pPr>
            <a:lvl3pPr marL="0" indent="0">
              <a:lnSpc>
                <a:spcPct val="100000"/>
              </a:lnSpc>
              <a:spcBef>
                <a:spcPts val="900"/>
              </a:spcBef>
              <a:spcAft>
                <a:spcPts val="0"/>
              </a:spcAft>
              <a:buNone/>
              <a:tabLst>
                <a:tab pos="5652000" algn="r"/>
              </a:tabLst>
              <a:defRPr sz="1400" b="0">
                <a:solidFill>
                  <a:schemeClr val="tx1"/>
                </a:solidFill>
              </a:defRPr>
            </a:lvl3pPr>
            <a:lvl4pPr marL="0" indent="0">
              <a:lnSpc>
                <a:spcPct val="100000"/>
              </a:lnSpc>
              <a:spcBef>
                <a:spcPts val="900"/>
              </a:spcBef>
              <a:spcAft>
                <a:spcPts val="0"/>
              </a:spcAft>
              <a:buNone/>
              <a:tabLst>
                <a:tab pos="5652000" algn="r"/>
              </a:tabLst>
              <a:defRPr sz="1400" b="0">
                <a:solidFill>
                  <a:schemeClr val="tx1"/>
                </a:solidFill>
              </a:defRPr>
            </a:lvl4pPr>
            <a:lvl5pPr marL="0" indent="0">
              <a:lnSpc>
                <a:spcPct val="100000"/>
              </a:lnSpc>
              <a:spcBef>
                <a:spcPts val="900"/>
              </a:spcBef>
              <a:spcAft>
                <a:spcPts val="0"/>
              </a:spcAft>
              <a:buNone/>
              <a:tabLst>
                <a:tab pos="5652000" algn="r"/>
              </a:tabLst>
              <a:defRPr sz="1400" b="0">
                <a:solidFill>
                  <a:schemeClr val="tx1"/>
                </a:solidFill>
              </a:defRPr>
            </a:lvl5pPr>
            <a:lvl6pPr marL="0" indent="0">
              <a:lnSpc>
                <a:spcPct val="100000"/>
              </a:lnSpc>
              <a:spcBef>
                <a:spcPts val="900"/>
              </a:spcBef>
              <a:spcAft>
                <a:spcPts val="0"/>
              </a:spcAft>
              <a:buNone/>
              <a:tabLst>
                <a:tab pos="5652000" algn="r"/>
              </a:tabLst>
              <a:defRPr sz="1400" b="0">
                <a:solidFill>
                  <a:schemeClr val="tx1"/>
                </a:solidFill>
              </a:defRPr>
            </a:lvl6pPr>
            <a:lvl7pPr marL="0" indent="0">
              <a:lnSpc>
                <a:spcPct val="100000"/>
              </a:lnSpc>
              <a:spcBef>
                <a:spcPts val="900"/>
              </a:spcBef>
              <a:spcAft>
                <a:spcPts val="0"/>
              </a:spcAft>
              <a:buNone/>
              <a:tabLst>
                <a:tab pos="5652000" algn="r"/>
              </a:tabLst>
              <a:defRPr sz="1400" b="0">
                <a:solidFill>
                  <a:schemeClr val="tx1"/>
                </a:solidFill>
              </a:defRPr>
            </a:lvl7pPr>
            <a:lvl8pPr marL="0" indent="0">
              <a:lnSpc>
                <a:spcPct val="100000"/>
              </a:lnSpc>
              <a:spcBef>
                <a:spcPts val="900"/>
              </a:spcBef>
              <a:spcAft>
                <a:spcPts val="0"/>
              </a:spcAft>
              <a:buNone/>
              <a:tabLst>
                <a:tab pos="5652000" algn="r"/>
              </a:tabLst>
              <a:defRPr sz="1400" b="0">
                <a:solidFill>
                  <a:schemeClr val="tx1"/>
                </a:solidFill>
              </a:defRPr>
            </a:lvl8pPr>
            <a:lvl9pPr marL="0" indent="0">
              <a:lnSpc>
                <a:spcPct val="100000"/>
              </a:lnSpc>
              <a:spcBef>
                <a:spcPts val="900"/>
              </a:spcBef>
              <a:spcAft>
                <a:spcPts val="0"/>
              </a:spcAft>
              <a:buNone/>
              <a:tabLst>
                <a:tab pos="5652000" algn="r"/>
              </a:tabLst>
              <a:defRPr sz="1400" b="0">
                <a:solidFill>
                  <a:schemeClr val="tx1"/>
                </a:solidFill>
              </a:defRPr>
            </a:lvl9pPr>
          </a:lstStyle>
          <a:p>
            <a:pPr lvl="0"/>
            <a:r>
              <a:rPr lang="de-DE"/>
              <a:t>Gliederung &gt;&gt; mit TAB Seitenzahl eingeben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A82631F8-F4C3-486F-894C-591701957B67}"/>
              </a:ext>
            </a:extLst>
          </p:cNvPr>
          <p:cNvSpPr>
            <a:spLocks noGrp="1"/>
          </p:cNvSpPr>
          <p:nvPr>
            <p:ph type="ftr" sz="quarter" idx="18"/>
          </p:nvPr>
        </p:nvSpPr>
        <p:spPr/>
        <p:txBody>
          <a:bodyPr/>
          <a:lstStyle/>
          <a:p>
            <a:r>
              <a:rPr lang="de-DE"/>
              <a:t>Quelle/Fußnote/“Kleingedrucktes“</a:t>
            </a:r>
          </a:p>
        </p:txBody>
      </p:sp>
      <p:sp>
        <p:nvSpPr>
          <p:cNvPr id="8" name="Vertikaler Textplatzhalter 2">
            <a:extLst>
              <a:ext uri="{FF2B5EF4-FFF2-40B4-BE49-F238E27FC236}">
                <a16:creationId xmlns:a16="http://schemas.microsoft.com/office/drawing/2014/main" id="{21973FE8-376E-4706-9BD4-633388660191}"/>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2815627041"/>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9" pos="4161">
          <p15:clr>
            <a:srgbClr val="FBAE40"/>
          </p15:clr>
        </p15:guide>
        <p15:guide id="10" pos="4446">
          <p15:clr>
            <a:srgbClr val="FBAE40"/>
          </p15:clr>
        </p15:guide>
        <p15:guide id="11" orient="horz" pos="4286">
          <p15:clr>
            <a:srgbClr val="FBAE40"/>
          </p15:clr>
        </p15:guide>
        <p15:guide id="12" orient="horz" pos="603">
          <p15:clr>
            <a:srgbClr val="FBAE40"/>
          </p15:clr>
        </p15:guide>
        <p15:guide id="13" orient="horz" pos="78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32" name="Textplatzhalter 31">
            <a:extLst>
              <a:ext uri="{FF2B5EF4-FFF2-40B4-BE49-F238E27FC236}">
                <a16:creationId xmlns:a16="http://schemas.microsoft.com/office/drawing/2014/main" id="{42060019-5294-4E77-A8D7-B701FA491AF7}"/>
              </a:ext>
            </a:extLst>
          </p:cNvPr>
          <p:cNvSpPr>
            <a:spLocks noGrp="1"/>
          </p:cNvSpPr>
          <p:nvPr>
            <p:ph type="body" sz="quarter" idx="12" hasCustomPrompt="1"/>
          </p:nvPr>
        </p:nvSpPr>
        <p:spPr>
          <a:xfrm>
            <a:off x="949325" y="135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33" name="Textplatzhalter 31">
            <a:extLst>
              <a:ext uri="{FF2B5EF4-FFF2-40B4-BE49-F238E27FC236}">
                <a16:creationId xmlns:a16="http://schemas.microsoft.com/office/drawing/2014/main" id="{DD34DF98-DCFB-44EA-813F-024A7680F179}"/>
              </a:ext>
            </a:extLst>
          </p:cNvPr>
          <p:cNvSpPr>
            <a:spLocks noGrp="1"/>
          </p:cNvSpPr>
          <p:nvPr>
            <p:ph type="body" sz="quarter" idx="13" hasCustomPrompt="1"/>
          </p:nvPr>
        </p:nvSpPr>
        <p:spPr>
          <a:xfrm>
            <a:off x="1854034" y="135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34" name="Textplatzhalter 31">
            <a:extLst>
              <a:ext uri="{FF2B5EF4-FFF2-40B4-BE49-F238E27FC236}">
                <a16:creationId xmlns:a16="http://schemas.microsoft.com/office/drawing/2014/main" id="{B0FEF390-8149-4061-8DC9-2C4CBFEBC0D2}"/>
              </a:ext>
            </a:extLst>
          </p:cNvPr>
          <p:cNvSpPr>
            <a:spLocks noGrp="1"/>
          </p:cNvSpPr>
          <p:nvPr>
            <p:ph type="body" sz="quarter" idx="14" hasCustomPrompt="1"/>
          </p:nvPr>
        </p:nvSpPr>
        <p:spPr>
          <a:xfrm>
            <a:off x="949325" y="567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35" name="Textplatzhalter 31">
            <a:extLst>
              <a:ext uri="{FF2B5EF4-FFF2-40B4-BE49-F238E27FC236}">
                <a16:creationId xmlns:a16="http://schemas.microsoft.com/office/drawing/2014/main" id="{B9BCA4A3-A98D-4F52-BBF6-3C27F1CA3C07}"/>
              </a:ext>
            </a:extLst>
          </p:cNvPr>
          <p:cNvSpPr>
            <a:spLocks noGrp="1"/>
          </p:cNvSpPr>
          <p:nvPr>
            <p:ph type="body" sz="quarter" idx="15" hasCustomPrompt="1"/>
          </p:nvPr>
        </p:nvSpPr>
        <p:spPr>
          <a:xfrm>
            <a:off x="1854034" y="567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36" name="Textplatzhalter 31">
            <a:extLst>
              <a:ext uri="{FF2B5EF4-FFF2-40B4-BE49-F238E27FC236}">
                <a16:creationId xmlns:a16="http://schemas.microsoft.com/office/drawing/2014/main" id="{34EF4B82-DFD9-4EAE-BDAA-1DC371D43C59}"/>
              </a:ext>
            </a:extLst>
          </p:cNvPr>
          <p:cNvSpPr>
            <a:spLocks noGrp="1"/>
          </p:cNvSpPr>
          <p:nvPr>
            <p:ph type="body" sz="quarter" idx="16" hasCustomPrompt="1"/>
          </p:nvPr>
        </p:nvSpPr>
        <p:spPr>
          <a:xfrm>
            <a:off x="949325" y="495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37" name="Textplatzhalter 31">
            <a:extLst>
              <a:ext uri="{FF2B5EF4-FFF2-40B4-BE49-F238E27FC236}">
                <a16:creationId xmlns:a16="http://schemas.microsoft.com/office/drawing/2014/main" id="{0776E701-60AE-496A-B97D-FC68524FDB86}"/>
              </a:ext>
            </a:extLst>
          </p:cNvPr>
          <p:cNvSpPr>
            <a:spLocks noGrp="1"/>
          </p:cNvSpPr>
          <p:nvPr>
            <p:ph type="body" sz="quarter" idx="17" hasCustomPrompt="1"/>
          </p:nvPr>
        </p:nvSpPr>
        <p:spPr>
          <a:xfrm>
            <a:off x="1854034" y="495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38" name="Textplatzhalter 31">
            <a:extLst>
              <a:ext uri="{FF2B5EF4-FFF2-40B4-BE49-F238E27FC236}">
                <a16:creationId xmlns:a16="http://schemas.microsoft.com/office/drawing/2014/main" id="{B963DF51-DB2D-4324-8EAE-F4B6EBB82710}"/>
              </a:ext>
            </a:extLst>
          </p:cNvPr>
          <p:cNvSpPr>
            <a:spLocks noGrp="1"/>
          </p:cNvSpPr>
          <p:nvPr>
            <p:ph type="body" sz="quarter" idx="18" hasCustomPrompt="1"/>
          </p:nvPr>
        </p:nvSpPr>
        <p:spPr>
          <a:xfrm>
            <a:off x="949325" y="423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39" name="Textplatzhalter 31">
            <a:extLst>
              <a:ext uri="{FF2B5EF4-FFF2-40B4-BE49-F238E27FC236}">
                <a16:creationId xmlns:a16="http://schemas.microsoft.com/office/drawing/2014/main" id="{AB91434B-A9F1-43F1-834E-A5D46A33EA24}"/>
              </a:ext>
            </a:extLst>
          </p:cNvPr>
          <p:cNvSpPr>
            <a:spLocks noGrp="1"/>
          </p:cNvSpPr>
          <p:nvPr>
            <p:ph type="body" sz="quarter" idx="19" hasCustomPrompt="1"/>
          </p:nvPr>
        </p:nvSpPr>
        <p:spPr>
          <a:xfrm>
            <a:off x="1854034" y="423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40" name="Textplatzhalter 31">
            <a:extLst>
              <a:ext uri="{FF2B5EF4-FFF2-40B4-BE49-F238E27FC236}">
                <a16:creationId xmlns:a16="http://schemas.microsoft.com/office/drawing/2014/main" id="{1C85B988-1DBA-4EA5-B616-32B1798C3774}"/>
              </a:ext>
            </a:extLst>
          </p:cNvPr>
          <p:cNvSpPr>
            <a:spLocks noGrp="1"/>
          </p:cNvSpPr>
          <p:nvPr>
            <p:ph type="body" sz="quarter" idx="20" hasCustomPrompt="1"/>
          </p:nvPr>
        </p:nvSpPr>
        <p:spPr>
          <a:xfrm>
            <a:off x="949325" y="351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41" name="Textplatzhalter 31">
            <a:extLst>
              <a:ext uri="{FF2B5EF4-FFF2-40B4-BE49-F238E27FC236}">
                <a16:creationId xmlns:a16="http://schemas.microsoft.com/office/drawing/2014/main" id="{AA2A50E2-FA55-4FE6-99B1-CDE8372672B0}"/>
              </a:ext>
            </a:extLst>
          </p:cNvPr>
          <p:cNvSpPr>
            <a:spLocks noGrp="1"/>
          </p:cNvSpPr>
          <p:nvPr>
            <p:ph type="body" sz="quarter" idx="21" hasCustomPrompt="1"/>
          </p:nvPr>
        </p:nvSpPr>
        <p:spPr>
          <a:xfrm>
            <a:off x="1854034" y="351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42" name="Textplatzhalter 31">
            <a:extLst>
              <a:ext uri="{FF2B5EF4-FFF2-40B4-BE49-F238E27FC236}">
                <a16:creationId xmlns:a16="http://schemas.microsoft.com/office/drawing/2014/main" id="{B6B9E22C-1EA3-4EEB-A845-5A5A37F1BF19}"/>
              </a:ext>
            </a:extLst>
          </p:cNvPr>
          <p:cNvSpPr>
            <a:spLocks noGrp="1"/>
          </p:cNvSpPr>
          <p:nvPr>
            <p:ph type="body" sz="quarter" idx="22" hasCustomPrompt="1"/>
          </p:nvPr>
        </p:nvSpPr>
        <p:spPr>
          <a:xfrm>
            <a:off x="949325" y="279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43" name="Textplatzhalter 31">
            <a:extLst>
              <a:ext uri="{FF2B5EF4-FFF2-40B4-BE49-F238E27FC236}">
                <a16:creationId xmlns:a16="http://schemas.microsoft.com/office/drawing/2014/main" id="{04490B33-0897-48A1-A972-35E7AED5F285}"/>
              </a:ext>
            </a:extLst>
          </p:cNvPr>
          <p:cNvSpPr>
            <a:spLocks noGrp="1"/>
          </p:cNvSpPr>
          <p:nvPr>
            <p:ph type="body" sz="quarter" idx="23" hasCustomPrompt="1"/>
          </p:nvPr>
        </p:nvSpPr>
        <p:spPr>
          <a:xfrm>
            <a:off x="1854034" y="279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44" name="Textplatzhalter 31">
            <a:extLst>
              <a:ext uri="{FF2B5EF4-FFF2-40B4-BE49-F238E27FC236}">
                <a16:creationId xmlns:a16="http://schemas.microsoft.com/office/drawing/2014/main" id="{865A341D-B674-4FD2-B470-461794C7B203}"/>
              </a:ext>
            </a:extLst>
          </p:cNvPr>
          <p:cNvSpPr>
            <a:spLocks noGrp="1"/>
          </p:cNvSpPr>
          <p:nvPr>
            <p:ph type="body" sz="quarter" idx="24" hasCustomPrompt="1"/>
          </p:nvPr>
        </p:nvSpPr>
        <p:spPr>
          <a:xfrm>
            <a:off x="949325" y="207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X</a:t>
            </a:r>
          </a:p>
        </p:txBody>
      </p:sp>
      <p:sp>
        <p:nvSpPr>
          <p:cNvPr id="45" name="Textplatzhalter 31">
            <a:extLst>
              <a:ext uri="{FF2B5EF4-FFF2-40B4-BE49-F238E27FC236}">
                <a16:creationId xmlns:a16="http://schemas.microsoft.com/office/drawing/2014/main" id="{179788D6-6552-426B-85C2-8F2472C34AFF}"/>
              </a:ext>
            </a:extLst>
          </p:cNvPr>
          <p:cNvSpPr>
            <a:spLocks noGrp="1"/>
          </p:cNvSpPr>
          <p:nvPr>
            <p:ph type="body" sz="quarter" idx="25" hasCustomPrompt="1"/>
          </p:nvPr>
        </p:nvSpPr>
        <p:spPr>
          <a:xfrm>
            <a:off x="1854034" y="2077313"/>
            <a:ext cx="10631653"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5pPr>
            <a:lvl6pPr marL="0" indent="0">
              <a:lnSpc>
                <a:spcPct val="100000"/>
              </a:lnSpc>
              <a:spcBef>
                <a:spcPts val="0"/>
              </a:spcBef>
              <a:spcAft>
                <a:spcPts val="0"/>
              </a:spcAft>
              <a:buNone/>
              <a:defRPr sz="1800" b="1">
                <a:solidFill>
                  <a:schemeClr val="bg1">
                    <a:lumMod val="50000"/>
                  </a:schemeClr>
                </a:solidFill>
              </a:defRPr>
            </a:lvl6pPr>
            <a:lvl7pPr marL="0" indent="0">
              <a:lnSpc>
                <a:spcPct val="100000"/>
              </a:lnSpc>
              <a:spcBef>
                <a:spcPts val="0"/>
              </a:spcBef>
              <a:spcAft>
                <a:spcPts val="0"/>
              </a:spcAft>
              <a:buNone/>
              <a:defRPr sz="1800" b="1">
                <a:solidFill>
                  <a:schemeClr val="bg1">
                    <a:lumMod val="50000"/>
                  </a:schemeClr>
                </a:solidFill>
              </a:defRPr>
            </a:lvl7pPr>
            <a:lvl8pPr marL="0" indent="0">
              <a:lnSpc>
                <a:spcPct val="100000"/>
              </a:lnSpc>
              <a:spcBef>
                <a:spcPts val="0"/>
              </a:spcBef>
              <a:spcAft>
                <a:spcPts val="0"/>
              </a:spcAft>
              <a:buNone/>
              <a:defRPr sz="1800" b="1">
                <a:solidFill>
                  <a:schemeClr val="bg1">
                    <a:lumMod val="50000"/>
                  </a:schemeClr>
                </a:solidFill>
              </a:defRPr>
            </a:lvl8pPr>
            <a:lvl9pPr marL="0" indent="0">
              <a:lnSpc>
                <a:spcPct val="100000"/>
              </a:lnSpc>
              <a:spcBef>
                <a:spcPts val="0"/>
              </a:spcBef>
              <a:spcAft>
                <a:spcPts val="0"/>
              </a:spcAft>
              <a:buNone/>
              <a:defRPr sz="1800" b="1">
                <a:solidFill>
                  <a:schemeClr val="bg1">
                    <a:lumMod val="50000"/>
                  </a:schemeClr>
                </a:solidFill>
              </a:defRPr>
            </a:lvl9pPr>
          </a:lstStyle>
          <a:p>
            <a:pPr lvl="0"/>
            <a:r>
              <a:rPr lang="de-DE"/>
              <a:t>Kapitel</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5014DF2D-0C77-4512-912B-C2C6EF088BF0}"/>
              </a:ext>
            </a:extLst>
          </p:cNvPr>
          <p:cNvSpPr>
            <a:spLocks noGrp="1"/>
          </p:cNvSpPr>
          <p:nvPr>
            <p:ph type="ftr" sz="quarter" idx="26"/>
          </p:nvPr>
        </p:nvSpPr>
        <p:spPr/>
        <p:txBody>
          <a:bodyPr/>
          <a:lstStyle/>
          <a:p>
            <a:r>
              <a:rPr lang="de-DE"/>
              <a:t>Quelle/Fußnote/“Kleingedrucktes“</a:t>
            </a:r>
          </a:p>
        </p:txBody>
      </p:sp>
      <p:sp>
        <p:nvSpPr>
          <p:cNvPr id="21" name="Vertikaler Textplatzhalter 2">
            <a:extLst>
              <a:ext uri="{FF2B5EF4-FFF2-40B4-BE49-F238E27FC236}">
                <a16:creationId xmlns:a16="http://schemas.microsoft.com/office/drawing/2014/main" id="{E84B5A99-B410-4648-8223-0608706FE861}"/>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2871520307"/>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genda // 2 Spaltig">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32" name="Textplatzhalter 31">
            <a:extLst>
              <a:ext uri="{FF2B5EF4-FFF2-40B4-BE49-F238E27FC236}">
                <a16:creationId xmlns:a16="http://schemas.microsoft.com/office/drawing/2014/main" id="{42060019-5294-4E77-A8D7-B701FA491AF7}"/>
              </a:ext>
            </a:extLst>
          </p:cNvPr>
          <p:cNvSpPr>
            <a:spLocks noGrp="1"/>
          </p:cNvSpPr>
          <p:nvPr>
            <p:ph type="body" sz="quarter" idx="12" hasCustomPrompt="1"/>
          </p:nvPr>
        </p:nvSpPr>
        <p:spPr>
          <a:xfrm>
            <a:off x="949312" y="135731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3" name="Textplatzhalter 31">
            <a:extLst>
              <a:ext uri="{FF2B5EF4-FFF2-40B4-BE49-F238E27FC236}">
                <a16:creationId xmlns:a16="http://schemas.microsoft.com/office/drawing/2014/main" id="{DD34DF98-DCFB-44EA-813F-024A7680F179}"/>
              </a:ext>
            </a:extLst>
          </p:cNvPr>
          <p:cNvSpPr>
            <a:spLocks noGrp="1"/>
          </p:cNvSpPr>
          <p:nvPr>
            <p:ph type="body" sz="quarter" idx="13" hasCustomPrompt="1"/>
          </p:nvPr>
        </p:nvSpPr>
        <p:spPr>
          <a:xfrm>
            <a:off x="1854021" y="1356883"/>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20" name="Textplatzhalter 31">
            <a:extLst>
              <a:ext uri="{FF2B5EF4-FFF2-40B4-BE49-F238E27FC236}">
                <a16:creationId xmlns:a16="http://schemas.microsoft.com/office/drawing/2014/main" id="{CC7C1EAE-3B43-4A7B-BAF0-54D01ECE86FD}"/>
              </a:ext>
            </a:extLst>
          </p:cNvPr>
          <p:cNvSpPr>
            <a:spLocks noGrp="1"/>
          </p:cNvSpPr>
          <p:nvPr>
            <p:ph type="body" sz="quarter" idx="14" hasCustomPrompt="1"/>
          </p:nvPr>
        </p:nvSpPr>
        <p:spPr>
          <a:xfrm>
            <a:off x="948433" y="5677200"/>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1" name="Textplatzhalter 31">
            <a:extLst>
              <a:ext uri="{FF2B5EF4-FFF2-40B4-BE49-F238E27FC236}">
                <a16:creationId xmlns:a16="http://schemas.microsoft.com/office/drawing/2014/main" id="{5A4802AB-3EF3-492F-86DC-7A93A76F5876}"/>
              </a:ext>
            </a:extLst>
          </p:cNvPr>
          <p:cNvSpPr>
            <a:spLocks noGrp="1"/>
          </p:cNvSpPr>
          <p:nvPr>
            <p:ph type="body" sz="quarter" idx="15" hasCustomPrompt="1"/>
          </p:nvPr>
        </p:nvSpPr>
        <p:spPr>
          <a:xfrm>
            <a:off x="1856173" y="5677200"/>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22" name="Textplatzhalter 31">
            <a:extLst>
              <a:ext uri="{FF2B5EF4-FFF2-40B4-BE49-F238E27FC236}">
                <a16:creationId xmlns:a16="http://schemas.microsoft.com/office/drawing/2014/main" id="{79744253-96E3-41DF-B956-9A56D8E5FA37}"/>
              </a:ext>
            </a:extLst>
          </p:cNvPr>
          <p:cNvSpPr>
            <a:spLocks noGrp="1"/>
          </p:cNvSpPr>
          <p:nvPr>
            <p:ph type="body" sz="quarter" idx="16" hasCustomPrompt="1"/>
          </p:nvPr>
        </p:nvSpPr>
        <p:spPr>
          <a:xfrm>
            <a:off x="949312" y="2077294"/>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3" name="Textplatzhalter 31">
            <a:extLst>
              <a:ext uri="{FF2B5EF4-FFF2-40B4-BE49-F238E27FC236}">
                <a16:creationId xmlns:a16="http://schemas.microsoft.com/office/drawing/2014/main" id="{4F74E280-0FB9-4835-946C-A56BB02F72A4}"/>
              </a:ext>
            </a:extLst>
          </p:cNvPr>
          <p:cNvSpPr>
            <a:spLocks noGrp="1"/>
          </p:cNvSpPr>
          <p:nvPr>
            <p:ph type="body" sz="quarter" idx="17" hasCustomPrompt="1"/>
          </p:nvPr>
        </p:nvSpPr>
        <p:spPr>
          <a:xfrm>
            <a:off x="1855136" y="2076936"/>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24" name="Textplatzhalter 31">
            <a:extLst>
              <a:ext uri="{FF2B5EF4-FFF2-40B4-BE49-F238E27FC236}">
                <a16:creationId xmlns:a16="http://schemas.microsoft.com/office/drawing/2014/main" id="{FD4E200C-6337-4733-BE50-BA6414A9C592}"/>
              </a:ext>
            </a:extLst>
          </p:cNvPr>
          <p:cNvSpPr>
            <a:spLocks noGrp="1"/>
          </p:cNvSpPr>
          <p:nvPr>
            <p:ph type="body" sz="quarter" idx="18" hasCustomPrompt="1"/>
          </p:nvPr>
        </p:nvSpPr>
        <p:spPr>
          <a:xfrm>
            <a:off x="948873" y="2797275"/>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5" name="Textplatzhalter 31">
            <a:extLst>
              <a:ext uri="{FF2B5EF4-FFF2-40B4-BE49-F238E27FC236}">
                <a16:creationId xmlns:a16="http://schemas.microsoft.com/office/drawing/2014/main" id="{276484F0-429D-4178-8191-4E3FABDFAC4E}"/>
              </a:ext>
            </a:extLst>
          </p:cNvPr>
          <p:cNvSpPr>
            <a:spLocks noGrp="1"/>
          </p:cNvSpPr>
          <p:nvPr>
            <p:ph type="body" sz="quarter" idx="19" hasCustomPrompt="1"/>
          </p:nvPr>
        </p:nvSpPr>
        <p:spPr>
          <a:xfrm>
            <a:off x="1855136" y="2796989"/>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26" name="Textplatzhalter 31">
            <a:extLst>
              <a:ext uri="{FF2B5EF4-FFF2-40B4-BE49-F238E27FC236}">
                <a16:creationId xmlns:a16="http://schemas.microsoft.com/office/drawing/2014/main" id="{FAD2EF5E-B1C1-4CFD-BCE4-25E5DA47B878}"/>
              </a:ext>
            </a:extLst>
          </p:cNvPr>
          <p:cNvSpPr>
            <a:spLocks noGrp="1"/>
          </p:cNvSpPr>
          <p:nvPr>
            <p:ph type="body" sz="quarter" idx="20" hasCustomPrompt="1"/>
          </p:nvPr>
        </p:nvSpPr>
        <p:spPr>
          <a:xfrm>
            <a:off x="948873" y="3517256"/>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7" name="Textplatzhalter 31">
            <a:extLst>
              <a:ext uri="{FF2B5EF4-FFF2-40B4-BE49-F238E27FC236}">
                <a16:creationId xmlns:a16="http://schemas.microsoft.com/office/drawing/2014/main" id="{B6F6C85A-6136-4DA6-81AC-E02BB1A22181}"/>
              </a:ext>
            </a:extLst>
          </p:cNvPr>
          <p:cNvSpPr>
            <a:spLocks noGrp="1"/>
          </p:cNvSpPr>
          <p:nvPr>
            <p:ph type="body" sz="quarter" idx="21" hasCustomPrompt="1"/>
          </p:nvPr>
        </p:nvSpPr>
        <p:spPr>
          <a:xfrm>
            <a:off x="1855136" y="3517042"/>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28" name="Textplatzhalter 31">
            <a:extLst>
              <a:ext uri="{FF2B5EF4-FFF2-40B4-BE49-F238E27FC236}">
                <a16:creationId xmlns:a16="http://schemas.microsoft.com/office/drawing/2014/main" id="{4D82468A-CCC0-425C-B261-C11E05F93B0C}"/>
              </a:ext>
            </a:extLst>
          </p:cNvPr>
          <p:cNvSpPr>
            <a:spLocks noGrp="1"/>
          </p:cNvSpPr>
          <p:nvPr>
            <p:ph type="body" sz="quarter" idx="22" hasCustomPrompt="1"/>
          </p:nvPr>
        </p:nvSpPr>
        <p:spPr>
          <a:xfrm>
            <a:off x="948873" y="4237237"/>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29" name="Textplatzhalter 31">
            <a:extLst>
              <a:ext uri="{FF2B5EF4-FFF2-40B4-BE49-F238E27FC236}">
                <a16:creationId xmlns:a16="http://schemas.microsoft.com/office/drawing/2014/main" id="{54E4A1A1-B732-49E6-AC5E-1A1C6C3F5D3B}"/>
              </a:ext>
            </a:extLst>
          </p:cNvPr>
          <p:cNvSpPr>
            <a:spLocks noGrp="1"/>
          </p:cNvSpPr>
          <p:nvPr>
            <p:ph type="body" sz="quarter" idx="23" hasCustomPrompt="1"/>
          </p:nvPr>
        </p:nvSpPr>
        <p:spPr>
          <a:xfrm>
            <a:off x="1855136" y="4237095"/>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30" name="Textplatzhalter 31">
            <a:extLst>
              <a:ext uri="{FF2B5EF4-FFF2-40B4-BE49-F238E27FC236}">
                <a16:creationId xmlns:a16="http://schemas.microsoft.com/office/drawing/2014/main" id="{55F85159-85B5-469B-915E-1B76E9EA682A}"/>
              </a:ext>
            </a:extLst>
          </p:cNvPr>
          <p:cNvSpPr>
            <a:spLocks noGrp="1"/>
          </p:cNvSpPr>
          <p:nvPr>
            <p:ph type="body" sz="quarter" idx="24" hasCustomPrompt="1"/>
          </p:nvPr>
        </p:nvSpPr>
        <p:spPr>
          <a:xfrm>
            <a:off x="948873" y="4957218"/>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31" name="Textplatzhalter 31">
            <a:extLst>
              <a:ext uri="{FF2B5EF4-FFF2-40B4-BE49-F238E27FC236}">
                <a16:creationId xmlns:a16="http://schemas.microsoft.com/office/drawing/2014/main" id="{D84E9229-F028-49E1-A97C-DB669E73F03F}"/>
              </a:ext>
            </a:extLst>
          </p:cNvPr>
          <p:cNvSpPr>
            <a:spLocks noGrp="1"/>
          </p:cNvSpPr>
          <p:nvPr>
            <p:ph type="body" sz="quarter" idx="25" hasCustomPrompt="1"/>
          </p:nvPr>
        </p:nvSpPr>
        <p:spPr>
          <a:xfrm>
            <a:off x="1855136" y="495714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46" name="Textplatzhalter 31">
            <a:extLst>
              <a:ext uri="{FF2B5EF4-FFF2-40B4-BE49-F238E27FC236}">
                <a16:creationId xmlns:a16="http://schemas.microsoft.com/office/drawing/2014/main" id="{41A57CB4-DAA4-49FA-B3F7-341BD677AC64}"/>
              </a:ext>
            </a:extLst>
          </p:cNvPr>
          <p:cNvSpPr>
            <a:spLocks noGrp="1"/>
          </p:cNvSpPr>
          <p:nvPr>
            <p:ph type="body" sz="quarter" idx="26" hasCustomPrompt="1"/>
          </p:nvPr>
        </p:nvSpPr>
        <p:spPr>
          <a:xfrm>
            <a:off x="7059007" y="1358728"/>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7" name="Textplatzhalter 31">
            <a:extLst>
              <a:ext uri="{FF2B5EF4-FFF2-40B4-BE49-F238E27FC236}">
                <a16:creationId xmlns:a16="http://schemas.microsoft.com/office/drawing/2014/main" id="{118EC561-831B-42FA-9807-89C54AE6C189}"/>
              </a:ext>
            </a:extLst>
          </p:cNvPr>
          <p:cNvSpPr>
            <a:spLocks noGrp="1"/>
          </p:cNvSpPr>
          <p:nvPr>
            <p:ph type="body" sz="quarter" idx="27" hasCustomPrompt="1"/>
          </p:nvPr>
        </p:nvSpPr>
        <p:spPr>
          <a:xfrm>
            <a:off x="7963716" y="135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48" name="Textplatzhalter 31">
            <a:extLst>
              <a:ext uri="{FF2B5EF4-FFF2-40B4-BE49-F238E27FC236}">
                <a16:creationId xmlns:a16="http://schemas.microsoft.com/office/drawing/2014/main" id="{12E48126-4365-48A6-8F4C-B850E88A315E}"/>
              </a:ext>
            </a:extLst>
          </p:cNvPr>
          <p:cNvSpPr>
            <a:spLocks noGrp="1"/>
          </p:cNvSpPr>
          <p:nvPr>
            <p:ph type="body" sz="quarter" idx="28" hasCustomPrompt="1"/>
          </p:nvPr>
        </p:nvSpPr>
        <p:spPr>
          <a:xfrm>
            <a:off x="7059007" y="5677200"/>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49" name="Textplatzhalter 31">
            <a:extLst>
              <a:ext uri="{FF2B5EF4-FFF2-40B4-BE49-F238E27FC236}">
                <a16:creationId xmlns:a16="http://schemas.microsoft.com/office/drawing/2014/main" id="{070BABDB-407D-4DD8-8B98-D828AFFB65E7}"/>
              </a:ext>
            </a:extLst>
          </p:cNvPr>
          <p:cNvSpPr>
            <a:spLocks noGrp="1"/>
          </p:cNvSpPr>
          <p:nvPr>
            <p:ph type="body" sz="quarter" idx="29" hasCustomPrompt="1"/>
          </p:nvPr>
        </p:nvSpPr>
        <p:spPr>
          <a:xfrm>
            <a:off x="7963716" y="567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50" name="Textplatzhalter 31">
            <a:extLst>
              <a:ext uri="{FF2B5EF4-FFF2-40B4-BE49-F238E27FC236}">
                <a16:creationId xmlns:a16="http://schemas.microsoft.com/office/drawing/2014/main" id="{81D3C179-DC1F-4198-91C6-FF9594A4A5D9}"/>
              </a:ext>
            </a:extLst>
          </p:cNvPr>
          <p:cNvSpPr>
            <a:spLocks noGrp="1"/>
          </p:cNvSpPr>
          <p:nvPr>
            <p:ph type="body" sz="quarter" idx="30" hasCustomPrompt="1"/>
          </p:nvPr>
        </p:nvSpPr>
        <p:spPr>
          <a:xfrm>
            <a:off x="7059007" y="207847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1" name="Textplatzhalter 31">
            <a:extLst>
              <a:ext uri="{FF2B5EF4-FFF2-40B4-BE49-F238E27FC236}">
                <a16:creationId xmlns:a16="http://schemas.microsoft.com/office/drawing/2014/main" id="{76EF4951-724F-4422-97A8-C8C603E0C03E}"/>
              </a:ext>
            </a:extLst>
          </p:cNvPr>
          <p:cNvSpPr>
            <a:spLocks noGrp="1"/>
          </p:cNvSpPr>
          <p:nvPr>
            <p:ph type="body" sz="quarter" idx="31" hasCustomPrompt="1"/>
          </p:nvPr>
        </p:nvSpPr>
        <p:spPr>
          <a:xfrm>
            <a:off x="7963716" y="207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52" name="Textplatzhalter 31">
            <a:extLst>
              <a:ext uri="{FF2B5EF4-FFF2-40B4-BE49-F238E27FC236}">
                <a16:creationId xmlns:a16="http://schemas.microsoft.com/office/drawing/2014/main" id="{B6E1F950-95DF-4472-A17F-610944B4EB62}"/>
              </a:ext>
            </a:extLst>
          </p:cNvPr>
          <p:cNvSpPr>
            <a:spLocks noGrp="1"/>
          </p:cNvSpPr>
          <p:nvPr>
            <p:ph type="body" sz="quarter" idx="32" hasCustomPrompt="1"/>
          </p:nvPr>
        </p:nvSpPr>
        <p:spPr>
          <a:xfrm>
            <a:off x="7058568" y="2798218"/>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3" name="Textplatzhalter 31">
            <a:extLst>
              <a:ext uri="{FF2B5EF4-FFF2-40B4-BE49-F238E27FC236}">
                <a16:creationId xmlns:a16="http://schemas.microsoft.com/office/drawing/2014/main" id="{1703CEFC-4904-4CD3-8CE7-12C634F4C946}"/>
              </a:ext>
            </a:extLst>
          </p:cNvPr>
          <p:cNvSpPr>
            <a:spLocks noGrp="1"/>
          </p:cNvSpPr>
          <p:nvPr>
            <p:ph type="body" sz="quarter" idx="33" hasCustomPrompt="1"/>
          </p:nvPr>
        </p:nvSpPr>
        <p:spPr>
          <a:xfrm>
            <a:off x="7963277" y="279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54" name="Textplatzhalter 31">
            <a:extLst>
              <a:ext uri="{FF2B5EF4-FFF2-40B4-BE49-F238E27FC236}">
                <a16:creationId xmlns:a16="http://schemas.microsoft.com/office/drawing/2014/main" id="{DA33F6C8-54FB-4F14-9D8F-EE76E52A84FE}"/>
              </a:ext>
            </a:extLst>
          </p:cNvPr>
          <p:cNvSpPr>
            <a:spLocks noGrp="1"/>
          </p:cNvSpPr>
          <p:nvPr>
            <p:ph type="body" sz="quarter" idx="34" hasCustomPrompt="1"/>
          </p:nvPr>
        </p:nvSpPr>
        <p:spPr>
          <a:xfrm>
            <a:off x="7058568" y="351796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5" name="Textplatzhalter 31">
            <a:extLst>
              <a:ext uri="{FF2B5EF4-FFF2-40B4-BE49-F238E27FC236}">
                <a16:creationId xmlns:a16="http://schemas.microsoft.com/office/drawing/2014/main" id="{849B5B68-22D5-49AB-9AC2-B53A2C406614}"/>
              </a:ext>
            </a:extLst>
          </p:cNvPr>
          <p:cNvSpPr>
            <a:spLocks noGrp="1"/>
          </p:cNvSpPr>
          <p:nvPr>
            <p:ph type="body" sz="quarter" idx="35" hasCustomPrompt="1"/>
          </p:nvPr>
        </p:nvSpPr>
        <p:spPr>
          <a:xfrm>
            <a:off x="7963277" y="351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56" name="Textplatzhalter 31">
            <a:extLst>
              <a:ext uri="{FF2B5EF4-FFF2-40B4-BE49-F238E27FC236}">
                <a16:creationId xmlns:a16="http://schemas.microsoft.com/office/drawing/2014/main" id="{D40E7FF7-5EBD-4783-B821-AFCC28CA7D2D}"/>
              </a:ext>
            </a:extLst>
          </p:cNvPr>
          <p:cNvSpPr>
            <a:spLocks noGrp="1"/>
          </p:cNvSpPr>
          <p:nvPr>
            <p:ph type="body" sz="quarter" idx="36" hasCustomPrompt="1"/>
          </p:nvPr>
        </p:nvSpPr>
        <p:spPr>
          <a:xfrm>
            <a:off x="7058568" y="4237708"/>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7" name="Textplatzhalter 31">
            <a:extLst>
              <a:ext uri="{FF2B5EF4-FFF2-40B4-BE49-F238E27FC236}">
                <a16:creationId xmlns:a16="http://schemas.microsoft.com/office/drawing/2014/main" id="{15411746-A68B-48F3-9A46-A2377F8EAB73}"/>
              </a:ext>
            </a:extLst>
          </p:cNvPr>
          <p:cNvSpPr>
            <a:spLocks noGrp="1"/>
          </p:cNvSpPr>
          <p:nvPr>
            <p:ph type="body" sz="quarter" idx="37" hasCustomPrompt="1"/>
          </p:nvPr>
        </p:nvSpPr>
        <p:spPr>
          <a:xfrm>
            <a:off x="7963277" y="423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58" name="Textplatzhalter 31">
            <a:extLst>
              <a:ext uri="{FF2B5EF4-FFF2-40B4-BE49-F238E27FC236}">
                <a16:creationId xmlns:a16="http://schemas.microsoft.com/office/drawing/2014/main" id="{2EFAD38F-1BBC-4AF9-99C1-B483249BC95F}"/>
              </a:ext>
            </a:extLst>
          </p:cNvPr>
          <p:cNvSpPr>
            <a:spLocks noGrp="1"/>
          </p:cNvSpPr>
          <p:nvPr>
            <p:ph type="body" sz="quarter" idx="38" hasCustomPrompt="1"/>
          </p:nvPr>
        </p:nvSpPr>
        <p:spPr>
          <a:xfrm>
            <a:off x="7058568" y="4957453"/>
            <a:ext cx="678708" cy="540000"/>
          </a:xfrm>
          <a:solidFill>
            <a:schemeClr val="bg1">
              <a:lumMod val="95000"/>
            </a:schemeClr>
          </a:solidFill>
        </p:spPr>
        <p:txBody>
          <a:bodyPr lIns="0" anchor="ctr" anchorCtr="1"/>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800" b="1">
                <a:solidFill>
                  <a:schemeClr val="accent4"/>
                </a:solidFill>
              </a:defRPr>
            </a:lvl4pPr>
            <a:lvl5pPr marL="0" indent="0">
              <a:lnSpc>
                <a:spcPct val="100000"/>
              </a:lnSpc>
              <a:spcBef>
                <a:spcPts val="0"/>
              </a:spcBef>
              <a:spcAft>
                <a:spcPts val="0"/>
              </a:spcAft>
              <a:buFont typeface="Arial" panose="020B0604020202020204" pitchFamily="34" charset="0"/>
              <a:buNone/>
              <a:defRPr sz="1800" b="1">
                <a:solidFill>
                  <a:schemeClr val="accent4"/>
                </a:solidFill>
              </a:defRPr>
            </a:lvl5pPr>
            <a:lvl6pPr marL="0" indent="0">
              <a:lnSpc>
                <a:spcPct val="100000"/>
              </a:lnSpc>
              <a:spcBef>
                <a:spcPts val="0"/>
              </a:spcBef>
              <a:spcAft>
                <a:spcPts val="0"/>
              </a:spcAft>
              <a:buNone/>
              <a:defRPr sz="1800" b="1"/>
            </a:lvl6pPr>
            <a:lvl7pPr marL="0" indent="0">
              <a:lnSpc>
                <a:spcPct val="100000"/>
              </a:lnSpc>
              <a:spcBef>
                <a:spcPts val="0"/>
              </a:spcBef>
              <a:spcAft>
                <a:spcPts val="0"/>
              </a:spcAft>
              <a:buNone/>
              <a:defRPr sz="1800" b="1"/>
            </a:lvl7pPr>
            <a:lvl8pPr marL="0" indent="0">
              <a:lnSpc>
                <a:spcPct val="100000"/>
              </a:lnSpc>
              <a:spcBef>
                <a:spcPts val="0"/>
              </a:spcBef>
              <a:spcAft>
                <a:spcPts val="0"/>
              </a:spcAft>
              <a:buNone/>
              <a:defRPr sz="1800" b="1"/>
            </a:lvl8pPr>
            <a:lvl9pPr marL="0" indent="0">
              <a:lnSpc>
                <a:spcPct val="100000"/>
              </a:lnSpc>
              <a:spcBef>
                <a:spcPts val="0"/>
              </a:spcBef>
              <a:spcAft>
                <a:spcPts val="0"/>
              </a:spcAft>
              <a:buNone/>
              <a:defRPr sz="1800" b="1"/>
            </a:lvl9pPr>
          </a:lstStyle>
          <a:p>
            <a:pPr lvl="0"/>
            <a:r>
              <a:rPr lang="de-DE"/>
              <a:t>X</a:t>
            </a:r>
          </a:p>
        </p:txBody>
      </p:sp>
      <p:sp>
        <p:nvSpPr>
          <p:cNvPr id="59" name="Textplatzhalter 31">
            <a:extLst>
              <a:ext uri="{FF2B5EF4-FFF2-40B4-BE49-F238E27FC236}">
                <a16:creationId xmlns:a16="http://schemas.microsoft.com/office/drawing/2014/main" id="{C0A0F74F-EE4E-417A-938D-CE9A4B3AB75A}"/>
              </a:ext>
            </a:extLst>
          </p:cNvPr>
          <p:cNvSpPr>
            <a:spLocks noGrp="1"/>
          </p:cNvSpPr>
          <p:nvPr>
            <p:ph type="body" sz="quarter" idx="39" hasCustomPrompt="1"/>
          </p:nvPr>
        </p:nvSpPr>
        <p:spPr>
          <a:xfrm>
            <a:off x="7963277" y="4958728"/>
            <a:ext cx="4524722" cy="540000"/>
          </a:xfrm>
          <a:solidFill>
            <a:schemeClr val="bg1">
              <a:lumMod val="95000"/>
            </a:schemeClr>
          </a:solidFill>
        </p:spPr>
        <p:txBody>
          <a:bodyPr lIns="108000" rIns="108000" anchor="ctr" anchorCtr="0"/>
          <a:lstStyle>
            <a:lvl1pPr marL="0" indent="0">
              <a:lnSpc>
                <a:spcPct val="100000"/>
              </a:lnSpc>
              <a:spcBef>
                <a:spcPts val="0"/>
              </a:spcBef>
              <a:spcAft>
                <a:spcPts val="0"/>
              </a:spcAft>
              <a:buFont typeface="Arial" panose="020B0604020202020204" pitchFamily="34" charset="0"/>
              <a:buNone/>
              <a:defRPr sz="1800" b="1">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2pPr>
            <a:lvl3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3pPr>
            <a:lvl4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4pPr>
            <a:lvl5pPr marL="0" indent="0">
              <a:lnSpc>
                <a:spcPct val="100000"/>
              </a:lnSpc>
              <a:spcBef>
                <a:spcPts val="0"/>
              </a:spcBef>
              <a:spcAft>
                <a:spcPts val="0"/>
              </a:spcAft>
              <a:buFont typeface="Arial" panose="020B0604020202020204" pitchFamily="34" charset="0"/>
              <a:buNone/>
              <a:defRPr sz="1200" b="0">
                <a:solidFill>
                  <a:schemeClr val="bg1">
                    <a:lumMod val="50000"/>
                  </a:schemeClr>
                </a:solidFill>
              </a:defRPr>
            </a:lvl5pPr>
            <a:lvl6pPr marL="0" indent="0">
              <a:lnSpc>
                <a:spcPct val="100000"/>
              </a:lnSpc>
              <a:spcBef>
                <a:spcPts val="0"/>
              </a:spcBef>
              <a:spcAft>
                <a:spcPts val="0"/>
              </a:spcAft>
              <a:buNone/>
              <a:defRPr sz="1200" b="0">
                <a:solidFill>
                  <a:schemeClr val="bg1">
                    <a:lumMod val="50000"/>
                  </a:schemeClr>
                </a:solidFill>
              </a:defRPr>
            </a:lvl6pPr>
            <a:lvl7pPr marL="0" indent="0">
              <a:lnSpc>
                <a:spcPct val="100000"/>
              </a:lnSpc>
              <a:spcBef>
                <a:spcPts val="0"/>
              </a:spcBef>
              <a:spcAft>
                <a:spcPts val="0"/>
              </a:spcAft>
              <a:buNone/>
              <a:defRPr sz="1200" b="0">
                <a:solidFill>
                  <a:schemeClr val="bg1">
                    <a:lumMod val="50000"/>
                  </a:schemeClr>
                </a:solidFill>
              </a:defRPr>
            </a:lvl7pPr>
            <a:lvl8pPr marL="0" indent="0">
              <a:lnSpc>
                <a:spcPct val="100000"/>
              </a:lnSpc>
              <a:spcBef>
                <a:spcPts val="0"/>
              </a:spcBef>
              <a:spcAft>
                <a:spcPts val="0"/>
              </a:spcAft>
              <a:buNone/>
              <a:defRPr sz="1200" b="0">
                <a:solidFill>
                  <a:schemeClr val="bg1">
                    <a:lumMod val="50000"/>
                  </a:schemeClr>
                </a:solidFill>
              </a:defRPr>
            </a:lvl8pPr>
            <a:lvl9pPr marL="0" indent="0">
              <a:lnSpc>
                <a:spcPct val="100000"/>
              </a:lnSpc>
              <a:spcBef>
                <a:spcPts val="0"/>
              </a:spcBef>
              <a:spcAft>
                <a:spcPts val="0"/>
              </a:spcAft>
              <a:buNone/>
              <a:defRPr sz="1200" b="0">
                <a:solidFill>
                  <a:schemeClr val="bg1">
                    <a:lumMod val="50000"/>
                  </a:schemeClr>
                </a:solidFill>
              </a:defRPr>
            </a:lvl9pPr>
          </a:lstStyle>
          <a:p>
            <a:pPr lvl="0"/>
            <a:r>
              <a:rPr lang="de-DE"/>
              <a:t>Kapitel auf 1 Ebene &gt;&gt; für Untertitel &gt;&gt; Listenebene (+)</a:t>
            </a:r>
          </a:p>
        </p:txBody>
      </p:sp>
      <p:sp>
        <p:nvSpPr>
          <p:cNvPr id="3" name="Fußzeilenplatzhalter 2">
            <a:extLst>
              <a:ext uri="{FF2B5EF4-FFF2-40B4-BE49-F238E27FC236}">
                <a16:creationId xmlns:a16="http://schemas.microsoft.com/office/drawing/2014/main" id="{068E6D83-9024-4B66-B3AB-EEC960998814}"/>
              </a:ext>
            </a:extLst>
          </p:cNvPr>
          <p:cNvSpPr>
            <a:spLocks noGrp="1"/>
          </p:cNvSpPr>
          <p:nvPr>
            <p:ph type="ftr" sz="quarter" idx="40"/>
          </p:nvPr>
        </p:nvSpPr>
        <p:spPr/>
        <p:txBody>
          <a:bodyPr/>
          <a:lstStyle/>
          <a:p>
            <a:r>
              <a:rPr lang="de-DE"/>
              <a:t>Quelle/Fußnote/“Kleingedrucktes“</a:t>
            </a:r>
          </a:p>
        </p:txBody>
      </p:sp>
      <p:sp>
        <p:nvSpPr>
          <p:cNvPr id="35" name="Vertikaler Textplatzhalter 2">
            <a:extLst>
              <a:ext uri="{FF2B5EF4-FFF2-40B4-BE49-F238E27FC236}">
                <a16:creationId xmlns:a16="http://schemas.microsoft.com/office/drawing/2014/main" id="{0189A603-20DC-4DF7-82A7-50C6F34CE232}"/>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648003777"/>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guide id="9" pos="4019">
          <p15:clr>
            <a:srgbClr val="FBAE40"/>
          </p15:clr>
        </p15:guide>
        <p15:guide id="10" pos="4446">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Headline // Inhal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3" name="Inhaltsplatzhalter">
            <a:extLst>
              <a:ext uri="{FF2B5EF4-FFF2-40B4-BE49-F238E27FC236}">
                <a16:creationId xmlns:a16="http://schemas.microsoft.com/office/drawing/2014/main" id="{B9175A64-D923-4664-BEEF-52821981C742}"/>
              </a:ext>
            </a:extLst>
          </p:cNvPr>
          <p:cNvSpPr>
            <a:spLocks noGrp="1"/>
          </p:cNvSpPr>
          <p:nvPr>
            <p:ph idx="1" hasCustomPrompt="1"/>
          </p:nvPr>
        </p:nvSpPr>
        <p:spPr>
          <a:xfrm>
            <a:off x="950193" y="1357318"/>
            <a:ext cx="11536248"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4" name="Fußzeilenplatzhalter 3">
            <a:extLst>
              <a:ext uri="{FF2B5EF4-FFF2-40B4-BE49-F238E27FC236}">
                <a16:creationId xmlns:a16="http://schemas.microsoft.com/office/drawing/2014/main" id="{1144823C-3079-4877-B97A-EACDF4CE7828}"/>
              </a:ext>
            </a:extLst>
          </p:cNvPr>
          <p:cNvSpPr>
            <a:spLocks noGrp="1"/>
          </p:cNvSpPr>
          <p:nvPr>
            <p:ph type="ftr" sz="quarter" idx="12"/>
          </p:nvPr>
        </p:nvSpPr>
        <p:spPr/>
        <p:txBody>
          <a:bodyPr/>
          <a:lstStyle/>
          <a:p>
            <a:r>
              <a:rPr lang="de-DE"/>
              <a:t>Quelle/Fußnote/“Kleingedrucktes“</a:t>
            </a:r>
          </a:p>
        </p:txBody>
      </p:sp>
      <p:grpSp>
        <p:nvGrpSpPr>
          <p:cNvPr id="8" name="Gruppieren 7">
            <a:extLst>
              <a:ext uri="{FF2B5EF4-FFF2-40B4-BE49-F238E27FC236}">
                <a16:creationId xmlns:a16="http://schemas.microsoft.com/office/drawing/2014/main" id="{24C8F9A0-E76E-4110-9374-928DA3E75AC0}"/>
              </a:ext>
            </a:extLst>
          </p:cNvPr>
          <p:cNvGrpSpPr/>
          <p:nvPr userDrawn="1"/>
        </p:nvGrpSpPr>
        <p:grpSpPr>
          <a:xfrm>
            <a:off x="-2976040" y="-567841"/>
            <a:ext cx="18958507" cy="7393829"/>
            <a:chOff x="-2976040" y="-567841"/>
            <a:chExt cx="18958507" cy="7393829"/>
          </a:xfrm>
        </p:grpSpPr>
        <p:pic>
          <p:nvPicPr>
            <p:cNvPr id="9" name="Bild // Listenebene erhöhen">
              <a:extLst>
                <a:ext uri="{FF2B5EF4-FFF2-40B4-BE49-F238E27FC236}">
                  <a16:creationId xmlns:a16="http://schemas.microsoft.com/office/drawing/2014/main" id="{51FBE32E-C84F-4D9B-B226-2A9D84A1A37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82772" y="2444425"/>
              <a:ext cx="719999" cy="333335"/>
            </a:xfrm>
            <a:prstGeom prst="rect">
              <a:avLst/>
            </a:prstGeom>
          </p:spPr>
        </p:pic>
        <p:pic>
          <p:nvPicPr>
            <p:cNvPr id="10" name="Bild // Listenebene verringern">
              <a:extLst>
                <a:ext uri="{FF2B5EF4-FFF2-40B4-BE49-F238E27FC236}">
                  <a16:creationId xmlns:a16="http://schemas.microsoft.com/office/drawing/2014/main" id="{3C17BD79-E991-4559-AC78-1709FC7E260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82772" y="2891890"/>
              <a:ext cx="719999" cy="333335"/>
            </a:xfrm>
            <a:prstGeom prst="rect">
              <a:avLst/>
            </a:prstGeom>
          </p:spPr>
        </p:pic>
        <p:pic>
          <p:nvPicPr>
            <p:cNvPr id="11" name="Bild // nur Text einfügen">
              <a:extLst>
                <a:ext uri="{FF2B5EF4-FFF2-40B4-BE49-F238E27FC236}">
                  <a16:creationId xmlns:a16="http://schemas.microsoft.com/office/drawing/2014/main" id="{219E7DEE-8B97-477E-9E77-740AF5FBD904}"/>
                </a:ext>
              </a:extLst>
            </p:cNvPr>
            <p:cNvPicPr>
              <a:picLocks noChangeAspect="1"/>
            </p:cNvPicPr>
            <p:nvPr userDrawn="1"/>
          </p:nvPicPr>
          <p:blipFill>
            <a:blip r:embed="rId4"/>
            <a:stretch>
              <a:fillRect/>
            </a:stretch>
          </p:blipFill>
          <p:spPr>
            <a:xfrm>
              <a:off x="-2242773" y="4286889"/>
              <a:ext cx="1980000" cy="616885"/>
            </a:xfrm>
            <a:prstGeom prst="rect">
              <a:avLst/>
            </a:prstGeom>
            <a:ln>
              <a:solidFill>
                <a:srgbClr val="3ED8C3"/>
              </a:solidFill>
              <a:miter lim="800000"/>
            </a:ln>
          </p:spPr>
        </p:pic>
        <p:sp>
          <p:nvSpPr>
            <p:cNvPr id="12" name="Hervorhebung">
              <a:extLst>
                <a:ext uri="{FF2B5EF4-FFF2-40B4-BE49-F238E27FC236}">
                  <a16:creationId xmlns:a16="http://schemas.microsoft.com/office/drawing/2014/main" id="{E115451B-FA79-4FEF-AB0B-9DD2E7929DF5}"/>
                </a:ext>
              </a:extLst>
            </p:cNvPr>
            <p:cNvSpPr/>
            <p:nvPr userDrawn="1"/>
          </p:nvSpPr>
          <p:spPr>
            <a:xfrm>
              <a:off x="-1000853" y="4557919"/>
              <a:ext cx="288000" cy="3209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Bild // nur Text einfügen">
              <a:extLst>
                <a:ext uri="{FF2B5EF4-FFF2-40B4-BE49-F238E27FC236}">
                  <a16:creationId xmlns:a16="http://schemas.microsoft.com/office/drawing/2014/main" id="{D2D27BD1-7FE1-40D9-88BD-A31FF4EB298B}"/>
                </a:ext>
              </a:extLst>
            </p:cNvPr>
            <p:cNvPicPr>
              <a:picLocks noChangeAspect="1"/>
            </p:cNvPicPr>
            <p:nvPr userDrawn="1"/>
          </p:nvPicPr>
          <p:blipFill>
            <a:blip r:embed="rId4"/>
            <a:stretch>
              <a:fillRect/>
            </a:stretch>
          </p:blipFill>
          <p:spPr>
            <a:xfrm>
              <a:off x="-2242773" y="6209102"/>
              <a:ext cx="1980000" cy="616886"/>
            </a:xfrm>
            <a:prstGeom prst="rect">
              <a:avLst/>
            </a:prstGeom>
            <a:ln>
              <a:solidFill>
                <a:srgbClr val="3ED8C3"/>
              </a:solidFill>
              <a:miter lim="800000"/>
            </a:ln>
          </p:spPr>
        </p:pic>
        <p:sp>
          <p:nvSpPr>
            <p:cNvPr id="14" name="Hervorhebung">
              <a:extLst>
                <a:ext uri="{FF2B5EF4-FFF2-40B4-BE49-F238E27FC236}">
                  <a16:creationId xmlns:a16="http://schemas.microsoft.com/office/drawing/2014/main" id="{A7DA7893-D63D-4D90-A9A5-1F9F0B1D3D6F}"/>
                </a:ext>
              </a:extLst>
            </p:cNvPr>
            <p:cNvSpPr/>
            <p:nvPr userDrawn="1"/>
          </p:nvSpPr>
          <p:spPr>
            <a:xfrm>
              <a:off x="-1303085" y="6472083"/>
              <a:ext cx="288000" cy="3209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5" name="Regieanweisung">
              <a:extLst>
                <a:ext uri="{FF2B5EF4-FFF2-40B4-BE49-F238E27FC236}">
                  <a16:creationId xmlns:a16="http://schemas.microsoft.com/office/drawing/2014/main" id="{4EC81C03-C8DC-4D5D-871C-C7F02F612EFD}"/>
                </a:ext>
              </a:extLst>
            </p:cNvPr>
            <p:cNvGrpSpPr/>
            <p:nvPr userDrawn="1"/>
          </p:nvGrpSpPr>
          <p:grpSpPr>
            <a:xfrm>
              <a:off x="-2976040" y="-567841"/>
              <a:ext cx="18958507" cy="6776943"/>
              <a:chOff x="-2367829" y="-567841"/>
              <a:chExt cx="15083939" cy="6776943"/>
            </a:xfrm>
          </p:grpSpPr>
          <p:sp>
            <p:nvSpPr>
              <p:cNvPr id="16" name="Text einfügen">
                <a:extLst>
                  <a:ext uri="{FF2B5EF4-FFF2-40B4-BE49-F238E27FC236}">
                    <a16:creationId xmlns:a16="http://schemas.microsoft.com/office/drawing/2014/main" id="{A67B7A63-54BB-4C9B-B9C8-894F028F0810}"/>
                  </a:ext>
                </a:extLst>
              </p:cNvPr>
              <p:cNvSpPr txBox="1"/>
              <p:nvPr userDrawn="1"/>
            </p:nvSpPr>
            <p:spPr>
              <a:xfrm rot="10800000" flipH="1" flipV="1">
                <a:off x="-2367829" y="3397698"/>
                <a:ext cx="2160000" cy="900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Beim Kopieren (STR+C) von Text aus </a:t>
                </a:r>
                <a:r>
                  <a:rPr lang="de-DE" sz="1200" b="1" baseline="0">
                    <a:solidFill>
                      <a:schemeClr val="tx1"/>
                    </a:solidFill>
                    <a:latin typeface="+mn-lt"/>
                  </a:rPr>
                  <a:t>anderen Quellen </a:t>
                </a:r>
                <a:r>
                  <a:rPr lang="de-DE" sz="1200" b="0" baseline="0">
                    <a:solidFill>
                      <a:schemeClr val="tx1"/>
                    </a:solidFill>
                    <a:latin typeface="+mn-lt"/>
                  </a:rPr>
                  <a:t>bitte immer die Einfügeoption (Rechtsklick) </a:t>
                </a:r>
                <a:r>
                  <a:rPr lang="de-DE" sz="1200" b="1" baseline="0">
                    <a:solidFill>
                      <a:schemeClr val="tx1"/>
                    </a:solidFill>
                    <a:latin typeface="+mn-lt"/>
                  </a:rPr>
                  <a:t>Nur den Text übernehmen </a:t>
                </a:r>
                <a:r>
                  <a:rPr lang="de-DE" sz="1200" b="0" baseline="0">
                    <a:solidFill>
                      <a:schemeClr val="tx1"/>
                    </a:solidFill>
                    <a:latin typeface="+mn-lt"/>
                  </a:rPr>
                  <a:t>nutzen</a:t>
                </a:r>
                <a:endParaRPr lang="de-DE" sz="1200" b="1" baseline="0">
                  <a:solidFill>
                    <a:schemeClr val="tx1"/>
                  </a:solidFill>
                  <a:latin typeface="+mn-lt"/>
                </a:endParaRPr>
              </a:p>
            </p:txBody>
          </p:sp>
          <p:sp>
            <p:nvSpPr>
              <p:cNvPr id="17" name="Zurücksetzen">
                <a:extLst>
                  <a:ext uri="{FF2B5EF4-FFF2-40B4-BE49-F238E27FC236}">
                    <a16:creationId xmlns:a16="http://schemas.microsoft.com/office/drawing/2014/main" id="{FC9694D6-3D95-4162-B89D-CE4936141017}"/>
                  </a:ext>
                </a:extLst>
              </p:cNvPr>
              <p:cNvSpPr txBox="1"/>
              <p:nvPr userDrawn="1"/>
            </p:nvSpPr>
            <p:spPr>
              <a:xfrm rot="10800000" flipH="1" flipV="1">
                <a:off x="10899641" y="1357315"/>
                <a:ext cx="1816469" cy="75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a:solidFill>
                      <a:schemeClr val="tx1"/>
                    </a:solidFill>
                    <a:latin typeface="+mn-lt"/>
                  </a:rPr>
                  <a:t>Folie in Ursprungsform </a:t>
                </a:r>
              </a:p>
              <a:p>
                <a:pPr indent="0" algn="l">
                  <a:lnSpc>
                    <a:spcPct val="100000"/>
                  </a:lnSpc>
                  <a:spcBef>
                    <a:spcPts val="0"/>
                  </a:spcBef>
                  <a:spcAft>
                    <a:spcPts val="0"/>
                  </a:spcAft>
                </a:pPr>
                <a:r>
                  <a:rPr lang="de-DE" sz="1200" b="0" baseline="0">
                    <a:solidFill>
                      <a:schemeClr val="tx1"/>
                    </a:solidFill>
                    <a:latin typeface="+mn-lt"/>
                  </a:rPr>
                  <a:t>bringen über Menu:</a:t>
                </a:r>
              </a:p>
              <a:p>
                <a:pPr indent="0" algn="l">
                  <a:lnSpc>
                    <a:spcPct val="100000"/>
                  </a:lnSpc>
                  <a:spcBef>
                    <a:spcPts val="0"/>
                  </a:spcBef>
                  <a:spcAft>
                    <a:spcPts val="0"/>
                  </a:spcAft>
                </a:pPr>
                <a:r>
                  <a:rPr lang="de-DE" sz="1200" b="1" baseline="0">
                    <a:solidFill>
                      <a:schemeClr val="tx1"/>
                    </a:solidFill>
                    <a:latin typeface="+mn-lt"/>
                  </a:rPr>
                  <a:t>Start &gt; Folien &gt; Zurücksetzen</a:t>
                </a:r>
              </a:p>
            </p:txBody>
          </p:sp>
          <p:sp>
            <p:nvSpPr>
              <p:cNvPr id="18" name="Layoutwechsel">
                <a:extLst>
                  <a:ext uri="{FF2B5EF4-FFF2-40B4-BE49-F238E27FC236}">
                    <a16:creationId xmlns:a16="http://schemas.microsoft.com/office/drawing/2014/main" id="{5E9E4A71-F841-4314-997A-9513FDD039DB}"/>
                  </a:ext>
                </a:extLst>
              </p:cNvPr>
              <p:cNvSpPr txBox="1"/>
              <p:nvPr userDrawn="1"/>
            </p:nvSpPr>
            <p:spPr>
              <a:xfrm rot="10800000" flipH="1" flipV="1">
                <a:off x="10899641" y="2152426"/>
                <a:ext cx="1816469" cy="57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a:solidFill>
                      <a:schemeClr val="tx1"/>
                    </a:solidFill>
                    <a:latin typeface="+mn-lt"/>
                  </a:rPr>
                  <a:t>Wechsel des Folienlayouts </a:t>
                </a:r>
                <a:br>
                  <a:rPr lang="de-DE" sz="1200" b="0" baseline="0">
                    <a:solidFill>
                      <a:schemeClr val="tx1"/>
                    </a:solidFill>
                    <a:latin typeface="+mn-lt"/>
                  </a:rPr>
                </a:br>
                <a:r>
                  <a:rPr lang="de-DE" sz="1200" b="0" baseline="0">
                    <a:solidFill>
                      <a:schemeClr val="tx1"/>
                    </a:solidFill>
                    <a:latin typeface="+mn-lt"/>
                  </a:rPr>
                  <a:t>im Menü über:</a:t>
                </a:r>
              </a:p>
              <a:p>
                <a:pPr marL="0" marR="0" lvl="0" indent="0" algn="l" defTabSz="2517183" rtl="0" eaLnBrk="1" fontAlgn="auto" latinLnBrk="0" hangingPunct="1">
                  <a:lnSpc>
                    <a:spcPct val="100000"/>
                  </a:lnSpc>
                  <a:spcBef>
                    <a:spcPts val="0"/>
                  </a:spcBef>
                  <a:spcAft>
                    <a:spcPts val="0"/>
                  </a:spcAft>
                  <a:buClrTx/>
                  <a:buSzTx/>
                  <a:buFontTx/>
                  <a:buNone/>
                  <a:tabLst/>
                  <a:defRPr/>
                </a:pPr>
                <a:r>
                  <a:rPr lang="de-DE" sz="1200" b="1" i="0" baseline="0">
                    <a:solidFill>
                      <a:schemeClr val="tx1"/>
                    </a:solidFill>
                    <a:latin typeface="+mn-lt"/>
                  </a:rPr>
                  <a:t>Start &gt; Folien &gt; Layout</a:t>
                </a:r>
              </a:p>
            </p:txBody>
          </p:sp>
          <p:sp>
            <p:nvSpPr>
              <p:cNvPr id="20" name="Text // Listenebene erhöhen">
                <a:extLst>
                  <a:ext uri="{FF2B5EF4-FFF2-40B4-BE49-F238E27FC236}">
                    <a16:creationId xmlns:a16="http://schemas.microsoft.com/office/drawing/2014/main" id="{DFC7693A-F009-40D3-A745-4357F9A256D5}"/>
                  </a:ext>
                </a:extLst>
              </p:cNvPr>
              <p:cNvSpPr txBox="1"/>
              <p:nvPr userDrawn="1"/>
            </p:nvSpPr>
            <p:spPr>
              <a:xfrm>
                <a:off x="-1942119" y="2395092"/>
                <a:ext cx="1007999" cy="432000"/>
              </a:xfrm>
              <a:prstGeom prst="rect">
                <a:avLst/>
              </a:prstGeom>
              <a:noFill/>
            </p:spPr>
            <p:txBody>
              <a:bodyPr wrap="square" lIns="0" tIns="0" rIns="0" bIns="0" rtlCol="0" anchor="ctr" anchorCtr="0">
                <a:noAutofit/>
              </a:body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Listenebene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erhöhen</a:t>
                </a:r>
              </a:p>
            </p:txBody>
          </p:sp>
          <p:sp>
            <p:nvSpPr>
              <p:cNvPr id="21" name="Text // Listenebene verringern">
                <a:extLst>
                  <a:ext uri="{FF2B5EF4-FFF2-40B4-BE49-F238E27FC236}">
                    <a16:creationId xmlns:a16="http://schemas.microsoft.com/office/drawing/2014/main" id="{8A5CA331-634E-4DBF-ADCD-395875642852}"/>
                  </a:ext>
                </a:extLst>
              </p:cNvPr>
              <p:cNvSpPr txBox="1"/>
              <p:nvPr userDrawn="1"/>
            </p:nvSpPr>
            <p:spPr>
              <a:xfrm>
                <a:off x="-1930206" y="2842557"/>
                <a:ext cx="1007999" cy="432000"/>
              </a:xfrm>
              <a:prstGeom prst="rect">
                <a:avLst/>
              </a:prstGeom>
              <a:noFill/>
            </p:spPr>
            <p:txBody>
              <a:bodyPr wrap="square" lIns="0" tIns="0" rIns="0" bIns="0" rtlCol="0" anchor="ctr" anchorCtr="0">
                <a:noAutofit/>
              </a:body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Listenebene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1" baseline="0">
                    <a:solidFill>
                      <a:schemeClr val="tx1"/>
                    </a:solidFill>
                    <a:latin typeface="+mn-lt"/>
                  </a:rPr>
                  <a:t>verringern</a:t>
                </a:r>
              </a:p>
            </p:txBody>
          </p:sp>
          <p:sp>
            <p:nvSpPr>
              <p:cNvPr id="22" name="Listenebenen">
                <a:extLst>
                  <a:ext uri="{FF2B5EF4-FFF2-40B4-BE49-F238E27FC236}">
                    <a16:creationId xmlns:a16="http://schemas.microsoft.com/office/drawing/2014/main" id="{96FD4497-F508-45CC-B98F-CEDDBA091426}"/>
                  </a:ext>
                </a:extLst>
              </p:cNvPr>
              <p:cNvSpPr txBox="1"/>
              <p:nvPr userDrawn="1"/>
            </p:nvSpPr>
            <p:spPr>
              <a:xfrm rot="10800000" flipH="1" flipV="1">
                <a:off x="-1890154" y="1357315"/>
                <a:ext cx="1682325" cy="936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Wechsel der Textebene</a:t>
                </a:r>
              </a:p>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im Menü über: </a:t>
                </a:r>
                <a:br>
                  <a:rPr lang="de-DE" sz="1200" b="0" baseline="0">
                    <a:solidFill>
                      <a:schemeClr val="tx1"/>
                    </a:solidFill>
                    <a:latin typeface="+mn-lt"/>
                  </a:rPr>
                </a:br>
                <a:r>
                  <a:rPr lang="de-DE" sz="1200" b="1" baseline="0">
                    <a:solidFill>
                      <a:schemeClr val="tx1"/>
                    </a:solidFill>
                    <a:latin typeface="+mn-lt"/>
                  </a:rPr>
                  <a:t>Start &gt; Absatz &gt; Listenebene erhöhen/verringern</a:t>
                </a:r>
              </a:p>
            </p:txBody>
          </p:sp>
          <p:sp>
            <p:nvSpPr>
              <p:cNvPr id="23" name="Hilfslinien">
                <a:extLst>
                  <a:ext uri="{FF2B5EF4-FFF2-40B4-BE49-F238E27FC236}">
                    <a16:creationId xmlns:a16="http://schemas.microsoft.com/office/drawing/2014/main" id="{F4AD9B9E-8D68-4098-B7D0-EA715C6A0189}"/>
                  </a:ext>
                </a:extLst>
              </p:cNvPr>
              <p:cNvSpPr txBox="1"/>
              <p:nvPr userDrawn="1"/>
            </p:nvSpPr>
            <p:spPr>
              <a:xfrm rot="10800000" flipH="1" flipV="1">
                <a:off x="752474" y="-567841"/>
                <a:ext cx="9182275"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2871352"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chemeClr val="tx1"/>
                    </a:solidFill>
                    <a:effectLst/>
                    <a:uLnTx/>
                    <a:uFillTx/>
                    <a:latin typeface="+mn-lt"/>
                    <a:ea typeface="+mn-ea"/>
                    <a:cs typeface="+mn-cs"/>
                  </a:rPr>
                  <a:t>Führungslinien anzeigen: </a:t>
                </a:r>
                <a:r>
                  <a:rPr kumimoji="0" lang="de-DE" sz="1200" b="1" i="0" u="none" strike="noStrike" kern="1200" cap="none" spc="0" normalizeH="0" baseline="0" noProof="0">
                    <a:ln>
                      <a:noFill/>
                    </a:ln>
                    <a:solidFill>
                      <a:schemeClr val="tx1"/>
                    </a:solidFill>
                    <a:effectLst/>
                    <a:uLnTx/>
                    <a:uFillTx/>
                    <a:latin typeface="+mn-lt"/>
                    <a:ea typeface="+mn-ea"/>
                    <a:cs typeface="+mn-cs"/>
                  </a:rPr>
                  <a:t>Menü &gt; Ansicht &gt; Anzeigen &gt; </a:t>
                </a:r>
                <a:r>
                  <a:rPr kumimoji="0" lang="de-DE" sz="1200" b="0" i="0" u="none" strike="noStrike" kern="1200" cap="none" spc="0" normalizeH="0" baseline="0" noProof="0">
                    <a:ln>
                      <a:noFill/>
                    </a:ln>
                    <a:solidFill>
                      <a:schemeClr val="tx1"/>
                    </a:solidFill>
                    <a:effectLst/>
                    <a:uLnTx/>
                    <a:uFillTx/>
                    <a:latin typeface="+mn-lt"/>
                    <a:ea typeface="+mn-ea"/>
                    <a:cs typeface="+mn-cs"/>
                  </a:rPr>
                  <a:t>Haken bei </a:t>
                </a:r>
                <a:r>
                  <a:rPr kumimoji="0" lang="de-DE" sz="1200" b="1" i="0" u="none" strike="noStrike" kern="1200" cap="none" spc="0" normalizeH="0" baseline="0" noProof="0">
                    <a:ln>
                      <a:noFill/>
                    </a:ln>
                    <a:solidFill>
                      <a:schemeClr val="tx1"/>
                    </a:solidFill>
                    <a:effectLst/>
                    <a:uLnTx/>
                    <a:uFillTx/>
                    <a:latin typeface="+mn-lt"/>
                    <a:ea typeface="+mn-ea"/>
                    <a:cs typeface="+mn-cs"/>
                  </a:rPr>
                  <a:t>Führungslinien</a:t>
                </a:r>
                <a:r>
                  <a:rPr kumimoji="0" lang="de-DE" sz="1200" b="0" i="0" u="none" strike="noStrike" kern="1200" cap="none" spc="0" normalizeH="0" baseline="0" noProof="0">
                    <a:ln>
                      <a:noFill/>
                    </a:ln>
                    <a:solidFill>
                      <a:schemeClr val="tx1"/>
                    </a:solidFill>
                    <a:effectLst/>
                    <a:uLnTx/>
                    <a:uFillTx/>
                    <a:latin typeface="+mn-lt"/>
                    <a:ea typeface="+mn-ea"/>
                    <a:cs typeface="+mn-cs"/>
                  </a:rPr>
                  <a:t> setzen</a:t>
                </a:r>
              </a:p>
            </p:txBody>
          </p:sp>
          <p:sp>
            <p:nvSpPr>
              <p:cNvPr id="24" name="Text einfügen">
                <a:extLst>
                  <a:ext uri="{FF2B5EF4-FFF2-40B4-BE49-F238E27FC236}">
                    <a16:creationId xmlns:a16="http://schemas.microsoft.com/office/drawing/2014/main" id="{123CED14-7DC1-4670-8950-8DE909FB9FFF}"/>
                  </a:ext>
                </a:extLst>
              </p:cNvPr>
              <p:cNvSpPr txBox="1"/>
              <p:nvPr userDrawn="1"/>
            </p:nvSpPr>
            <p:spPr>
              <a:xfrm rot="10800000" flipH="1" flipV="1">
                <a:off x="-2367829" y="5129102"/>
                <a:ext cx="2160000" cy="1080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2517183" rtl="0" eaLnBrk="1" fontAlgn="auto" latinLnBrk="0" hangingPunct="1">
                  <a:lnSpc>
                    <a:spcPct val="100000"/>
                  </a:lnSpc>
                  <a:spcBef>
                    <a:spcPts val="0"/>
                  </a:spcBef>
                  <a:spcAft>
                    <a:spcPts val="0"/>
                  </a:spcAft>
                  <a:buClrTx/>
                  <a:buSzTx/>
                  <a:buFontTx/>
                  <a:buNone/>
                  <a:tabLst/>
                  <a:defRPr/>
                </a:pPr>
                <a:r>
                  <a:rPr lang="de-DE" sz="1200" b="0" baseline="0">
                    <a:solidFill>
                      <a:schemeClr val="tx1"/>
                    </a:solidFill>
                    <a:latin typeface="+mn-lt"/>
                  </a:rPr>
                  <a:t>Beim Kopieren (STR+C) von Text </a:t>
                </a:r>
                <a:r>
                  <a:rPr lang="de-DE" sz="1200" b="1" baseline="0">
                    <a:solidFill>
                      <a:schemeClr val="tx1"/>
                    </a:solidFill>
                    <a:latin typeface="+mn-lt"/>
                  </a:rPr>
                  <a:t>innerhalb des Dokumentes </a:t>
                </a:r>
                <a:r>
                  <a:rPr lang="de-DE" sz="1200" b="0" baseline="0">
                    <a:solidFill>
                      <a:schemeClr val="tx1"/>
                    </a:solidFill>
                    <a:latin typeface="+mn-lt"/>
                  </a:rPr>
                  <a:t>bitte immer die Einfügeoption (Rechtsklick) </a:t>
                </a:r>
                <a:r>
                  <a:rPr lang="de-DE" sz="1200" b="1" baseline="0">
                    <a:solidFill>
                      <a:schemeClr val="tx1"/>
                    </a:solidFill>
                    <a:latin typeface="+mn-lt"/>
                  </a:rPr>
                  <a:t>Ursprüngliche Formatierung beibehalten </a:t>
                </a:r>
                <a:r>
                  <a:rPr lang="de-DE" sz="1200" b="0" baseline="0">
                    <a:solidFill>
                      <a:schemeClr val="tx1"/>
                    </a:solidFill>
                    <a:latin typeface="+mn-lt"/>
                  </a:rPr>
                  <a:t>nutzen</a:t>
                </a:r>
                <a:endParaRPr lang="de-DE" sz="1200" b="1" baseline="0">
                  <a:solidFill>
                    <a:schemeClr val="tx1"/>
                  </a:solidFill>
                  <a:latin typeface="+mn-lt"/>
                </a:endParaRPr>
              </a:p>
            </p:txBody>
          </p:sp>
        </p:grpSp>
      </p:grpSp>
      <p:sp>
        <p:nvSpPr>
          <p:cNvPr id="25" name="Vertikaler Textplatzhalter 2">
            <a:extLst>
              <a:ext uri="{FF2B5EF4-FFF2-40B4-BE49-F238E27FC236}">
                <a16:creationId xmlns:a16="http://schemas.microsoft.com/office/drawing/2014/main" id="{2ED4B685-23C9-4554-BF59-C20E877B1C9C}"/>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3095510432"/>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 Inhalt + Inhal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0" name="Inhaltsplatzhalter">
            <a:extLst>
              <a:ext uri="{FF2B5EF4-FFF2-40B4-BE49-F238E27FC236}">
                <a16:creationId xmlns:a16="http://schemas.microsoft.com/office/drawing/2014/main" id="{A6BFDFE5-E2E4-4659-BA8E-DCA9C3981564}"/>
              </a:ext>
            </a:extLst>
          </p:cNvPr>
          <p:cNvSpPr>
            <a:spLocks noGrp="1"/>
          </p:cNvSpPr>
          <p:nvPr>
            <p:ph idx="1" hasCustomPrompt="1"/>
          </p:nvPr>
        </p:nvSpPr>
        <p:spPr>
          <a:xfrm>
            <a:off x="950198" y="1357318"/>
            <a:ext cx="5428707"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11" name="Inhaltsplatzhalter">
            <a:extLst>
              <a:ext uri="{FF2B5EF4-FFF2-40B4-BE49-F238E27FC236}">
                <a16:creationId xmlns:a16="http://schemas.microsoft.com/office/drawing/2014/main" id="{167DF01F-581E-425C-B947-A808BA81FB71}"/>
              </a:ext>
            </a:extLst>
          </p:cNvPr>
          <p:cNvSpPr>
            <a:spLocks noGrp="1"/>
          </p:cNvSpPr>
          <p:nvPr>
            <p:ph idx="13" hasCustomPrompt="1"/>
          </p:nvPr>
        </p:nvSpPr>
        <p:spPr>
          <a:xfrm>
            <a:off x="7057301" y="1357318"/>
            <a:ext cx="5428707"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35EC1984-7832-4884-9B87-9156A09DB7E2}"/>
              </a:ext>
            </a:extLst>
          </p:cNvPr>
          <p:cNvSpPr>
            <a:spLocks noGrp="1"/>
          </p:cNvSpPr>
          <p:nvPr>
            <p:ph type="ftr" sz="quarter" idx="14"/>
          </p:nvPr>
        </p:nvSpPr>
        <p:spPr/>
        <p:txBody>
          <a:bodyPr/>
          <a:lstStyle/>
          <a:p>
            <a:r>
              <a:rPr lang="de-DE"/>
              <a:t>Quelle/Fußnote/“Kleingedrucktes“</a:t>
            </a:r>
          </a:p>
        </p:txBody>
      </p:sp>
      <p:sp>
        <p:nvSpPr>
          <p:cNvPr id="8" name="Vertikaler Textplatzhalter 2">
            <a:extLst>
              <a:ext uri="{FF2B5EF4-FFF2-40B4-BE49-F238E27FC236}">
                <a16:creationId xmlns:a16="http://schemas.microsoft.com/office/drawing/2014/main" id="{E7F60F87-0C02-43D1-8F51-2230BE44051E}"/>
              </a:ext>
            </a:extLst>
          </p:cNvPr>
          <p:cNvSpPr>
            <a:spLocks noGrp="1"/>
          </p:cNvSpPr>
          <p:nvPr>
            <p:ph type="body" orient="vert" idx="12" hasCustomPrompt="1"/>
          </p:nvPr>
        </p:nvSpPr>
        <p:spPr>
          <a:xfrm>
            <a:off x="950197" y="957600"/>
            <a:ext cx="11536249"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2051324780"/>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5" orient="horz" pos="4286" userDrawn="1">
          <p15:clr>
            <a:srgbClr val="FBAE40"/>
          </p15:clr>
        </p15:guide>
        <p15:guide id="6" orient="horz" pos="4513" userDrawn="1">
          <p15:clr>
            <a:srgbClr val="FBAE40"/>
          </p15:clr>
        </p15:guide>
        <p15:guide id="9" pos="4018" userDrawn="1">
          <p15:clr>
            <a:srgbClr val="FBAE40"/>
          </p15:clr>
        </p15:guide>
        <p15:guide id="10" pos="4446" userDrawn="1">
          <p15:clr>
            <a:srgbClr val="FBAE40"/>
          </p15:clr>
        </p15:guide>
        <p15:guide id="11" orient="horz" pos="603" userDrawn="1">
          <p15:clr>
            <a:srgbClr val="FBAE40"/>
          </p15:clr>
        </p15:guide>
        <p15:guide id="12" orient="horz" pos="786"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Headline // Inhalt + Inhal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0" name="Inhaltsplatzhalter">
            <a:extLst>
              <a:ext uri="{FF2B5EF4-FFF2-40B4-BE49-F238E27FC236}">
                <a16:creationId xmlns:a16="http://schemas.microsoft.com/office/drawing/2014/main" id="{A6BFDFE5-E2E4-4659-BA8E-DCA9C3981564}"/>
              </a:ext>
            </a:extLst>
          </p:cNvPr>
          <p:cNvSpPr>
            <a:spLocks noGrp="1"/>
          </p:cNvSpPr>
          <p:nvPr>
            <p:ph idx="1" hasCustomPrompt="1"/>
          </p:nvPr>
        </p:nvSpPr>
        <p:spPr>
          <a:xfrm>
            <a:off x="950198" y="1357318"/>
            <a:ext cx="5428707"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11" name="Inhaltsplatzhalter">
            <a:extLst>
              <a:ext uri="{FF2B5EF4-FFF2-40B4-BE49-F238E27FC236}">
                <a16:creationId xmlns:a16="http://schemas.microsoft.com/office/drawing/2014/main" id="{167DF01F-581E-425C-B947-A808BA81FB71}"/>
              </a:ext>
            </a:extLst>
          </p:cNvPr>
          <p:cNvSpPr>
            <a:spLocks noGrp="1"/>
          </p:cNvSpPr>
          <p:nvPr>
            <p:ph idx="13" hasCustomPrompt="1"/>
          </p:nvPr>
        </p:nvSpPr>
        <p:spPr>
          <a:xfrm>
            <a:off x="7057301" y="1357318"/>
            <a:ext cx="5428707" cy="544671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35EC1984-7832-4884-9B87-9156A09DB7E2}"/>
              </a:ext>
            </a:extLst>
          </p:cNvPr>
          <p:cNvSpPr>
            <a:spLocks noGrp="1"/>
          </p:cNvSpPr>
          <p:nvPr>
            <p:ph type="ftr" sz="quarter" idx="14"/>
          </p:nvPr>
        </p:nvSpPr>
        <p:spPr/>
        <p:txBody>
          <a:bodyPr/>
          <a:lstStyle/>
          <a:p>
            <a:r>
              <a:rPr lang="de-DE"/>
              <a:t>Quelle/Fußnote/“Kleingedrucktes“</a:t>
            </a:r>
          </a:p>
        </p:txBody>
      </p:sp>
      <p:sp>
        <p:nvSpPr>
          <p:cNvPr id="9" name="Vertikaler Textplatzhalter 2">
            <a:extLst>
              <a:ext uri="{FF2B5EF4-FFF2-40B4-BE49-F238E27FC236}">
                <a16:creationId xmlns:a16="http://schemas.microsoft.com/office/drawing/2014/main" id="{358155E9-DA4D-4AC1-BE4B-649936221487}"/>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246948192"/>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9" pos="4018">
          <p15:clr>
            <a:srgbClr val="FBAE40"/>
          </p15:clr>
        </p15:guide>
        <p15:guide id="10" pos="4446">
          <p15:clr>
            <a:srgbClr val="FBAE40"/>
          </p15:clr>
        </p15:guide>
        <p15:guide id="11" orient="horz" pos="603">
          <p15:clr>
            <a:srgbClr val="FBAE40"/>
          </p15:clr>
        </p15:guide>
        <p15:guide id="12" orient="horz" pos="78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Headline // 2 Bilder + Tex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Vertikaler Textplatzhalter 2">
            <a:extLst>
              <a:ext uri="{FF2B5EF4-FFF2-40B4-BE49-F238E27FC236}">
                <a16:creationId xmlns:a16="http://schemas.microsoft.com/office/drawing/2014/main" id="{3E27F38D-78A3-46E8-BBB6-5A498163596C}"/>
              </a:ext>
            </a:extLst>
          </p:cNvPr>
          <p:cNvSpPr>
            <a:spLocks noGrp="1"/>
          </p:cNvSpPr>
          <p:nvPr>
            <p:ph type="body" orient="vert" idx="11" hasCustomPrompt="1"/>
          </p:nvPr>
        </p:nvSpPr>
        <p:spPr>
          <a:xfrm>
            <a:off x="7057294" y="1357315"/>
            <a:ext cx="5427152" cy="5446687"/>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10" name="Bildplatzhalter 2">
            <a:extLst>
              <a:ext uri="{FF2B5EF4-FFF2-40B4-BE49-F238E27FC236}">
                <a16:creationId xmlns:a16="http://schemas.microsoft.com/office/drawing/2014/main" id="{7277B35E-1182-4B7B-B7D3-9C02D4410ED6}"/>
              </a:ext>
            </a:extLst>
          </p:cNvPr>
          <p:cNvSpPr>
            <a:spLocks noGrp="1"/>
          </p:cNvSpPr>
          <p:nvPr>
            <p:ph type="pic" sz="quarter" idx="17" hasCustomPrompt="1"/>
          </p:nvPr>
        </p:nvSpPr>
        <p:spPr>
          <a:xfrm>
            <a:off x="949752" y="1357313"/>
            <a:ext cx="5429148" cy="2606400"/>
          </a:xfrm>
        </p:spPr>
        <p:txBody>
          <a:bodyPr/>
          <a:lstStyle>
            <a:lvl1pPr algn="ctr">
              <a:defRPr/>
            </a:lvl1pPr>
          </a:lstStyle>
          <a:p>
            <a:br>
              <a:rPr lang="de-DE"/>
            </a:br>
            <a:br>
              <a:rPr lang="de-DE"/>
            </a:br>
            <a:r>
              <a:rPr lang="de-DE"/>
              <a:t>Bild einfügen</a:t>
            </a:r>
          </a:p>
        </p:txBody>
      </p:sp>
      <p:sp>
        <p:nvSpPr>
          <p:cNvPr id="12" name="Bildplatzhalter 2">
            <a:extLst>
              <a:ext uri="{FF2B5EF4-FFF2-40B4-BE49-F238E27FC236}">
                <a16:creationId xmlns:a16="http://schemas.microsoft.com/office/drawing/2014/main" id="{BD5438DF-8B01-4E64-984E-479F403D0247}"/>
              </a:ext>
            </a:extLst>
          </p:cNvPr>
          <p:cNvSpPr>
            <a:spLocks noGrp="1"/>
          </p:cNvSpPr>
          <p:nvPr>
            <p:ph type="pic" sz="quarter" idx="18" hasCustomPrompt="1"/>
          </p:nvPr>
        </p:nvSpPr>
        <p:spPr>
          <a:xfrm>
            <a:off x="949752" y="4197600"/>
            <a:ext cx="5429148" cy="2606400"/>
          </a:xfrm>
        </p:spPr>
        <p:txBody>
          <a:bodyPr/>
          <a:lstStyle>
            <a:lvl1pPr algn="ctr">
              <a:defRPr/>
            </a:lvl1pPr>
          </a:lstStyle>
          <a:p>
            <a:br>
              <a:rPr lang="de-DE"/>
            </a:br>
            <a:br>
              <a:rPr lang="de-DE"/>
            </a:br>
            <a:r>
              <a:rPr lang="de-DE"/>
              <a:t>Bild einfügen</a:t>
            </a:r>
          </a:p>
        </p:txBody>
      </p:sp>
      <p:sp>
        <p:nvSpPr>
          <p:cNvPr id="3" name="Fußzeilenplatzhalter 2">
            <a:extLst>
              <a:ext uri="{FF2B5EF4-FFF2-40B4-BE49-F238E27FC236}">
                <a16:creationId xmlns:a16="http://schemas.microsoft.com/office/drawing/2014/main" id="{43B26193-BCF9-48AB-B600-92F09C98F7D4}"/>
              </a:ext>
            </a:extLst>
          </p:cNvPr>
          <p:cNvSpPr>
            <a:spLocks noGrp="1"/>
          </p:cNvSpPr>
          <p:nvPr>
            <p:ph type="ftr" sz="quarter" idx="19"/>
          </p:nvPr>
        </p:nvSpPr>
        <p:spPr/>
        <p:txBody>
          <a:bodyPr/>
          <a:lstStyle/>
          <a:p>
            <a:r>
              <a:rPr lang="de-DE"/>
              <a:t>Quelle/Fußnote/“Kleingedrucktes“</a:t>
            </a:r>
          </a:p>
        </p:txBody>
      </p:sp>
      <p:sp>
        <p:nvSpPr>
          <p:cNvPr id="11" name="Vertikaler Textplatzhalter 2">
            <a:extLst>
              <a:ext uri="{FF2B5EF4-FFF2-40B4-BE49-F238E27FC236}">
                <a16:creationId xmlns:a16="http://schemas.microsoft.com/office/drawing/2014/main" id="{1EC80389-1C9B-41E7-B66C-DC21C1F9819B}"/>
              </a:ext>
            </a:extLst>
          </p:cNvPr>
          <p:cNvSpPr>
            <a:spLocks noGrp="1"/>
          </p:cNvSpPr>
          <p:nvPr>
            <p:ph type="body" orient="vert" idx="20"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3296887229"/>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guide id="9" pos="4018">
          <p15:clr>
            <a:srgbClr val="FBAE40"/>
          </p15:clr>
        </p15:guide>
        <p15:guide id="10" pos="444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Headline // 3 Bilder + Tex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0" name="Bildplatzhalter 2">
            <a:extLst>
              <a:ext uri="{FF2B5EF4-FFF2-40B4-BE49-F238E27FC236}">
                <a16:creationId xmlns:a16="http://schemas.microsoft.com/office/drawing/2014/main" id="{7277B35E-1182-4B7B-B7D3-9C02D4410ED6}"/>
              </a:ext>
            </a:extLst>
          </p:cNvPr>
          <p:cNvSpPr>
            <a:spLocks noGrp="1"/>
          </p:cNvSpPr>
          <p:nvPr>
            <p:ph type="pic" sz="quarter" idx="17" hasCustomPrompt="1"/>
          </p:nvPr>
        </p:nvSpPr>
        <p:spPr>
          <a:xfrm>
            <a:off x="949753" y="1357313"/>
            <a:ext cx="3393541" cy="1681200"/>
          </a:xfrm>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249DC493-2DA3-4F1E-98AE-C4F702E61370}"/>
              </a:ext>
            </a:extLst>
          </p:cNvPr>
          <p:cNvSpPr>
            <a:spLocks noGrp="1"/>
          </p:cNvSpPr>
          <p:nvPr>
            <p:ph type="pic" sz="quarter" idx="18" hasCustomPrompt="1"/>
          </p:nvPr>
        </p:nvSpPr>
        <p:spPr>
          <a:xfrm>
            <a:off x="949753" y="3240069"/>
            <a:ext cx="3393541" cy="1681200"/>
          </a:xfrm>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2607BEBB-5F03-4A6A-A7BB-83438D8B6DC2}"/>
              </a:ext>
            </a:extLst>
          </p:cNvPr>
          <p:cNvSpPr>
            <a:spLocks noGrp="1"/>
          </p:cNvSpPr>
          <p:nvPr>
            <p:ph type="pic" sz="quarter" idx="19" hasCustomPrompt="1"/>
          </p:nvPr>
        </p:nvSpPr>
        <p:spPr>
          <a:xfrm>
            <a:off x="949753" y="5122825"/>
            <a:ext cx="3393541" cy="1681200"/>
          </a:xfrm>
        </p:spPr>
        <p:txBody>
          <a:bodyPr/>
          <a:lstStyle>
            <a:lvl1pPr algn="ctr">
              <a:defRPr/>
            </a:lvl1pPr>
          </a:lstStyle>
          <a:p>
            <a:br>
              <a:rPr lang="de-DE"/>
            </a:br>
            <a:r>
              <a:rPr lang="de-DE"/>
              <a:t>Bild einfügen</a:t>
            </a:r>
          </a:p>
        </p:txBody>
      </p:sp>
      <p:sp>
        <p:nvSpPr>
          <p:cNvPr id="8" name="Vertikaler Textplatzhalter 2">
            <a:extLst>
              <a:ext uri="{FF2B5EF4-FFF2-40B4-BE49-F238E27FC236}">
                <a16:creationId xmlns:a16="http://schemas.microsoft.com/office/drawing/2014/main" id="{3E27F38D-78A3-46E8-BBB6-5A498163596C}"/>
              </a:ext>
            </a:extLst>
          </p:cNvPr>
          <p:cNvSpPr>
            <a:spLocks noGrp="1"/>
          </p:cNvSpPr>
          <p:nvPr>
            <p:ph type="body" orient="vert" idx="11" hasCustomPrompt="1"/>
          </p:nvPr>
        </p:nvSpPr>
        <p:spPr>
          <a:xfrm>
            <a:off x="5020122" y="1357315"/>
            <a:ext cx="7464331" cy="5446687"/>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BCAD061D-4394-44B0-B2B1-6D2BE2751354}"/>
              </a:ext>
            </a:extLst>
          </p:cNvPr>
          <p:cNvSpPr>
            <a:spLocks noGrp="1"/>
          </p:cNvSpPr>
          <p:nvPr>
            <p:ph type="ftr" sz="quarter" idx="20"/>
          </p:nvPr>
        </p:nvSpPr>
        <p:spPr/>
        <p:txBody>
          <a:bodyPr/>
          <a:lstStyle/>
          <a:p>
            <a:r>
              <a:rPr lang="de-DE"/>
              <a:t>Quelle/Fußnote/“Kleingedrucktes“</a:t>
            </a:r>
          </a:p>
        </p:txBody>
      </p:sp>
      <p:sp>
        <p:nvSpPr>
          <p:cNvPr id="11" name="Vertikaler Textplatzhalter 2">
            <a:extLst>
              <a:ext uri="{FF2B5EF4-FFF2-40B4-BE49-F238E27FC236}">
                <a16:creationId xmlns:a16="http://schemas.microsoft.com/office/drawing/2014/main" id="{FF7222B8-AEA9-4C27-A190-9D02AA542BC6}"/>
              </a:ext>
            </a:extLst>
          </p:cNvPr>
          <p:cNvSpPr>
            <a:spLocks noGrp="1"/>
          </p:cNvSpPr>
          <p:nvPr>
            <p:ph type="body" orient="vert" idx="2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661302335"/>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guide id="9" pos="2739">
          <p15:clr>
            <a:srgbClr val="FBAE40"/>
          </p15:clr>
        </p15:guide>
        <p15:guide id="10" pos="316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Headline // 3 Bilder">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50197" y="1357313"/>
            <a:ext cx="11536249" cy="3240000"/>
          </a:xfrm>
          <a:solidFill>
            <a:schemeClr val="bg1">
              <a:lumMod val="95000"/>
            </a:schemeClr>
          </a:solidFill>
        </p:spPr>
        <p:txBody>
          <a:bodyPr/>
          <a:lstStyle>
            <a:lvl1pPr algn="ctr">
              <a:defRPr/>
            </a:lvl1pPr>
          </a:lstStyle>
          <a:p>
            <a:br>
              <a:rPr lang="de-DE"/>
            </a:br>
            <a:br>
              <a:rPr lang="de-DE"/>
            </a:br>
            <a:r>
              <a:rPr lang="de-DE"/>
              <a:t>Bild einfügen</a:t>
            </a:r>
          </a:p>
        </p:txBody>
      </p:sp>
      <p:sp>
        <p:nvSpPr>
          <p:cNvPr id="9" name="Bildplatzhalter 2">
            <a:extLst>
              <a:ext uri="{FF2B5EF4-FFF2-40B4-BE49-F238E27FC236}">
                <a16:creationId xmlns:a16="http://schemas.microsoft.com/office/drawing/2014/main" id="{1D7831CD-700E-4027-BC29-0022D176EA4F}"/>
              </a:ext>
            </a:extLst>
          </p:cNvPr>
          <p:cNvSpPr>
            <a:spLocks noGrp="1"/>
          </p:cNvSpPr>
          <p:nvPr>
            <p:ph type="pic" sz="quarter" idx="18" hasCustomPrompt="1"/>
          </p:nvPr>
        </p:nvSpPr>
        <p:spPr>
          <a:xfrm>
            <a:off x="950190" y="4824025"/>
            <a:ext cx="2488597" cy="1980000"/>
          </a:xfrm>
          <a:solidFill>
            <a:schemeClr val="bg1">
              <a:lumMod val="95000"/>
            </a:schemeClr>
          </a:solidFill>
        </p:spPr>
        <p:txBody>
          <a:bodyPr/>
          <a:lstStyle>
            <a:lvl1pPr algn="ctr">
              <a:defRPr/>
            </a:lvl1pPr>
          </a:lstStyle>
          <a:p>
            <a:br>
              <a:rPr lang="de-DE"/>
            </a:br>
            <a:r>
              <a:rPr lang="de-DE"/>
              <a:t>Bild einfügen</a:t>
            </a:r>
          </a:p>
        </p:txBody>
      </p:sp>
      <p:sp>
        <p:nvSpPr>
          <p:cNvPr id="10" name="Bildplatzhalter 2">
            <a:extLst>
              <a:ext uri="{FF2B5EF4-FFF2-40B4-BE49-F238E27FC236}">
                <a16:creationId xmlns:a16="http://schemas.microsoft.com/office/drawing/2014/main" id="{4D55C409-764D-4FB8-9B3F-93CAD2B92332}"/>
              </a:ext>
            </a:extLst>
          </p:cNvPr>
          <p:cNvSpPr>
            <a:spLocks noGrp="1"/>
          </p:cNvSpPr>
          <p:nvPr>
            <p:ph type="pic" sz="quarter" idx="19" hasCustomPrompt="1"/>
          </p:nvPr>
        </p:nvSpPr>
        <p:spPr>
          <a:xfrm>
            <a:off x="3663233" y="4824025"/>
            <a:ext cx="8823207" cy="1980000"/>
          </a:xfrm>
          <a:solidFill>
            <a:schemeClr val="bg1">
              <a:lumMod val="95000"/>
            </a:schemeClr>
          </a:solidFill>
        </p:spPr>
        <p:txBody>
          <a:bodyPr/>
          <a:lstStyle>
            <a:lvl1pPr algn="ctr">
              <a:defRPr/>
            </a:lvl1pPr>
          </a:lstStyle>
          <a:p>
            <a:br>
              <a:rPr lang="de-DE"/>
            </a:br>
            <a:r>
              <a:rPr lang="de-DE"/>
              <a:t>Bild einfügen</a:t>
            </a:r>
          </a:p>
        </p:txBody>
      </p:sp>
      <p:sp>
        <p:nvSpPr>
          <p:cNvPr id="3" name="Fußzeilenplatzhalter 2">
            <a:extLst>
              <a:ext uri="{FF2B5EF4-FFF2-40B4-BE49-F238E27FC236}">
                <a16:creationId xmlns:a16="http://schemas.microsoft.com/office/drawing/2014/main" id="{FCFD5E76-D0BD-4912-8AD1-E1C83D3382A6}"/>
              </a:ext>
            </a:extLst>
          </p:cNvPr>
          <p:cNvSpPr>
            <a:spLocks noGrp="1"/>
          </p:cNvSpPr>
          <p:nvPr>
            <p:ph type="ftr" sz="quarter" idx="20"/>
          </p:nvPr>
        </p:nvSpPr>
        <p:spPr/>
        <p:txBody>
          <a:bodyPr/>
          <a:lstStyle/>
          <a:p>
            <a:r>
              <a:rPr lang="de-DE"/>
              <a:t>Quelle/Fußnote/“Kleingedrucktes“</a:t>
            </a:r>
          </a:p>
        </p:txBody>
      </p:sp>
      <p:sp>
        <p:nvSpPr>
          <p:cNvPr id="12" name="Vertikaler Textplatzhalter 2">
            <a:extLst>
              <a:ext uri="{FF2B5EF4-FFF2-40B4-BE49-F238E27FC236}">
                <a16:creationId xmlns:a16="http://schemas.microsoft.com/office/drawing/2014/main" id="{155E5937-E712-49FB-8D48-5A2590F1188D}"/>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4000129287"/>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2897">
          <p15:clr>
            <a:srgbClr val="FBAE40"/>
          </p15:clr>
        </p15:guide>
        <p15:guide id="8" orient="horz" pos="3038">
          <p15:clr>
            <a:srgbClr val="FBAE40"/>
          </p15:clr>
        </p15:guide>
        <p15:guide id="9" orient="horz" pos="786">
          <p15:clr>
            <a:srgbClr val="FBAE40"/>
          </p15:clr>
        </p15:guide>
        <p15:guide id="10" orient="horz" pos="603">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Headline // Bild">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50197" y="1357313"/>
            <a:ext cx="11536249" cy="5446712"/>
          </a:xfrm>
          <a:solidFill>
            <a:schemeClr val="bg1">
              <a:lumMod val="95000"/>
            </a:schemeClr>
          </a:solidFill>
        </p:spPr>
        <p:txBody>
          <a:bodyPr/>
          <a:lstStyle>
            <a:lvl1pPr algn="ctr">
              <a:defRPr/>
            </a:lvl1pPr>
          </a:lstStyle>
          <a:p>
            <a:br>
              <a:rPr lang="de-DE"/>
            </a:br>
            <a:br>
              <a:rPr lang="de-DE"/>
            </a:br>
            <a:br>
              <a:rPr lang="de-DE"/>
            </a:br>
            <a:br>
              <a:rPr lang="de-DE"/>
            </a:br>
            <a:br>
              <a:rPr lang="de-DE"/>
            </a:br>
            <a:r>
              <a:rPr lang="de-DE"/>
              <a:t>Bild einfügen</a:t>
            </a:r>
          </a:p>
        </p:txBody>
      </p:sp>
      <p:sp>
        <p:nvSpPr>
          <p:cNvPr id="3" name="Fußzeilenplatzhalter 2">
            <a:extLst>
              <a:ext uri="{FF2B5EF4-FFF2-40B4-BE49-F238E27FC236}">
                <a16:creationId xmlns:a16="http://schemas.microsoft.com/office/drawing/2014/main" id="{44CC86DD-ED3E-41C4-A394-BF8932E7942F}"/>
              </a:ext>
            </a:extLst>
          </p:cNvPr>
          <p:cNvSpPr>
            <a:spLocks noGrp="1"/>
          </p:cNvSpPr>
          <p:nvPr>
            <p:ph type="ftr" sz="quarter" idx="18"/>
          </p:nvPr>
        </p:nvSpPr>
        <p:spPr/>
        <p:txBody>
          <a:bodyPr/>
          <a:lstStyle/>
          <a:p>
            <a:r>
              <a:rPr lang="de-DE"/>
              <a:t>Quelle/Fußnote/“Kleingedrucktes“</a:t>
            </a:r>
          </a:p>
        </p:txBody>
      </p:sp>
      <p:sp>
        <p:nvSpPr>
          <p:cNvPr id="9" name="Vertikaler Textplatzhalter 2">
            <a:extLst>
              <a:ext uri="{FF2B5EF4-FFF2-40B4-BE49-F238E27FC236}">
                <a16:creationId xmlns:a16="http://schemas.microsoft.com/office/drawing/2014/main" id="{B0BCB399-4F95-448C-809D-8E3447139199}"/>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1646720790"/>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603">
          <p15:clr>
            <a:srgbClr val="FBAE40"/>
          </p15:clr>
        </p15:guide>
        <p15:guide id="8" orient="horz" pos="786">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Kapitel // Bild">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49759" y="2213537"/>
            <a:ext cx="11536249" cy="4500000"/>
          </a:xfrm>
          <a:solidFill>
            <a:schemeClr val="bg1">
              <a:lumMod val="95000"/>
            </a:schemeClr>
          </a:solidFill>
        </p:spPr>
        <p:txBody>
          <a:bodyPr/>
          <a:lstStyle>
            <a:lvl1pPr algn="ctr">
              <a:defRPr/>
            </a:lvl1pPr>
          </a:lstStyle>
          <a:p>
            <a:br>
              <a:rPr lang="de-DE"/>
            </a:br>
            <a:br>
              <a:rPr lang="de-DE"/>
            </a:br>
            <a:br>
              <a:rPr lang="de-DE"/>
            </a:br>
            <a:br>
              <a:rPr lang="de-DE"/>
            </a:br>
            <a:r>
              <a:rPr lang="de-DE"/>
              <a:t>Bild einfügen</a:t>
            </a:r>
          </a:p>
        </p:txBody>
      </p:sp>
      <p:sp>
        <p:nvSpPr>
          <p:cNvPr id="11" name="Vertikaler Textplatzhalter 2">
            <a:extLst>
              <a:ext uri="{FF2B5EF4-FFF2-40B4-BE49-F238E27FC236}">
                <a16:creationId xmlns:a16="http://schemas.microsoft.com/office/drawing/2014/main" id="{B6F69319-2835-41B6-A6AA-CC58352AC250}"/>
              </a:ext>
            </a:extLst>
          </p:cNvPr>
          <p:cNvSpPr>
            <a:spLocks noGrp="1"/>
          </p:cNvSpPr>
          <p:nvPr>
            <p:ph type="body" orient="vert" idx="1" hasCustomPrompt="1"/>
          </p:nvPr>
        </p:nvSpPr>
        <p:spPr>
          <a:xfrm>
            <a:off x="949754" y="371486"/>
            <a:ext cx="8144499" cy="1575067"/>
          </a:xfrm>
        </p:spPr>
        <p:txBody>
          <a:bodyPr vert="horz" anchor="b" anchorCtr="0"/>
          <a:lstStyle>
            <a:lvl1pPr>
              <a:lnSpc>
                <a:spcPct val="93000"/>
              </a:lnSpc>
              <a:spcAft>
                <a:spcPts val="0"/>
              </a:spcAft>
              <a:defRPr sz="2600" b="1">
                <a:solidFill>
                  <a:schemeClr val="accent1"/>
                </a:solidFill>
              </a:defRPr>
            </a:lvl1pPr>
            <a:lvl2pPr marL="0" indent="0">
              <a:lnSpc>
                <a:spcPct val="93000"/>
              </a:lnSpc>
              <a:spcBef>
                <a:spcPts val="0"/>
              </a:spcBef>
              <a:buFont typeface="Arial" panose="020B0604020202020204" pitchFamily="34" charset="0"/>
              <a:buNone/>
              <a:defRPr sz="2600" b="0">
                <a:solidFill>
                  <a:schemeClr val="accent1"/>
                </a:solidFill>
              </a:defRPr>
            </a:lvl2pPr>
            <a:lvl3pPr marL="0" indent="0">
              <a:lnSpc>
                <a:spcPct val="93000"/>
              </a:lnSpc>
              <a:spcBef>
                <a:spcPts val="0"/>
              </a:spcBef>
              <a:buNone/>
              <a:defRPr sz="2600" b="0">
                <a:solidFill>
                  <a:schemeClr val="accent1"/>
                </a:solidFill>
              </a:defRPr>
            </a:lvl3pPr>
            <a:lvl4pPr marL="0" indent="0">
              <a:lnSpc>
                <a:spcPct val="93000"/>
              </a:lnSpc>
              <a:spcBef>
                <a:spcPts val="0"/>
              </a:spcBef>
              <a:buNone/>
              <a:defRPr sz="2600" b="0">
                <a:solidFill>
                  <a:schemeClr val="accent1"/>
                </a:solidFill>
              </a:defRPr>
            </a:lvl4pPr>
            <a:lvl5pPr marL="0" indent="0">
              <a:lnSpc>
                <a:spcPct val="93000"/>
              </a:lnSpc>
              <a:spcBef>
                <a:spcPts val="0"/>
              </a:spcBef>
              <a:buNone/>
              <a:defRPr sz="2600" b="0">
                <a:solidFill>
                  <a:schemeClr val="accent1"/>
                </a:solidFill>
              </a:defRPr>
            </a:lvl5pPr>
            <a:lvl6pPr marL="0" indent="0">
              <a:lnSpc>
                <a:spcPct val="93000"/>
              </a:lnSpc>
              <a:spcBef>
                <a:spcPts val="0"/>
              </a:spcBef>
              <a:buNone/>
              <a:defRPr sz="2600" b="0">
                <a:solidFill>
                  <a:schemeClr val="accent1"/>
                </a:solidFill>
              </a:defRPr>
            </a:lvl6pPr>
            <a:lvl7pPr marL="0" indent="0">
              <a:lnSpc>
                <a:spcPct val="93000"/>
              </a:lnSpc>
              <a:spcBef>
                <a:spcPts val="0"/>
              </a:spcBef>
              <a:buNone/>
              <a:defRPr sz="2600" b="0">
                <a:solidFill>
                  <a:schemeClr val="accent1"/>
                </a:solidFill>
              </a:defRPr>
            </a:lvl7pPr>
            <a:lvl8pPr marL="0" indent="0">
              <a:lnSpc>
                <a:spcPct val="93000"/>
              </a:lnSpc>
              <a:spcBef>
                <a:spcPts val="0"/>
              </a:spcBef>
              <a:buNone/>
              <a:defRPr sz="2600" b="0">
                <a:solidFill>
                  <a:schemeClr val="accent1"/>
                </a:solidFill>
              </a:defRPr>
            </a:lvl8pPr>
            <a:lvl9pPr marL="0" indent="0">
              <a:lnSpc>
                <a:spcPct val="93000"/>
              </a:lnSpc>
              <a:spcBef>
                <a:spcPts val="0"/>
              </a:spcBef>
              <a:buNone/>
              <a:defRPr sz="2600" b="0">
                <a:solidFill>
                  <a:schemeClr val="accent1"/>
                </a:solidFill>
              </a:defRPr>
            </a:lvl9pPr>
          </a:lstStyle>
          <a:p>
            <a:pPr lvl="0"/>
            <a:r>
              <a:rPr lang="de-DE"/>
              <a:t>Kapiteltitel</a:t>
            </a:r>
          </a:p>
          <a:p>
            <a:pPr lvl="1"/>
            <a:r>
              <a:rPr lang="de-DE"/>
              <a:t>Zweite Ebene</a:t>
            </a:r>
          </a:p>
        </p:txBody>
      </p:sp>
      <p:sp>
        <p:nvSpPr>
          <p:cNvPr id="2" name="Fußzeilenplatzhalter 1">
            <a:extLst>
              <a:ext uri="{FF2B5EF4-FFF2-40B4-BE49-F238E27FC236}">
                <a16:creationId xmlns:a16="http://schemas.microsoft.com/office/drawing/2014/main" id="{9682B63F-B2D7-4DBF-A34D-CB7E8DA23A5B}"/>
              </a:ext>
            </a:extLst>
          </p:cNvPr>
          <p:cNvSpPr>
            <a:spLocks noGrp="1"/>
          </p:cNvSpPr>
          <p:nvPr>
            <p:ph type="ftr" sz="quarter" idx="18"/>
          </p:nvPr>
        </p:nvSpPr>
        <p:spPr/>
        <p:txBody>
          <a:bodyPr/>
          <a:lstStyle/>
          <a:p>
            <a:r>
              <a:rPr lang="de-DE"/>
              <a:t>Quelle/Fußnote/“Kleingedrucktes“</a:t>
            </a:r>
          </a:p>
        </p:txBody>
      </p:sp>
      <p:pic>
        <p:nvPicPr>
          <p:cNvPr id="10" name="Logo">
            <a:extLst>
              <a:ext uri="{FF2B5EF4-FFF2-40B4-BE49-F238E27FC236}">
                <a16:creationId xmlns:a16="http://schemas.microsoft.com/office/drawing/2014/main" id="{F9C1E981-91F5-476E-AA65-ADD8465CC3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99766" y="844631"/>
            <a:ext cx="1386677" cy="1080000"/>
          </a:xfrm>
          <a:prstGeom prst="rect">
            <a:avLst/>
          </a:prstGeom>
        </p:spPr>
      </p:pic>
    </p:spTree>
    <p:extLst>
      <p:ext uri="{BB962C8B-B14F-4D97-AF65-F5344CB8AC3E}">
        <p14:creationId xmlns:p14="http://schemas.microsoft.com/office/powerpoint/2010/main" val="1049857611"/>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34">
          <p15:clr>
            <a:srgbClr val="FBAE40"/>
          </p15:clr>
        </p15:guide>
        <p15:guide id="4" orient="horz" pos="1394">
          <p15:clr>
            <a:srgbClr val="FBAE40"/>
          </p15:clr>
        </p15:guide>
        <p15:guide id="5" orient="horz" pos="4230">
          <p15:clr>
            <a:srgbClr val="FBAE40"/>
          </p15:clr>
        </p15:guide>
        <p15:guide id="6" orient="horz" pos="4513">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amseite // max. 8 Person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1" y="1357313"/>
            <a:ext cx="2036125" cy="1800000"/>
          </a:xfrm>
        </p:spPr>
        <p:txBody>
          <a:bodyPr/>
          <a:lstStyle>
            <a:lvl1pPr algn="ctr">
              <a:defRPr/>
            </a:lvl1pPr>
          </a:lstStyle>
          <a:p>
            <a:br>
              <a:rPr lang="de-DE"/>
            </a:br>
            <a:r>
              <a:rPr lang="de-DE"/>
              <a:t>Bild einfügen</a:t>
            </a:r>
          </a:p>
        </p:txBody>
      </p:sp>
      <p:sp>
        <p:nvSpPr>
          <p:cNvPr id="11" name="Bildplatzhalter 2">
            <a:extLst>
              <a:ext uri="{FF2B5EF4-FFF2-40B4-BE49-F238E27FC236}">
                <a16:creationId xmlns:a16="http://schemas.microsoft.com/office/drawing/2014/main" id="{987AA2C3-57B7-44E5-85DD-16A3C56C58B0}"/>
              </a:ext>
            </a:extLst>
          </p:cNvPr>
          <p:cNvSpPr>
            <a:spLocks noGrp="1"/>
          </p:cNvSpPr>
          <p:nvPr>
            <p:ph type="pic" sz="quarter" idx="20" hasCustomPrompt="1"/>
          </p:nvPr>
        </p:nvSpPr>
        <p:spPr>
          <a:xfrm>
            <a:off x="10450317" y="1357313"/>
            <a:ext cx="2036125" cy="1800000"/>
          </a:xfrm>
        </p:spPr>
        <p:txBody>
          <a:bodyPr/>
          <a:lstStyle>
            <a:lvl1pPr algn="ctr">
              <a:defRPr/>
            </a:lvl1pPr>
          </a:lstStyle>
          <a:p>
            <a:br>
              <a:rPr lang="de-DE"/>
            </a:br>
            <a:r>
              <a:rPr lang="de-DE"/>
              <a:t>Bild einfügen</a:t>
            </a:r>
          </a:p>
        </p:txBody>
      </p:sp>
      <p:sp>
        <p:nvSpPr>
          <p:cNvPr id="12" name="Bildplatzhalter 2">
            <a:extLst>
              <a:ext uri="{FF2B5EF4-FFF2-40B4-BE49-F238E27FC236}">
                <a16:creationId xmlns:a16="http://schemas.microsoft.com/office/drawing/2014/main" id="{9157167B-7703-469A-BCF3-803A44D0B931}"/>
              </a:ext>
            </a:extLst>
          </p:cNvPr>
          <p:cNvSpPr>
            <a:spLocks noGrp="1"/>
          </p:cNvSpPr>
          <p:nvPr>
            <p:ph type="pic" sz="quarter" idx="21" hasCustomPrompt="1"/>
          </p:nvPr>
        </p:nvSpPr>
        <p:spPr>
          <a:xfrm>
            <a:off x="4116609" y="1357313"/>
            <a:ext cx="2036125" cy="1800000"/>
          </a:xfrm>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E6426D8E-E4A2-4999-936B-467D37A5F5BB}"/>
              </a:ext>
            </a:extLst>
          </p:cNvPr>
          <p:cNvSpPr>
            <a:spLocks noGrp="1"/>
          </p:cNvSpPr>
          <p:nvPr>
            <p:ph type="pic" sz="quarter" idx="22" hasCustomPrompt="1"/>
          </p:nvPr>
        </p:nvSpPr>
        <p:spPr>
          <a:xfrm>
            <a:off x="7283463" y="1357313"/>
            <a:ext cx="2036125" cy="1800000"/>
          </a:xfrm>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95E4FE36-3BE9-4CCE-82D5-4B1F2C8E3C0A}"/>
              </a:ext>
            </a:extLst>
          </p:cNvPr>
          <p:cNvSpPr>
            <a:spLocks noGrp="1"/>
          </p:cNvSpPr>
          <p:nvPr>
            <p:ph type="pic" sz="quarter" idx="23" hasCustomPrompt="1"/>
          </p:nvPr>
        </p:nvSpPr>
        <p:spPr>
          <a:xfrm>
            <a:off x="949751" y="4284000"/>
            <a:ext cx="2036125" cy="1800000"/>
          </a:xfrm>
        </p:spPr>
        <p:txBody>
          <a:bodyPr/>
          <a:lstStyle>
            <a:lvl1pPr algn="ctr">
              <a:defRPr/>
            </a:lvl1pPr>
          </a:lstStyle>
          <a:p>
            <a:br>
              <a:rPr lang="de-DE"/>
            </a:br>
            <a:r>
              <a:rPr lang="de-DE"/>
              <a:t>Bild einfügen</a:t>
            </a:r>
          </a:p>
        </p:txBody>
      </p:sp>
      <p:sp>
        <p:nvSpPr>
          <p:cNvPr id="15" name="Bildplatzhalter 2">
            <a:extLst>
              <a:ext uri="{FF2B5EF4-FFF2-40B4-BE49-F238E27FC236}">
                <a16:creationId xmlns:a16="http://schemas.microsoft.com/office/drawing/2014/main" id="{8F214FA2-94F5-49CB-97C2-2309549519C9}"/>
              </a:ext>
            </a:extLst>
          </p:cNvPr>
          <p:cNvSpPr>
            <a:spLocks noGrp="1"/>
          </p:cNvSpPr>
          <p:nvPr>
            <p:ph type="pic" sz="quarter" idx="24" hasCustomPrompt="1"/>
          </p:nvPr>
        </p:nvSpPr>
        <p:spPr>
          <a:xfrm>
            <a:off x="10450317" y="4284000"/>
            <a:ext cx="2036125" cy="1800000"/>
          </a:xfrm>
        </p:spPr>
        <p:txBody>
          <a:bodyPr/>
          <a:lstStyle>
            <a:lvl1pPr algn="ctr">
              <a:defRPr/>
            </a:lvl1pPr>
          </a:lstStyle>
          <a:p>
            <a:br>
              <a:rPr lang="de-DE"/>
            </a:br>
            <a:r>
              <a:rPr lang="de-DE"/>
              <a:t>Bild einfügen</a:t>
            </a:r>
          </a:p>
        </p:txBody>
      </p:sp>
      <p:sp>
        <p:nvSpPr>
          <p:cNvPr id="16" name="Bildplatzhalter 2">
            <a:extLst>
              <a:ext uri="{FF2B5EF4-FFF2-40B4-BE49-F238E27FC236}">
                <a16:creationId xmlns:a16="http://schemas.microsoft.com/office/drawing/2014/main" id="{1BC7DF64-125C-4836-A71A-E897B4D78BEA}"/>
              </a:ext>
            </a:extLst>
          </p:cNvPr>
          <p:cNvSpPr>
            <a:spLocks noGrp="1"/>
          </p:cNvSpPr>
          <p:nvPr>
            <p:ph type="pic" sz="quarter" idx="25" hasCustomPrompt="1"/>
          </p:nvPr>
        </p:nvSpPr>
        <p:spPr>
          <a:xfrm>
            <a:off x="4116609" y="4284000"/>
            <a:ext cx="2036125" cy="1800000"/>
          </a:xfrm>
        </p:spPr>
        <p:txBody>
          <a:bodyPr/>
          <a:lstStyle>
            <a:lvl1pPr algn="ctr">
              <a:defRPr/>
            </a:lvl1pPr>
          </a:lstStyle>
          <a:p>
            <a:br>
              <a:rPr lang="de-DE"/>
            </a:br>
            <a:r>
              <a:rPr lang="de-DE"/>
              <a:t>Bild einfügen</a:t>
            </a:r>
          </a:p>
        </p:txBody>
      </p:sp>
      <p:sp>
        <p:nvSpPr>
          <p:cNvPr id="17" name="Bildplatzhalter 2">
            <a:extLst>
              <a:ext uri="{FF2B5EF4-FFF2-40B4-BE49-F238E27FC236}">
                <a16:creationId xmlns:a16="http://schemas.microsoft.com/office/drawing/2014/main" id="{955B59C7-0421-4D0C-A765-24225E68B5BD}"/>
              </a:ext>
            </a:extLst>
          </p:cNvPr>
          <p:cNvSpPr>
            <a:spLocks noGrp="1"/>
          </p:cNvSpPr>
          <p:nvPr>
            <p:ph type="pic" sz="quarter" idx="26" hasCustomPrompt="1"/>
          </p:nvPr>
        </p:nvSpPr>
        <p:spPr>
          <a:xfrm>
            <a:off x="7283463" y="4284000"/>
            <a:ext cx="2036125" cy="1800000"/>
          </a:xfrm>
        </p:spPr>
        <p:txBody>
          <a:bodyPr/>
          <a:lstStyle>
            <a:lvl1pPr algn="ctr">
              <a:defRPr/>
            </a:lvl1pPr>
          </a:lstStyle>
          <a:p>
            <a:br>
              <a:rPr lang="de-DE"/>
            </a:br>
            <a:r>
              <a:rPr lang="de-DE"/>
              <a:t>Bild einfügen</a:t>
            </a:r>
          </a:p>
        </p:txBody>
      </p:sp>
      <p:sp>
        <p:nvSpPr>
          <p:cNvPr id="20" name="Vertikaler Textplatzhalter 2">
            <a:extLst>
              <a:ext uri="{FF2B5EF4-FFF2-40B4-BE49-F238E27FC236}">
                <a16:creationId xmlns:a16="http://schemas.microsoft.com/office/drawing/2014/main" id="{1B8C5EF7-4184-41F4-8E17-73176EC78D73}"/>
              </a:ext>
            </a:extLst>
          </p:cNvPr>
          <p:cNvSpPr>
            <a:spLocks noGrp="1"/>
          </p:cNvSpPr>
          <p:nvPr>
            <p:ph type="body" orient="vert" idx="1" hasCustomPrompt="1"/>
          </p:nvPr>
        </p:nvSpPr>
        <p:spPr>
          <a:xfrm>
            <a:off x="949751"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1" name="Vertikaler Textplatzhalter 2">
            <a:extLst>
              <a:ext uri="{FF2B5EF4-FFF2-40B4-BE49-F238E27FC236}">
                <a16:creationId xmlns:a16="http://schemas.microsoft.com/office/drawing/2014/main" id="{F189D0D1-BBAC-4785-B638-487CFCD48E96}"/>
              </a:ext>
            </a:extLst>
          </p:cNvPr>
          <p:cNvSpPr>
            <a:spLocks noGrp="1"/>
          </p:cNvSpPr>
          <p:nvPr>
            <p:ph type="body" orient="vert" idx="27" hasCustomPrompt="1"/>
          </p:nvPr>
        </p:nvSpPr>
        <p:spPr>
          <a:xfrm>
            <a:off x="4116609"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2" name="Vertikaler Textplatzhalter 2">
            <a:extLst>
              <a:ext uri="{FF2B5EF4-FFF2-40B4-BE49-F238E27FC236}">
                <a16:creationId xmlns:a16="http://schemas.microsoft.com/office/drawing/2014/main" id="{0F0523BB-513F-43BF-839D-1068D961AE77}"/>
              </a:ext>
            </a:extLst>
          </p:cNvPr>
          <p:cNvSpPr>
            <a:spLocks noGrp="1"/>
          </p:cNvSpPr>
          <p:nvPr>
            <p:ph type="body" orient="vert" idx="28" hasCustomPrompt="1"/>
          </p:nvPr>
        </p:nvSpPr>
        <p:spPr>
          <a:xfrm>
            <a:off x="7283463"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3" name="Vertikaler Textplatzhalter 2">
            <a:extLst>
              <a:ext uri="{FF2B5EF4-FFF2-40B4-BE49-F238E27FC236}">
                <a16:creationId xmlns:a16="http://schemas.microsoft.com/office/drawing/2014/main" id="{957E4B3F-E565-460A-8D3B-8DEC7FD26200}"/>
              </a:ext>
            </a:extLst>
          </p:cNvPr>
          <p:cNvSpPr>
            <a:spLocks noGrp="1"/>
          </p:cNvSpPr>
          <p:nvPr>
            <p:ph type="body" orient="vert" idx="29" hasCustomPrompt="1"/>
          </p:nvPr>
        </p:nvSpPr>
        <p:spPr>
          <a:xfrm>
            <a:off x="10450317" y="3297768"/>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4" name="Vertikaler Textplatzhalter 2">
            <a:extLst>
              <a:ext uri="{FF2B5EF4-FFF2-40B4-BE49-F238E27FC236}">
                <a16:creationId xmlns:a16="http://schemas.microsoft.com/office/drawing/2014/main" id="{EF8FCF1A-EC6B-4C1C-8CD8-98CAE4FFD844}"/>
              </a:ext>
            </a:extLst>
          </p:cNvPr>
          <p:cNvSpPr>
            <a:spLocks noGrp="1"/>
          </p:cNvSpPr>
          <p:nvPr>
            <p:ph type="body" orient="vert" idx="30" hasCustomPrompt="1"/>
          </p:nvPr>
        </p:nvSpPr>
        <p:spPr>
          <a:xfrm>
            <a:off x="949751" y="6173569"/>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5" name="Vertikaler Textplatzhalter 2">
            <a:extLst>
              <a:ext uri="{FF2B5EF4-FFF2-40B4-BE49-F238E27FC236}">
                <a16:creationId xmlns:a16="http://schemas.microsoft.com/office/drawing/2014/main" id="{951D40CD-7B21-45DD-9230-2AF736CEC09D}"/>
              </a:ext>
            </a:extLst>
          </p:cNvPr>
          <p:cNvSpPr>
            <a:spLocks noGrp="1"/>
          </p:cNvSpPr>
          <p:nvPr>
            <p:ph type="body" orient="vert" idx="31" hasCustomPrompt="1"/>
          </p:nvPr>
        </p:nvSpPr>
        <p:spPr>
          <a:xfrm>
            <a:off x="4116609"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6" name="Vertikaler Textplatzhalter 2">
            <a:extLst>
              <a:ext uri="{FF2B5EF4-FFF2-40B4-BE49-F238E27FC236}">
                <a16:creationId xmlns:a16="http://schemas.microsoft.com/office/drawing/2014/main" id="{4664689F-9C02-4CB5-A0E3-D02546939F87}"/>
              </a:ext>
            </a:extLst>
          </p:cNvPr>
          <p:cNvSpPr>
            <a:spLocks noGrp="1"/>
          </p:cNvSpPr>
          <p:nvPr>
            <p:ph type="body" orient="vert" idx="32" hasCustomPrompt="1"/>
          </p:nvPr>
        </p:nvSpPr>
        <p:spPr>
          <a:xfrm>
            <a:off x="7283463"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7" name="Vertikaler Textplatzhalter 2">
            <a:extLst>
              <a:ext uri="{FF2B5EF4-FFF2-40B4-BE49-F238E27FC236}">
                <a16:creationId xmlns:a16="http://schemas.microsoft.com/office/drawing/2014/main" id="{3C9109AE-69BA-4330-993F-F347AFB63179}"/>
              </a:ext>
            </a:extLst>
          </p:cNvPr>
          <p:cNvSpPr>
            <a:spLocks noGrp="1"/>
          </p:cNvSpPr>
          <p:nvPr>
            <p:ph type="body" orient="vert" idx="33" hasCustomPrompt="1"/>
          </p:nvPr>
        </p:nvSpPr>
        <p:spPr>
          <a:xfrm>
            <a:off x="10450317" y="6170232"/>
            <a:ext cx="2036125" cy="900000"/>
          </a:xfrm>
        </p:spPr>
        <p:txBody>
          <a:bodyPr vert="horz"/>
          <a:lstStyle>
            <a:lvl1pPr>
              <a:lnSpc>
                <a:spcPct val="89000"/>
              </a:lnSpc>
              <a:spcAft>
                <a:spcPts val="283"/>
              </a:spcAft>
              <a:defRPr sz="1400" b="1">
                <a:solidFill>
                  <a:schemeClr val="accent1"/>
                </a:solidFill>
              </a:defRPr>
            </a:lvl1pPr>
            <a:lvl2pPr>
              <a:lnSpc>
                <a:spcPct val="120000"/>
              </a:lnSpc>
              <a:defRPr sz="1000" b="0"/>
            </a:lvl2pPr>
            <a:lvl3pPr marL="0" indent="0">
              <a:lnSpc>
                <a:spcPct val="120000"/>
              </a:lnSpc>
              <a:spcBef>
                <a:spcPts val="0"/>
              </a:spcBef>
              <a:buFont typeface="Arial" panose="020B0604020202020204" pitchFamily="34" charset="0"/>
              <a:buNone/>
              <a:defRPr sz="1000">
                <a:solidFill>
                  <a:schemeClr val="bg1">
                    <a:lumMod val="50000"/>
                  </a:schemeClr>
                </a:solidFill>
              </a:defRPr>
            </a:lvl3pPr>
            <a:lvl4pPr marL="0" indent="0">
              <a:lnSpc>
                <a:spcPct val="120000"/>
              </a:lnSpc>
              <a:spcBef>
                <a:spcPts val="0"/>
              </a:spcBef>
              <a:buFont typeface="Arial" panose="020B0604020202020204" pitchFamily="34" charset="0"/>
              <a:buNone/>
              <a:defRPr sz="1000">
                <a:solidFill>
                  <a:schemeClr val="bg1">
                    <a:lumMod val="50000"/>
                  </a:schemeClr>
                </a:solidFill>
              </a:defRPr>
            </a:lvl4pPr>
            <a:lvl5pPr marL="0" indent="0">
              <a:lnSpc>
                <a:spcPct val="120000"/>
              </a:lnSpc>
              <a:spcBef>
                <a:spcPts val="0"/>
              </a:spcBef>
              <a:buFont typeface="Arial" panose="020B0604020202020204" pitchFamily="34" charset="0"/>
              <a:buNone/>
              <a:defRPr sz="1000">
                <a:solidFill>
                  <a:schemeClr val="bg1">
                    <a:lumMod val="50000"/>
                  </a:schemeClr>
                </a:solidFill>
              </a:defRPr>
            </a:lvl5pPr>
            <a:lvl6pPr marL="0" indent="0">
              <a:lnSpc>
                <a:spcPct val="120000"/>
              </a:lnSpc>
              <a:spcBef>
                <a:spcPts val="0"/>
              </a:spcBef>
              <a:buFont typeface="Arial" panose="020B0604020202020204" pitchFamily="34" charset="0"/>
              <a:buNone/>
              <a:defRPr sz="1000">
                <a:solidFill>
                  <a:schemeClr val="bg1">
                    <a:lumMod val="50000"/>
                  </a:schemeClr>
                </a:solidFill>
              </a:defRPr>
            </a:lvl6pPr>
            <a:lvl7pPr marL="0" indent="0">
              <a:lnSpc>
                <a:spcPct val="120000"/>
              </a:lnSpc>
              <a:spcBef>
                <a:spcPts val="0"/>
              </a:spcBef>
              <a:buFont typeface="Arial" panose="020B0604020202020204" pitchFamily="34" charset="0"/>
              <a:buNone/>
              <a:defRPr sz="1000">
                <a:solidFill>
                  <a:schemeClr val="bg1">
                    <a:lumMod val="50000"/>
                  </a:schemeClr>
                </a:solidFill>
              </a:defRPr>
            </a:lvl7pPr>
            <a:lvl8pPr marL="0" indent="0">
              <a:lnSpc>
                <a:spcPct val="120000"/>
              </a:lnSpc>
              <a:spcBef>
                <a:spcPts val="0"/>
              </a:spcBef>
              <a:buFont typeface="Arial" panose="020B0604020202020204" pitchFamily="34" charset="0"/>
              <a:buNone/>
              <a:defRPr sz="1000">
                <a:solidFill>
                  <a:schemeClr val="bg1">
                    <a:lumMod val="50000"/>
                  </a:schemeClr>
                </a:solidFill>
              </a:defRPr>
            </a:lvl8pPr>
            <a:lvl9pPr marL="0" indent="0">
              <a:lnSpc>
                <a:spcPct val="120000"/>
              </a:lnSpc>
              <a:spcBef>
                <a:spcPts val="0"/>
              </a:spcBef>
              <a:buFont typeface="Arial" panose="020B0604020202020204" pitchFamily="34" charset="0"/>
              <a:buNone/>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969E3616-5C3B-4211-AAEE-4ABBDB3A19D5}"/>
              </a:ext>
            </a:extLst>
          </p:cNvPr>
          <p:cNvSpPr>
            <a:spLocks noGrp="1"/>
          </p:cNvSpPr>
          <p:nvPr>
            <p:ph type="ftr" sz="quarter" idx="34"/>
          </p:nvPr>
        </p:nvSpPr>
        <p:spPr/>
        <p:txBody>
          <a:bodyPr/>
          <a:lstStyle/>
          <a:p>
            <a:r>
              <a:rPr lang="de-DE"/>
              <a:t>Quelle/Fußnote/“Kleingedrucktes“</a:t>
            </a:r>
          </a:p>
        </p:txBody>
      </p:sp>
      <p:sp>
        <p:nvSpPr>
          <p:cNvPr id="29" name="Vertikaler Textplatzhalter 2">
            <a:extLst>
              <a:ext uri="{FF2B5EF4-FFF2-40B4-BE49-F238E27FC236}">
                <a16:creationId xmlns:a16="http://schemas.microsoft.com/office/drawing/2014/main" id="{0A2DDD01-6035-45BC-8CAA-593FA588D4EC}"/>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2060837190"/>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457">
          <p15:clr>
            <a:srgbClr val="FBAE40"/>
          </p15:clr>
        </p15:guide>
        <p15:guide id="6" orient="horz" pos="4513">
          <p15:clr>
            <a:srgbClr val="FBAE40"/>
          </p15:clr>
        </p15:guide>
        <p15:guide id="7" orient="horz" pos="3888">
          <p15:clr>
            <a:srgbClr val="FBAE40"/>
          </p15:clr>
        </p15:guide>
        <p15:guide id="8" orient="horz" pos="3833">
          <p15:clr>
            <a:srgbClr val="FBAE40"/>
          </p15:clr>
        </p15:guide>
        <p15:guide id="9" orient="horz" pos="2699">
          <p15:clr>
            <a:srgbClr val="FBAE40"/>
          </p15:clr>
        </p15:guide>
        <p15:guide id="10" orient="horz" pos="2645">
          <p15:clr>
            <a:srgbClr val="FBAE40"/>
          </p15:clr>
        </p15:guide>
        <p15:guide id="11" orient="horz" pos="2076">
          <p15:clr>
            <a:srgbClr val="FBAE40"/>
          </p15:clr>
        </p15:guide>
        <p15:guide id="12" orient="horz" pos="1989">
          <p15:clr>
            <a:srgbClr val="FBAE40"/>
          </p15:clr>
        </p15:guide>
        <p15:guide id="13" pos="1882">
          <p15:clr>
            <a:srgbClr val="FBAE40"/>
          </p15:clr>
        </p15:guide>
        <p15:guide id="14" pos="2593">
          <p15:clr>
            <a:srgbClr val="FBAE40"/>
          </p15:clr>
        </p15:guide>
        <p15:guide id="15" pos="3876">
          <p15:clr>
            <a:srgbClr val="FBAE40"/>
          </p15:clr>
        </p15:guide>
        <p15:guide id="16" pos="4588">
          <p15:clr>
            <a:srgbClr val="FBAE40"/>
          </p15:clr>
        </p15:guide>
        <p15:guide id="17" pos="5871">
          <p15:clr>
            <a:srgbClr val="FBAE40"/>
          </p15:clr>
        </p15:guide>
        <p15:guide id="18" pos="6582">
          <p15:clr>
            <a:srgbClr val="FBAE40"/>
          </p15:clr>
        </p15:guide>
        <p15:guide id="19" orient="horz" pos="603">
          <p15:clr>
            <a:srgbClr val="FBAE40"/>
          </p15:clr>
        </p15:guide>
        <p15:guide id="20" orient="horz" pos="786">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amseite // max. 4 Person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4" y="1357313"/>
            <a:ext cx="2375479" cy="2160000"/>
          </a:xfrm>
        </p:spPr>
        <p:txBody>
          <a:bodyPr/>
          <a:lstStyle>
            <a:lvl1pPr algn="ctr">
              <a:defRPr/>
            </a:lvl1pPr>
          </a:lstStyle>
          <a:p>
            <a:br>
              <a:rPr lang="de-DE"/>
            </a:br>
            <a:r>
              <a:rPr lang="de-DE"/>
              <a:t>Bild einfügen</a:t>
            </a:r>
          </a:p>
        </p:txBody>
      </p:sp>
      <p:sp>
        <p:nvSpPr>
          <p:cNvPr id="28" name="Bildplatzhalter 2">
            <a:extLst>
              <a:ext uri="{FF2B5EF4-FFF2-40B4-BE49-F238E27FC236}">
                <a16:creationId xmlns:a16="http://schemas.microsoft.com/office/drawing/2014/main" id="{3B715288-24A5-4D8F-9B6D-D209C6E02EC8}"/>
              </a:ext>
            </a:extLst>
          </p:cNvPr>
          <p:cNvSpPr>
            <a:spLocks noGrp="1"/>
          </p:cNvSpPr>
          <p:nvPr>
            <p:ph type="pic" sz="quarter" idx="20" hasCustomPrompt="1"/>
          </p:nvPr>
        </p:nvSpPr>
        <p:spPr>
          <a:xfrm>
            <a:off x="10110964" y="1357313"/>
            <a:ext cx="2375479" cy="2160000"/>
          </a:xfrm>
        </p:spPr>
        <p:txBody>
          <a:bodyPr/>
          <a:lstStyle>
            <a:lvl1pPr algn="ctr">
              <a:defRPr/>
            </a:lvl1pPr>
          </a:lstStyle>
          <a:p>
            <a:br>
              <a:rPr lang="de-DE"/>
            </a:br>
            <a:r>
              <a:rPr lang="de-DE"/>
              <a:t>Bild einfügen</a:t>
            </a:r>
          </a:p>
        </p:txBody>
      </p:sp>
      <p:sp>
        <p:nvSpPr>
          <p:cNvPr id="29" name="Bildplatzhalter 2">
            <a:extLst>
              <a:ext uri="{FF2B5EF4-FFF2-40B4-BE49-F238E27FC236}">
                <a16:creationId xmlns:a16="http://schemas.microsoft.com/office/drawing/2014/main" id="{91E43A7C-115D-4DE2-91D4-206E2DDD9E96}"/>
              </a:ext>
            </a:extLst>
          </p:cNvPr>
          <p:cNvSpPr>
            <a:spLocks noGrp="1"/>
          </p:cNvSpPr>
          <p:nvPr>
            <p:ph type="pic" sz="quarter" idx="21" hasCustomPrompt="1"/>
          </p:nvPr>
        </p:nvSpPr>
        <p:spPr>
          <a:xfrm>
            <a:off x="4003490" y="1357313"/>
            <a:ext cx="2375479" cy="2160000"/>
          </a:xfrm>
        </p:spPr>
        <p:txBody>
          <a:bodyPr/>
          <a:lstStyle>
            <a:lvl1pPr algn="ctr">
              <a:defRPr/>
            </a:lvl1pPr>
          </a:lstStyle>
          <a:p>
            <a:br>
              <a:rPr lang="de-DE"/>
            </a:br>
            <a:r>
              <a:rPr lang="de-DE"/>
              <a:t>Bild einfügen</a:t>
            </a:r>
          </a:p>
        </p:txBody>
      </p:sp>
      <p:sp>
        <p:nvSpPr>
          <p:cNvPr id="30" name="Bildplatzhalter 2">
            <a:extLst>
              <a:ext uri="{FF2B5EF4-FFF2-40B4-BE49-F238E27FC236}">
                <a16:creationId xmlns:a16="http://schemas.microsoft.com/office/drawing/2014/main" id="{41D069A6-428E-4223-891F-955EE6916072}"/>
              </a:ext>
            </a:extLst>
          </p:cNvPr>
          <p:cNvSpPr>
            <a:spLocks noGrp="1"/>
          </p:cNvSpPr>
          <p:nvPr>
            <p:ph type="pic" sz="quarter" idx="22" hasCustomPrompt="1"/>
          </p:nvPr>
        </p:nvSpPr>
        <p:spPr>
          <a:xfrm>
            <a:off x="7057227" y="1357313"/>
            <a:ext cx="2375479" cy="2160000"/>
          </a:xfrm>
        </p:spPr>
        <p:txBody>
          <a:bodyPr/>
          <a:lstStyle>
            <a:lvl1pPr algn="ctr">
              <a:defRPr/>
            </a:lvl1pPr>
          </a:lstStyle>
          <a:p>
            <a:br>
              <a:rPr lang="de-DE"/>
            </a:br>
            <a:r>
              <a:rPr lang="de-DE"/>
              <a:t>Bild einfügen</a:t>
            </a:r>
          </a:p>
        </p:txBody>
      </p:sp>
      <p:sp>
        <p:nvSpPr>
          <p:cNvPr id="31" name="Vertikaler Textplatzhalter 2">
            <a:extLst>
              <a:ext uri="{FF2B5EF4-FFF2-40B4-BE49-F238E27FC236}">
                <a16:creationId xmlns:a16="http://schemas.microsoft.com/office/drawing/2014/main" id="{83FC904D-5BCE-4E3B-8388-19EA2E4718E9}"/>
              </a:ext>
            </a:extLst>
          </p:cNvPr>
          <p:cNvSpPr>
            <a:spLocks noGrp="1"/>
          </p:cNvSpPr>
          <p:nvPr>
            <p:ph type="body" orient="vert" idx="23" hasCustomPrompt="1"/>
          </p:nvPr>
        </p:nvSpPr>
        <p:spPr>
          <a:xfrm>
            <a:off x="4004521" y="3734870"/>
            <a:ext cx="2373394"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bg1">
                    <a:lumMod val="50000"/>
                  </a:schemeClr>
                </a:solidFill>
              </a:defRPr>
            </a:lvl3pPr>
            <a:lvl4pPr marL="143997" indent="-143997">
              <a:lnSpc>
                <a:spcPct val="114000"/>
              </a:lnSpc>
              <a:spcBef>
                <a:spcPts val="0"/>
              </a:spcBef>
              <a:buFont typeface="Wingdings" panose="05000000000000000000" pitchFamily="2" charset="2"/>
              <a:buChar char="§"/>
              <a:defRPr sz="1000">
                <a:solidFill>
                  <a:schemeClr val="bg1">
                    <a:lumMod val="50000"/>
                  </a:schemeClr>
                </a:solidFill>
              </a:defRPr>
            </a:lvl4pPr>
            <a:lvl5pPr marL="143997" indent="-143997">
              <a:lnSpc>
                <a:spcPct val="114000"/>
              </a:lnSpc>
              <a:spcBef>
                <a:spcPts val="0"/>
              </a:spcBef>
              <a:buFont typeface="Wingdings" panose="05000000000000000000" pitchFamily="2" charset="2"/>
              <a:buChar char="§"/>
              <a:defRPr sz="1000">
                <a:solidFill>
                  <a:schemeClr val="bg1">
                    <a:lumMod val="50000"/>
                  </a:schemeClr>
                </a:solidFill>
              </a:defRPr>
            </a:lvl5pPr>
            <a:lvl6pPr marL="143997" indent="-143997">
              <a:lnSpc>
                <a:spcPct val="114000"/>
              </a:lnSpc>
              <a:spcBef>
                <a:spcPts val="0"/>
              </a:spcBef>
              <a:buFont typeface="Wingdings" panose="05000000000000000000" pitchFamily="2" charset="2"/>
              <a:buChar char="§"/>
              <a:defRPr sz="1000">
                <a:solidFill>
                  <a:schemeClr val="bg1">
                    <a:lumMod val="50000"/>
                  </a:schemeClr>
                </a:solidFill>
              </a:defRPr>
            </a:lvl6pPr>
            <a:lvl7pPr marL="143997" indent="-143997">
              <a:lnSpc>
                <a:spcPct val="114000"/>
              </a:lnSpc>
              <a:spcBef>
                <a:spcPts val="0"/>
              </a:spcBef>
              <a:buFont typeface="Wingdings" panose="05000000000000000000" pitchFamily="2" charset="2"/>
              <a:buChar char="§"/>
              <a:defRPr sz="1000">
                <a:solidFill>
                  <a:schemeClr val="bg1">
                    <a:lumMod val="50000"/>
                  </a:schemeClr>
                </a:solidFill>
              </a:defRPr>
            </a:lvl7pPr>
            <a:lvl8pPr marL="143997" indent="-143997">
              <a:lnSpc>
                <a:spcPct val="114000"/>
              </a:lnSpc>
              <a:spcBef>
                <a:spcPts val="0"/>
              </a:spcBef>
              <a:buFont typeface="Wingdings" panose="05000000000000000000" pitchFamily="2" charset="2"/>
              <a:buChar char="§"/>
              <a:defRPr sz="1000">
                <a:solidFill>
                  <a:schemeClr val="bg1">
                    <a:lumMod val="50000"/>
                  </a:schemeClr>
                </a:solidFill>
              </a:defRPr>
            </a:lvl8pPr>
            <a:lvl9pPr marL="143997" indent="-143997">
              <a:lnSpc>
                <a:spcPct val="114000"/>
              </a:lnSpc>
              <a:spcBef>
                <a:spcPts val="0"/>
              </a:spcBef>
              <a:buFont typeface="Wingdings" panose="05000000000000000000" pitchFamily="2" charset="2"/>
              <a:buChar char="§"/>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2" name="Vertikaler Textplatzhalter 2">
            <a:extLst>
              <a:ext uri="{FF2B5EF4-FFF2-40B4-BE49-F238E27FC236}">
                <a16:creationId xmlns:a16="http://schemas.microsoft.com/office/drawing/2014/main" id="{1D100F8C-7066-4916-B6E1-D129EF5CD5EB}"/>
              </a:ext>
            </a:extLst>
          </p:cNvPr>
          <p:cNvSpPr>
            <a:spLocks noGrp="1"/>
          </p:cNvSpPr>
          <p:nvPr>
            <p:ph type="body" orient="vert" idx="24" hasCustomPrompt="1"/>
          </p:nvPr>
        </p:nvSpPr>
        <p:spPr>
          <a:xfrm>
            <a:off x="7058279" y="3734870"/>
            <a:ext cx="2374426"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bg1">
                    <a:lumMod val="50000"/>
                  </a:schemeClr>
                </a:solidFill>
              </a:defRPr>
            </a:lvl3pPr>
            <a:lvl4pPr marL="143997" indent="-143997">
              <a:lnSpc>
                <a:spcPct val="114000"/>
              </a:lnSpc>
              <a:spcBef>
                <a:spcPts val="0"/>
              </a:spcBef>
              <a:buFont typeface="Wingdings" panose="05000000000000000000" pitchFamily="2" charset="2"/>
              <a:buChar char="§"/>
              <a:defRPr sz="1000">
                <a:solidFill>
                  <a:schemeClr val="bg1">
                    <a:lumMod val="50000"/>
                  </a:schemeClr>
                </a:solidFill>
              </a:defRPr>
            </a:lvl4pPr>
            <a:lvl5pPr marL="143997" indent="-143997">
              <a:lnSpc>
                <a:spcPct val="114000"/>
              </a:lnSpc>
              <a:spcBef>
                <a:spcPts val="0"/>
              </a:spcBef>
              <a:buFont typeface="Wingdings" panose="05000000000000000000" pitchFamily="2" charset="2"/>
              <a:buChar char="§"/>
              <a:defRPr sz="1000">
                <a:solidFill>
                  <a:schemeClr val="bg1">
                    <a:lumMod val="50000"/>
                  </a:schemeClr>
                </a:solidFill>
              </a:defRPr>
            </a:lvl5pPr>
            <a:lvl6pPr marL="143997" indent="-143997">
              <a:lnSpc>
                <a:spcPct val="114000"/>
              </a:lnSpc>
              <a:spcBef>
                <a:spcPts val="0"/>
              </a:spcBef>
              <a:buFont typeface="Wingdings" panose="05000000000000000000" pitchFamily="2" charset="2"/>
              <a:buChar char="§"/>
              <a:defRPr sz="1000">
                <a:solidFill>
                  <a:schemeClr val="bg1">
                    <a:lumMod val="50000"/>
                  </a:schemeClr>
                </a:solidFill>
              </a:defRPr>
            </a:lvl6pPr>
            <a:lvl7pPr marL="143997" indent="-143997">
              <a:lnSpc>
                <a:spcPct val="114000"/>
              </a:lnSpc>
              <a:spcBef>
                <a:spcPts val="0"/>
              </a:spcBef>
              <a:buFont typeface="Wingdings" panose="05000000000000000000" pitchFamily="2" charset="2"/>
              <a:buChar char="§"/>
              <a:defRPr sz="1000">
                <a:solidFill>
                  <a:schemeClr val="bg1">
                    <a:lumMod val="50000"/>
                  </a:schemeClr>
                </a:solidFill>
              </a:defRPr>
            </a:lvl7pPr>
            <a:lvl8pPr marL="143997" indent="-143997">
              <a:lnSpc>
                <a:spcPct val="114000"/>
              </a:lnSpc>
              <a:spcBef>
                <a:spcPts val="0"/>
              </a:spcBef>
              <a:buFont typeface="Wingdings" panose="05000000000000000000" pitchFamily="2" charset="2"/>
              <a:buChar char="§"/>
              <a:defRPr sz="1000">
                <a:solidFill>
                  <a:schemeClr val="bg1">
                    <a:lumMod val="50000"/>
                  </a:schemeClr>
                </a:solidFill>
              </a:defRPr>
            </a:lvl8pPr>
            <a:lvl9pPr marL="143997" indent="-143997">
              <a:lnSpc>
                <a:spcPct val="114000"/>
              </a:lnSpc>
              <a:spcBef>
                <a:spcPts val="0"/>
              </a:spcBef>
              <a:buFont typeface="Wingdings" panose="05000000000000000000" pitchFamily="2" charset="2"/>
              <a:buChar char="§"/>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3" name="Vertikaler Textplatzhalter 2">
            <a:extLst>
              <a:ext uri="{FF2B5EF4-FFF2-40B4-BE49-F238E27FC236}">
                <a16:creationId xmlns:a16="http://schemas.microsoft.com/office/drawing/2014/main" id="{E0AF2728-4A49-422C-B924-4EA8CA49CEBC}"/>
              </a:ext>
            </a:extLst>
          </p:cNvPr>
          <p:cNvSpPr>
            <a:spLocks noGrp="1"/>
          </p:cNvSpPr>
          <p:nvPr>
            <p:ph type="body" orient="vert" idx="25" hasCustomPrompt="1"/>
          </p:nvPr>
        </p:nvSpPr>
        <p:spPr>
          <a:xfrm>
            <a:off x="10110963" y="3734870"/>
            <a:ext cx="2374426"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bg1">
                    <a:lumMod val="50000"/>
                  </a:schemeClr>
                </a:solidFill>
              </a:defRPr>
            </a:lvl3pPr>
            <a:lvl4pPr marL="143997" indent="-143997">
              <a:lnSpc>
                <a:spcPct val="114000"/>
              </a:lnSpc>
              <a:spcBef>
                <a:spcPts val="0"/>
              </a:spcBef>
              <a:buFont typeface="Wingdings" panose="05000000000000000000" pitchFamily="2" charset="2"/>
              <a:buChar char="§"/>
              <a:defRPr sz="1000">
                <a:solidFill>
                  <a:schemeClr val="bg1">
                    <a:lumMod val="50000"/>
                  </a:schemeClr>
                </a:solidFill>
              </a:defRPr>
            </a:lvl4pPr>
            <a:lvl5pPr marL="143997" indent="-143997">
              <a:lnSpc>
                <a:spcPct val="114000"/>
              </a:lnSpc>
              <a:spcBef>
                <a:spcPts val="0"/>
              </a:spcBef>
              <a:buFont typeface="Wingdings" panose="05000000000000000000" pitchFamily="2" charset="2"/>
              <a:buChar char="§"/>
              <a:defRPr sz="1000">
                <a:solidFill>
                  <a:schemeClr val="bg1">
                    <a:lumMod val="50000"/>
                  </a:schemeClr>
                </a:solidFill>
              </a:defRPr>
            </a:lvl5pPr>
            <a:lvl6pPr marL="143997" indent="-143997">
              <a:lnSpc>
                <a:spcPct val="114000"/>
              </a:lnSpc>
              <a:spcBef>
                <a:spcPts val="0"/>
              </a:spcBef>
              <a:buFont typeface="Wingdings" panose="05000000000000000000" pitchFamily="2" charset="2"/>
              <a:buChar char="§"/>
              <a:defRPr sz="1000">
                <a:solidFill>
                  <a:schemeClr val="bg1">
                    <a:lumMod val="50000"/>
                  </a:schemeClr>
                </a:solidFill>
              </a:defRPr>
            </a:lvl6pPr>
            <a:lvl7pPr marL="143997" indent="-143997">
              <a:lnSpc>
                <a:spcPct val="114000"/>
              </a:lnSpc>
              <a:spcBef>
                <a:spcPts val="0"/>
              </a:spcBef>
              <a:buFont typeface="Wingdings" panose="05000000000000000000" pitchFamily="2" charset="2"/>
              <a:buChar char="§"/>
              <a:defRPr sz="1000">
                <a:solidFill>
                  <a:schemeClr val="bg1">
                    <a:lumMod val="50000"/>
                  </a:schemeClr>
                </a:solidFill>
              </a:defRPr>
            </a:lvl7pPr>
            <a:lvl8pPr marL="143997" indent="-143997">
              <a:lnSpc>
                <a:spcPct val="114000"/>
              </a:lnSpc>
              <a:spcBef>
                <a:spcPts val="0"/>
              </a:spcBef>
              <a:buFont typeface="Wingdings" panose="05000000000000000000" pitchFamily="2" charset="2"/>
              <a:buChar char="§"/>
              <a:defRPr sz="1000">
                <a:solidFill>
                  <a:schemeClr val="bg1">
                    <a:lumMod val="50000"/>
                  </a:schemeClr>
                </a:solidFill>
              </a:defRPr>
            </a:lvl8pPr>
            <a:lvl9pPr marL="143997" indent="-143997">
              <a:lnSpc>
                <a:spcPct val="114000"/>
              </a:lnSpc>
              <a:spcBef>
                <a:spcPts val="0"/>
              </a:spcBef>
              <a:buFont typeface="Wingdings" panose="05000000000000000000" pitchFamily="2" charset="2"/>
              <a:buChar char="§"/>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0" name="Vertikaler Textplatzhalter 2">
            <a:extLst>
              <a:ext uri="{FF2B5EF4-FFF2-40B4-BE49-F238E27FC236}">
                <a16:creationId xmlns:a16="http://schemas.microsoft.com/office/drawing/2014/main" id="{1B8C5EF7-4184-41F4-8E17-73176EC78D73}"/>
              </a:ext>
            </a:extLst>
          </p:cNvPr>
          <p:cNvSpPr>
            <a:spLocks noGrp="1"/>
          </p:cNvSpPr>
          <p:nvPr>
            <p:ph type="body" orient="vert" idx="1" hasCustomPrompt="1"/>
          </p:nvPr>
        </p:nvSpPr>
        <p:spPr>
          <a:xfrm>
            <a:off x="950804" y="3734870"/>
            <a:ext cx="2375322" cy="1944000"/>
          </a:xfrm>
        </p:spPr>
        <p:txBody>
          <a:bodyPr vert="horz"/>
          <a:lstStyle>
            <a:lvl1pPr>
              <a:lnSpc>
                <a:spcPct val="89000"/>
              </a:lnSpc>
              <a:spcAft>
                <a:spcPts val="283"/>
              </a:spcAft>
              <a:defRPr sz="1400" b="1">
                <a:solidFill>
                  <a:schemeClr val="accent1"/>
                </a:solidFill>
              </a:defRPr>
            </a:lvl1pPr>
            <a:lvl2pPr>
              <a:lnSpc>
                <a:spcPct val="111000"/>
              </a:lnSpc>
              <a:defRPr sz="1000" b="0"/>
            </a:lvl2pPr>
            <a:lvl3pPr marL="143997" indent="-143997">
              <a:lnSpc>
                <a:spcPct val="114000"/>
              </a:lnSpc>
              <a:spcBef>
                <a:spcPts val="0"/>
              </a:spcBef>
              <a:buClr>
                <a:schemeClr val="accent4"/>
              </a:buClr>
              <a:buFont typeface="Wingdings" panose="05000000000000000000" pitchFamily="2" charset="2"/>
              <a:buChar char="§"/>
              <a:defRPr sz="1000">
                <a:solidFill>
                  <a:schemeClr val="bg1">
                    <a:lumMod val="50000"/>
                  </a:schemeClr>
                </a:solidFill>
              </a:defRPr>
            </a:lvl3pPr>
            <a:lvl4pPr marL="143997" indent="-143997">
              <a:lnSpc>
                <a:spcPct val="114000"/>
              </a:lnSpc>
              <a:spcBef>
                <a:spcPts val="0"/>
              </a:spcBef>
              <a:buFont typeface="Wingdings" panose="05000000000000000000" pitchFamily="2" charset="2"/>
              <a:buChar char="§"/>
              <a:defRPr sz="1000">
                <a:solidFill>
                  <a:schemeClr val="bg1">
                    <a:lumMod val="50000"/>
                  </a:schemeClr>
                </a:solidFill>
              </a:defRPr>
            </a:lvl4pPr>
            <a:lvl5pPr marL="143997" indent="-143997">
              <a:lnSpc>
                <a:spcPct val="114000"/>
              </a:lnSpc>
              <a:spcBef>
                <a:spcPts val="0"/>
              </a:spcBef>
              <a:buFont typeface="Wingdings" panose="05000000000000000000" pitchFamily="2" charset="2"/>
              <a:buChar char="§"/>
              <a:defRPr sz="1000">
                <a:solidFill>
                  <a:schemeClr val="bg1">
                    <a:lumMod val="50000"/>
                  </a:schemeClr>
                </a:solidFill>
              </a:defRPr>
            </a:lvl5pPr>
            <a:lvl6pPr marL="143997" indent="-143997">
              <a:lnSpc>
                <a:spcPct val="114000"/>
              </a:lnSpc>
              <a:spcBef>
                <a:spcPts val="0"/>
              </a:spcBef>
              <a:buFont typeface="Wingdings" panose="05000000000000000000" pitchFamily="2" charset="2"/>
              <a:buChar char="§"/>
              <a:defRPr sz="1000">
                <a:solidFill>
                  <a:schemeClr val="bg1">
                    <a:lumMod val="50000"/>
                  </a:schemeClr>
                </a:solidFill>
              </a:defRPr>
            </a:lvl6pPr>
            <a:lvl7pPr marL="143997" indent="-143997">
              <a:lnSpc>
                <a:spcPct val="114000"/>
              </a:lnSpc>
              <a:spcBef>
                <a:spcPts val="0"/>
              </a:spcBef>
              <a:buFont typeface="Wingdings" panose="05000000000000000000" pitchFamily="2" charset="2"/>
              <a:buChar char="§"/>
              <a:defRPr sz="1000">
                <a:solidFill>
                  <a:schemeClr val="bg1">
                    <a:lumMod val="50000"/>
                  </a:schemeClr>
                </a:solidFill>
              </a:defRPr>
            </a:lvl7pPr>
            <a:lvl8pPr marL="143997" indent="-143997">
              <a:lnSpc>
                <a:spcPct val="114000"/>
              </a:lnSpc>
              <a:spcBef>
                <a:spcPts val="0"/>
              </a:spcBef>
              <a:buFont typeface="Wingdings" panose="05000000000000000000" pitchFamily="2" charset="2"/>
              <a:buChar char="§"/>
              <a:defRPr sz="1000">
                <a:solidFill>
                  <a:schemeClr val="bg1">
                    <a:lumMod val="50000"/>
                  </a:schemeClr>
                </a:solidFill>
              </a:defRPr>
            </a:lvl8pPr>
            <a:lvl9pPr marL="143997" indent="-143997">
              <a:lnSpc>
                <a:spcPct val="114000"/>
              </a:lnSpc>
              <a:spcBef>
                <a:spcPts val="0"/>
              </a:spcBef>
              <a:buFont typeface="Wingdings" panose="05000000000000000000" pitchFamily="2" charset="2"/>
              <a:buChar char="§"/>
              <a:defRPr sz="1000">
                <a:solidFill>
                  <a:schemeClr val="bg1">
                    <a:lumMod val="50000"/>
                  </a:schemeClr>
                </a:solidFill>
              </a:defRPr>
            </a:lvl9pPr>
          </a:lstStyle>
          <a:p>
            <a:pPr lvl="0"/>
            <a:r>
              <a:rPr lang="de-DE"/>
              <a:t>Name auf erste Ebene &gt;&gt; für IMMAC und Funktion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cxnSp>
        <p:nvCxnSpPr>
          <p:cNvPr id="4" name="Linie">
            <a:extLst>
              <a:ext uri="{FF2B5EF4-FFF2-40B4-BE49-F238E27FC236}">
                <a16:creationId xmlns:a16="http://schemas.microsoft.com/office/drawing/2014/main" id="{59816E71-B2CA-44CE-A95B-08C87E96D319}"/>
              </a:ext>
            </a:extLst>
          </p:cNvPr>
          <p:cNvCxnSpPr/>
          <p:nvPr userDrawn="1"/>
        </p:nvCxnSpPr>
        <p:spPr>
          <a:xfrm>
            <a:off x="950191"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Linie">
            <a:extLst>
              <a:ext uri="{FF2B5EF4-FFF2-40B4-BE49-F238E27FC236}">
                <a16:creationId xmlns:a16="http://schemas.microsoft.com/office/drawing/2014/main" id="{0BB69BF8-EF70-4BDE-87D3-83AFDE84F960}"/>
              </a:ext>
            </a:extLst>
          </p:cNvPr>
          <p:cNvCxnSpPr/>
          <p:nvPr userDrawn="1"/>
        </p:nvCxnSpPr>
        <p:spPr>
          <a:xfrm>
            <a:off x="4003490"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Linie">
            <a:extLst>
              <a:ext uri="{FF2B5EF4-FFF2-40B4-BE49-F238E27FC236}">
                <a16:creationId xmlns:a16="http://schemas.microsoft.com/office/drawing/2014/main" id="{876F5390-690D-4D5B-93A9-F720F7FE957F}"/>
              </a:ext>
            </a:extLst>
          </p:cNvPr>
          <p:cNvCxnSpPr/>
          <p:nvPr userDrawn="1"/>
        </p:nvCxnSpPr>
        <p:spPr>
          <a:xfrm>
            <a:off x="7057227"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Linie">
            <a:extLst>
              <a:ext uri="{FF2B5EF4-FFF2-40B4-BE49-F238E27FC236}">
                <a16:creationId xmlns:a16="http://schemas.microsoft.com/office/drawing/2014/main" id="{DB7645B9-03EB-4175-8BFE-ECD80762E82A}"/>
              </a:ext>
            </a:extLst>
          </p:cNvPr>
          <p:cNvCxnSpPr/>
          <p:nvPr userDrawn="1"/>
        </p:nvCxnSpPr>
        <p:spPr>
          <a:xfrm>
            <a:off x="10110964" y="5818255"/>
            <a:ext cx="23754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3BBD9D24-A7A4-44EA-BE28-7899560C1EFF}"/>
              </a:ext>
            </a:extLst>
          </p:cNvPr>
          <p:cNvSpPr>
            <a:spLocks noGrp="1"/>
          </p:cNvSpPr>
          <p:nvPr>
            <p:ph type="ftr" sz="quarter" idx="26"/>
          </p:nvPr>
        </p:nvSpPr>
        <p:spPr/>
        <p:txBody>
          <a:bodyPr/>
          <a:lstStyle/>
          <a:p>
            <a:r>
              <a:rPr lang="de-DE"/>
              <a:t>Quelle/Fußnote/“Kleingedrucktes“</a:t>
            </a:r>
          </a:p>
        </p:txBody>
      </p:sp>
      <p:sp>
        <p:nvSpPr>
          <p:cNvPr id="18" name="Vertikaler Textplatzhalter 2">
            <a:extLst>
              <a:ext uri="{FF2B5EF4-FFF2-40B4-BE49-F238E27FC236}">
                <a16:creationId xmlns:a16="http://schemas.microsoft.com/office/drawing/2014/main" id="{4A40D3E3-8902-4110-AFB7-5312A5F4C6F4}"/>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332387108"/>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12" orient="horz" pos="2217">
          <p15:clr>
            <a:srgbClr val="FBAE40"/>
          </p15:clr>
        </p15:guide>
        <p15:guide id="13" orient="horz" pos="3578">
          <p15:clr>
            <a:srgbClr val="FBAE40"/>
          </p15:clr>
        </p15:guide>
        <p15:guide id="14" orient="horz" pos="2352">
          <p15:clr>
            <a:srgbClr val="FBAE40"/>
          </p15:clr>
        </p15:guide>
        <p15:guide id="15" pos="2095">
          <p15:clr>
            <a:srgbClr val="FBAE40"/>
          </p15:clr>
        </p15:guide>
        <p15:guide id="16" pos="2523">
          <p15:clr>
            <a:srgbClr val="FBAE40"/>
          </p15:clr>
        </p15:guide>
        <p15:guide id="17" pos="4019">
          <p15:clr>
            <a:srgbClr val="FBAE40"/>
          </p15:clr>
        </p15:guide>
        <p15:guide id="18" pos="4446">
          <p15:clr>
            <a:srgbClr val="FBAE40"/>
          </p15:clr>
        </p15:guide>
        <p15:guide id="19" pos="6369">
          <p15:clr>
            <a:srgbClr val="FBAE40"/>
          </p15:clr>
        </p15:guide>
        <p15:guide id="20" pos="5942">
          <p15:clr>
            <a:srgbClr val="FBAE40"/>
          </p15:clr>
        </p15:guide>
        <p15:guide id="21" orient="horz" pos="603">
          <p15:clr>
            <a:srgbClr val="FBAE40"/>
          </p15:clr>
        </p15:guide>
        <p15:guide id="22" orient="horz" pos="786">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Referenzfolie // max. 6 Referenzen">
    <p:spTree>
      <p:nvGrpSpPr>
        <p:cNvPr id="1" name=""/>
        <p:cNvGrpSpPr/>
        <p:nvPr/>
      </p:nvGrpSpPr>
      <p:grpSpPr>
        <a:xfrm>
          <a:off x="0" y="0"/>
          <a:ext cx="0" cy="0"/>
          <a:chOff x="0" y="0"/>
          <a:chExt cx="0" cy="0"/>
        </a:xfrm>
      </p:grpSpPr>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3571663" y="1356240"/>
            <a:ext cx="3060000" cy="162107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44" name="Vertikaler Textplatzhalter 2">
            <a:extLst>
              <a:ext uri="{FF2B5EF4-FFF2-40B4-BE49-F238E27FC236}">
                <a16:creationId xmlns:a16="http://schemas.microsoft.com/office/drawing/2014/main" id="{05BEDF57-F50F-4CB9-BB51-BAF24DDA53F0}"/>
              </a:ext>
            </a:extLst>
          </p:cNvPr>
          <p:cNvSpPr>
            <a:spLocks noGrp="1"/>
          </p:cNvSpPr>
          <p:nvPr>
            <p:ph type="body" orient="vert" idx="27" hasCustomPrompt="1"/>
          </p:nvPr>
        </p:nvSpPr>
        <p:spPr>
          <a:xfrm>
            <a:off x="3571664" y="3269067"/>
            <a:ext cx="3060000" cy="162000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45" name="Vertikaler Textplatzhalter 2">
            <a:extLst>
              <a:ext uri="{FF2B5EF4-FFF2-40B4-BE49-F238E27FC236}">
                <a16:creationId xmlns:a16="http://schemas.microsoft.com/office/drawing/2014/main" id="{DC12EB37-B39A-45FF-8D1A-6EA9B0AB82B2}"/>
              </a:ext>
            </a:extLst>
          </p:cNvPr>
          <p:cNvSpPr>
            <a:spLocks noGrp="1"/>
          </p:cNvSpPr>
          <p:nvPr>
            <p:ph type="body" orient="vert" idx="28" hasCustomPrompt="1"/>
          </p:nvPr>
        </p:nvSpPr>
        <p:spPr>
          <a:xfrm>
            <a:off x="3571664" y="5180825"/>
            <a:ext cx="3060000" cy="1623212"/>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19" name="Bildplatzhalter 2">
            <a:extLst>
              <a:ext uri="{FF2B5EF4-FFF2-40B4-BE49-F238E27FC236}">
                <a16:creationId xmlns:a16="http://schemas.microsoft.com/office/drawing/2014/main" id="{F2FD9762-047F-4522-993C-226EC71A7ECC}"/>
              </a:ext>
            </a:extLst>
          </p:cNvPr>
          <p:cNvSpPr>
            <a:spLocks noGrp="1"/>
          </p:cNvSpPr>
          <p:nvPr>
            <p:ph type="pic" sz="quarter" idx="21" hasCustomPrompt="1"/>
          </p:nvPr>
        </p:nvSpPr>
        <p:spPr>
          <a:xfrm>
            <a:off x="949325" y="5182965"/>
            <a:ext cx="2520000" cy="1620000"/>
          </a:xfrm>
        </p:spPr>
        <p:txBody>
          <a:bodyPr/>
          <a:lstStyle>
            <a:lvl1pPr algn="ctr">
              <a:defRPr/>
            </a:lvl1pPr>
          </a:lstStyle>
          <a:p>
            <a:br>
              <a:rPr lang="de-DE"/>
            </a:br>
            <a:r>
              <a:rPr lang="de-DE"/>
              <a:t>Bild einfügen</a:t>
            </a:r>
          </a:p>
        </p:txBody>
      </p:sp>
      <p:sp>
        <p:nvSpPr>
          <p:cNvPr id="26" name="Bildplatzhalter 2">
            <a:extLst>
              <a:ext uri="{FF2B5EF4-FFF2-40B4-BE49-F238E27FC236}">
                <a16:creationId xmlns:a16="http://schemas.microsoft.com/office/drawing/2014/main" id="{FF820272-F110-467C-931F-35074D83FBA9}"/>
              </a:ext>
            </a:extLst>
          </p:cNvPr>
          <p:cNvSpPr>
            <a:spLocks noGrp="1"/>
          </p:cNvSpPr>
          <p:nvPr>
            <p:ph type="pic" sz="quarter" idx="24" hasCustomPrompt="1"/>
          </p:nvPr>
        </p:nvSpPr>
        <p:spPr>
          <a:xfrm>
            <a:off x="950400" y="3270138"/>
            <a:ext cx="2520000" cy="1620000"/>
          </a:xfrm>
        </p:spPr>
        <p:txBody>
          <a:bodyPr/>
          <a:lstStyle>
            <a:lvl1pPr algn="ctr">
              <a:defRPr/>
            </a:lvl1pPr>
          </a:lstStyle>
          <a:p>
            <a:br>
              <a:rPr lang="de-DE"/>
            </a:br>
            <a:r>
              <a:rPr lang="de-DE"/>
              <a:t>Bild einfügen</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50400" y="1357311"/>
            <a:ext cx="2520000" cy="1620000"/>
          </a:xfrm>
        </p:spPr>
        <p:txBody>
          <a:bodyPr/>
          <a:lstStyle>
            <a:lvl1pPr algn="ctr">
              <a:defRPr/>
            </a:lvl1pPr>
          </a:lstStyle>
          <a:p>
            <a:br>
              <a:rPr lang="de-DE"/>
            </a:br>
            <a:r>
              <a:rPr lang="de-DE"/>
              <a:t>Bild einfügen</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4B9CE7BD-2DE9-4AE3-8105-A1E47F86A056}"/>
              </a:ext>
            </a:extLst>
          </p:cNvPr>
          <p:cNvSpPr>
            <a:spLocks noGrp="1"/>
          </p:cNvSpPr>
          <p:nvPr>
            <p:ph type="ftr" sz="quarter" idx="30"/>
          </p:nvPr>
        </p:nvSpPr>
        <p:spPr/>
        <p:txBody>
          <a:bodyPr/>
          <a:lstStyle/>
          <a:p>
            <a:r>
              <a:rPr lang="de-DE"/>
              <a:t>Quelle/Fußnote/“Kleingedrucktes“</a:t>
            </a:r>
          </a:p>
        </p:txBody>
      </p:sp>
      <p:sp>
        <p:nvSpPr>
          <p:cNvPr id="29" name="Vertikaler Textplatzhalter 2">
            <a:extLst>
              <a:ext uri="{FF2B5EF4-FFF2-40B4-BE49-F238E27FC236}">
                <a16:creationId xmlns:a16="http://schemas.microsoft.com/office/drawing/2014/main" id="{B5B2F7D1-068D-4717-A6D6-F9A60BE67922}"/>
              </a:ext>
            </a:extLst>
          </p:cNvPr>
          <p:cNvSpPr>
            <a:spLocks noGrp="1"/>
          </p:cNvSpPr>
          <p:nvPr>
            <p:ph type="body" orient="vert" idx="31" hasCustomPrompt="1"/>
          </p:nvPr>
        </p:nvSpPr>
        <p:spPr>
          <a:xfrm>
            <a:off x="9425687" y="1358260"/>
            <a:ext cx="3060000" cy="162107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0" name="Vertikaler Textplatzhalter 2">
            <a:extLst>
              <a:ext uri="{FF2B5EF4-FFF2-40B4-BE49-F238E27FC236}">
                <a16:creationId xmlns:a16="http://schemas.microsoft.com/office/drawing/2014/main" id="{EC8EA7AA-CB51-4874-B939-55231901A750}"/>
              </a:ext>
            </a:extLst>
          </p:cNvPr>
          <p:cNvSpPr>
            <a:spLocks noGrp="1"/>
          </p:cNvSpPr>
          <p:nvPr>
            <p:ph type="body" orient="vert" idx="32" hasCustomPrompt="1"/>
          </p:nvPr>
        </p:nvSpPr>
        <p:spPr>
          <a:xfrm>
            <a:off x="9425688" y="3271087"/>
            <a:ext cx="3060000" cy="1620001"/>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1" name="Vertikaler Textplatzhalter 2">
            <a:extLst>
              <a:ext uri="{FF2B5EF4-FFF2-40B4-BE49-F238E27FC236}">
                <a16:creationId xmlns:a16="http://schemas.microsoft.com/office/drawing/2014/main" id="{088FE3F9-9189-4432-92E3-D5527033C76E}"/>
              </a:ext>
            </a:extLst>
          </p:cNvPr>
          <p:cNvSpPr>
            <a:spLocks noGrp="1"/>
          </p:cNvSpPr>
          <p:nvPr>
            <p:ph type="body" orient="vert" idx="33" hasCustomPrompt="1"/>
          </p:nvPr>
        </p:nvSpPr>
        <p:spPr>
          <a:xfrm>
            <a:off x="9425688" y="5182845"/>
            <a:ext cx="3060000" cy="1623212"/>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250"/>
              </a:spcAft>
              <a:buClr>
                <a:schemeClr val="accent4"/>
              </a:buClr>
              <a:buFont typeface="Wingdings" panose="05000000000000000000" pitchFamily="2" charset="2"/>
              <a:buChar char="§"/>
              <a:defRPr sz="1000" spc="-30" baseline="0">
                <a:solidFill>
                  <a:schemeClr val="bg1">
                    <a:lumMod val="50000"/>
                  </a:schemeClr>
                </a:solidFill>
              </a:defRPr>
            </a:lvl3pPr>
            <a:lvl4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4pPr>
            <a:lvl5pPr marL="143997" indent="-143997">
              <a:lnSpc>
                <a:spcPct val="101000"/>
              </a:lnSpc>
              <a:spcBef>
                <a:spcPts val="0"/>
              </a:spcBef>
              <a:spcAft>
                <a:spcPts val="250"/>
              </a:spcAft>
              <a:buFont typeface="Wingdings" panose="05000000000000000000" pitchFamily="2" charset="2"/>
              <a:buChar char="§"/>
              <a:defRPr sz="1000" spc="-30" baseline="0">
                <a:solidFill>
                  <a:schemeClr val="bg1">
                    <a:lumMod val="50000"/>
                  </a:schemeClr>
                </a:solidFill>
              </a:defRPr>
            </a:lvl5pPr>
            <a:lvl6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6pPr>
            <a:lvl7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7pPr>
            <a:lvl8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8pPr>
            <a:lvl9pPr marL="143997" indent="-143997">
              <a:lnSpc>
                <a:spcPct val="101000"/>
              </a:lnSpc>
              <a:spcBef>
                <a:spcPts val="0"/>
              </a:spcBef>
              <a:spcAft>
                <a:spcPts val="250"/>
              </a:spcAft>
              <a:buFont typeface="Wingdings" panose="05000000000000000000" pitchFamily="2" charset="2"/>
              <a:buChar char="§"/>
              <a:defRPr sz="1000" spc="-30" baseline="0">
                <a:solidFill>
                  <a:schemeClr val="accent4"/>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p:txBody>
      </p:sp>
      <p:sp>
        <p:nvSpPr>
          <p:cNvPr id="32" name="Bildplatzhalter 2">
            <a:extLst>
              <a:ext uri="{FF2B5EF4-FFF2-40B4-BE49-F238E27FC236}">
                <a16:creationId xmlns:a16="http://schemas.microsoft.com/office/drawing/2014/main" id="{ACF467FE-E423-4F9E-9CC9-307707FC8D1D}"/>
              </a:ext>
            </a:extLst>
          </p:cNvPr>
          <p:cNvSpPr>
            <a:spLocks noGrp="1"/>
          </p:cNvSpPr>
          <p:nvPr>
            <p:ph type="pic" sz="quarter" idx="34" hasCustomPrompt="1"/>
          </p:nvPr>
        </p:nvSpPr>
        <p:spPr>
          <a:xfrm>
            <a:off x="6803349" y="5184985"/>
            <a:ext cx="2520000" cy="1620000"/>
          </a:xfrm>
        </p:spPr>
        <p:txBody>
          <a:bodyPr/>
          <a:lstStyle>
            <a:lvl1pPr algn="ctr">
              <a:defRPr/>
            </a:lvl1pPr>
          </a:lstStyle>
          <a:p>
            <a:br>
              <a:rPr lang="de-DE"/>
            </a:br>
            <a:r>
              <a:rPr lang="de-DE"/>
              <a:t>Bild einfügen</a:t>
            </a:r>
          </a:p>
        </p:txBody>
      </p:sp>
      <p:sp>
        <p:nvSpPr>
          <p:cNvPr id="33" name="Bildplatzhalter 2">
            <a:extLst>
              <a:ext uri="{FF2B5EF4-FFF2-40B4-BE49-F238E27FC236}">
                <a16:creationId xmlns:a16="http://schemas.microsoft.com/office/drawing/2014/main" id="{4D5D406C-3F07-46C6-BE93-9F31744A06E7}"/>
              </a:ext>
            </a:extLst>
          </p:cNvPr>
          <p:cNvSpPr>
            <a:spLocks noGrp="1"/>
          </p:cNvSpPr>
          <p:nvPr>
            <p:ph type="pic" sz="quarter" idx="35" hasCustomPrompt="1"/>
          </p:nvPr>
        </p:nvSpPr>
        <p:spPr>
          <a:xfrm>
            <a:off x="6804424" y="3272158"/>
            <a:ext cx="2520000" cy="1620000"/>
          </a:xfrm>
        </p:spPr>
        <p:txBody>
          <a:bodyPr/>
          <a:lstStyle>
            <a:lvl1pPr algn="ctr">
              <a:defRPr/>
            </a:lvl1pPr>
          </a:lstStyle>
          <a:p>
            <a:br>
              <a:rPr lang="de-DE"/>
            </a:br>
            <a:r>
              <a:rPr lang="de-DE"/>
              <a:t>Bild einfügen</a:t>
            </a:r>
          </a:p>
        </p:txBody>
      </p:sp>
      <p:sp>
        <p:nvSpPr>
          <p:cNvPr id="34" name="Bildplatzhalter 2">
            <a:extLst>
              <a:ext uri="{FF2B5EF4-FFF2-40B4-BE49-F238E27FC236}">
                <a16:creationId xmlns:a16="http://schemas.microsoft.com/office/drawing/2014/main" id="{196D2C15-BAF7-4697-B481-C30450CEE563}"/>
              </a:ext>
            </a:extLst>
          </p:cNvPr>
          <p:cNvSpPr>
            <a:spLocks noGrp="1"/>
          </p:cNvSpPr>
          <p:nvPr>
            <p:ph type="pic" sz="quarter" idx="36" hasCustomPrompt="1"/>
          </p:nvPr>
        </p:nvSpPr>
        <p:spPr>
          <a:xfrm>
            <a:off x="6804424" y="1359331"/>
            <a:ext cx="2520000" cy="1620000"/>
          </a:xfrm>
        </p:spPr>
        <p:txBody>
          <a:bodyPr/>
          <a:lstStyle>
            <a:lvl1pPr algn="ctr">
              <a:defRPr/>
            </a:lvl1pPr>
          </a:lstStyle>
          <a:p>
            <a:br>
              <a:rPr lang="de-DE"/>
            </a:br>
            <a:r>
              <a:rPr lang="de-DE"/>
              <a:t>Bild einfügen</a:t>
            </a:r>
          </a:p>
        </p:txBody>
      </p:sp>
      <p:sp>
        <p:nvSpPr>
          <p:cNvPr id="17" name="Vertikaler Textplatzhalter 2">
            <a:extLst>
              <a:ext uri="{FF2B5EF4-FFF2-40B4-BE49-F238E27FC236}">
                <a16:creationId xmlns:a16="http://schemas.microsoft.com/office/drawing/2014/main" id="{7EF71ACE-6AD3-4FB4-B7D2-931F81A5A593}"/>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2895338837"/>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11" orient="horz" pos="1877">
          <p15:clr>
            <a:srgbClr val="FBAE40"/>
          </p15:clr>
        </p15:guide>
        <p15:guide id="12" orient="horz" pos="2060">
          <p15:clr>
            <a:srgbClr val="FBAE40"/>
          </p15:clr>
        </p15:guide>
        <p15:guide id="15" orient="horz" pos="3081">
          <p15:clr>
            <a:srgbClr val="FBAE40"/>
          </p15:clr>
        </p15:guide>
        <p15:guide id="16" orient="horz" pos="3264">
          <p15:clr>
            <a:srgbClr val="FBAE40"/>
          </p15:clr>
        </p15:guide>
        <p15:guide id="17" orient="horz" pos="4286">
          <p15:clr>
            <a:srgbClr val="FBAE40"/>
          </p15:clr>
        </p15:guide>
        <p15:guide id="18" orient="horz" pos="603">
          <p15:clr>
            <a:srgbClr val="FBAE40"/>
          </p15:clr>
        </p15:guide>
        <p15:guide id="19" orient="horz" pos="786">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Referenzfolie // max. 2 Referenzen">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8" name="Bildplatzhalter 2">
            <a:extLst>
              <a:ext uri="{FF2B5EF4-FFF2-40B4-BE49-F238E27FC236}">
                <a16:creationId xmlns:a16="http://schemas.microsoft.com/office/drawing/2014/main" id="{0899127F-244D-426E-BD1D-FBC4FF92F5AC}"/>
              </a:ext>
            </a:extLst>
          </p:cNvPr>
          <p:cNvSpPr>
            <a:spLocks noGrp="1"/>
          </p:cNvSpPr>
          <p:nvPr>
            <p:ph type="pic" sz="quarter" idx="20" hasCustomPrompt="1"/>
          </p:nvPr>
        </p:nvSpPr>
        <p:spPr>
          <a:xfrm>
            <a:off x="7056775" y="1357313"/>
            <a:ext cx="5429666" cy="2880000"/>
          </a:xfrm>
        </p:spPr>
        <p:txBody>
          <a:bodyPr/>
          <a:lstStyle>
            <a:lvl1pPr algn="ctr">
              <a:defRPr/>
            </a:lvl1pPr>
          </a:lstStyle>
          <a:p>
            <a:br>
              <a:rPr lang="de-DE"/>
            </a:br>
            <a:r>
              <a:rPr lang="de-DE"/>
              <a:t>Bild einfügen</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2" y="1357313"/>
            <a:ext cx="5429666" cy="2880000"/>
          </a:xfrm>
        </p:spPr>
        <p:txBody>
          <a:bodyPr/>
          <a:lstStyle>
            <a:lvl1pPr algn="ctr">
              <a:defRPr/>
            </a:lvl1pPr>
          </a:lstStyle>
          <a:p>
            <a:br>
              <a:rPr lang="de-DE"/>
            </a:br>
            <a:r>
              <a:rPr lang="de-DE"/>
              <a:t>Bild einfügen</a:t>
            </a:r>
          </a:p>
        </p:txBody>
      </p:sp>
      <p:sp>
        <p:nvSpPr>
          <p:cNvPr id="29" name="Vertikaler Textplatzhalter 2">
            <a:extLst>
              <a:ext uri="{FF2B5EF4-FFF2-40B4-BE49-F238E27FC236}">
                <a16:creationId xmlns:a16="http://schemas.microsoft.com/office/drawing/2014/main" id="{363CB1AF-CB35-4401-807E-0706B15F8DC2}"/>
              </a:ext>
            </a:extLst>
          </p:cNvPr>
          <p:cNvSpPr>
            <a:spLocks noGrp="1"/>
          </p:cNvSpPr>
          <p:nvPr>
            <p:ph type="body" orient="vert" idx="21" hasCustomPrompt="1"/>
          </p:nvPr>
        </p:nvSpPr>
        <p:spPr>
          <a:xfrm>
            <a:off x="7056775" y="4601496"/>
            <a:ext cx="5429666" cy="1404000"/>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700"/>
              </a:spcAft>
              <a:buClr>
                <a:schemeClr val="accent4"/>
              </a:buClr>
              <a:buFont typeface="Wingdings" panose="05000000000000000000" pitchFamily="2" charset="2"/>
              <a:buChar char="§"/>
              <a:defRPr sz="1000" spc="0" baseline="0">
                <a:solidFill>
                  <a:schemeClr val="bg1">
                    <a:lumMod val="50000"/>
                  </a:schemeClr>
                </a:solidFill>
              </a:defRPr>
            </a:lvl3pPr>
            <a:lvl4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4pPr>
            <a:lvl5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5pPr>
            <a:lvl6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6pPr>
            <a:lvl7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7pPr>
            <a:lvl8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8pPr>
            <a:lvl9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949752" y="4601496"/>
            <a:ext cx="5429666" cy="1404000"/>
          </a:xfrm>
        </p:spPr>
        <p:txBody>
          <a:bodyPr vert="horz"/>
          <a:lstStyle>
            <a:lvl1pPr>
              <a:lnSpc>
                <a:spcPct val="113000"/>
              </a:lnSpc>
              <a:spcAft>
                <a:spcPts val="0"/>
              </a:spcAft>
              <a:defRPr sz="1400" b="1">
                <a:solidFill>
                  <a:schemeClr val="accent1"/>
                </a:solidFill>
              </a:defRPr>
            </a:lvl1pPr>
            <a:lvl2pPr>
              <a:lnSpc>
                <a:spcPct val="111000"/>
              </a:lnSpc>
              <a:spcAft>
                <a:spcPts val="845"/>
              </a:spcAft>
              <a:defRPr sz="1000" b="0"/>
            </a:lvl2pPr>
            <a:lvl3pPr marL="143997" indent="-143997">
              <a:lnSpc>
                <a:spcPct val="101000"/>
              </a:lnSpc>
              <a:spcBef>
                <a:spcPts val="0"/>
              </a:spcBef>
              <a:spcAft>
                <a:spcPts val="700"/>
              </a:spcAft>
              <a:buClr>
                <a:schemeClr val="accent4"/>
              </a:buClr>
              <a:buFont typeface="Wingdings" panose="05000000000000000000" pitchFamily="2" charset="2"/>
              <a:buChar char="§"/>
              <a:defRPr sz="1000" spc="0" baseline="0">
                <a:solidFill>
                  <a:schemeClr val="bg1">
                    <a:lumMod val="50000"/>
                  </a:schemeClr>
                </a:solidFill>
              </a:defRPr>
            </a:lvl3pPr>
            <a:lvl4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4pPr>
            <a:lvl5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5pPr>
            <a:lvl6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6pPr>
            <a:lvl7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7pPr>
            <a:lvl8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8pPr>
            <a:lvl9pPr marL="143997" indent="-143997">
              <a:lnSpc>
                <a:spcPct val="101000"/>
              </a:lnSpc>
              <a:spcBef>
                <a:spcPts val="0"/>
              </a:spcBef>
              <a:spcAft>
                <a:spcPts val="700"/>
              </a:spcAft>
              <a:buFont typeface="Wingdings" panose="05000000000000000000" pitchFamily="2" charset="2"/>
              <a:buChar char="§"/>
              <a:defRPr sz="1000" spc="0" baseline="0">
                <a:solidFill>
                  <a:schemeClr val="bg1">
                    <a:lumMod val="50000"/>
                  </a:schemeClr>
                </a:solidFill>
              </a:defRPr>
            </a:lvl9pPr>
          </a:lstStyle>
          <a:p>
            <a:pPr lvl="0"/>
            <a:r>
              <a:rPr lang="de-DE"/>
              <a:t>Ort auf erste Ebene &gt;&gt; für Leistung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cxnSp>
        <p:nvCxnSpPr>
          <p:cNvPr id="30" name="Linie">
            <a:extLst>
              <a:ext uri="{FF2B5EF4-FFF2-40B4-BE49-F238E27FC236}">
                <a16:creationId xmlns:a16="http://schemas.microsoft.com/office/drawing/2014/main" id="{D949EA81-6B5E-4065-AB1C-35E97230AE9B}"/>
              </a:ext>
            </a:extLst>
          </p:cNvPr>
          <p:cNvCxnSpPr/>
          <p:nvPr userDrawn="1"/>
        </p:nvCxnSpPr>
        <p:spPr>
          <a:xfrm>
            <a:off x="7056775" y="6118388"/>
            <a:ext cx="5429666"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Linie">
            <a:extLst>
              <a:ext uri="{FF2B5EF4-FFF2-40B4-BE49-F238E27FC236}">
                <a16:creationId xmlns:a16="http://schemas.microsoft.com/office/drawing/2014/main" id="{59816E71-B2CA-44CE-A95B-08C87E96D319}"/>
              </a:ext>
            </a:extLst>
          </p:cNvPr>
          <p:cNvCxnSpPr/>
          <p:nvPr userDrawn="1"/>
        </p:nvCxnSpPr>
        <p:spPr>
          <a:xfrm>
            <a:off x="950191" y="6115724"/>
            <a:ext cx="5429666"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C92FB7D6-3397-4E48-ADD1-0D373BB42009}"/>
              </a:ext>
            </a:extLst>
          </p:cNvPr>
          <p:cNvSpPr>
            <a:spLocks noGrp="1"/>
          </p:cNvSpPr>
          <p:nvPr>
            <p:ph type="ftr" sz="quarter" idx="22"/>
          </p:nvPr>
        </p:nvSpPr>
        <p:spPr/>
        <p:txBody>
          <a:bodyPr/>
          <a:lstStyle/>
          <a:p>
            <a:r>
              <a:rPr lang="de-DE"/>
              <a:t>Quelle/Fußnote/“Kleingedrucktes“</a:t>
            </a:r>
          </a:p>
        </p:txBody>
      </p:sp>
      <p:sp>
        <p:nvSpPr>
          <p:cNvPr id="12" name="Vertikaler Textplatzhalter 2">
            <a:extLst>
              <a:ext uri="{FF2B5EF4-FFF2-40B4-BE49-F238E27FC236}">
                <a16:creationId xmlns:a16="http://schemas.microsoft.com/office/drawing/2014/main" id="{328FE53A-5D2E-4EC7-9155-9BF7137EC7AE}"/>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857021497"/>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7" pos="4019">
          <p15:clr>
            <a:srgbClr val="FBAE40"/>
          </p15:clr>
        </p15:guide>
        <p15:guide id="8" pos="4444">
          <p15:clr>
            <a:srgbClr val="FBAE40"/>
          </p15:clr>
        </p15:guide>
        <p15:guide id="9" orient="horz" pos="3783">
          <p15:clr>
            <a:srgbClr val="FBAE40"/>
          </p15:clr>
        </p15:guide>
        <p15:guide id="10" orient="horz" pos="2898">
          <p15:clr>
            <a:srgbClr val="FBAE40"/>
          </p15:clr>
        </p15:guide>
        <p15:guide id="11" orient="horz" pos="2670">
          <p15:clr>
            <a:srgbClr val="FBAE40"/>
          </p15:clr>
        </p15:guide>
        <p15:guide id="12" orient="horz" pos="603">
          <p15:clr>
            <a:srgbClr val="FBAE40"/>
          </p15:clr>
        </p15:guide>
        <p15:guide id="13" orient="horz" pos="78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 2 Bilder + Tex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Vertikaler Textplatzhalter 2">
            <a:extLst>
              <a:ext uri="{FF2B5EF4-FFF2-40B4-BE49-F238E27FC236}">
                <a16:creationId xmlns:a16="http://schemas.microsoft.com/office/drawing/2014/main" id="{3E27F38D-78A3-46E8-BBB6-5A498163596C}"/>
              </a:ext>
            </a:extLst>
          </p:cNvPr>
          <p:cNvSpPr>
            <a:spLocks noGrp="1"/>
          </p:cNvSpPr>
          <p:nvPr>
            <p:ph type="body" orient="vert" idx="11" hasCustomPrompt="1"/>
          </p:nvPr>
        </p:nvSpPr>
        <p:spPr>
          <a:xfrm>
            <a:off x="7057294" y="1357315"/>
            <a:ext cx="5427152" cy="5446687"/>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9" name="Vertikaler Textplatzhalter 2">
            <a:extLst>
              <a:ext uri="{FF2B5EF4-FFF2-40B4-BE49-F238E27FC236}">
                <a16:creationId xmlns:a16="http://schemas.microsoft.com/office/drawing/2014/main" id="{BFBC2509-D144-4E3A-A03F-153F55B339E0}"/>
              </a:ext>
            </a:extLst>
          </p:cNvPr>
          <p:cNvSpPr>
            <a:spLocks noGrp="1"/>
          </p:cNvSpPr>
          <p:nvPr>
            <p:ph type="body" orient="vert" idx="12" hasCustomPrompt="1"/>
          </p:nvPr>
        </p:nvSpPr>
        <p:spPr>
          <a:xfrm>
            <a:off x="950197" y="957600"/>
            <a:ext cx="11536249"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10" name="Bildplatzhalter 2">
            <a:extLst>
              <a:ext uri="{FF2B5EF4-FFF2-40B4-BE49-F238E27FC236}">
                <a16:creationId xmlns:a16="http://schemas.microsoft.com/office/drawing/2014/main" id="{7277B35E-1182-4B7B-B7D3-9C02D4410ED6}"/>
              </a:ext>
            </a:extLst>
          </p:cNvPr>
          <p:cNvSpPr>
            <a:spLocks noGrp="1"/>
          </p:cNvSpPr>
          <p:nvPr>
            <p:ph type="pic" sz="quarter" idx="17" hasCustomPrompt="1"/>
          </p:nvPr>
        </p:nvSpPr>
        <p:spPr>
          <a:xfrm>
            <a:off x="949752" y="1357313"/>
            <a:ext cx="5429148" cy="2606400"/>
          </a:xfrm>
        </p:spPr>
        <p:txBody>
          <a:bodyPr/>
          <a:lstStyle>
            <a:lvl1pPr algn="ctr">
              <a:defRPr/>
            </a:lvl1pPr>
          </a:lstStyle>
          <a:p>
            <a:br>
              <a:rPr lang="de-DE"/>
            </a:br>
            <a:br>
              <a:rPr lang="de-DE"/>
            </a:br>
            <a:r>
              <a:rPr lang="de-DE"/>
              <a:t>Bild einfügen</a:t>
            </a:r>
          </a:p>
        </p:txBody>
      </p:sp>
      <p:sp>
        <p:nvSpPr>
          <p:cNvPr id="12" name="Bildplatzhalter 2">
            <a:extLst>
              <a:ext uri="{FF2B5EF4-FFF2-40B4-BE49-F238E27FC236}">
                <a16:creationId xmlns:a16="http://schemas.microsoft.com/office/drawing/2014/main" id="{BD5438DF-8B01-4E64-984E-479F403D0247}"/>
              </a:ext>
            </a:extLst>
          </p:cNvPr>
          <p:cNvSpPr>
            <a:spLocks noGrp="1"/>
          </p:cNvSpPr>
          <p:nvPr>
            <p:ph type="pic" sz="quarter" idx="18" hasCustomPrompt="1"/>
          </p:nvPr>
        </p:nvSpPr>
        <p:spPr>
          <a:xfrm>
            <a:off x="949752" y="4197600"/>
            <a:ext cx="5429148" cy="2606400"/>
          </a:xfrm>
        </p:spPr>
        <p:txBody>
          <a:bodyPr/>
          <a:lstStyle>
            <a:lvl1pPr algn="ctr">
              <a:defRPr/>
            </a:lvl1pPr>
          </a:lstStyle>
          <a:p>
            <a:br>
              <a:rPr lang="de-DE"/>
            </a:br>
            <a:br>
              <a:rPr lang="de-DE"/>
            </a:br>
            <a:r>
              <a:rPr lang="de-DE"/>
              <a:t>Bild einfügen</a:t>
            </a:r>
          </a:p>
        </p:txBody>
      </p:sp>
      <p:sp>
        <p:nvSpPr>
          <p:cNvPr id="3" name="Fußzeilenplatzhalter 2">
            <a:extLst>
              <a:ext uri="{FF2B5EF4-FFF2-40B4-BE49-F238E27FC236}">
                <a16:creationId xmlns:a16="http://schemas.microsoft.com/office/drawing/2014/main" id="{43B26193-BCF9-48AB-B600-92F09C98F7D4}"/>
              </a:ext>
            </a:extLst>
          </p:cNvPr>
          <p:cNvSpPr>
            <a:spLocks noGrp="1"/>
          </p:cNvSpPr>
          <p:nvPr>
            <p:ph type="ftr" sz="quarter" idx="19"/>
          </p:nvPr>
        </p:nvSpPr>
        <p:spPr/>
        <p:txBody>
          <a:bodyPr/>
          <a:lstStyle/>
          <a:p>
            <a:r>
              <a:rPr lang="de-DE"/>
              <a:t>Quelle/Fußnote/“Kleingedrucktes“</a:t>
            </a:r>
          </a:p>
        </p:txBody>
      </p:sp>
    </p:spTree>
    <p:extLst>
      <p:ext uri="{BB962C8B-B14F-4D97-AF65-F5344CB8AC3E}">
        <p14:creationId xmlns:p14="http://schemas.microsoft.com/office/powerpoint/2010/main" val="689146236"/>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5" orient="horz" pos="4286" userDrawn="1">
          <p15:clr>
            <a:srgbClr val="FBAE40"/>
          </p15:clr>
        </p15:guide>
        <p15:guide id="6" orient="horz" pos="4513" userDrawn="1">
          <p15:clr>
            <a:srgbClr val="FBAE40"/>
          </p15:clr>
        </p15:guide>
        <p15:guide id="7" orient="horz" pos="786" userDrawn="1">
          <p15:clr>
            <a:srgbClr val="FBAE40"/>
          </p15:clr>
        </p15:guide>
        <p15:guide id="8" orient="horz" pos="603" userDrawn="1">
          <p15:clr>
            <a:srgbClr val="FBAE40"/>
          </p15:clr>
        </p15:guide>
        <p15:guide id="9" pos="4018" userDrawn="1">
          <p15:clr>
            <a:srgbClr val="FBAE40"/>
          </p15:clr>
        </p15:guide>
        <p15:guide id="10" pos="4446"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MMAC // 3 Spaltig">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cxnSp>
        <p:nvCxnSpPr>
          <p:cNvPr id="24" name="Linie">
            <a:extLst>
              <a:ext uri="{FF2B5EF4-FFF2-40B4-BE49-F238E27FC236}">
                <a16:creationId xmlns:a16="http://schemas.microsoft.com/office/drawing/2014/main" id="{1798D312-4C10-4916-AFA1-B7F31D5FBEC7}"/>
              </a:ext>
            </a:extLst>
          </p:cNvPr>
          <p:cNvCxnSpPr/>
          <p:nvPr userDrawn="1"/>
        </p:nvCxnSpPr>
        <p:spPr>
          <a:xfrm>
            <a:off x="5022324"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Linie">
            <a:extLst>
              <a:ext uri="{FF2B5EF4-FFF2-40B4-BE49-F238E27FC236}">
                <a16:creationId xmlns:a16="http://schemas.microsoft.com/office/drawing/2014/main" id="{21D539BB-DCD1-43A5-8C21-BDA17A38EF3E}"/>
              </a:ext>
            </a:extLst>
          </p:cNvPr>
          <p:cNvCxnSpPr/>
          <p:nvPr userDrawn="1"/>
        </p:nvCxnSpPr>
        <p:spPr>
          <a:xfrm>
            <a:off x="9084305"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Linie">
            <a:extLst>
              <a:ext uri="{FF2B5EF4-FFF2-40B4-BE49-F238E27FC236}">
                <a16:creationId xmlns:a16="http://schemas.microsoft.com/office/drawing/2014/main" id="{59816E71-B2CA-44CE-A95B-08C87E96D319}"/>
              </a:ext>
            </a:extLst>
          </p:cNvPr>
          <p:cNvCxnSpPr/>
          <p:nvPr userDrawn="1"/>
        </p:nvCxnSpPr>
        <p:spPr>
          <a:xfrm>
            <a:off x="950194" y="6300000"/>
            <a:ext cx="3393541"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Vertikaler Textplatzhalter 2">
            <a:extLst>
              <a:ext uri="{FF2B5EF4-FFF2-40B4-BE49-F238E27FC236}">
                <a16:creationId xmlns:a16="http://schemas.microsoft.com/office/drawing/2014/main" id="{E6BB2983-A8D9-4D34-B0EA-DB62308DA8D4}"/>
              </a:ext>
            </a:extLst>
          </p:cNvPr>
          <p:cNvSpPr>
            <a:spLocks noGrp="1"/>
          </p:cNvSpPr>
          <p:nvPr>
            <p:ph type="body" orient="vert" idx="22" hasCustomPrompt="1"/>
          </p:nvPr>
        </p:nvSpPr>
        <p:spPr>
          <a:xfrm>
            <a:off x="5022321" y="3345564"/>
            <a:ext cx="3393755"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bg1">
                    <a:lumMod val="50000"/>
                  </a:schemeClr>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bg1">
                    <a:lumMod val="50000"/>
                  </a:schemeClr>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9" name="Vertikaler Textplatzhalter 2">
            <a:extLst>
              <a:ext uri="{FF2B5EF4-FFF2-40B4-BE49-F238E27FC236}">
                <a16:creationId xmlns:a16="http://schemas.microsoft.com/office/drawing/2014/main" id="{DF8A67A3-0B83-4D1F-975A-4E063F6038A4}"/>
              </a:ext>
            </a:extLst>
          </p:cNvPr>
          <p:cNvSpPr>
            <a:spLocks noGrp="1"/>
          </p:cNvSpPr>
          <p:nvPr>
            <p:ph type="body" orient="vert" idx="23" hasCustomPrompt="1"/>
          </p:nvPr>
        </p:nvSpPr>
        <p:spPr>
          <a:xfrm>
            <a:off x="9092477" y="3343828"/>
            <a:ext cx="3393541"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bg1">
                    <a:lumMod val="50000"/>
                  </a:schemeClr>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bg1">
                    <a:lumMod val="50000"/>
                  </a:schemeClr>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0" name="Vertikaler Textplatzhalter 2">
            <a:extLst>
              <a:ext uri="{FF2B5EF4-FFF2-40B4-BE49-F238E27FC236}">
                <a16:creationId xmlns:a16="http://schemas.microsoft.com/office/drawing/2014/main" id="{04ECD33C-3848-4FCC-9594-BD8739691BC8}"/>
              </a:ext>
            </a:extLst>
          </p:cNvPr>
          <p:cNvSpPr>
            <a:spLocks noGrp="1"/>
          </p:cNvSpPr>
          <p:nvPr>
            <p:ph type="body" orient="vert" idx="24" hasCustomPrompt="1"/>
          </p:nvPr>
        </p:nvSpPr>
        <p:spPr>
          <a:xfrm>
            <a:off x="952174" y="6399109"/>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1" name="Vertikaler Textplatzhalter 2">
            <a:extLst>
              <a:ext uri="{FF2B5EF4-FFF2-40B4-BE49-F238E27FC236}">
                <a16:creationId xmlns:a16="http://schemas.microsoft.com/office/drawing/2014/main" id="{9EC44C0C-D6E7-4290-AD7E-63658EC4CDC7}"/>
              </a:ext>
            </a:extLst>
          </p:cNvPr>
          <p:cNvSpPr>
            <a:spLocks noGrp="1"/>
          </p:cNvSpPr>
          <p:nvPr>
            <p:ph type="body" orient="vert" idx="25" hasCustomPrompt="1"/>
          </p:nvPr>
        </p:nvSpPr>
        <p:spPr>
          <a:xfrm>
            <a:off x="5024955" y="6399109"/>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32" name="Vertikaler Textplatzhalter 2">
            <a:extLst>
              <a:ext uri="{FF2B5EF4-FFF2-40B4-BE49-F238E27FC236}">
                <a16:creationId xmlns:a16="http://schemas.microsoft.com/office/drawing/2014/main" id="{47D64264-5BD4-4EB4-9F30-21127084A3B1}"/>
              </a:ext>
            </a:extLst>
          </p:cNvPr>
          <p:cNvSpPr>
            <a:spLocks noGrp="1"/>
          </p:cNvSpPr>
          <p:nvPr>
            <p:ph type="body" orient="vert" idx="26" hasCustomPrompt="1"/>
          </p:nvPr>
        </p:nvSpPr>
        <p:spPr>
          <a:xfrm>
            <a:off x="9095319" y="6399108"/>
            <a:ext cx="3391122" cy="404927"/>
          </a:xfrm>
        </p:spPr>
        <p:txBody>
          <a:bodyPr vert="horz"/>
          <a:lstStyle>
            <a:lvl1pPr marL="0" indent="0">
              <a:lnSpc>
                <a:spcPct val="100000"/>
              </a:lnSpc>
              <a:spcAft>
                <a:spcPts val="0"/>
              </a:spcAft>
              <a:buFont typeface="Arial" panose="020B0604020202020204" pitchFamily="34" charset="0"/>
              <a:buNone/>
              <a:defRPr sz="1000" b="0" spc="0">
                <a:solidFill>
                  <a:schemeClr val="accent1"/>
                </a:solidFill>
              </a:defRPr>
            </a:lvl1pPr>
            <a:lvl2pPr marL="0" indent="0">
              <a:lnSpc>
                <a:spcPct val="100000"/>
              </a:lnSpc>
              <a:spcAft>
                <a:spcPts val="0"/>
              </a:spcAft>
              <a:buFont typeface="Wingdings" panose="05000000000000000000" pitchFamily="2" charset="2"/>
              <a:buNone/>
              <a:defRPr sz="1000" b="0" spc="0">
                <a:solidFill>
                  <a:schemeClr val="accent1"/>
                </a:solidFill>
              </a:defRPr>
            </a:lvl2pPr>
            <a:lvl3pPr marL="0" indent="0">
              <a:lnSpc>
                <a:spcPct val="100000"/>
              </a:lnSpc>
              <a:spcBef>
                <a:spcPts val="0"/>
              </a:spcBef>
              <a:spcAft>
                <a:spcPts val="0"/>
              </a:spcAft>
              <a:buClr>
                <a:schemeClr val="accent4"/>
              </a:buClr>
              <a:buFont typeface="Wingdings" panose="05000000000000000000" pitchFamily="2" charset="2"/>
              <a:buNone/>
              <a:defRPr sz="1000" b="0" spc="0" baseline="0">
                <a:solidFill>
                  <a:schemeClr val="accent1"/>
                </a:solidFill>
              </a:defRPr>
            </a:lvl3pPr>
            <a:lvl4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4pPr>
            <a:lvl5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5pPr>
            <a:lvl6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6pPr>
            <a:lvl7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7pPr>
            <a:lvl8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8pPr>
            <a:lvl9pPr marL="0" indent="0">
              <a:lnSpc>
                <a:spcPct val="100000"/>
              </a:lnSpc>
              <a:spcBef>
                <a:spcPts val="0"/>
              </a:spcBef>
              <a:spcAft>
                <a:spcPts val="0"/>
              </a:spcAft>
              <a:buFont typeface="Wingdings" panose="05000000000000000000" pitchFamily="2" charset="2"/>
              <a:buNone/>
              <a:defRPr sz="1000" b="0" spc="0" baseline="0">
                <a:solidFill>
                  <a:schemeClr val="accent1"/>
                </a:solidFill>
              </a:defRPr>
            </a:lvl9pPr>
          </a:lstStyle>
          <a:p>
            <a:pPr lvl="0"/>
            <a:r>
              <a:rPr lang="de-DE"/>
              <a:t>URL</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1" name="Vertikaler Textplatzhalter 2">
            <a:extLst>
              <a:ext uri="{FF2B5EF4-FFF2-40B4-BE49-F238E27FC236}">
                <a16:creationId xmlns:a16="http://schemas.microsoft.com/office/drawing/2014/main" id="{4DBAC6D1-D7E6-4BA7-8542-F039E73DB6E1}"/>
              </a:ext>
            </a:extLst>
          </p:cNvPr>
          <p:cNvSpPr>
            <a:spLocks noGrp="1"/>
          </p:cNvSpPr>
          <p:nvPr>
            <p:ph type="body" orient="vert" idx="1" hasCustomPrompt="1"/>
          </p:nvPr>
        </p:nvSpPr>
        <p:spPr>
          <a:xfrm>
            <a:off x="950802" y="3343828"/>
            <a:ext cx="3393541" cy="2880000"/>
          </a:xfrm>
        </p:spPr>
        <p:txBody>
          <a:bodyPr vert="horz"/>
          <a:lstStyle>
            <a:lvl1pPr>
              <a:lnSpc>
                <a:spcPct val="113000"/>
              </a:lnSpc>
              <a:spcAft>
                <a:spcPts val="850"/>
              </a:spcAft>
              <a:defRPr sz="1400" b="1">
                <a:solidFill>
                  <a:schemeClr val="accent1"/>
                </a:solidFill>
              </a:defRPr>
            </a:lvl1pPr>
            <a:lvl2pPr marL="143997" indent="-143997">
              <a:lnSpc>
                <a:spcPct val="150000"/>
              </a:lnSpc>
              <a:spcAft>
                <a:spcPts val="700"/>
              </a:spcAft>
              <a:buFont typeface="Wingdings" panose="05000000000000000000" pitchFamily="2" charset="2"/>
              <a:buChar char="§"/>
              <a:defRPr sz="1000" b="0" spc="-20">
                <a:solidFill>
                  <a:schemeClr val="bg1">
                    <a:lumMod val="50000"/>
                  </a:schemeClr>
                </a:solidFill>
              </a:defRPr>
            </a:lvl2pPr>
            <a:lvl3pPr marL="143997" indent="-143997">
              <a:lnSpc>
                <a:spcPct val="150000"/>
              </a:lnSpc>
              <a:spcBef>
                <a:spcPts val="0"/>
              </a:spcBef>
              <a:spcAft>
                <a:spcPts val="700"/>
              </a:spcAft>
              <a:buClr>
                <a:schemeClr val="accent4"/>
              </a:buClr>
              <a:buFont typeface="Wingdings" panose="05000000000000000000" pitchFamily="2" charset="2"/>
              <a:buChar char="§"/>
              <a:defRPr sz="1000" spc="-20" baseline="0">
                <a:solidFill>
                  <a:schemeClr val="bg1">
                    <a:lumMod val="50000"/>
                  </a:schemeClr>
                </a:solidFill>
              </a:defRPr>
            </a:lvl3pPr>
            <a:lvl4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4pPr>
            <a:lvl5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5pPr>
            <a:lvl6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6pPr>
            <a:lvl7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7pPr>
            <a:lvl8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8pPr>
            <a:lvl9pPr marL="143997" indent="-143997">
              <a:lnSpc>
                <a:spcPct val="150000"/>
              </a:lnSpc>
              <a:spcBef>
                <a:spcPts val="0"/>
              </a:spcBef>
              <a:spcAft>
                <a:spcPts val="700"/>
              </a:spcAft>
              <a:buFont typeface="Wingdings" panose="05000000000000000000" pitchFamily="2" charset="2"/>
              <a:buChar char="§"/>
              <a:defRPr sz="1000" spc="-20" baseline="0">
                <a:solidFill>
                  <a:schemeClr val="bg1">
                    <a:lumMod val="50000"/>
                  </a:schemeClr>
                </a:solidFill>
              </a:defRPr>
            </a:lvl9pPr>
          </a:lstStyle>
          <a:p>
            <a:pPr lvl="0"/>
            <a:r>
              <a:rPr lang="de-DE"/>
              <a:t>IMMAC auf erste Ebene &gt;&gt; für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9" name="Bildplatzhalter 2">
            <a:extLst>
              <a:ext uri="{FF2B5EF4-FFF2-40B4-BE49-F238E27FC236}">
                <a16:creationId xmlns:a16="http://schemas.microsoft.com/office/drawing/2014/main" id="{59EF3F60-2709-48F6-8D77-DF122B889698}"/>
              </a:ext>
            </a:extLst>
          </p:cNvPr>
          <p:cNvSpPr>
            <a:spLocks noGrp="1"/>
          </p:cNvSpPr>
          <p:nvPr>
            <p:ph type="pic" sz="quarter" idx="19" hasCustomPrompt="1"/>
          </p:nvPr>
        </p:nvSpPr>
        <p:spPr>
          <a:xfrm>
            <a:off x="949753" y="1357313"/>
            <a:ext cx="3393541" cy="1800000"/>
          </a:xfrm>
        </p:spPr>
        <p:txBody>
          <a:bodyPr/>
          <a:lstStyle>
            <a:lvl1pPr algn="ctr">
              <a:defRPr/>
            </a:lvl1pPr>
          </a:lstStyle>
          <a:p>
            <a:br>
              <a:rPr lang="de-DE"/>
            </a:br>
            <a:r>
              <a:rPr lang="de-DE"/>
              <a:t>Bild einfügen</a:t>
            </a:r>
          </a:p>
        </p:txBody>
      </p:sp>
      <p:sp>
        <p:nvSpPr>
          <p:cNvPr id="17" name="Bildplatzhalter 2">
            <a:extLst>
              <a:ext uri="{FF2B5EF4-FFF2-40B4-BE49-F238E27FC236}">
                <a16:creationId xmlns:a16="http://schemas.microsoft.com/office/drawing/2014/main" id="{5FEEE6CC-9160-4073-957C-37F9F84C185A}"/>
              </a:ext>
            </a:extLst>
          </p:cNvPr>
          <p:cNvSpPr>
            <a:spLocks noGrp="1"/>
          </p:cNvSpPr>
          <p:nvPr>
            <p:ph type="pic" sz="quarter" idx="20" hasCustomPrompt="1"/>
          </p:nvPr>
        </p:nvSpPr>
        <p:spPr>
          <a:xfrm>
            <a:off x="9094899" y="1357313"/>
            <a:ext cx="3393541" cy="1800000"/>
          </a:xfrm>
        </p:spPr>
        <p:txBody>
          <a:bodyPr/>
          <a:lstStyle>
            <a:lvl1pPr algn="ctr">
              <a:defRPr/>
            </a:lvl1pPr>
          </a:lstStyle>
          <a:p>
            <a:br>
              <a:rPr lang="de-DE"/>
            </a:br>
            <a:r>
              <a:rPr lang="de-DE"/>
              <a:t>Bild einfügen</a:t>
            </a:r>
          </a:p>
        </p:txBody>
      </p:sp>
      <p:sp>
        <p:nvSpPr>
          <p:cNvPr id="19" name="Bildplatzhalter 2">
            <a:extLst>
              <a:ext uri="{FF2B5EF4-FFF2-40B4-BE49-F238E27FC236}">
                <a16:creationId xmlns:a16="http://schemas.microsoft.com/office/drawing/2014/main" id="{F2FD9762-047F-4522-993C-226EC71A7ECC}"/>
              </a:ext>
            </a:extLst>
          </p:cNvPr>
          <p:cNvSpPr>
            <a:spLocks noGrp="1"/>
          </p:cNvSpPr>
          <p:nvPr>
            <p:ph type="pic" sz="quarter" idx="21" hasCustomPrompt="1"/>
          </p:nvPr>
        </p:nvSpPr>
        <p:spPr>
          <a:xfrm>
            <a:off x="5022324" y="1357313"/>
            <a:ext cx="3393541" cy="1800000"/>
          </a:xfrm>
        </p:spPr>
        <p:txBody>
          <a:bodyPr/>
          <a:lstStyle>
            <a:lvl1pPr algn="ctr">
              <a:defRPr/>
            </a:lvl1pPr>
          </a:lstStyle>
          <a:p>
            <a:br>
              <a:rPr lang="de-DE"/>
            </a:br>
            <a:r>
              <a:rPr lang="de-DE"/>
              <a:t>Bild einfügen</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C12AF1AE-0235-457A-B099-F656DD73E2B3}"/>
              </a:ext>
            </a:extLst>
          </p:cNvPr>
          <p:cNvSpPr>
            <a:spLocks noGrp="1"/>
          </p:cNvSpPr>
          <p:nvPr>
            <p:ph type="ftr" sz="quarter" idx="27"/>
          </p:nvPr>
        </p:nvSpPr>
        <p:spPr/>
        <p:txBody>
          <a:bodyPr/>
          <a:lstStyle/>
          <a:p>
            <a:r>
              <a:rPr lang="de-DE"/>
              <a:t>Quelle/Fußnote/“Kleingedrucktes“</a:t>
            </a:r>
          </a:p>
        </p:txBody>
      </p:sp>
      <p:sp>
        <p:nvSpPr>
          <p:cNvPr id="18" name="Vertikaler Textplatzhalter 2">
            <a:extLst>
              <a:ext uri="{FF2B5EF4-FFF2-40B4-BE49-F238E27FC236}">
                <a16:creationId xmlns:a16="http://schemas.microsoft.com/office/drawing/2014/main" id="{8B620A18-7948-4258-AF7E-BBFB7012C44F}"/>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2694814102"/>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6" orient="horz" pos="4513">
          <p15:clr>
            <a:srgbClr val="FBAE40"/>
          </p15:clr>
        </p15:guide>
        <p15:guide id="7" pos="2737">
          <p15:clr>
            <a:srgbClr val="FBAE40"/>
          </p15:clr>
        </p15:guide>
        <p15:guide id="8" pos="3164">
          <p15:clr>
            <a:srgbClr val="FBAE40"/>
          </p15:clr>
        </p15:guide>
        <p15:guide id="9" pos="5301">
          <p15:clr>
            <a:srgbClr val="FBAE40"/>
          </p15:clr>
        </p15:guide>
        <p15:guide id="10" pos="5728">
          <p15:clr>
            <a:srgbClr val="FBAE40"/>
          </p15:clr>
        </p15:guide>
        <p15:guide id="12" orient="horz" pos="1989">
          <p15:clr>
            <a:srgbClr val="FBAE40"/>
          </p15:clr>
        </p15:guide>
        <p15:guide id="13" orient="horz" pos="2106">
          <p15:clr>
            <a:srgbClr val="FBAE40"/>
          </p15:clr>
        </p15:guide>
        <p15:guide id="15" orient="horz" pos="3921">
          <p15:clr>
            <a:srgbClr val="FBAE40"/>
          </p15:clr>
        </p15:guide>
        <p15:guide id="17" orient="horz" pos="4286">
          <p15:clr>
            <a:srgbClr val="FBAE40"/>
          </p15:clr>
        </p15:guide>
        <p15:guide id="18" orient="horz" pos="4031">
          <p15:clr>
            <a:srgbClr val="FBAE40"/>
          </p15:clr>
        </p15:guide>
        <p15:guide id="19" orient="horz" pos="603">
          <p15:clr>
            <a:srgbClr val="FBAE40"/>
          </p15:clr>
        </p15:guide>
        <p15:guide id="20" orient="horz" pos="786">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Kontakt IMMAC">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8" name="Vertikaler Textplatzhalter 2">
            <a:extLst>
              <a:ext uri="{FF2B5EF4-FFF2-40B4-BE49-F238E27FC236}">
                <a16:creationId xmlns:a16="http://schemas.microsoft.com/office/drawing/2014/main" id="{C6B25E18-9414-45EA-8A5B-F999802FCE82}"/>
              </a:ext>
            </a:extLst>
          </p:cNvPr>
          <p:cNvSpPr>
            <a:spLocks noGrp="1"/>
          </p:cNvSpPr>
          <p:nvPr>
            <p:ph type="body" orient="vert" idx="1" hasCustomPrompt="1"/>
          </p:nvPr>
        </p:nvSpPr>
        <p:spPr>
          <a:xfrm>
            <a:off x="950193" y="1357313"/>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bg1">
                    <a:lumMod val="50000"/>
                  </a:schemeClr>
                </a:solidFill>
              </a:defRPr>
            </a:lvl2pPr>
            <a:lvl3pPr marL="0" indent="0">
              <a:lnSpc>
                <a:spcPct val="111000"/>
              </a:lnSpc>
              <a:spcBef>
                <a:spcPts val="0"/>
              </a:spcBef>
              <a:spcAft>
                <a:spcPts val="300"/>
              </a:spcAft>
              <a:buNone/>
              <a:tabLst>
                <a:tab pos="432000" algn="l"/>
              </a:tabLst>
              <a:defRPr sz="1400" b="0" baseline="0">
                <a:solidFill>
                  <a:schemeClr val="bg1">
                    <a:lumMod val="50000"/>
                  </a:schemeClr>
                </a:solidFill>
              </a:defRPr>
            </a:lvl3pPr>
            <a:lvl4pPr marL="0" indent="0">
              <a:lnSpc>
                <a:spcPct val="111000"/>
              </a:lnSpc>
              <a:spcBef>
                <a:spcPts val="0"/>
              </a:spcBef>
              <a:spcAft>
                <a:spcPts val="300"/>
              </a:spcAft>
              <a:buNone/>
              <a:tabLst>
                <a:tab pos="432000" algn="l"/>
              </a:tabLst>
              <a:defRPr sz="1400" b="0" baseline="0">
                <a:solidFill>
                  <a:schemeClr val="bg1">
                    <a:lumMod val="50000"/>
                  </a:schemeClr>
                </a:solidFill>
              </a:defRPr>
            </a:lvl4pPr>
            <a:lvl5pPr marL="0" indent="0">
              <a:lnSpc>
                <a:spcPct val="111000"/>
              </a:lnSpc>
              <a:spcBef>
                <a:spcPts val="0"/>
              </a:spcBef>
              <a:spcAft>
                <a:spcPts val="300"/>
              </a:spcAft>
              <a:buNone/>
              <a:tabLst>
                <a:tab pos="432000" algn="l"/>
              </a:tabLst>
              <a:defRPr sz="1400" b="0" baseline="0">
                <a:solidFill>
                  <a:schemeClr val="bg1">
                    <a:lumMod val="50000"/>
                  </a:schemeClr>
                </a:solidFill>
              </a:defRPr>
            </a:lvl5pPr>
            <a:lvl6pPr marL="0" indent="0">
              <a:lnSpc>
                <a:spcPct val="111000"/>
              </a:lnSpc>
              <a:spcBef>
                <a:spcPts val="0"/>
              </a:spcBef>
              <a:spcAft>
                <a:spcPts val="300"/>
              </a:spcAft>
              <a:buNone/>
              <a:tabLst>
                <a:tab pos="432000" algn="l"/>
              </a:tabLst>
              <a:defRPr sz="1400" b="0" baseline="0">
                <a:solidFill>
                  <a:schemeClr val="bg1">
                    <a:lumMod val="50000"/>
                  </a:schemeClr>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1" name="Vertikaler Textplatzhalter 2">
            <a:extLst>
              <a:ext uri="{FF2B5EF4-FFF2-40B4-BE49-F238E27FC236}">
                <a16:creationId xmlns:a16="http://schemas.microsoft.com/office/drawing/2014/main" id="{311ECFEC-7A1C-4CD7-BA8C-3817F35A382D}"/>
              </a:ext>
            </a:extLst>
          </p:cNvPr>
          <p:cNvSpPr>
            <a:spLocks noGrp="1"/>
          </p:cNvSpPr>
          <p:nvPr>
            <p:ph type="body" orient="vert" idx="11" hasCustomPrompt="1"/>
          </p:nvPr>
        </p:nvSpPr>
        <p:spPr>
          <a:xfrm>
            <a:off x="950193"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bg1">
                    <a:lumMod val="50000"/>
                  </a:schemeClr>
                </a:solidFill>
              </a:defRPr>
            </a:lvl2pPr>
            <a:lvl3pPr marL="0" indent="0">
              <a:lnSpc>
                <a:spcPct val="111000"/>
              </a:lnSpc>
              <a:spcBef>
                <a:spcPts val="0"/>
              </a:spcBef>
              <a:spcAft>
                <a:spcPts val="300"/>
              </a:spcAft>
              <a:buNone/>
              <a:tabLst>
                <a:tab pos="432000" algn="l"/>
              </a:tabLst>
              <a:defRPr sz="1400" b="0" baseline="0">
                <a:solidFill>
                  <a:schemeClr val="bg1">
                    <a:lumMod val="50000"/>
                  </a:schemeClr>
                </a:solidFill>
              </a:defRPr>
            </a:lvl3pPr>
            <a:lvl4pPr marL="0" indent="0">
              <a:lnSpc>
                <a:spcPct val="111000"/>
              </a:lnSpc>
              <a:spcBef>
                <a:spcPts val="0"/>
              </a:spcBef>
              <a:spcAft>
                <a:spcPts val="300"/>
              </a:spcAft>
              <a:buNone/>
              <a:tabLst>
                <a:tab pos="432000" algn="l"/>
              </a:tabLst>
              <a:defRPr sz="1400" b="0" baseline="0">
                <a:solidFill>
                  <a:schemeClr val="bg1">
                    <a:lumMod val="50000"/>
                  </a:schemeClr>
                </a:solidFill>
              </a:defRPr>
            </a:lvl4pPr>
            <a:lvl5pPr marL="0" indent="0">
              <a:lnSpc>
                <a:spcPct val="111000"/>
              </a:lnSpc>
              <a:spcBef>
                <a:spcPts val="0"/>
              </a:spcBef>
              <a:spcAft>
                <a:spcPts val="300"/>
              </a:spcAft>
              <a:buNone/>
              <a:tabLst>
                <a:tab pos="432000" algn="l"/>
              </a:tabLst>
              <a:defRPr sz="1400" b="0" baseline="0">
                <a:solidFill>
                  <a:schemeClr val="bg1">
                    <a:lumMod val="50000"/>
                  </a:schemeClr>
                </a:solidFill>
              </a:defRPr>
            </a:lvl5pPr>
            <a:lvl6pPr marL="0" indent="0">
              <a:lnSpc>
                <a:spcPct val="111000"/>
              </a:lnSpc>
              <a:spcBef>
                <a:spcPts val="0"/>
              </a:spcBef>
              <a:spcAft>
                <a:spcPts val="300"/>
              </a:spcAft>
              <a:buNone/>
              <a:tabLst>
                <a:tab pos="432000" algn="l"/>
              </a:tabLst>
              <a:defRPr sz="1400" b="0" baseline="0">
                <a:solidFill>
                  <a:schemeClr val="bg1">
                    <a:lumMod val="50000"/>
                  </a:schemeClr>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2" name="Vertikaler Textplatzhalter 2">
            <a:extLst>
              <a:ext uri="{FF2B5EF4-FFF2-40B4-BE49-F238E27FC236}">
                <a16:creationId xmlns:a16="http://schemas.microsoft.com/office/drawing/2014/main" id="{B3B7E40C-7B0F-4D2E-81D1-BB0398A8629C}"/>
              </a:ext>
            </a:extLst>
          </p:cNvPr>
          <p:cNvSpPr>
            <a:spLocks noGrp="1"/>
          </p:cNvSpPr>
          <p:nvPr>
            <p:ph type="body" orient="vert" idx="12" hasCustomPrompt="1"/>
          </p:nvPr>
        </p:nvSpPr>
        <p:spPr>
          <a:xfrm>
            <a:off x="4118036"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bg1">
                    <a:lumMod val="50000"/>
                  </a:schemeClr>
                </a:solidFill>
              </a:defRPr>
            </a:lvl2pPr>
            <a:lvl3pPr marL="0" indent="0">
              <a:lnSpc>
                <a:spcPct val="111000"/>
              </a:lnSpc>
              <a:spcBef>
                <a:spcPts val="0"/>
              </a:spcBef>
              <a:spcAft>
                <a:spcPts val="300"/>
              </a:spcAft>
              <a:buNone/>
              <a:tabLst>
                <a:tab pos="432000" algn="l"/>
              </a:tabLst>
              <a:defRPr sz="1400" b="0" baseline="0">
                <a:solidFill>
                  <a:schemeClr val="bg1">
                    <a:lumMod val="50000"/>
                  </a:schemeClr>
                </a:solidFill>
              </a:defRPr>
            </a:lvl3pPr>
            <a:lvl4pPr marL="0" indent="0">
              <a:lnSpc>
                <a:spcPct val="111000"/>
              </a:lnSpc>
              <a:spcBef>
                <a:spcPts val="0"/>
              </a:spcBef>
              <a:spcAft>
                <a:spcPts val="300"/>
              </a:spcAft>
              <a:buNone/>
              <a:tabLst>
                <a:tab pos="432000" algn="l"/>
              </a:tabLst>
              <a:defRPr sz="1400" b="0" baseline="0">
                <a:solidFill>
                  <a:schemeClr val="bg1">
                    <a:lumMod val="50000"/>
                  </a:schemeClr>
                </a:solidFill>
              </a:defRPr>
            </a:lvl4pPr>
            <a:lvl5pPr marL="0" indent="0">
              <a:lnSpc>
                <a:spcPct val="111000"/>
              </a:lnSpc>
              <a:spcBef>
                <a:spcPts val="0"/>
              </a:spcBef>
              <a:spcAft>
                <a:spcPts val="300"/>
              </a:spcAft>
              <a:buNone/>
              <a:tabLst>
                <a:tab pos="432000" algn="l"/>
              </a:tabLst>
              <a:defRPr sz="1400" b="0" baseline="0">
                <a:solidFill>
                  <a:schemeClr val="bg1">
                    <a:lumMod val="50000"/>
                  </a:schemeClr>
                </a:solidFill>
              </a:defRPr>
            </a:lvl5pPr>
            <a:lvl6pPr marL="0" indent="0">
              <a:lnSpc>
                <a:spcPct val="111000"/>
              </a:lnSpc>
              <a:spcBef>
                <a:spcPts val="0"/>
              </a:spcBef>
              <a:spcAft>
                <a:spcPts val="300"/>
              </a:spcAft>
              <a:buNone/>
              <a:tabLst>
                <a:tab pos="432000" algn="l"/>
              </a:tabLst>
              <a:defRPr sz="1400" b="0" baseline="0">
                <a:solidFill>
                  <a:schemeClr val="bg1">
                    <a:lumMod val="50000"/>
                  </a:schemeClr>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3" name="Vertikaler Textplatzhalter 2">
            <a:extLst>
              <a:ext uri="{FF2B5EF4-FFF2-40B4-BE49-F238E27FC236}">
                <a16:creationId xmlns:a16="http://schemas.microsoft.com/office/drawing/2014/main" id="{938B10BC-2804-4B18-9B67-EB30A5D754D1}"/>
              </a:ext>
            </a:extLst>
          </p:cNvPr>
          <p:cNvSpPr>
            <a:spLocks noGrp="1"/>
          </p:cNvSpPr>
          <p:nvPr>
            <p:ph type="body" orient="vert" idx="13" hasCustomPrompt="1"/>
          </p:nvPr>
        </p:nvSpPr>
        <p:spPr>
          <a:xfrm>
            <a:off x="7283946" y="3600000"/>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bg1">
                    <a:lumMod val="50000"/>
                  </a:schemeClr>
                </a:solidFill>
              </a:defRPr>
            </a:lvl2pPr>
            <a:lvl3pPr marL="0" indent="0">
              <a:lnSpc>
                <a:spcPct val="111000"/>
              </a:lnSpc>
              <a:spcBef>
                <a:spcPts val="0"/>
              </a:spcBef>
              <a:spcAft>
                <a:spcPts val="300"/>
              </a:spcAft>
              <a:buNone/>
              <a:tabLst>
                <a:tab pos="432000" algn="l"/>
              </a:tabLst>
              <a:defRPr sz="1400" b="0" baseline="0">
                <a:solidFill>
                  <a:schemeClr val="bg1">
                    <a:lumMod val="50000"/>
                  </a:schemeClr>
                </a:solidFill>
              </a:defRPr>
            </a:lvl3pPr>
            <a:lvl4pPr marL="0" indent="0">
              <a:lnSpc>
                <a:spcPct val="111000"/>
              </a:lnSpc>
              <a:spcBef>
                <a:spcPts val="0"/>
              </a:spcBef>
              <a:spcAft>
                <a:spcPts val="300"/>
              </a:spcAft>
              <a:buNone/>
              <a:tabLst>
                <a:tab pos="432000" algn="l"/>
              </a:tabLst>
              <a:defRPr sz="1400" b="0" baseline="0">
                <a:solidFill>
                  <a:schemeClr val="bg1">
                    <a:lumMod val="50000"/>
                  </a:schemeClr>
                </a:solidFill>
              </a:defRPr>
            </a:lvl4pPr>
            <a:lvl5pPr marL="0" indent="0">
              <a:lnSpc>
                <a:spcPct val="111000"/>
              </a:lnSpc>
              <a:spcBef>
                <a:spcPts val="0"/>
              </a:spcBef>
              <a:spcAft>
                <a:spcPts val="300"/>
              </a:spcAft>
              <a:buNone/>
              <a:tabLst>
                <a:tab pos="432000" algn="l"/>
              </a:tabLst>
              <a:defRPr sz="1400" b="0" baseline="0">
                <a:solidFill>
                  <a:schemeClr val="bg1">
                    <a:lumMod val="50000"/>
                  </a:schemeClr>
                </a:solidFill>
              </a:defRPr>
            </a:lvl5pPr>
            <a:lvl6pPr marL="0" indent="0">
              <a:lnSpc>
                <a:spcPct val="111000"/>
              </a:lnSpc>
              <a:spcBef>
                <a:spcPts val="0"/>
              </a:spcBef>
              <a:spcAft>
                <a:spcPts val="300"/>
              </a:spcAft>
              <a:buNone/>
              <a:tabLst>
                <a:tab pos="432000" algn="l"/>
              </a:tabLst>
              <a:defRPr sz="1400" b="0" baseline="0">
                <a:solidFill>
                  <a:schemeClr val="bg1">
                    <a:lumMod val="50000"/>
                  </a:schemeClr>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4" name="Vertikaler Textplatzhalter 2">
            <a:extLst>
              <a:ext uri="{FF2B5EF4-FFF2-40B4-BE49-F238E27FC236}">
                <a16:creationId xmlns:a16="http://schemas.microsoft.com/office/drawing/2014/main" id="{1E0C0EC5-9E94-4222-A905-62589A1F5D40}"/>
              </a:ext>
            </a:extLst>
          </p:cNvPr>
          <p:cNvSpPr>
            <a:spLocks noGrp="1"/>
          </p:cNvSpPr>
          <p:nvPr>
            <p:ph type="body" orient="vert" idx="14" hasCustomPrompt="1"/>
          </p:nvPr>
        </p:nvSpPr>
        <p:spPr>
          <a:xfrm>
            <a:off x="950198" y="5872593"/>
            <a:ext cx="11536249" cy="931443"/>
          </a:xfrm>
        </p:spPr>
        <p:txBody>
          <a:bodyPr vert="horz"/>
          <a:lstStyle>
            <a:lvl1pPr>
              <a:lnSpc>
                <a:spcPct val="111000"/>
              </a:lnSpc>
              <a:spcAft>
                <a:spcPts val="283"/>
              </a:spcAft>
              <a:defRPr sz="900" b="1" baseline="0">
                <a:solidFill>
                  <a:schemeClr val="bg1">
                    <a:lumMod val="50000"/>
                  </a:schemeClr>
                </a:solidFill>
              </a:defRPr>
            </a:lvl1pPr>
            <a:lvl2pPr marL="0" indent="0">
              <a:lnSpc>
                <a:spcPct val="111000"/>
              </a:lnSpc>
              <a:spcBef>
                <a:spcPts val="0"/>
              </a:spcBef>
              <a:spcAft>
                <a:spcPts val="300"/>
              </a:spcAft>
              <a:buFont typeface="Arial" panose="020B0604020202020204" pitchFamily="34" charset="0"/>
              <a:buNone/>
              <a:defRPr sz="900" b="0" baseline="0">
                <a:solidFill>
                  <a:schemeClr val="bg1">
                    <a:lumMod val="50000"/>
                  </a:schemeClr>
                </a:solidFill>
              </a:defRPr>
            </a:lvl2pPr>
            <a:lvl3pPr marL="0" indent="0">
              <a:lnSpc>
                <a:spcPct val="111000"/>
              </a:lnSpc>
              <a:spcBef>
                <a:spcPts val="0"/>
              </a:spcBef>
              <a:spcAft>
                <a:spcPts val="300"/>
              </a:spcAft>
              <a:buNone/>
              <a:defRPr sz="900" b="0" baseline="0">
                <a:solidFill>
                  <a:schemeClr val="bg1">
                    <a:lumMod val="50000"/>
                  </a:schemeClr>
                </a:solidFill>
              </a:defRPr>
            </a:lvl3pPr>
            <a:lvl4pPr marL="0" indent="0">
              <a:lnSpc>
                <a:spcPct val="111000"/>
              </a:lnSpc>
              <a:spcBef>
                <a:spcPts val="0"/>
              </a:spcBef>
              <a:spcAft>
                <a:spcPts val="300"/>
              </a:spcAft>
              <a:buNone/>
              <a:defRPr sz="900" b="0" baseline="0">
                <a:solidFill>
                  <a:schemeClr val="bg1">
                    <a:lumMod val="50000"/>
                  </a:schemeClr>
                </a:solidFill>
              </a:defRPr>
            </a:lvl4pPr>
            <a:lvl5pPr marL="0" indent="0">
              <a:lnSpc>
                <a:spcPct val="111000"/>
              </a:lnSpc>
              <a:spcBef>
                <a:spcPts val="0"/>
              </a:spcBef>
              <a:spcAft>
                <a:spcPts val="300"/>
              </a:spcAft>
              <a:buNone/>
              <a:defRPr sz="900" b="0" baseline="0">
                <a:solidFill>
                  <a:schemeClr val="bg1">
                    <a:lumMod val="50000"/>
                  </a:schemeClr>
                </a:solidFill>
              </a:defRPr>
            </a:lvl5pPr>
            <a:lvl6pPr marL="0" indent="0">
              <a:lnSpc>
                <a:spcPct val="111000"/>
              </a:lnSpc>
              <a:spcBef>
                <a:spcPts val="0"/>
              </a:spcBef>
              <a:spcAft>
                <a:spcPts val="300"/>
              </a:spcAft>
              <a:buNone/>
              <a:defRPr sz="900" b="0" baseline="0">
                <a:solidFill>
                  <a:schemeClr val="bg1">
                    <a:lumMod val="50000"/>
                  </a:schemeClr>
                </a:solidFill>
              </a:defRPr>
            </a:lvl6pPr>
            <a:lvl7pPr marL="0" indent="0">
              <a:lnSpc>
                <a:spcPct val="111000"/>
              </a:lnSpc>
              <a:spcBef>
                <a:spcPts val="0"/>
              </a:spcBef>
              <a:spcAft>
                <a:spcPts val="300"/>
              </a:spcAft>
              <a:buNone/>
              <a:defRPr sz="900" b="0" baseline="0">
                <a:solidFill>
                  <a:schemeClr val="bg1">
                    <a:lumMod val="50000"/>
                  </a:schemeClr>
                </a:solidFill>
              </a:defRPr>
            </a:lvl7pPr>
            <a:lvl8pPr marL="0" indent="0">
              <a:lnSpc>
                <a:spcPct val="111000"/>
              </a:lnSpc>
              <a:spcBef>
                <a:spcPts val="0"/>
              </a:spcBef>
              <a:spcAft>
                <a:spcPts val="300"/>
              </a:spcAft>
              <a:buNone/>
              <a:defRPr sz="900" b="0" baseline="0">
                <a:solidFill>
                  <a:schemeClr val="bg1">
                    <a:lumMod val="50000"/>
                  </a:schemeClr>
                </a:solidFill>
              </a:defRPr>
            </a:lvl8pPr>
            <a:lvl9pPr marL="0" indent="0">
              <a:lnSpc>
                <a:spcPct val="111000"/>
              </a:lnSpc>
              <a:spcBef>
                <a:spcPts val="0"/>
              </a:spcBef>
              <a:spcAft>
                <a:spcPts val="300"/>
              </a:spcAft>
              <a:buNone/>
              <a:defRPr sz="900" b="0" baseline="0">
                <a:solidFill>
                  <a:schemeClr val="bg1">
                    <a:lumMod val="50000"/>
                  </a:schemeClr>
                </a:solidFill>
              </a:defRPr>
            </a:lvl9pPr>
          </a:lstStyle>
          <a:p>
            <a:pPr lvl="0"/>
            <a:r>
              <a:rPr lang="de-DE"/>
              <a:t>Disclaimer auf erste Ebene &gt;&gt; für Text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F1ABFE49-1208-4A7B-A1E8-F04A5B577EE5}"/>
              </a:ext>
            </a:extLst>
          </p:cNvPr>
          <p:cNvSpPr>
            <a:spLocks noGrp="1"/>
          </p:cNvSpPr>
          <p:nvPr>
            <p:ph type="ftr" sz="quarter" idx="15"/>
          </p:nvPr>
        </p:nvSpPr>
        <p:spPr/>
        <p:txBody>
          <a:bodyPr/>
          <a:lstStyle/>
          <a:p>
            <a:r>
              <a:rPr lang="de-DE"/>
              <a:t>Quelle/Fußnote/“Kleingedrucktes“</a:t>
            </a:r>
          </a:p>
        </p:txBody>
      </p:sp>
      <p:sp>
        <p:nvSpPr>
          <p:cNvPr id="15" name="Vertikaler Textplatzhalter 2">
            <a:extLst>
              <a:ext uri="{FF2B5EF4-FFF2-40B4-BE49-F238E27FC236}">
                <a16:creationId xmlns:a16="http://schemas.microsoft.com/office/drawing/2014/main" id="{EB4AE4EC-9AC1-474C-B701-8B512B79EDCF}"/>
              </a:ext>
            </a:extLst>
          </p:cNvPr>
          <p:cNvSpPr>
            <a:spLocks noGrp="1"/>
          </p:cNvSpPr>
          <p:nvPr>
            <p:ph type="body" orient="vert" idx="17" hasCustomPrompt="1"/>
          </p:nvPr>
        </p:nvSpPr>
        <p:spPr>
          <a:xfrm>
            <a:off x="4116387" y="1357313"/>
            <a:ext cx="2880000" cy="2016000"/>
          </a:xfrm>
        </p:spPr>
        <p:txBody>
          <a:bodyPr vert="horz"/>
          <a:lstStyle>
            <a:lvl1pPr>
              <a:lnSpc>
                <a:spcPct val="111000"/>
              </a:lnSpc>
              <a:spcAft>
                <a:spcPts val="283"/>
              </a:spcAft>
              <a:tabLst>
                <a:tab pos="432000" algn="l"/>
              </a:tabLst>
              <a:defRPr sz="1400" b="1" baseline="0">
                <a:solidFill>
                  <a:schemeClr val="accent1"/>
                </a:solidFill>
              </a:defRPr>
            </a:lvl1pPr>
            <a:lvl2pPr marL="0" indent="0">
              <a:lnSpc>
                <a:spcPct val="111000"/>
              </a:lnSpc>
              <a:spcBef>
                <a:spcPts val="0"/>
              </a:spcBef>
              <a:spcAft>
                <a:spcPts val="300"/>
              </a:spcAft>
              <a:buFont typeface="Arial" panose="020B0604020202020204" pitchFamily="34" charset="0"/>
              <a:buNone/>
              <a:tabLst>
                <a:tab pos="432000" algn="l"/>
              </a:tabLst>
              <a:defRPr sz="1400" b="0" baseline="0">
                <a:solidFill>
                  <a:schemeClr val="bg1">
                    <a:lumMod val="50000"/>
                  </a:schemeClr>
                </a:solidFill>
              </a:defRPr>
            </a:lvl2pPr>
            <a:lvl3pPr marL="0" indent="0">
              <a:lnSpc>
                <a:spcPct val="111000"/>
              </a:lnSpc>
              <a:spcBef>
                <a:spcPts val="0"/>
              </a:spcBef>
              <a:spcAft>
                <a:spcPts val="300"/>
              </a:spcAft>
              <a:buNone/>
              <a:tabLst>
                <a:tab pos="432000" algn="l"/>
              </a:tabLst>
              <a:defRPr sz="1400" b="0" baseline="0">
                <a:solidFill>
                  <a:schemeClr val="bg1">
                    <a:lumMod val="50000"/>
                  </a:schemeClr>
                </a:solidFill>
              </a:defRPr>
            </a:lvl3pPr>
            <a:lvl4pPr marL="0" indent="0">
              <a:lnSpc>
                <a:spcPct val="111000"/>
              </a:lnSpc>
              <a:spcBef>
                <a:spcPts val="0"/>
              </a:spcBef>
              <a:spcAft>
                <a:spcPts val="300"/>
              </a:spcAft>
              <a:buNone/>
              <a:tabLst>
                <a:tab pos="432000" algn="l"/>
              </a:tabLst>
              <a:defRPr sz="1400" b="0" baseline="0">
                <a:solidFill>
                  <a:schemeClr val="bg1">
                    <a:lumMod val="50000"/>
                  </a:schemeClr>
                </a:solidFill>
              </a:defRPr>
            </a:lvl4pPr>
            <a:lvl5pPr marL="0" indent="0">
              <a:lnSpc>
                <a:spcPct val="111000"/>
              </a:lnSpc>
              <a:spcBef>
                <a:spcPts val="0"/>
              </a:spcBef>
              <a:spcAft>
                <a:spcPts val="300"/>
              </a:spcAft>
              <a:buNone/>
              <a:tabLst>
                <a:tab pos="432000" algn="l"/>
              </a:tabLst>
              <a:defRPr sz="1400" b="0" baseline="0">
                <a:solidFill>
                  <a:schemeClr val="bg1">
                    <a:lumMod val="50000"/>
                  </a:schemeClr>
                </a:solidFill>
              </a:defRPr>
            </a:lvl5pPr>
            <a:lvl6pPr marL="0" indent="0">
              <a:lnSpc>
                <a:spcPct val="111000"/>
              </a:lnSpc>
              <a:spcBef>
                <a:spcPts val="0"/>
              </a:spcBef>
              <a:spcAft>
                <a:spcPts val="300"/>
              </a:spcAft>
              <a:buNone/>
              <a:tabLst>
                <a:tab pos="432000" algn="l"/>
              </a:tabLst>
              <a:defRPr sz="1400" b="0" baseline="0">
                <a:solidFill>
                  <a:schemeClr val="bg1">
                    <a:lumMod val="50000"/>
                  </a:schemeClr>
                </a:solidFill>
              </a:defRPr>
            </a:lvl6pPr>
            <a:lvl7pPr marL="0" indent="0">
              <a:lnSpc>
                <a:spcPct val="111000"/>
              </a:lnSpc>
              <a:spcBef>
                <a:spcPts val="0"/>
              </a:spcBef>
              <a:spcAft>
                <a:spcPts val="300"/>
              </a:spcAft>
              <a:buNone/>
              <a:tabLst>
                <a:tab pos="432000" algn="l"/>
              </a:tabLst>
              <a:defRPr sz="1400" b="0" baseline="0">
                <a:solidFill>
                  <a:schemeClr val="tx1"/>
                </a:solidFill>
              </a:defRPr>
            </a:lvl7pPr>
            <a:lvl8pPr marL="0" indent="0">
              <a:lnSpc>
                <a:spcPct val="111000"/>
              </a:lnSpc>
              <a:spcBef>
                <a:spcPts val="0"/>
              </a:spcBef>
              <a:spcAft>
                <a:spcPts val="300"/>
              </a:spcAft>
              <a:buNone/>
              <a:tabLst>
                <a:tab pos="432000" algn="l"/>
              </a:tabLst>
              <a:defRPr sz="1400" b="0" baseline="0">
                <a:solidFill>
                  <a:schemeClr val="tx1"/>
                </a:solidFill>
              </a:defRPr>
            </a:lvl8pPr>
            <a:lvl9pPr marL="0" indent="0">
              <a:lnSpc>
                <a:spcPct val="111000"/>
              </a:lnSpc>
              <a:spcBef>
                <a:spcPts val="0"/>
              </a:spcBef>
              <a:spcAft>
                <a:spcPts val="300"/>
              </a:spcAft>
              <a:buNone/>
              <a:tabLst>
                <a:tab pos="432000" algn="l"/>
              </a:tabLst>
              <a:defRPr sz="1400" b="0" baseline="0">
                <a:solidFill>
                  <a:schemeClr val="tx1"/>
                </a:solidFill>
              </a:defRPr>
            </a:lvl9pPr>
          </a:lstStyle>
          <a:p>
            <a:pPr lvl="0"/>
            <a:r>
              <a:rPr lang="de-DE"/>
              <a:t>Firmierung auf erste Ebene &gt;&gt; für Kontaktdaten&gt;&gt;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16" name="Vertikaler Textplatzhalter 2">
            <a:extLst>
              <a:ext uri="{FF2B5EF4-FFF2-40B4-BE49-F238E27FC236}">
                <a16:creationId xmlns:a16="http://schemas.microsoft.com/office/drawing/2014/main" id="{85AA7ECA-2F08-4A3E-9BDD-B92FF42BCE9E}"/>
              </a:ext>
            </a:extLst>
          </p:cNvPr>
          <p:cNvSpPr>
            <a:spLocks noGrp="1"/>
          </p:cNvSpPr>
          <p:nvPr>
            <p:ph type="body" orient="vert" idx="18"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844759974"/>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pos="2414">
          <p15:clr>
            <a:srgbClr val="FBAE40"/>
          </p15:clr>
        </p15:guide>
        <p15:guide id="8" pos="2593">
          <p15:clr>
            <a:srgbClr val="FBAE40"/>
          </p15:clr>
        </p15:guide>
        <p15:guide id="9" pos="4409">
          <p15:clr>
            <a:srgbClr val="FBAE40"/>
          </p15:clr>
        </p15:guide>
        <p15:guide id="10" pos="4588">
          <p15:clr>
            <a:srgbClr val="FBAE40"/>
          </p15:clr>
        </p15:guide>
        <p15:guide id="11" pos="6404">
          <p15:clr>
            <a:srgbClr val="FBAE40"/>
          </p15:clr>
        </p15:guide>
        <p15:guide id="12" orient="horz" pos="3699">
          <p15:clr>
            <a:srgbClr val="FBAE40"/>
          </p15:clr>
        </p15:guide>
        <p15:guide id="13" orient="horz" pos="3249">
          <p15:clr>
            <a:srgbClr val="FBAE40"/>
          </p15:clr>
        </p15:guide>
        <p15:guide id="14" orient="horz" pos="2267">
          <p15:clr>
            <a:srgbClr val="FBAE40"/>
          </p15:clr>
        </p15:guide>
        <p15:guide id="15" orient="horz" pos="2126">
          <p15:clr>
            <a:srgbClr val="FBAE40"/>
          </p15:clr>
        </p15:guide>
        <p15:guide id="16" orient="horz" pos="603">
          <p15:clr>
            <a:srgbClr val="FBAE40"/>
          </p15:clr>
        </p15:guide>
        <p15:guide id="17" orient="horz" pos="786">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Nur Headline">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3244F8AE-6011-4F1B-ABA6-D9DA6BA86330}"/>
              </a:ext>
            </a:extLst>
          </p:cNvPr>
          <p:cNvSpPr>
            <a:spLocks noGrp="1"/>
          </p:cNvSpPr>
          <p:nvPr>
            <p:ph type="ftr" sz="quarter" idx="12"/>
          </p:nvPr>
        </p:nvSpPr>
        <p:spPr/>
        <p:txBody>
          <a:bodyPr/>
          <a:lstStyle/>
          <a:p>
            <a:r>
              <a:rPr lang="de-DE"/>
              <a:t>Quelle/Fußnote/“Kleingedrucktes“</a:t>
            </a:r>
          </a:p>
        </p:txBody>
      </p:sp>
      <p:sp>
        <p:nvSpPr>
          <p:cNvPr id="6" name="Vertikaler Textplatzhalter 2">
            <a:extLst>
              <a:ext uri="{FF2B5EF4-FFF2-40B4-BE49-F238E27FC236}">
                <a16:creationId xmlns:a16="http://schemas.microsoft.com/office/drawing/2014/main" id="{40776388-C6EC-4EB7-9FF6-C0441681404A}"/>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1pPr>
            <a:lvl2pPr marL="0" indent="0">
              <a:lnSpc>
                <a:spcPct val="100000"/>
              </a:lnSpc>
              <a:spcBef>
                <a:spcPts val="0"/>
              </a:spcBef>
              <a:spcAft>
                <a:spcPts val="0"/>
              </a:spcAft>
              <a:buFont typeface="Arial" panose="020B0604020202020204" pitchFamily="34" charset="0"/>
              <a:buNone/>
              <a:defRPr sz="1600" b="0">
                <a:solidFill>
                  <a:schemeClr val="bg1">
                    <a:lumMod val="50000"/>
                  </a:schemeClr>
                </a:solidFill>
              </a:defRPr>
            </a:lvl2pPr>
            <a:lvl3pPr marL="0" indent="0">
              <a:lnSpc>
                <a:spcPct val="100000"/>
              </a:lnSpc>
              <a:spcBef>
                <a:spcPts val="0"/>
              </a:spcBef>
              <a:spcAft>
                <a:spcPts val="0"/>
              </a:spcAft>
              <a:buNone/>
              <a:defRPr sz="1600" b="0">
                <a:solidFill>
                  <a:schemeClr val="bg1">
                    <a:lumMod val="50000"/>
                  </a:schemeClr>
                </a:solidFill>
              </a:defRPr>
            </a:lvl3pPr>
            <a:lvl4pPr marL="0" indent="0">
              <a:lnSpc>
                <a:spcPct val="100000"/>
              </a:lnSpc>
              <a:spcBef>
                <a:spcPts val="0"/>
              </a:spcBef>
              <a:spcAft>
                <a:spcPts val="0"/>
              </a:spcAft>
              <a:buNone/>
              <a:defRPr sz="1600" b="0">
                <a:solidFill>
                  <a:schemeClr val="bg1">
                    <a:lumMod val="50000"/>
                  </a:schemeClr>
                </a:solidFill>
              </a:defRPr>
            </a:lvl4pPr>
            <a:lvl5pPr marL="0" indent="0">
              <a:lnSpc>
                <a:spcPct val="100000"/>
              </a:lnSpc>
              <a:spcBef>
                <a:spcPts val="0"/>
              </a:spcBef>
              <a:spcAft>
                <a:spcPts val="0"/>
              </a:spcAft>
              <a:buNone/>
              <a:defRPr sz="1600" b="0">
                <a:solidFill>
                  <a:schemeClr val="bg1">
                    <a:lumMod val="50000"/>
                  </a:schemeClr>
                </a:solidFill>
              </a:defRPr>
            </a:lvl5pPr>
            <a:lvl6pPr marL="0" indent="0">
              <a:lnSpc>
                <a:spcPct val="100000"/>
              </a:lnSpc>
              <a:spcBef>
                <a:spcPts val="0"/>
              </a:spcBef>
              <a:spcAft>
                <a:spcPts val="0"/>
              </a:spcAft>
              <a:buNone/>
              <a:defRPr sz="1600" b="0">
                <a:solidFill>
                  <a:schemeClr val="bg1">
                    <a:lumMod val="50000"/>
                  </a:schemeClr>
                </a:solidFill>
              </a:defRPr>
            </a:lvl6pPr>
            <a:lvl7pPr marL="0" indent="0">
              <a:lnSpc>
                <a:spcPct val="100000"/>
              </a:lnSpc>
              <a:spcBef>
                <a:spcPts val="0"/>
              </a:spcBef>
              <a:spcAft>
                <a:spcPts val="0"/>
              </a:spcAft>
              <a:buNone/>
              <a:defRPr sz="1600" b="0">
                <a:solidFill>
                  <a:schemeClr val="bg1">
                    <a:lumMod val="50000"/>
                  </a:schemeClr>
                </a:solidFill>
              </a:defRPr>
            </a:lvl7pPr>
            <a:lvl8pPr marL="0" indent="0">
              <a:lnSpc>
                <a:spcPct val="100000"/>
              </a:lnSpc>
              <a:spcBef>
                <a:spcPts val="0"/>
              </a:spcBef>
              <a:spcAft>
                <a:spcPts val="0"/>
              </a:spcAft>
              <a:buNone/>
              <a:defRPr sz="1600" b="0">
                <a:solidFill>
                  <a:schemeClr val="bg1">
                    <a:lumMod val="50000"/>
                  </a:schemeClr>
                </a:solidFill>
              </a:defRPr>
            </a:lvl8pPr>
            <a:lvl9pPr marL="0" indent="0">
              <a:lnSpc>
                <a:spcPct val="100000"/>
              </a:lnSpc>
              <a:spcBef>
                <a:spcPts val="0"/>
              </a:spcBef>
              <a:spcAft>
                <a:spcPts val="0"/>
              </a:spcAft>
              <a:buNone/>
              <a:defRPr sz="1600" b="0">
                <a:solidFill>
                  <a:schemeClr val="bg1">
                    <a:lumMod val="50000"/>
                  </a:schemeClr>
                </a:solidFill>
              </a:defRPr>
            </a:lvl9pPr>
          </a:lstStyle>
          <a:p>
            <a:pPr lvl="0"/>
            <a:r>
              <a:rPr lang="de-DE"/>
              <a:t>Subheadline</a:t>
            </a:r>
          </a:p>
        </p:txBody>
      </p:sp>
    </p:spTree>
    <p:extLst>
      <p:ext uri="{BB962C8B-B14F-4D97-AF65-F5344CB8AC3E}">
        <p14:creationId xmlns:p14="http://schemas.microsoft.com/office/powerpoint/2010/main" val="3009619339"/>
      </p:ext>
    </p:extLst>
  </p:cSld>
  <p:clrMapOvr>
    <a:masterClrMapping/>
  </p:clrMapOvr>
  <p:extLst>
    <p:ext uri="{DCECCB84-F9BA-43D5-87BE-67443E8EF086}">
      <p15:sldGuideLst xmlns:p15="http://schemas.microsoft.com/office/powerpoint/2012/main">
        <p15:guide id="1" pos="598">
          <p15:clr>
            <a:srgbClr val="FBAE40"/>
          </p15:clr>
        </p15:guide>
        <p15:guide id="2" pos="7865">
          <p15:clr>
            <a:srgbClr val="FBAE40"/>
          </p15:clr>
        </p15:guide>
        <p15:guide id="3" orient="horz" pos="291">
          <p15:clr>
            <a:srgbClr val="FBAE40"/>
          </p15:clr>
        </p15:guide>
        <p15:guide id="4" orient="horz" pos="855">
          <p15:clr>
            <a:srgbClr val="FBAE40"/>
          </p15:clr>
        </p15:guide>
        <p15:guide id="5" orient="horz" pos="4286">
          <p15:clr>
            <a:srgbClr val="FBAE40"/>
          </p15:clr>
        </p15:guide>
        <p15:guide id="6" orient="horz" pos="4513">
          <p15:clr>
            <a:srgbClr val="FBAE40"/>
          </p15:clr>
        </p15:guide>
        <p15:guide id="7" orient="horz" pos="786">
          <p15:clr>
            <a:srgbClr val="FBAE40"/>
          </p15:clr>
        </p15:guide>
        <p15:guide id="8" orient="horz" pos="60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 3 Bilder + Text">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10" name="Bildplatzhalter 2">
            <a:extLst>
              <a:ext uri="{FF2B5EF4-FFF2-40B4-BE49-F238E27FC236}">
                <a16:creationId xmlns:a16="http://schemas.microsoft.com/office/drawing/2014/main" id="{7277B35E-1182-4B7B-B7D3-9C02D4410ED6}"/>
              </a:ext>
            </a:extLst>
          </p:cNvPr>
          <p:cNvSpPr>
            <a:spLocks noGrp="1"/>
          </p:cNvSpPr>
          <p:nvPr>
            <p:ph type="pic" sz="quarter" idx="17" hasCustomPrompt="1"/>
          </p:nvPr>
        </p:nvSpPr>
        <p:spPr>
          <a:xfrm>
            <a:off x="949753" y="1357313"/>
            <a:ext cx="3393541" cy="1681200"/>
          </a:xfrm>
        </p:spPr>
        <p:txBody>
          <a:bodyPr/>
          <a:lstStyle>
            <a:lvl1pPr algn="ctr">
              <a:defRPr/>
            </a:lvl1pPr>
          </a:lstStyle>
          <a:p>
            <a:br>
              <a:rPr lang="de-DE"/>
            </a:br>
            <a:r>
              <a:rPr lang="de-DE"/>
              <a:t>Bild einfügen</a:t>
            </a:r>
          </a:p>
        </p:txBody>
      </p:sp>
      <p:sp>
        <p:nvSpPr>
          <p:cNvPr id="13" name="Bildplatzhalter 2">
            <a:extLst>
              <a:ext uri="{FF2B5EF4-FFF2-40B4-BE49-F238E27FC236}">
                <a16:creationId xmlns:a16="http://schemas.microsoft.com/office/drawing/2014/main" id="{249DC493-2DA3-4F1E-98AE-C4F702E61370}"/>
              </a:ext>
            </a:extLst>
          </p:cNvPr>
          <p:cNvSpPr>
            <a:spLocks noGrp="1"/>
          </p:cNvSpPr>
          <p:nvPr>
            <p:ph type="pic" sz="quarter" idx="18" hasCustomPrompt="1"/>
          </p:nvPr>
        </p:nvSpPr>
        <p:spPr>
          <a:xfrm>
            <a:off x="949753" y="3240069"/>
            <a:ext cx="3393541" cy="1681200"/>
          </a:xfrm>
        </p:spPr>
        <p:txBody>
          <a:bodyPr/>
          <a:lstStyle>
            <a:lvl1pPr algn="ctr">
              <a:defRPr/>
            </a:lvl1pPr>
          </a:lstStyle>
          <a:p>
            <a:br>
              <a:rPr lang="de-DE"/>
            </a:br>
            <a:r>
              <a:rPr lang="de-DE"/>
              <a:t>Bild einfügen</a:t>
            </a:r>
          </a:p>
        </p:txBody>
      </p:sp>
      <p:sp>
        <p:nvSpPr>
          <p:cNvPr id="14" name="Bildplatzhalter 2">
            <a:extLst>
              <a:ext uri="{FF2B5EF4-FFF2-40B4-BE49-F238E27FC236}">
                <a16:creationId xmlns:a16="http://schemas.microsoft.com/office/drawing/2014/main" id="{2607BEBB-5F03-4A6A-A7BB-83438D8B6DC2}"/>
              </a:ext>
            </a:extLst>
          </p:cNvPr>
          <p:cNvSpPr>
            <a:spLocks noGrp="1"/>
          </p:cNvSpPr>
          <p:nvPr>
            <p:ph type="pic" sz="quarter" idx="19" hasCustomPrompt="1"/>
          </p:nvPr>
        </p:nvSpPr>
        <p:spPr>
          <a:xfrm>
            <a:off x="949753" y="5122825"/>
            <a:ext cx="3393541" cy="1681200"/>
          </a:xfrm>
        </p:spPr>
        <p:txBody>
          <a:bodyPr/>
          <a:lstStyle>
            <a:lvl1pPr algn="ctr">
              <a:defRPr/>
            </a:lvl1pPr>
          </a:lstStyle>
          <a:p>
            <a:br>
              <a:rPr lang="de-DE"/>
            </a:br>
            <a:r>
              <a:rPr lang="de-DE"/>
              <a:t>Bild einfügen</a:t>
            </a:r>
          </a:p>
        </p:txBody>
      </p:sp>
      <p:sp>
        <p:nvSpPr>
          <p:cNvPr id="8" name="Vertikaler Textplatzhalter 2">
            <a:extLst>
              <a:ext uri="{FF2B5EF4-FFF2-40B4-BE49-F238E27FC236}">
                <a16:creationId xmlns:a16="http://schemas.microsoft.com/office/drawing/2014/main" id="{3E27F38D-78A3-46E8-BBB6-5A498163596C}"/>
              </a:ext>
            </a:extLst>
          </p:cNvPr>
          <p:cNvSpPr>
            <a:spLocks noGrp="1"/>
          </p:cNvSpPr>
          <p:nvPr>
            <p:ph type="body" orient="vert" idx="11" hasCustomPrompt="1"/>
          </p:nvPr>
        </p:nvSpPr>
        <p:spPr>
          <a:xfrm>
            <a:off x="5020122" y="1357315"/>
            <a:ext cx="7464331" cy="5446687"/>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9" name="Vertikaler Textplatzhalter 2">
            <a:extLst>
              <a:ext uri="{FF2B5EF4-FFF2-40B4-BE49-F238E27FC236}">
                <a16:creationId xmlns:a16="http://schemas.microsoft.com/office/drawing/2014/main" id="{BFBC2509-D144-4E3A-A03F-153F55B339E0}"/>
              </a:ext>
            </a:extLst>
          </p:cNvPr>
          <p:cNvSpPr>
            <a:spLocks noGrp="1"/>
          </p:cNvSpPr>
          <p:nvPr>
            <p:ph type="body" orient="vert" idx="12" hasCustomPrompt="1"/>
          </p:nvPr>
        </p:nvSpPr>
        <p:spPr>
          <a:xfrm>
            <a:off x="950197" y="957600"/>
            <a:ext cx="11536249"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3" name="Fußzeilenplatzhalter 2">
            <a:extLst>
              <a:ext uri="{FF2B5EF4-FFF2-40B4-BE49-F238E27FC236}">
                <a16:creationId xmlns:a16="http://schemas.microsoft.com/office/drawing/2014/main" id="{BCAD061D-4394-44B0-B2B1-6D2BE2751354}"/>
              </a:ext>
            </a:extLst>
          </p:cNvPr>
          <p:cNvSpPr>
            <a:spLocks noGrp="1"/>
          </p:cNvSpPr>
          <p:nvPr>
            <p:ph type="ftr" sz="quarter" idx="20"/>
          </p:nvPr>
        </p:nvSpPr>
        <p:spPr/>
        <p:txBody>
          <a:bodyPr/>
          <a:lstStyle/>
          <a:p>
            <a:r>
              <a:rPr lang="de-DE"/>
              <a:t>Quelle/Fußnote/“Kleingedrucktes“</a:t>
            </a:r>
          </a:p>
        </p:txBody>
      </p:sp>
    </p:spTree>
    <p:extLst>
      <p:ext uri="{BB962C8B-B14F-4D97-AF65-F5344CB8AC3E}">
        <p14:creationId xmlns:p14="http://schemas.microsoft.com/office/powerpoint/2010/main" val="730510398"/>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5" orient="horz" pos="4286" userDrawn="1">
          <p15:clr>
            <a:srgbClr val="FBAE40"/>
          </p15:clr>
        </p15:guide>
        <p15:guide id="6" orient="horz" pos="4513" userDrawn="1">
          <p15:clr>
            <a:srgbClr val="FBAE40"/>
          </p15:clr>
        </p15:guide>
        <p15:guide id="7" orient="horz" pos="786" userDrawn="1">
          <p15:clr>
            <a:srgbClr val="FBAE40"/>
          </p15:clr>
        </p15:guide>
        <p15:guide id="8" orient="horz" pos="603" userDrawn="1">
          <p15:clr>
            <a:srgbClr val="FBAE40"/>
          </p15:clr>
        </p15:guide>
        <p15:guide id="9" pos="2739" userDrawn="1">
          <p15:clr>
            <a:srgbClr val="FBAE40"/>
          </p15:clr>
        </p15:guide>
        <p15:guide id="10" pos="316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line // 3 Bilder">
    <p:spTree>
      <p:nvGrpSpPr>
        <p:cNvPr id="1" name=""/>
        <p:cNvGrpSpPr/>
        <p:nvPr/>
      </p:nvGrpSpPr>
      <p:grpSpPr>
        <a:xfrm>
          <a:off x="0" y="0"/>
          <a:ext cx="0" cy="0"/>
          <a:chOff x="0" y="0"/>
          <a:chExt cx="0" cy="0"/>
        </a:xfrm>
      </p:grpSpPr>
      <p:sp>
        <p:nvSpPr>
          <p:cNvPr id="7" name="Foliennummernplatzhalter">
            <a:extLst>
              <a:ext uri="{FF2B5EF4-FFF2-40B4-BE49-F238E27FC236}">
                <a16:creationId xmlns:a16="http://schemas.microsoft.com/office/drawing/2014/main" id="{DAD5E2D5-FD5D-4726-9892-1223CDE9AB16}"/>
              </a:ext>
            </a:extLst>
          </p:cNvPr>
          <p:cNvSpPr>
            <a:spLocks noGrp="1"/>
          </p:cNvSpPr>
          <p:nvPr>
            <p:ph type="sldNum" sz="quarter" idx="10"/>
          </p:nvPr>
        </p:nvSpPr>
        <p:spPr/>
        <p:txBody>
          <a:bodyPr/>
          <a:lstStyle/>
          <a:p>
            <a:fld id="{08185019-9DEF-49E5-96F2-F7320FC9B174}" type="slidenum">
              <a:rPr lang="de-DE" smtClean="0"/>
              <a:pPr/>
              <a:t>‹Nr.›</a:t>
            </a:fld>
            <a:endParaRPr lang="de-DE"/>
          </a:p>
        </p:txBody>
      </p:sp>
      <p:sp>
        <p:nvSpPr>
          <p:cNvPr id="2" name="Titel">
            <a:extLst>
              <a:ext uri="{FF2B5EF4-FFF2-40B4-BE49-F238E27FC236}">
                <a16:creationId xmlns:a16="http://schemas.microsoft.com/office/drawing/2014/main" id="{1A74897C-C877-4CD5-87B5-EADE8E62A95C}"/>
              </a:ext>
            </a:extLst>
          </p:cNvPr>
          <p:cNvSpPr>
            <a:spLocks noGrp="1"/>
          </p:cNvSpPr>
          <p:nvPr>
            <p:ph type="title" hasCustomPrompt="1"/>
          </p:nvPr>
        </p:nvSpPr>
        <p:spPr/>
        <p:txBody>
          <a:bodyPr/>
          <a:lstStyle>
            <a:lvl1pPr>
              <a:defRPr/>
            </a:lvl1pPr>
          </a:lstStyle>
          <a:p>
            <a:r>
              <a:rPr lang="de-DE"/>
              <a:t>Headline</a:t>
            </a:r>
          </a:p>
        </p:txBody>
      </p:sp>
      <p:sp>
        <p:nvSpPr>
          <p:cNvPr id="8" name="Bildplatzhalter 2">
            <a:extLst>
              <a:ext uri="{FF2B5EF4-FFF2-40B4-BE49-F238E27FC236}">
                <a16:creationId xmlns:a16="http://schemas.microsoft.com/office/drawing/2014/main" id="{83FC3FB8-3261-490C-BDFC-24CED02F3BCA}"/>
              </a:ext>
            </a:extLst>
          </p:cNvPr>
          <p:cNvSpPr>
            <a:spLocks noGrp="1"/>
          </p:cNvSpPr>
          <p:nvPr>
            <p:ph type="pic" sz="quarter" idx="17" hasCustomPrompt="1"/>
          </p:nvPr>
        </p:nvSpPr>
        <p:spPr>
          <a:xfrm>
            <a:off x="950197" y="1357313"/>
            <a:ext cx="11536249" cy="3240000"/>
          </a:xfrm>
          <a:solidFill>
            <a:schemeClr val="accent6"/>
          </a:solidFill>
        </p:spPr>
        <p:txBody>
          <a:bodyPr/>
          <a:lstStyle>
            <a:lvl1pPr algn="ctr">
              <a:defRPr/>
            </a:lvl1pPr>
          </a:lstStyle>
          <a:p>
            <a:br>
              <a:rPr lang="de-DE"/>
            </a:br>
            <a:br>
              <a:rPr lang="de-DE"/>
            </a:br>
            <a:r>
              <a:rPr lang="de-DE"/>
              <a:t>Bild einfügen</a:t>
            </a:r>
          </a:p>
        </p:txBody>
      </p:sp>
      <p:sp>
        <p:nvSpPr>
          <p:cNvPr id="9" name="Bildplatzhalter 2">
            <a:extLst>
              <a:ext uri="{FF2B5EF4-FFF2-40B4-BE49-F238E27FC236}">
                <a16:creationId xmlns:a16="http://schemas.microsoft.com/office/drawing/2014/main" id="{1D7831CD-700E-4027-BC29-0022D176EA4F}"/>
              </a:ext>
            </a:extLst>
          </p:cNvPr>
          <p:cNvSpPr>
            <a:spLocks noGrp="1"/>
          </p:cNvSpPr>
          <p:nvPr>
            <p:ph type="pic" sz="quarter" idx="18" hasCustomPrompt="1"/>
          </p:nvPr>
        </p:nvSpPr>
        <p:spPr>
          <a:xfrm>
            <a:off x="950190" y="4824025"/>
            <a:ext cx="2488597" cy="1980000"/>
          </a:xfrm>
          <a:solidFill>
            <a:schemeClr val="accent6"/>
          </a:solidFill>
        </p:spPr>
        <p:txBody>
          <a:bodyPr/>
          <a:lstStyle>
            <a:lvl1pPr algn="ctr">
              <a:defRPr/>
            </a:lvl1pPr>
          </a:lstStyle>
          <a:p>
            <a:br>
              <a:rPr lang="de-DE"/>
            </a:br>
            <a:r>
              <a:rPr lang="de-DE"/>
              <a:t>Bild einfügen</a:t>
            </a:r>
          </a:p>
        </p:txBody>
      </p:sp>
      <p:sp>
        <p:nvSpPr>
          <p:cNvPr id="10" name="Bildplatzhalter 2">
            <a:extLst>
              <a:ext uri="{FF2B5EF4-FFF2-40B4-BE49-F238E27FC236}">
                <a16:creationId xmlns:a16="http://schemas.microsoft.com/office/drawing/2014/main" id="{4D55C409-764D-4FB8-9B3F-93CAD2B92332}"/>
              </a:ext>
            </a:extLst>
          </p:cNvPr>
          <p:cNvSpPr>
            <a:spLocks noGrp="1"/>
          </p:cNvSpPr>
          <p:nvPr>
            <p:ph type="pic" sz="quarter" idx="19" hasCustomPrompt="1"/>
          </p:nvPr>
        </p:nvSpPr>
        <p:spPr>
          <a:xfrm>
            <a:off x="3663233" y="4824025"/>
            <a:ext cx="8823207" cy="1980000"/>
          </a:xfrm>
          <a:solidFill>
            <a:schemeClr val="accent6"/>
          </a:solidFill>
        </p:spPr>
        <p:txBody>
          <a:bodyPr/>
          <a:lstStyle>
            <a:lvl1pPr algn="ctr">
              <a:defRPr/>
            </a:lvl1pPr>
          </a:lstStyle>
          <a:p>
            <a:br>
              <a:rPr lang="de-DE"/>
            </a:br>
            <a:r>
              <a:rPr lang="de-DE"/>
              <a:t>Bild einfügen</a:t>
            </a:r>
          </a:p>
        </p:txBody>
      </p:sp>
      <p:sp>
        <p:nvSpPr>
          <p:cNvPr id="3" name="Fußzeilenplatzhalter 2">
            <a:extLst>
              <a:ext uri="{FF2B5EF4-FFF2-40B4-BE49-F238E27FC236}">
                <a16:creationId xmlns:a16="http://schemas.microsoft.com/office/drawing/2014/main" id="{FCFD5E76-D0BD-4912-8AD1-E1C83D3382A6}"/>
              </a:ext>
            </a:extLst>
          </p:cNvPr>
          <p:cNvSpPr>
            <a:spLocks noGrp="1"/>
          </p:cNvSpPr>
          <p:nvPr>
            <p:ph type="ftr" sz="quarter" idx="20"/>
          </p:nvPr>
        </p:nvSpPr>
        <p:spPr/>
        <p:txBody>
          <a:bodyPr/>
          <a:lstStyle/>
          <a:p>
            <a:r>
              <a:rPr lang="de-DE"/>
              <a:t>Quelle/Fußnote/“Kleingedrucktes“</a:t>
            </a:r>
          </a:p>
        </p:txBody>
      </p:sp>
      <p:sp>
        <p:nvSpPr>
          <p:cNvPr id="11" name="Vertikaler Textplatzhalter 2">
            <a:extLst>
              <a:ext uri="{FF2B5EF4-FFF2-40B4-BE49-F238E27FC236}">
                <a16:creationId xmlns:a16="http://schemas.microsoft.com/office/drawing/2014/main" id="{784B1889-A0DF-43A9-9D8B-602605C3237F}"/>
              </a:ext>
            </a:extLst>
          </p:cNvPr>
          <p:cNvSpPr>
            <a:spLocks noGrp="1"/>
          </p:cNvSpPr>
          <p:nvPr>
            <p:ph type="body" orient="vert" idx="11" hasCustomPrompt="1"/>
          </p:nvPr>
        </p:nvSpPr>
        <p:spPr>
          <a:xfrm>
            <a:off x="950191" y="957600"/>
            <a:ext cx="11536246" cy="288000"/>
          </a:xfrm>
        </p:spPr>
        <p:txBody>
          <a:bodyPr vert="horz"/>
          <a:lstStyle>
            <a:lvl1pPr marL="0" indent="0">
              <a:lnSpc>
                <a:spcPct val="100000"/>
              </a:lnSpc>
              <a:spcBef>
                <a:spcPts val="0"/>
              </a:spcBef>
              <a:spcAft>
                <a:spcPts val="0"/>
              </a:spcAft>
              <a:buFont typeface="Arial" panose="020B0604020202020204" pitchFamily="34" charset="0"/>
              <a:buNone/>
              <a:defRPr sz="1600" b="0">
                <a:solidFill>
                  <a:schemeClr val="accent4"/>
                </a:solidFill>
              </a:defRPr>
            </a:lvl1pPr>
            <a:lvl2pPr marL="0" indent="0">
              <a:lnSpc>
                <a:spcPct val="100000"/>
              </a:lnSpc>
              <a:spcBef>
                <a:spcPts val="0"/>
              </a:spcBef>
              <a:spcAft>
                <a:spcPts val="0"/>
              </a:spcAft>
              <a:buFont typeface="Arial" panose="020B0604020202020204" pitchFamily="34" charset="0"/>
              <a:buNone/>
              <a:defRPr sz="1600" b="0">
                <a:solidFill>
                  <a:schemeClr val="accent4"/>
                </a:solidFill>
              </a:defRPr>
            </a:lvl2pPr>
            <a:lvl3pPr marL="0" indent="0">
              <a:lnSpc>
                <a:spcPct val="100000"/>
              </a:lnSpc>
              <a:spcBef>
                <a:spcPts val="0"/>
              </a:spcBef>
              <a:spcAft>
                <a:spcPts val="0"/>
              </a:spcAft>
              <a:buNone/>
              <a:defRPr sz="1600" b="0">
                <a:solidFill>
                  <a:schemeClr val="accent4"/>
                </a:solidFill>
              </a:defRPr>
            </a:lvl3pPr>
            <a:lvl4pPr marL="0" indent="0">
              <a:lnSpc>
                <a:spcPct val="100000"/>
              </a:lnSpc>
              <a:spcBef>
                <a:spcPts val="0"/>
              </a:spcBef>
              <a:spcAft>
                <a:spcPts val="0"/>
              </a:spcAft>
              <a:buNone/>
              <a:defRPr sz="1600" b="0">
                <a:solidFill>
                  <a:schemeClr val="accent4"/>
                </a:solidFill>
              </a:defRPr>
            </a:lvl4pPr>
            <a:lvl5pPr marL="0" indent="0">
              <a:lnSpc>
                <a:spcPct val="100000"/>
              </a:lnSpc>
              <a:spcBef>
                <a:spcPts val="0"/>
              </a:spcBef>
              <a:spcAft>
                <a:spcPts val="0"/>
              </a:spcAft>
              <a:buNone/>
              <a:defRPr sz="1600" b="0">
                <a:solidFill>
                  <a:schemeClr val="accent4"/>
                </a:solidFill>
              </a:defRPr>
            </a:lvl5pPr>
            <a:lvl6pPr marL="0" indent="0">
              <a:lnSpc>
                <a:spcPct val="100000"/>
              </a:lnSpc>
              <a:spcBef>
                <a:spcPts val="0"/>
              </a:spcBef>
              <a:spcAft>
                <a:spcPts val="0"/>
              </a:spcAft>
              <a:buNone/>
              <a:defRPr sz="1600" b="0">
                <a:solidFill>
                  <a:schemeClr val="accent4"/>
                </a:solidFill>
              </a:defRPr>
            </a:lvl6pPr>
            <a:lvl7pPr marL="0" indent="0">
              <a:lnSpc>
                <a:spcPct val="100000"/>
              </a:lnSpc>
              <a:spcBef>
                <a:spcPts val="0"/>
              </a:spcBef>
              <a:spcAft>
                <a:spcPts val="0"/>
              </a:spcAft>
              <a:buNone/>
              <a:defRPr sz="1600" b="0">
                <a:solidFill>
                  <a:schemeClr val="accent4"/>
                </a:solidFill>
              </a:defRPr>
            </a:lvl7pPr>
            <a:lvl8pPr marL="0" indent="0">
              <a:lnSpc>
                <a:spcPct val="100000"/>
              </a:lnSpc>
              <a:spcBef>
                <a:spcPts val="0"/>
              </a:spcBef>
              <a:spcAft>
                <a:spcPts val="0"/>
              </a:spcAft>
              <a:buNone/>
              <a:defRPr sz="1600" b="0">
                <a:solidFill>
                  <a:schemeClr val="accent4"/>
                </a:solidFill>
              </a:defRPr>
            </a:lvl8pPr>
            <a:lvl9pPr marL="0" indent="0">
              <a:lnSpc>
                <a:spcPct val="100000"/>
              </a:lnSpc>
              <a:spcBef>
                <a:spcPts val="0"/>
              </a:spcBef>
              <a:spcAft>
                <a:spcPts val="0"/>
              </a:spcAft>
              <a:buNone/>
              <a:defRPr sz="1600" b="0">
                <a:solidFill>
                  <a:schemeClr val="accent4"/>
                </a:solidFill>
              </a:defRPr>
            </a:lvl9pPr>
          </a:lstStyle>
          <a:p>
            <a:pPr lvl="0"/>
            <a:r>
              <a:rPr lang="de-DE"/>
              <a:t>Subheadline</a:t>
            </a:r>
          </a:p>
        </p:txBody>
      </p:sp>
    </p:spTree>
    <p:extLst>
      <p:ext uri="{BB962C8B-B14F-4D97-AF65-F5344CB8AC3E}">
        <p14:creationId xmlns:p14="http://schemas.microsoft.com/office/powerpoint/2010/main" val="3522484267"/>
      </p:ext>
    </p:extLst>
  </p:cSld>
  <p:clrMapOvr>
    <a:masterClrMapping/>
  </p:clrMapOvr>
  <p:extLst>
    <p:ext uri="{DCECCB84-F9BA-43D5-87BE-67443E8EF086}">
      <p15:sldGuideLst xmlns:p15="http://schemas.microsoft.com/office/powerpoint/2012/main">
        <p15:guide id="1" pos="598" userDrawn="1">
          <p15:clr>
            <a:srgbClr val="FBAE40"/>
          </p15:clr>
        </p15:guide>
        <p15:guide id="2" pos="7865" userDrawn="1">
          <p15:clr>
            <a:srgbClr val="FBAE40"/>
          </p15:clr>
        </p15:guide>
        <p15:guide id="3" orient="horz" pos="291" userDrawn="1">
          <p15:clr>
            <a:srgbClr val="FBAE40"/>
          </p15:clr>
        </p15:guide>
        <p15:guide id="4" orient="horz" pos="855" userDrawn="1">
          <p15:clr>
            <a:srgbClr val="FBAE40"/>
          </p15:clr>
        </p15:guide>
        <p15:guide id="5" orient="horz" pos="4286" userDrawn="1">
          <p15:clr>
            <a:srgbClr val="FBAE40"/>
          </p15:clr>
        </p15:guide>
        <p15:guide id="6" orient="horz" pos="4513" userDrawn="1">
          <p15:clr>
            <a:srgbClr val="FBAE40"/>
          </p15:clr>
        </p15:guide>
        <p15:guide id="7" orient="horz" pos="2897" userDrawn="1">
          <p15:clr>
            <a:srgbClr val="FBAE40"/>
          </p15:clr>
        </p15:guide>
        <p15:guide id="8" orient="horz" pos="3038" userDrawn="1">
          <p15:clr>
            <a:srgbClr val="FBAE40"/>
          </p15:clr>
        </p15:guide>
        <p15:guide id="9" orient="horz" pos="786" userDrawn="1">
          <p15:clr>
            <a:srgbClr val="FBAE40"/>
          </p15:clr>
        </p15:guide>
        <p15:guide id="10" orient="horz" pos="603"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5.emf"/><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image" Target="../media/image6.emf"/><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19" Type="http://schemas.openxmlformats.org/officeDocument/2006/relationships/theme" Target="../theme/theme3.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image" Target="../media/image7.emf"/><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theme" Target="../theme/theme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C7E6A11-0A4F-4076-AA03-C561711B95D6}"/>
              </a:ext>
            </a:extLst>
          </p:cNvPr>
          <p:cNvSpPr>
            <a:spLocks noGrp="1"/>
          </p:cNvSpPr>
          <p:nvPr userDrawn="1">
            <p:ph type="title"/>
          </p:nvPr>
        </p:nvSpPr>
        <p:spPr>
          <a:xfrm>
            <a:off x="950193" y="463801"/>
            <a:ext cx="10746214" cy="360000"/>
          </a:xfrm>
          <a:prstGeom prst="rect">
            <a:avLst/>
          </a:prstGeom>
        </p:spPr>
        <p:txBody>
          <a:bodyPr vert="horz" lIns="0" tIns="0" rIns="0" bIns="0" rtlCol="0" anchor="t" anchorCtr="0">
            <a:noAutofit/>
          </a:bodyPr>
          <a:lstStyle/>
          <a:p>
            <a:r>
              <a:rPr lang="de-DE"/>
              <a:t>Headline</a:t>
            </a:r>
          </a:p>
        </p:txBody>
      </p:sp>
      <p:sp>
        <p:nvSpPr>
          <p:cNvPr id="3" name="Textplatzhalter 2">
            <a:extLst>
              <a:ext uri="{FF2B5EF4-FFF2-40B4-BE49-F238E27FC236}">
                <a16:creationId xmlns:a16="http://schemas.microsoft.com/office/drawing/2014/main" id="{2E39E6A6-3C7A-4ADC-9672-CB8A7307BF3A}"/>
              </a:ext>
            </a:extLst>
          </p:cNvPr>
          <p:cNvSpPr>
            <a:spLocks noGrp="1"/>
          </p:cNvSpPr>
          <p:nvPr userDrawn="1">
            <p:ph type="body" idx="1"/>
          </p:nvPr>
        </p:nvSpPr>
        <p:spPr>
          <a:xfrm>
            <a:off x="950193" y="1357318"/>
            <a:ext cx="11536248" cy="5446711"/>
          </a:xfrm>
          <a:prstGeom prst="rect">
            <a:avLst/>
          </a:prstGeom>
        </p:spPr>
        <p:txBody>
          <a:bodyPr vert="horz" lIns="0" tIns="0" rIns="0" bIns="0" rtlCol="0" anchor="t" anchorCtr="0">
            <a:noAutofit/>
          </a:body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6" name="Foliennummernplatzhalter 5">
            <a:extLst>
              <a:ext uri="{FF2B5EF4-FFF2-40B4-BE49-F238E27FC236}">
                <a16:creationId xmlns:a16="http://schemas.microsoft.com/office/drawing/2014/main" id="{AE9BC76C-A2CA-42B9-A3BB-5F18661A67B4}"/>
              </a:ext>
            </a:extLst>
          </p:cNvPr>
          <p:cNvSpPr>
            <a:spLocks noGrp="1"/>
          </p:cNvSpPr>
          <p:nvPr userDrawn="1">
            <p:ph type="sldNum" sz="quarter" idx="4"/>
          </p:nvPr>
        </p:nvSpPr>
        <p:spPr>
          <a:xfrm>
            <a:off x="11808938" y="7167451"/>
            <a:ext cx="677504" cy="180000"/>
          </a:xfrm>
          <a:prstGeom prst="rect">
            <a:avLst/>
          </a:prstGeom>
        </p:spPr>
        <p:txBody>
          <a:bodyPr vert="horz" lIns="0" tIns="0" rIns="0" bIns="0" rtlCol="0" anchor="t" anchorCtr="0">
            <a:noAutofit/>
          </a:bodyPr>
          <a:lstStyle>
            <a:lvl1pPr marL="0" algn="r">
              <a:defRPr sz="1000">
                <a:solidFill>
                  <a:schemeClr val="accent4"/>
                </a:solidFill>
              </a:defRPr>
            </a:lvl1pPr>
            <a:lvl2pPr marL="0" algn="l">
              <a:defRPr/>
            </a:lvl2pPr>
            <a:lvl3pPr marL="0" algn="l">
              <a:defRPr/>
            </a:lvl3pPr>
            <a:lvl4pPr marL="0" algn="l">
              <a:defRPr/>
            </a:lvl4pPr>
            <a:lvl5pPr marL="0" algn="l">
              <a:defRPr/>
            </a:lvl5pPr>
            <a:lvl6pPr marL="0" algn="l">
              <a:defRPr/>
            </a:lvl6pPr>
            <a:lvl7pPr marL="0" algn="l">
              <a:defRPr/>
            </a:lvl7pPr>
            <a:lvl8pPr marL="0" algn="l">
              <a:defRPr/>
            </a:lvl8pPr>
            <a:lvl9pPr marL="0" algn="l">
              <a:defRPr/>
            </a:lvl9pPr>
          </a:lstStyle>
          <a:p>
            <a:fld id="{08185019-9DEF-49E5-96F2-F7320FC9B174}" type="slidenum">
              <a:rPr lang="de-DE" smtClean="0"/>
              <a:pPr/>
              <a:t>‹Nr.›</a:t>
            </a:fld>
            <a:endParaRPr lang="de-DE"/>
          </a:p>
        </p:txBody>
      </p:sp>
      <p:cxnSp>
        <p:nvCxnSpPr>
          <p:cNvPr id="10" name="Linie">
            <a:extLst>
              <a:ext uri="{FF2B5EF4-FFF2-40B4-BE49-F238E27FC236}">
                <a16:creationId xmlns:a16="http://schemas.microsoft.com/office/drawing/2014/main" id="{0E6868D9-A75C-49F2-9127-41F9A004D1CD}"/>
              </a:ext>
            </a:extLst>
          </p:cNvPr>
          <p:cNvCxnSpPr/>
          <p:nvPr userDrawn="1"/>
        </p:nvCxnSpPr>
        <p:spPr>
          <a:xfrm>
            <a:off x="950191" y="860400"/>
            <a:ext cx="10746214"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Fußzeilenplatzhalter 3">
            <a:extLst>
              <a:ext uri="{FF2B5EF4-FFF2-40B4-BE49-F238E27FC236}">
                <a16:creationId xmlns:a16="http://schemas.microsoft.com/office/drawing/2014/main" id="{21A2D3ED-BE73-4A9A-96D4-B38E2735DFF2}"/>
              </a:ext>
            </a:extLst>
          </p:cNvPr>
          <p:cNvSpPr>
            <a:spLocks noGrp="1"/>
          </p:cNvSpPr>
          <p:nvPr userDrawn="1">
            <p:ph type="ftr" sz="quarter" idx="3"/>
          </p:nvPr>
        </p:nvSpPr>
        <p:spPr>
          <a:xfrm>
            <a:off x="945760" y="7167451"/>
            <a:ext cx="9049443" cy="180000"/>
          </a:xfrm>
          <a:prstGeom prst="rect">
            <a:avLst/>
          </a:prstGeom>
        </p:spPr>
        <p:txBody>
          <a:bodyPr vert="horz" lIns="0" tIns="0" rIns="0" bIns="0" rtlCol="0" anchor="t" anchorCtr="0"/>
          <a:lstStyle>
            <a:lvl1pPr marL="0" algn="l">
              <a:defRPr sz="1000">
                <a:solidFill>
                  <a:schemeClr val="accent4"/>
                </a:solidFill>
              </a:defRPr>
            </a:lvl1pPr>
            <a:lvl2pPr marL="0">
              <a:defRPr sz="1000"/>
            </a:lvl2pPr>
            <a:lvl3pPr marL="0">
              <a:defRPr sz="1000"/>
            </a:lvl3pPr>
            <a:lvl4pPr marL="0">
              <a:defRPr sz="1000"/>
            </a:lvl4pPr>
            <a:lvl5pPr marL="0">
              <a:defRPr sz="1000"/>
            </a:lvl5pPr>
            <a:lvl6pPr marL="0">
              <a:defRPr sz="1000"/>
            </a:lvl6pPr>
            <a:lvl7pPr marL="0">
              <a:defRPr sz="1000"/>
            </a:lvl7pPr>
            <a:lvl8pPr marL="0">
              <a:defRPr sz="1000"/>
            </a:lvl8pPr>
            <a:lvl9pPr marL="0">
              <a:defRPr sz="1000"/>
            </a:lvl9pPr>
          </a:lstStyle>
          <a:p>
            <a:r>
              <a:rPr lang="de-DE"/>
              <a:t>Quelle/Fußnote/“Kleingedrucktes“</a:t>
            </a:r>
          </a:p>
        </p:txBody>
      </p:sp>
      <p:pic>
        <p:nvPicPr>
          <p:cNvPr id="8" name="Logo">
            <a:extLst>
              <a:ext uri="{FF2B5EF4-FFF2-40B4-BE49-F238E27FC236}">
                <a16:creationId xmlns:a16="http://schemas.microsoft.com/office/drawing/2014/main" id="{55A7C6E6-1C54-4EC3-ABC7-4463754AD32E}"/>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p:blipFill>
        <p:spPr>
          <a:xfrm>
            <a:off x="11948649" y="324348"/>
            <a:ext cx="539582" cy="540000"/>
          </a:xfrm>
          <a:prstGeom prst="rect">
            <a:avLst/>
          </a:prstGeom>
        </p:spPr>
      </p:pic>
    </p:spTree>
    <p:extLst>
      <p:ext uri="{BB962C8B-B14F-4D97-AF65-F5344CB8AC3E}">
        <p14:creationId xmlns:p14="http://schemas.microsoft.com/office/powerpoint/2010/main" val="2177609700"/>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74" r:id="rId3"/>
    <p:sldLayoutId id="2147483675" r:id="rId4"/>
    <p:sldLayoutId id="2147483650" r:id="rId5"/>
    <p:sldLayoutId id="2147483660" r:id="rId6"/>
    <p:sldLayoutId id="2147483663" r:id="rId7"/>
    <p:sldLayoutId id="2147483662" r:id="rId8"/>
    <p:sldLayoutId id="2147483664" r:id="rId9"/>
    <p:sldLayoutId id="2147483665" r:id="rId10"/>
    <p:sldLayoutId id="2147483666" r:id="rId11"/>
    <p:sldLayoutId id="2147483667" r:id="rId12"/>
    <p:sldLayoutId id="2147483668" r:id="rId13"/>
    <p:sldLayoutId id="2147483669" r:id="rId14"/>
    <p:sldLayoutId id="2147483670" r:id="rId15"/>
    <p:sldLayoutId id="2147483672" r:id="rId16"/>
    <p:sldLayoutId id="2147483673" r:id="rId17"/>
    <p:sldLayoutId id="2147483671" r:id="rId18"/>
  </p:sldLayoutIdLst>
  <p:hf hdr="0" ftr="0" dt="0"/>
  <p:txStyles>
    <p:titleStyle>
      <a:lvl1pPr algn="l" defTabSz="1007984" rtl="0" eaLnBrk="1" latinLnBrk="0" hangingPunct="1">
        <a:lnSpc>
          <a:spcPct val="100000"/>
        </a:lnSpc>
        <a:spcBef>
          <a:spcPct val="0"/>
        </a:spcBef>
        <a:buNone/>
        <a:defRPr sz="1800" b="1" kern="1200">
          <a:solidFill>
            <a:schemeClr val="accent1"/>
          </a:solidFill>
          <a:latin typeface="+mj-lt"/>
          <a:ea typeface="+mj-ea"/>
          <a:cs typeface="+mj-cs"/>
        </a:defRPr>
      </a:lvl1pPr>
    </p:titleStyle>
    <p:bodyStyle>
      <a:lvl1pPr marL="0" indent="0" algn="l" defTabSz="1007984" rtl="0" eaLnBrk="1" latinLnBrk="0" hangingPunct="1">
        <a:lnSpc>
          <a:spcPct val="112000"/>
        </a:lnSpc>
        <a:spcBef>
          <a:spcPts val="0"/>
        </a:spcBef>
        <a:spcAft>
          <a:spcPts val="1417"/>
        </a:spcAft>
        <a:buFont typeface="Arial" panose="020B0604020202020204" pitchFamily="34" charset="0"/>
        <a:buNone/>
        <a:defRPr sz="1600" kern="1200">
          <a:solidFill>
            <a:schemeClr val="tx1"/>
          </a:solidFill>
          <a:latin typeface="+mn-lt"/>
          <a:ea typeface="+mn-ea"/>
          <a:cs typeface="+mn-cs"/>
        </a:defRPr>
      </a:lvl1pPr>
      <a:lvl2pPr marL="0" indent="0" algn="l" defTabSz="1007984" rtl="0" eaLnBrk="1" latinLnBrk="0" hangingPunct="1">
        <a:lnSpc>
          <a:spcPct val="100000"/>
        </a:lnSpc>
        <a:spcBef>
          <a:spcPts val="0"/>
        </a:spcBef>
        <a:buFont typeface="Arial" panose="020B0604020202020204" pitchFamily="34" charset="0"/>
        <a:buNone/>
        <a:defRPr sz="1600" b="1" kern="1200">
          <a:solidFill>
            <a:schemeClr val="accent1"/>
          </a:solidFill>
          <a:latin typeface="+mn-lt"/>
          <a:ea typeface="+mn-ea"/>
          <a:cs typeface="+mn-cs"/>
        </a:defRPr>
      </a:lvl2pPr>
      <a:lvl3pPr marL="179996" indent="-179996" algn="l" defTabSz="1007984" rtl="0" eaLnBrk="1" latinLnBrk="0" hangingPunct="1">
        <a:lnSpc>
          <a:spcPct val="112000"/>
        </a:lnSpc>
        <a:spcBef>
          <a:spcPts val="709"/>
        </a:spcBef>
        <a:buClr>
          <a:schemeClr val="accent1"/>
        </a:buClr>
        <a:buFont typeface="Wingdings" panose="05000000000000000000" pitchFamily="2" charset="2"/>
        <a:buChar char="§"/>
        <a:defRPr sz="1600" kern="1200">
          <a:solidFill>
            <a:schemeClr val="tx1"/>
          </a:solidFill>
          <a:latin typeface="+mn-lt"/>
          <a:ea typeface="+mn-ea"/>
          <a:cs typeface="+mn-cs"/>
        </a:defRPr>
      </a:lvl3pPr>
      <a:lvl4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4pPr>
      <a:lvl5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5pPr>
      <a:lvl6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6pPr>
      <a:lvl7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7pPr>
      <a:lvl8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8pPr>
      <a:lvl9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9pPr>
    </p:bodyStyle>
    <p:otherStyle>
      <a:defPPr>
        <a:defRPr lang="de-DE"/>
      </a:defPPr>
      <a:lvl1pPr marL="0" algn="l" defTabSz="1007984" rtl="0" eaLnBrk="1" latinLnBrk="0" hangingPunct="1">
        <a:defRPr sz="1984" kern="1200">
          <a:solidFill>
            <a:schemeClr val="tx1"/>
          </a:solidFill>
          <a:latin typeface="+mn-lt"/>
          <a:ea typeface="+mn-ea"/>
          <a:cs typeface="+mn-cs"/>
        </a:defRPr>
      </a:lvl1pPr>
      <a:lvl2pPr marL="503992" algn="l" defTabSz="1007984" rtl="0" eaLnBrk="1" latinLnBrk="0" hangingPunct="1">
        <a:defRPr sz="1984" kern="1200">
          <a:solidFill>
            <a:schemeClr val="tx1"/>
          </a:solidFill>
          <a:latin typeface="+mn-lt"/>
          <a:ea typeface="+mn-ea"/>
          <a:cs typeface="+mn-cs"/>
        </a:defRPr>
      </a:lvl2pPr>
      <a:lvl3pPr marL="1007984" algn="l" defTabSz="1007984" rtl="0" eaLnBrk="1" latinLnBrk="0" hangingPunct="1">
        <a:defRPr sz="1984" kern="1200">
          <a:solidFill>
            <a:schemeClr val="tx1"/>
          </a:solidFill>
          <a:latin typeface="+mn-lt"/>
          <a:ea typeface="+mn-ea"/>
          <a:cs typeface="+mn-cs"/>
        </a:defRPr>
      </a:lvl3pPr>
      <a:lvl4pPr marL="1511977" algn="l" defTabSz="1007984" rtl="0" eaLnBrk="1" latinLnBrk="0" hangingPunct="1">
        <a:defRPr sz="1984" kern="1200">
          <a:solidFill>
            <a:schemeClr val="tx1"/>
          </a:solidFill>
          <a:latin typeface="+mn-lt"/>
          <a:ea typeface="+mn-ea"/>
          <a:cs typeface="+mn-cs"/>
        </a:defRPr>
      </a:lvl4pPr>
      <a:lvl5pPr marL="2015970" algn="l" defTabSz="1007984" rtl="0" eaLnBrk="1" latinLnBrk="0" hangingPunct="1">
        <a:defRPr sz="1984" kern="1200">
          <a:solidFill>
            <a:schemeClr val="tx1"/>
          </a:solidFill>
          <a:latin typeface="+mn-lt"/>
          <a:ea typeface="+mn-ea"/>
          <a:cs typeface="+mn-cs"/>
        </a:defRPr>
      </a:lvl5pPr>
      <a:lvl6pPr marL="2519963" algn="l" defTabSz="1007984" rtl="0" eaLnBrk="1" latinLnBrk="0" hangingPunct="1">
        <a:defRPr sz="1984" kern="1200">
          <a:solidFill>
            <a:schemeClr val="tx1"/>
          </a:solidFill>
          <a:latin typeface="+mn-lt"/>
          <a:ea typeface="+mn-ea"/>
          <a:cs typeface="+mn-cs"/>
        </a:defRPr>
      </a:lvl6pPr>
      <a:lvl7pPr marL="3023955" algn="l" defTabSz="1007984" rtl="0" eaLnBrk="1" latinLnBrk="0" hangingPunct="1">
        <a:defRPr sz="1984" kern="1200">
          <a:solidFill>
            <a:schemeClr val="tx1"/>
          </a:solidFill>
          <a:latin typeface="+mn-lt"/>
          <a:ea typeface="+mn-ea"/>
          <a:cs typeface="+mn-cs"/>
        </a:defRPr>
      </a:lvl7pPr>
      <a:lvl8pPr marL="3527947" algn="l" defTabSz="1007984" rtl="0" eaLnBrk="1" latinLnBrk="0" hangingPunct="1">
        <a:defRPr sz="1984" kern="1200">
          <a:solidFill>
            <a:schemeClr val="tx1"/>
          </a:solidFill>
          <a:latin typeface="+mn-lt"/>
          <a:ea typeface="+mn-ea"/>
          <a:cs typeface="+mn-cs"/>
        </a:defRPr>
      </a:lvl8pPr>
      <a:lvl9pPr marL="4031939" algn="l" defTabSz="1007984"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C7E6A11-0A4F-4076-AA03-C561711B95D6}"/>
              </a:ext>
            </a:extLst>
          </p:cNvPr>
          <p:cNvSpPr>
            <a:spLocks noGrp="1"/>
          </p:cNvSpPr>
          <p:nvPr userDrawn="1">
            <p:ph type="title"/>
          </p:nvPr>
        </p:nvSpPr>
        <p:spPr>
          <a:xfrm>
            <a:off x="950193" y="463801"/>
            <a:ext cx="10386000" cy="360000"/>
          </a:xfrm>
          <a:prstGeom prst="rect">
            <a:avLst/>
          </a:prstGeom>
        </p:spPr>
        <p:txBody>
          <a:bodyPr vert="horz" lIns="0" tIns="0" rIns="0" bIns="0" rtlCol="0" anchor="t" anchorCtr="0">
            <a:noAutofit/>
          </a:bodyPr>
          <a:lstStyle/>
          <a:p>
            <a:r>
              <a:rPr lang="de-DE"/>
              <a:t>Headline</a:t>
            </a:r>
          </a:p>
        </p:txBody>
      </p:sp>
      <p:sp>
        <p:nvSpPr>
          <p:cNvPr id="3" name="Textplatzhalter 2">
            <a:extLst>
              <a:ext uri="{FF2B5EF4-FFF2-40B4-BE49-F238E27FC236}">
                <a16:creationId xmlns:a16="http://schemas.microsoft.com/office/drawing/2014/main" id="{2E39E6A6-3C7A-4ADC-9672-CB8A7307BF3A}"/>
              </a:ext>
            </a:extLst>
          </p:cNvPr>
          <p:cNvSpPr>
            <a:spLocks noGrp="1"/>
          </p:cNvSpPr>
          <p:nvPr userDrawn="1">
            <p:ph type="body" idx="1"/>
          </p:nvPr>
        </p:nvSpPr>
        <p:spPr>
          <a:xfrm>
            <a:off x="950193" y="1357318"/>
            <a:ext cx="11536248" cy="5446711"/>
          </a:xfrm>
          <a:prstGeom prst="rect">
            <a:avLst/>
          </a:prstGeom>
        </p:spPr>
        <p:txBody>
          <a:bodyPr vert="horz" lIns="0" tIns="0" rIns="0" bIns="0" rtlCol="0" anchor="t" anchorCtr="0">
            <a:noAutofit/>
          </a:body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6" name="Foliennummernplatzhalter 5">
            <a:extLst>
              <a:ext uri="{FF2B5EF4-FFF2-40B4-BE49-F238E27FC236}">
                <a16:creationId xmlns:a16="http://schemas.microsoft.com/office/drawing/2014/main" id="{AE9BC76C-A2CA-42B9-A3BB-5F18661A67B4}"/>
              </a:ext>
            </a:extLst>
          </p:cNvPr>
          <p:cNvSpPr>
            <a:spLocks noGrp="1"/>
          </p:cNvSpPr>
          <p:nvPr userDrawn="1">
            <p:ph type="sldNum" sz="quarter" idx="4"/>
          </p:nvPr>
        </p:nvSpPr>
        <p:spPr>
          <a:xfrm>
            <a:off x="11808938" y="7167451"/>
            <a:ext cx="677504" cy="180000"/>
          </a:xfrm>
          <a:prstGeom prst="rect">
            <a:avLst/>
          </a:prstGeom>
        </p:spPr>
        <p:txBody>
          <a:bodyPr vert="horz" lIns="0" tIns="0" rIns="0" bIns="0" rtlCol="0" anchor="t" anchorCtr="0">
            <a:noAutofit/>
          </a:bodyPr>
          <a:lstStyle>
            <a:lvl1pPr marL="0" algn="r">
              <a:defRPr sz="1000">
                <a:solidFill>
                  <a:schemeClr val="accent4"/>
                </a:solidFill>
              </a:defRPr>
            </a:lvl1pPr>
            <a:lvl2pPr marL="0" algn="l">
              <a:defRPr/>
            </a:lvl2pPr>
            <a:lvl3pPr marL="0" algn="l">
              <a:defRPr/>
            </a:lvl3pPr>
            <a:lvl4pPr marL="0" algn="l">
              <a:defRPr/>
            </a:lvl4pPr>
            <a:lvl5pPr marL="0" algn="l">
              <a:defRPr/>
            </a:lvl5pPr>
            <a:lvl6pPr marL="0" algn="l">
              <a:defRPr/>
            </a:lvl6pPr>
            <a:lvl7pPr marL="0" algn="l">
              <a:defRPr/>
            </a:lvl7pPr>
            <a:lvl8pPr marL="0" algn="l">
              <a:defRPr/>
            </a:lvl8pPr>
            <a:lvl9pPr marL="0" algn="l">
              <a:defRPr/>
            </a:lvl9pPr>
          </a:lstStyle>
          <a:p>
            <a:fld id="{08185019-9DEF-49E5-96F2-F7320FC9B174}" type="slidenum">
              <a:rPr lang="de-DE" smtClean="0"/>
              <a:pPr/>
              <a:t>‹Nr.›</a:t>
            </a:fld>
            <a:endParaRPr lang="de-DE"/>
          </a:p>
        </p:txBody>
      </p:sp>
      <p:cxnSp>
        <p:nvCxnSpPr>
          <p:cNvPr id="10" name="Linie">
            <a:extLst>
              <a:ext uri="{FF2B5EF4-FFF2-40B4-BE49-F238E27FC236}">
                <a16:creationId xmlns:a16="http://schemas.microsoft.com/office/drawing/2014/main" id="{0E6868D9-A75C-49F2-9127-41F9A004D1CD}"/>
              </a:ext>
            </a:extLst>
          </p:cNvPr>
          <p:cNvCxnSpPr/>
          <p:nvPr userDrawn="1"/>
        </p:nvCxnSpPr>
        <p:spPr>
          <a:xfrm>
            <a:off x="950191" y="860400"/>
            <a:ext cx="10386000"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Fußzeilenplatzhalter 3">
            <a:extLst>
              <a:ext uri="{FF2B5EF4-FFF2-40B4-BE49-F238E27FC236}">
                <a16:creationId xmlns:a16="http://schemas.microsoft.com/office/drawing/2014/main" id="{21A2D3ED-BE73-4A9A-96D4-B38E2735DFF2}"/>
              </a:ext>
            </a:extLst>
          </p:cNvPr>
          <p:cNvSpPr>
            <a:spLocks noGrp="1"/>
          </p:cNvSpPr>
          <p:nvPr userDrawn="1">
            <p:ph type="ftr" sz="quarter" idx="3"/>
          </p:nvPr>
        </p:nvSpPr>
        <p:spPr>
          <a:xfrm>
            <a:off x="945760" y="7167451"/>
            <a:ext cx="9049443" cy="180000"/>
          </a:xfrm>
          <a:prstGeom prst="rect">
            <a:avLst/>
          </a:prstGeom>
        </p:spPr>
        <p:txBody>
          <a:bodyPr vert="horz" lIns="0" tIns="0" rIns="0" bIns="0" rtlCol="0" anchor="t" anchorCtr="0"/>
          <a:lstStyle>
            <a:lvl1pPr marL="0" algn="l">
              <a:defRPr sz="1000">
                <a:solidFill>
                  <a:schemeClr val="accent4"/>
                </a:solidFill>
              </a:defRPr>
            </a:lvl1pPr>
            <a:lvl2pPr marL="0">
              <a:defRPr sz="1000"/>
            </a:lvl2pPr>
            <a:lvl3pPr marL="0">
              <a:defRPr sz="1000"/>
            </a:lvl3pPr>
            <a:lvl4pPr marL="0">
              <a:defRPr sz="1000"/>
            </a:lvl4pPr>
            <a:lvl5pPr marL="0">
              <a:defRPr sz="1000"/>
            </a:lvl5pPr>
            <a:lvl6pPr marL="0">
              <a:defRPr sz="1000"/>
            </a:lvl6pPr>
            <a:lvl7pPr marL="0">
              <a:defRPr sz="1000"/>
            </a:lvl7pPr>
            <a:lvl8pPr marL="0">
              <a:defRPr sz="1000"/>
            </a:lvl8pPr>
            <a:lvl9pPr marL="0">
              <a:defRPr sz="1000"/>
            </a:lvl9pPr>
          </a:lstStyle>
          <a:p>
            <a:r>
              <a:rPr lang="de-DE"/>
              <a:t>Quelle/Fußnote/“Kleingedrucktes“</a:t>
            </a:r>
          </a:p>
        </p:txBody>
      </p:sp>
      <p:pic>
        <p:nvPicPr>
          <p:cNvPr id="8" name="Logo">
            <a:extLst>
              <a:ext uri="{FF2B5EF4-FFF2-40B4-BE49-F238E27FC236}">
                <a16:creationId xmlns:a16="http://schemas.microsoft.com/office/drawing/2014/main" id="{4F1DFD85-B544-4603-9C3F-476E43E89F1D}"/>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1768231" y="461148"/>
            <a:ext cx="720000" cy="403200"/>
          </a:xfrm>
          <a:prstGeom prst="rect">
            <a:avLst/>
          </a:prstGeom>
        </p:spPr>
      </p:pic>
    </p:spTree>
    <p:extLst>
      <p:ext uri="{BB962C8B-B14F-4D97-AF65-F5344CB8AC3E}">
        <p14:creationId xmlns:p14="http://schemas.microsoft.com/office/powerpoint/2010/main" val="296315205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Lst>
  <p:hf hdr="0" ftr="0" dt="0"/>
  <p:txStyles>
    <p:titleStyle>
      <a:lvl1pPr algn="l" defTabSz="1007984" rtl="0" eaLnBrk="1" latinLnBrk="0" hangingPunct="1">
        <a:lnSpc>
          <a:spcPct val="100000"/>
        </a:lnSpc>
        <a:spcBef>
          <a:spcPct val="0"/>
        </a:spcBef>
        <a:buNone/>
        <a:defRPr sz="1800" b="1" kern="1200">
          <a:solidFill>
            <a:schemeClr val="accent1"/>
          </a:solidFill>
          <a:latin typeface="+mj-lt"/>
          <a:ea typeface="+mj-ea"/>
          <a:cs typeface="+mj-cs"/>
        </a:defRPr>
      </a:lvl1pPr>
    </p:titleStyle>
    <p:bodyStyle>
      <a:lvl1pPr marL="0" indent="0" algn="l" defTabSz="1007984" rtl="0" eaLnBrk="1" latinLnBrk="0" hangingPunct="1">
        <a:lnSpc>
          <a:spcPct val="112000"/>
        </a:lnSpc>
        <a:spcBef>
          <a:spcPts val="0"/>
        </a:spcBef>
        <a:spcAft>
          <a:spcPts val="1417"/>
        </a:spcAft>
        <a:buFont typeface="Arial" panose="020B0604020202020204" pitchFamily="34" charset="0"/>
        <a:buNone/>
        <a:defRPr sz="1600" kern="1200">
          <a:solidFill>
            <a:schemeClr val="tx1"/>
          </a:solidFill>
          <a:latin typeface="+mn-lt"/>
          <a:ea typeface="+mn-ea"/>
          <a:cs typeface="+mn-cs"/>
        </a:defRPr>
      </a:lvl1pPr>
      <a:lvl2pPr marL="0" indent="0" algn="l" defTabSz="1007984" rtl="0" eaLnBrk="1" latinLnBrk="0" hangingPunct="1">
        <a:lnSpc>
          <a:spcPct val="100000"/>
        </a:lnSpc>
        <a:spcBef>
          <a:spcPts val="0"/>
        </a:spcBef>
        <a:buFont typeface="Arial" panose="020B0604020202020204" pitchFamily="34" charset="0"/>
        <a:buNone/>
        <a:defRPr sz="1600" b="1" kern="1200">
          <a:solidFill>
            <a:schemeClr val="accent1"/>
          </a:solidFill>
          <a:latin typeface="+mn-lt"/>
          <a:ea typeface="+mn-ea"/>
          <a:cs typeface="+mn-cs"/>
        </a:defRPr>
      </a:lvl2pPr>
      <a:lvl3pPr marL="179996" indent="-179996" algn="l" defTabSz="1007984" rtl="0" eaLnBrk="1" latinLnBrk="0" hangingPunct="1">
        <a:lnSpc>
          <a:spcPct val="112000"/>
        </a:lnSpc>
        <a:spcBef>
          <a:spcPts val="709"/>
        </a:spcBef>
        <a:buClr>
          <a:schemeClr val="accent1"/>
        </a:buClr>
        <a:buFont typeface="Wingdings" panose="05000000000000000000" pitchFamily="2" charset="2"/>
        <a:buChar char="§"/>
        <a:defRPr sz="1600" kern="1200">
          <a:solidFill>
            <a:schemeClr val="tx1"/>
          </a:solidFill>
          <a:latin typeface="+mn-lt"/>
          <a:ea typeface="+mn-ea"/>
          <a:cs typeface="+mn-cs"/>
        </a:defRPr>
      </a:lvl3pPr>
      <a:lvl4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4pPr>
      <a:lvl5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5pPr>
      <a:lvl6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6pPr>
      <a:lvl7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7pPr>
      <a:lvl8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8pPr>
      <a:lvl9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9pPr>
    </p:bodyStyle>
    <p:otherStyle>
      <a:defPPr>
        <a:defRPr lang="de-DE"/>
      </a:defPPr>
      <a:lvl1pPr marL="0" algn="l" defTabSz="1007984" rtl="0" eaLnBrk="1" latinLnBrk="0" hangingPunct="1">
        <a:defRPr sz="1984" kern="1200">
          <a:solidFill>
            <a:schemeClr val="tx1"/>
          </a:solidFill>
          <a:latin typeface="+mn-lt"/>
          <a:ea typeface="+mn-ea"/>
          <a:cs typeface="+mn-cs"/>
        </a:defRPr>
      </a:lvl1pPr>
      <a:lvl2pPr marL="503992" algn="l" defTabSz="1007984" rtl="0" eaLnBrk="1" latinLnBrk="0" hangingPunct="1">
        <a:defRPr sz="1984" kern="1200">
          <a:solidFill>
            <a:schemeClr val="tx1"/>
          </a:solidFill>
          <a:latin typeface="+mn-lt"/>
          <a:ea typeface="+mn-ea"/>
          <a:cs typeface="+mn-cs"/>
        </a:defRPr>
      </a:lvl2pPr>
      <a:lvl3pPr marL="1007984" algn="l" defTabSz="1007984" rtl="0" eaLnBrk="1" latinLnBrk="0" hangingPunct="1">
        <a:defRPr sz="1984" kern="1200">
          <a:solidFill>
            <a:schemeClr val="tx1"/>
          </a:solidFill>
          <a:latin typeface="+mn-lt"/>
          <a:ea typeface="+mn-ea"/>
          <a:cs typeface="+mn-cs"/>
        </a:defRPr>
      </a:lvl3pPr>
      <a:lvl4pPr marL="1511977" algn="l" defTabSz="1007984" rtl="0" eaLnBrk="1" latinLnBrk="0" hangingPunct="1">
        <a:defRPr sz="1984" kern="1200">
          <a:solidFill>
            <a:schemeClr val="tx1"/>
          </a:solidFill>
          <a:latin typeface="+mn-lt"/>
          <a:ea typeface="+mn-ea"/>
          <a:cs typeface="+mn-cs"/>
        </a:defRPr>
      </a:lvl4pPr>
      <a:lvl5pPr marL="2015970" algn="l" defTabSz="1007984" rtl="0" eaLnBrk="1" latinLnBrk="0" hangingPunct="1">
        <a:defRPr sz="1984" kern="1200">
          <a:solidFill>
            <a:schemeClr val="tx1"/>
          </a:solidFill>
          <a:latin typeface="+mn-lt"/>
          <a:ea typeface="+mn-ea"/>
          <a:cs typeface="+mn-cs"/>
        </a:defRPr>
      </a:lvl5pPr>
      <a:lvl6pPr marL="2519963" algn="l" defTabSz="1007984" rtl="0" eaLnBrk="1" latinLnBrk="0" hangingPunct="1">
        <a:defRPr sz="1984" kern="1200">
          <a:solidFill>
            <a:schemeClr val="tx1"/>
          </a:solidFill>
          <a:latin typeface="+mn-lt"/>
          <a:ea typeface="+mn-ea"/>
          <a:cs typeface="+mn-cs"/>
        </a:defRPr>
      </a:lvl6pPr>
      <a:lvl7pPr marL="3023955" algn="l" defTabSz="1007984" rtl="0" eaLnBrk="1" latinLnBrk="0" hangingPunct="1">
        <a:defRPr sz="1984" kern="1200">
          <a:solidFill>
            <a:schemeClr val="tx1"/>
          </a:solidFill>
          <a:latin typeface="+mn-lt"/>
          <a:ea typeface="+mn-ea"/>
          <a:cs typeface="+mn-cs"/>
        </a:defRPr>
      </a:lvl7pPr>
      <a:lvl8pPr marL="3527947" algn="l" defTabSz="1007984" rtl="0" eaLnBrk="1" latinLnBrk="0" hangingPunct="1">
        <a:defRPr sz="1984" kern="1200">
          <a:solidFill>
            <a:schemeClr val="tx1"/>
          </a:solidFill>
          <a:latin typeface="+mn-lt"/>
          <a:ea typeface="+mn-ea"/>
          <a:cs typeface="+mn-cs"/>
        </a:defRPr>
      </a:lvl8pPr>
      <a:lvl9pPr marL="4031939" algn="l" defTabSz="1007984"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C7E6A11-0A4F-4076-AA03-C561711B95D6}"/>
              </a:ext>
            </a:extLst>
          </p:cNvPr>
          <p:cNvSpPr>
            <a:spLocks noGrp="1"/>
          </p:cNvSpPr>
          <p:nvPr userDrawn="1">
            <p:ph type="title"/>
          </p:nvPr>
        </p:nvSpPr>
        <p:spPr>
          <a:xfrm>
            <a:off x="950193" y="463801"/>
            <a:ext cx="9666000" cy="360000"/>
          </a:xfrm>
          <a:prstGeom prst="rect">
            <a:avLst/>
          </a:prstGeom>
        </p:spPr>
        <p:txBody>
          <a:bodyPr vert="horz" lIns="0" tIns="0" rIns="0" bIns="0" rtlCol="0" anchor="t" anchorCtr="0">
            <a:noAutofit/>
          </a:bodyPr>
          <a:lstStyle/>
          <a:p>
            <a:r>
              <a:rPr lang="de-DE"/>
              <a:t>Headline</a:t>
            </a:r>
          </a:p>
        </p:txBody>
      </p:sp>
      <p:sp>
        <p:nvSpPr>
          <p:cNvPr id="3" name="Textplatzhalter 2">
            <a:extLst>
              <a:ext uri="{FF2B5EF4-FFF2-40B4-BE49-F238E27FC236}">
                <a16:creationId xmlns:a16="http://schemas.microsoft.com/office/drawing/2014/main" id="{2E39E6A6-3C7A-4ADC-9672-CB8A7307BF3A}"/>
              </a:ext>
            </a:extLst>
          </p:cNvPr>
          <p:cNvSpPr>
            <a:spLocks noGrp="1"/>
          </p:cNvSpPr>
          <p:nvPr userDrawn="1">
            <p:ph type="body" idx="1"/>
          </p:nvPr>
        </p:nvSpPr>
        <p:spPr>
          <a:xfrm>
            <a:off x="950193" y="1357318"/>
            <a:ext cx="11536248" cy="5446711"/>
          </a:xfrm>
          <a:prstGeom prst="rect">
            <a:avLst/>
          </a:prstGeom>
        </p:spPr>
        <p:txBody>
          <a:bodyPr vert="horz" lIns="0" tIns="0" rIns="0" bIns="0" rtlCol="0" anchor="t" anchorCtr="0">
            <a:noAutofit/>
          </a:body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6" name="Foliennummernplatzhalter 5">
            <a:extLst>
              <a:ext uri="{FF2B5EF4-FFF2-40B4-BE49-F238E27FC236}">
                <a16:creationId xmlns:a16="http://schemas.microsoft.com/office/drawing/2014/main" id="{AE9BC76C-A2CA-42B9-A3BB-5F18661A67B4}"/>
              </a:ext>
            </a:extLst>
          </p:cNvPr>
          <p:cNvSpPr>
            <a:spLocks noGrp="1"/>
          </p:cNvSpPr>
          <p:nvPr userDrawn="1">
            <p:ph type="sldNum" sz="quarter" idx="4"/>
          </p:nvPr>
        </p:nvSpPr>
        <p:spPr>
          <a:xfrm>
            <a:off x="11808938" y="7167451"/>
            <a:ext cx="677504" cy="180000"/>
          </a:xfrm>
          <a:prstGeom prst="rect">
            <a:avLst/>
          </a:prstGeom>
        </p:spPr>
        <p:txBody>
          <a:bodyPr vert="horz" lIns="0" tIns="0" rIns="0" bIns="0" rtlCol="0" anchor="t" anchorCtr="0">
            <a:noAutofit/>
          </a:bodyPr>
          <a:lstStyle>
            <a:lvl1pPr marL="0" algn="r">
              <a:defRPr sz="1000">
                <a:solidFill>
                  <a:schemeClr val="bg1">
                    <a:lumMod val="50000"/>
                  </a:schemeClr>
                </a:solidFill>
              </a:defRPr>
            </a:lvl1pPr>
            <a:lvl2pPr marL="0" algn="l">
              <a:defRPr/>
            </a:lvl2pPr>
            <a:lvl3pPr marL="0" algn="l">
              <a:defRPr/>
            </a:lvl3pPr>
            <a:lvl4pPr marL="0" algn="l">
              <a:defRPr/>
            </a:lvl4pPr>
            <a:lvl5pPr marL="0" algn="l">
              <a:defRPr/>
            </a:lvl5pPr>
            <a:lvl6pPr marL="0" algn="l">
              <a:defRPr/>
            </a:lvl6pPr>
            <a:lvl7pPr marL="0" algn="l">
              <a:defRPr/>
            </a:lvl7pPr>
            <a:lvl8pPr marL="0" algn="l">
              <a:defRPr/>
            </a:lvl8pPr>
            <a:lvl9pPr marL="0" algn="l">
              <a:defRPr/>
            </a:lvl9pPr>
          </a:lstStyle>
          <a:p>
            <a:fld id="{08185019-9DEF-49E5-96F2-F7320FC9B174}" type="slidenum">
              <a:rPr lang="de-DE" smtClean="0"/>
              <a:pPr/>
              <a:t>‹Nr.›</a:t>
            </a:fld>
            <a:endParaRPr lang="de-DE"/>
          </a:p>
        </p:txBody>
      </p:sp>
      <p:cxnSp>
        <p:nvCxnSpPr>
          <p:cNvPr id="10" name="Linie">
            <a:extLst>
              <a:ext uri="{FF2B5EF4-FFF2-40B4-BE49-F238E27FC236}">
                <a16:creationId xmlns:a16="http://schemas.microsoft.com/office/drawing/2014/main" id="{0E6868D9-A75C-49F2-9127-41F9A004D1CD}"/>
              </a:ext>
            </a:extLst>
          </p:cNvPr>
          <p:cNvCxnSpPr/>
          <p:nvPr userDrawn="1"/>
        </p:nvCxnSpPr>
        <p:spPr>
          <a:xfrm>
            <a:off x="950191" y="860400"/>
            <a:ext cx="9666000"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Fußzeilenplatzhalter 3">
            <a:extLst>
              <a:ext uri="{FF2B5EF4-FFF2-40B4-BE49-F238E27FC236}">
                <a16:creationId xmlns:a16="http://schemas.microsoft.com/office/drawing/2014/main" id="{21A2D3ED-BE73-4A9A-96D4-B38E2735DFF2}"/>
              </a:ext>
            </a:extLst>
          </p:cNvPr>
          <p:cNvSpPr>
            <a:spLocks noGrp="1"/>
          </p:cNvSpPr>
          <p:nvPr userDrawn="1">
            <p:ph type="ftr" sz="quarter" idx="3"/>
          </p:nvPr>
        </p:nvSpPr>
        <p:spPr>
          <a:xfrm>
            <a:off x="945760" y="7167451"/>
            <a:ext cx="9049443" cy="180000"/>
          </a:xfrm>
          <a:prstGeom prst="rect">
            <a:avLst/>
          </a:prstGeom>
        </p:spPr>
        <p:txBody>
          <a:bodyPr vert="horz" lIns="0" tIns="0" rIns="0" bIns="0" rtlCol="0" anchor="t" anchorCtr="0"/>
          <a:lstStyle>
            <a:lvl1pPr marL="0" algn="l">
              <a:defRPr sz="1000">
                <a:solidFill>
                  <a:schemeClr val="bg1">
                    <a:lumMod val="50000"/>
                  </a:schemeClr>
                </a:solidFill>
              </a:defRPr>
            </a:lvl1pPr>
            <a:lvl2pPr marL="0">
              <a:defRPr sz="1000"/>
            </a:lvl2pPr>
            <a:lvl3pPr marL="0">
              <a:defRPr sz="1000"/>
            </a:lvl3pPr>
            <a:lvl4pPr marL="0">
              <a:defRPr sz="1000"/>
            </a:lvl4pPr>
            <a:lvl5pPr marL="0">
              <a:defRPr sz="1000"/>
            </a:lvl5pPr>
            <a:lvl6pPr marL="0">
              <a:defRPr sz="1000"/>
            </a:lvl6pPr>
            <a:lvl7pPr marL="0">
              <a:defRPr sz="1000"/>
            </a:lvl7pPr>
            <a:lvl8pPr marL="0">
              <a:defRPr sz="1000"/>
            </a:lvl8pPr>
            <a:lvl9pPr marL="0">
              <a:defRPr sz="1000"/>
            </a:lvl9pPr>
          </a:lstStyle>
          <a:p>
            <a:r>
              <a:rPr lang="de-DE"/>
              <a:t>Quelle/Fußnote/“Kleingedrucktes“</a:t>
            </a:r>
          </a:p>
        </p:txBody>
      </p:sp>
      <p:pic>
        <p:nvPicPr>
          <p:cNvPr id="9" name="Logo">
            <a:extLst>
              <a:ext uri="{FF2B5EF4-FFF2-40B4-BE49-F238E27FC236}">
                <a16:creationId xmlns:a16="http://schemas.microsoft.com/office/drawing/2014/main" id="{6C484C08-580C-4B19-8EAC-85058C0E279F}"/>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1228231" y="436712"/>
            <a:ext cx="1260000" cy="427636"/>
          </a:xfrm>
          <a:prstGeom prst="rect">
            <a:avLst/>
          </a:prstGeom>
        </p:spPr>
      </p:pic>
    </p:spTree>
    <p:extLst>
      <p:ext uri="{BB962C8B-B14F-4D97-AF65-F5344CB8AC3E}">
        <p14:creationId xmlns:p14="http://schemas.microsoft.com/office/powerpoint/2010/main" val="3599418198"/>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Lst>
  <p:hf hdr="0" ftr="0" dt="0"/>
  <p:txStyles>
    <p:titleStyle>
      <a:lvl1pPr algn="l" defTabSz="1007984" rtl="0" eaLnBrk="1" latinLnBrk="0" hangingPunct="1">
        <a:lnSpc>
          <a:spcPct val="100000"/>
        </a:lnSpc>
        <a:spcBef>
          <a:spcPct val="0"/>
        </a:spcBef>
        <a:buNone/>
        <a:defRPr sz="1800" b="1" kern="1200">
          <a:solidFill>
            <a:schemeClr val="accent1"/>
          </a:solidFill>
          <a:latin typeface="+mj-lt"/>
          <a:ea typeface="+mj-ea"/>
          <a:cs typeface="+mj-cs"/>
        </a:defRPr>
      </a:lvl1pPr>
    </p:titleStyle>
    <p:bodyStyle>
      <a:lvl1pPr marL="0" indent="0" algn="l" defTabSz="1007984" rtl="0" eaLnBrk="1" latinLnBrk="0" hangingPunct="1">
        <a:lnSpc>
          <a:spcPct val="112000"/>
        </a:lnSpc>
        <a:spcBef>
          <a:spcPts val="0"/>
        </a:spcBef>
        <a:spcAft>
          <a:spcPts val="1417"/>
        </a:spcAft>
        <a:buFont typeface="Arial" panose="020B0604020202020204" pitchFamily="34" charset="0"/>
        <a:buNone/>
        <a:defRPr sz="1600" kern="1200">
          <a:solidFill>
            <a:schemeClr val="tx1"/>
          </a:solidFill>
          <a:latin typeface="+mn-lt"/>
          <a:ea typeface="+mn-ea"/>
          <a:cs typeface="+mn-cs"/>
        </a:defRPr>
      </a:lvl1pPr>
      <a:lvl2pPr marL="0" indent="0" algn="l" defTabSz="1007984" rtl="0" eaLnBrk="1" latinLnBrk="0" hangingPunct="1">
        <a:lnSpc>
          <a:spcPct val="100000"/>
        </a:lnSpc>
        <a:spcBef>
          <a:spcPts val="0"/>
        </a:spcBef>
        <a:buFont typeface="Arial" panose="020B0604020202020204" pitchFamily="34" charset="0"/>
        <a:buNone/>
        <a:defRPr sz="1600" b="1" kern="1200">
          <a:solidFill>
            <a:schemeClr val="accent1"/>
          </a:solidFill>
          <a:latin typeface="+mn-lt"/>
          <a:ea typeface="+mn-ea"/>
          <a:cs typeface="+mn-cs"/>
        </a:defRPr>
      </a:lvl2pPr>
      <a:lvl3pPr marL="179996" indent="-179996" algn="l" defTabSz="1007984" rtl="0" eaLnBrk="1" latinLnBrk="0" hangingPunct="1">
        <a:lnSpc>
          <a:spcPct val="112000"/>
        </a:lnSpc>
        <a:spcBef>
          <a:spcPts val="709"/>
        </a:spcBef>
        <a:buClr>
          <a:schemeClr val="accent1"/>
        </a:buClr>
        <a:buFont typeface="Wingdings" panose="05000000000000000000" pitchFamily="2" charset="2"/>
        <a:buChar char="§"/>
        <a:defRPr sz="1600" kern="1200">
          <a:solidFill>
            <a:schemeClr val="tx1"/>
          </a:solidFill>
          <a:latin typeface="+mn-lt"/>
          <a:ea typeface="+mn-ea"/>
          <a:cs typeface="+mn-cs"/>
        </a:defRPr>
      </a:lvl3pPr>
      <a:lvl4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4pPr>
      <a:lvl5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5pPr>
      <a:lvl6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6pPr>
      <a:lvl7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7pPr>
      <a:lvl8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8pPr>
      <a:lvl9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9pPr>
    </p:bodyStyle>
    <p:otherStyle>
      <a:defPPr>
        <a:defRPr lang="de-DE"/>
      </a:defPPr>
      <a:lvl1pPr marL="0" algn="l" defTabSz="1007984" rtl="0" eaLnBrk="1" latinLnBrk="0" hangingPunct="1">
        <a:defRPr sz="1984" kern="1200">
          <a:solidFill>
            <a:schemeClr val="tx1"/>
          </a:solidFill>
          <a:latin typeface="+mn-lt"/>
          <a:ea typeface="+mn-ea"/>
          <a:cs typeface="+mn-cs"/>
        </a:defRPr>
      </a:lvl1pPr>
      <a:lvl2pPr marL="503992" algn="l" defTabSz="1007984" rtl="0" eaLnBrk="1" latinLnBrk="0" hangingPunct="1">
        <a:defRPr sz="1984" kern="1200">
          <a:solidFill>
            <a:schemeClr val="tx1"/>
          </a:solidFill>
          <a:latin typeface="+mn-lt"/>
          <a:ea typeface="+mn-ea"/>
          <a:cs typeface="+mn-cs"/>
        </a:defRPr>
      </a:lvl2pPr>
      <a:lvl3pPr marL="1007984" algn="l" defTabSz="1007984" rtl="0" eaLnBrk="1" latinLnBrk="0" hangingPunct="1">
        <a:defRPr sz="1984" kern="1200">
          <a:solidFill>
            <a:schemeClr val="tx1"/>
          </a:solidFill>
          <a:latin typeface="+mn-lt"/>
          <a:ea typeface="+mn-ea"/>
          <a:cs typeface="+mn-cs"/>
        </a:defRPr>
      </a:lvl3pPr>
      <a:lvl4pPr marL="1511977" algn="l" defTabSz="1007984" rtl="0" eaLnBrk="1" latinLnBrk="0" hangingPunct="1">
        <a:defRPr sz="1984" kern="1200">
          <a:solidFill>
            <a:schemeClr val="tx1"/>
          </a:solidFill>
          <a:latin typeface="+mn-lt"/>
          <a:ea typeface="+mn-ea"/>
          <a:cs typeface="+mn-cs"/>
        </a:defRPr>
      </a:lvl4pPr>
      <a:lvl5pPr marL="2015970" algn="l" defTabSz="1007984" rtl="0" eaLnBrk="1" latinLnBrk="0" hangingPunct="1">
        <a:defRPr sz="1984" kern="1200">
          <a:solidFill>
            <a:schemeClr val="tx1"/>
          </a:solidFill>
          <a:latin typeface="+mn-lt"/>
          <a:ea typeface="+mn-ea"/>
          <a:cs typeface="+mn-cs"/>
        </a:defRPr>
      </a:lvl5pPr>
      <a:lvl6pPr marL="2519963" algn="l" defTabSz="1007984" rtl="0" eaLnBrk="1" latinLnBrk="0" hangingPunct="1">
        <a:defRPr sz="1984" kern="1200">
          <a:solidFill>
            <a:schemeClr val="tx1"/>
          </a:solidFill>
          <a:latin typeface="+mn-lt"/>
          <a:ea typeface="+mn-ea"/>
          <a:cs typeface="+mn-cs"/>
        </a:defRPr>
      </a:lvl6pPr>
      <a:lvl7pPr marL="3023955" algn="l" defTabSz="1007984" rtl="0" eaLnBrk="1" latinLnBrk="0" hangingPunct="1">
        <a:defRPr sz="1984" kern="1200">
          <a:solidFill>
            <a:schemeClr val="tx1"/>
          </a:solidFill>
          <a:latin typeface="+mn-lt"/>
          <a:ea typeface="+mn-ea"/>
          <a:cs typeface="+mn-cs"/>
        </a:defRPr>
      </a:lvl7pPr>
      <a:lvl8pPr marL="3527947" algn="l" defTabSz="1007984" rtl="0" eaLnBrk="1" latinLnBrk="0" hangingPunct="1">
        <a:defRPr sz="1984" kern="1200">
          <a:solidFill>
            <a:schemeClr val="tx1"/>
          </a:solidFill>
          <a:latin typeface="+mn-lt"/>
          <a:ea typeface="+mn-ea"/>
          <a:cs typeface="+mn-cs"/>
        </a:defRPr>
      </a:lvl8pPr>
      <a:lvl9pPr marL="4031939" algn="l" defTabSz="1007984"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C7E6A11-0A4F-4076-AA03-C561711B95D6}"/>
              </a:ext>
            </a:extLst>
          </p:cNvPr>
          <p:cNvSpPr>
            <a:spLocks noGrp="1"/>
          </p:cNvSpPr>
          <p:nvPr userDrawn="1">
            <p:ph type="title"/>
          </p:nvPr>
        </p:nvSpPr>
        <p:spPr>
          <a:xfrm>
            <a:off x="950193" y="463801"/>
            <a:ext cx="10746000" cy="360000"/>
          </a:xfrm>
          <a:prstGeom prst="rect">
            <a:avLst/>
          </a:prstGeom>
        </p:spPr>
        <p:txBody>
          <a:bodyPr vert="horz" lIns="0" tIns="0" rIns="0" bIns="0" rtlCol="0" anchor="t" anchorCtr="0">
            <a:noAutofit/>
          </a:bodyPr>
          <a:lstStyle/>
          <a:p>
            <a:r>
              <a:rPr lang="de-DE"/>
              <a:t>Headline</a:t>
            </a:r>
          </a:p>
        </p:txBody>
      </p:sp>
      <p:sp>
        <p:nvSpPr>
          <p:cNvPr id="3" name="Textplatzhalter 2">
            <a:extLst>
              <a:ext uri="{FF2B5EF4-FFF2-40B4-BE49-F238E27FC236}">
                <a16:creationId xmlns:a16="http://schemas.microsoft.com/office/drawing/2014/main" id="{2E39E6A6-3C7A-4ADC-9672-CB8A7307BF3A}"/>
              </a:ext>
            </a:extLst>
          </p:cNvPr>
          <p:cNvSpPr>
            <a:spLocks noGrp="1"/>
          </p:cNvSpPr>
          <p:nvPr userDrawn="1">
            <p:ph type="body" idx="1"/>
          </p:nvPr>
        </p:nvSpPr>
        <p:spPr>
          <a:xfrm>
            <a:off x="950193" y="1357318"/>
            <a:ext cx="11536248" cy="5446711"/>
          </a:xfrm>
          <a:prstGeom prst="rect">
            <a:avLst/>
          </a:prstGeom>
        </p:spPr>
        <p:txBody>
          <a:bodyPr vert="horz" lIns="0" tIns="0" rIns="0" bIns="0" rtlCol="0" anchor="t" anchorCtr="0">
            <a:noAutofit/>
          </a:bodyPr>
          <a:lstStyle/>
          <a:p>
            <a:pPr lvl="0"/>
            <a:r>
              <a:rPr lang="de-DE"/>
              <a:t>Fließtext auf erste Ebene &gt;&gt; für Zwischenüberschrift und Aufzählung &gt;&gt; Menü &gt; Start &gt; Absatz &gt; Listenebene erhöhen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6" name="Foliennummernplatzhalter 5">
            <a:extLst>
              <a:ext uri="{FF2B5EF4-FFF2-40B4-BE49-F238E27FC236}">
                <a16:creationId xmlns:a16="http://schemas.microsoft.com/office/drawing/2014/main" id="{AE9BC76C-A2CA-42B9-A3BB-5F18661A67B4}"/>
              </a:ext>
            </a:extLst>
          </p:cNvPr>
          <p:cNvSpPr>
            <a:spLocks noGrp="1"/>
          </p:cNvSpPr>
          <p:nvPr userDrawn="1">
            <p:ph type="sldNum" sz="quarter" idx="4"/>
          </p:nvPr>
        </p:nvSpPr>
        <p:spPr>
          <a:xfrm>
            <a:off x="11808938" y="7167451"/>
            <a:ext cx="677504" cy="180000"/>
          </a:xfrm>
          <a:prstGeom prst="rect">
            <a:avLst/>
          </a:prstGeom>
        </p:spPr>
        <p:txBody>
          <a:bodyPr vert="horz" lIns="0" tIns="0" rIns="0" bIns="0" rtlCol="0" anchor="t" anchorCtr="0">
            <a:noAutofit/>
          </a:bodyPr>
          <a:lstStyle>
            <a:lvl1pPr marL="0" algn="r">
              <a:defRPr sz="1000">
                <a:solidFill>
                  <a:schemeClr val="bg1">
                    <a:lumMod val="50000"/>
                  </a:schemeClr>
                </a:solidFill>
              </a:defRPr>
            </a:lvl1pPr>
            <a:lvl2pPr marL="0" algn="l">
              <a:defRPr/>
            </a:lvl2pPr>
            <a:lvl3pPr marL="0" algn="l">
              <a:defRPr/>
            </a:lvl3pPr>
            <a:lvl4pPr marL="0" algn="l">
              <a:defRPr/>
            </a:lvl4pPr>
            <a:lvl5pPr marL="0" algn="l">
              <a:defRPr/>
            </a:lvl5pPr>
            <a:lvl6pPr marL="0" algn="l">
              <a:defRPr/>
            </a:lvl6pPr>
            <a:lvl7pPr marL="0" algn="l">
              <a:defRPr/>
            </a:lvl7pPr>
            <a:lvl8pPr marL="0" algn="l">
              <a:defRPr/>
            </a:lvl8pPr>
            <a:lvl9pPr marL="0" algn="l">
              <a:defRPr/>
            </a:lvl9pPr>
          </a:lstStyle>
          <a:p>
            <a:fld id="{08185019-9DEF-49E5-96F2-F7320FC9B174}" type="slidenum">
              <a:rPr lang="de-DE" smtClean="0"/>
              <a:pPr/>
              <a:t>‹Nr.›</a:t>
            </a:fld>
            <a:endParaRPr lang="de-DE"/>
          </a:p>
        </p:txBody>
      </p:sp>
      <p:cxnSp>
        <p:nvCxnSpPr>
          <p:cNvPr id="10" name="Linie">
            <a:extLst>
              <a:ext uri="{FF2B5EF4-FFF2-40B4-BE49-F238E27FC236}">
                <a16:creationId xmlns:a16="http://schemas.microsoft.com/office/drawing/2014/main" id="{0E6868D9-A75C-49F2-9127-41F9A004D1CD}"/>
              </a:ext>
            </a:extLst>
          </p:cNvPr>
          <p:cNvCxnSpPr/>
          <p:nvPr userDrawn="1"/>
        </p:nvCxnSpPr>
        <p:spPr>
          <a:xfrm>
            <a:off x="950191" y="860400"/>
            <a:ext cx="10746000"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Fußzeilenplatzhalter 3">
            <a:extLst>
              <a:ext uri="{FF2B5EF4-FFF2-40B4-BE49-F238E27FC236}">
                <a16:creationId xmlns:a16="http://schemas.microsoft.com/office/drawing/2014/main" id="{21A2D3ED-BE73-4A9A-96D4-B38E2735DFF2}"/>
              </a:ext>
            </a:extLst>
          </p:cNvPr>
          <p:cNvSpPr>
            <a:spLocks noGrp="1"/>
          </p:cNvSpPr>
          <p:nvPr userDrawn="1">
            <p:ph type="ftr" sz="quarter" idx="3"/>
          </p:nvPr>
        </p:nvSpPr>
        <p:spPr>
          <a:xfrm>
            <a:off x="945760" y="7167451"/>
            <a:ext cx="9049443" cy="180000"/>
          </a:xfrm>
          <a:prstGeom prst="rect">
            <a:avLst/>
          </a:prstGeom>
        </p:spPr>
        <p:txBody>
          <a:bodyPr vert="horz" lIns="0" tIns="0" rIns="0" bIns="0" rtlCol="0" anchor="t" anchorCtr="0"/>
          <a:lstStyle>
            <a:lvl1pPr marL="0" algn="l">
              <a:defRPr sz="1000">
                <a:solidFill>
                  <a:schemeClr val="bg1">
                    <a:lumMod val="50000"/>
                  </a:schemeClr>
                </a:solidFill>
              </a:defRPr>
            </a:lvl1pPr>
            <a:lvl2pPr marL="0">
              <a:defRPr sz="1000"/>
            </a:lvl2pPr>
            <a:lvl3pPr marL="0">
              <a:defRPr sz="1000"/>
            </a:lvl3pPr>
            <a:lvl4pPr marL="0">
              <a:defRPr sz="1000"/>
            </a:lvl4pPr>
            <a:lvl5pPr marL="0">
              <a:defRPr sz="1000"/>
            </a:lvl5pPr>
            <a:lvl6pPr marL="0">
              <a:defRPr sz="1000"/>
            </a:lvl6pPr>
            <a:lvl7pPr marL="0">
              <a:defRPr sz="1000"/>
            </a:lvl7pPr>
            <a:lvl8pPr marL="0">
              <a:defRPr sz="1000"/>
            </a:lvl8pPr>
            <a:lvl9pPr marL="0">
              <a:defRPr sz="1000"/>
            </a:lvl9pPr>
          </a:lstStyle>
          <a:p>
            <a:r>
              <a:rPr lang="de-DE"/>
              <a:t>Quelle/Fußnote/“Kleingedrucktes“</a:t>
            </a:r>
          </a:p>
        </p:txBody>
      </p:sp>
      <p:pic>
        <p:nvPicPr>
          <p:cNvPr id="9" name="Logo">
            <a:extLst>
              <a:ext uri="{FF2B5EF4-FFF2-40B4-BE49-F238E27FC236}">
                <a16:creationId xmlns:a16="http://schemas.microsoft.com/office/drawing/2014/main" id="{5BD39B8F-B277-416F-B4FE-1AB983F0590F}"/>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1768231" y="303583"/>
            <a:ext cx="720000" cy="560765"/>
          </a:xfrm>
          <a:prstGeom prst="rect">
            <a:avLst/>
          </a:prstGeom>
        </p:spPr>
      </p:pic>
    </p:spTree>
    <p:extLst>
      <p:ext uri="{BB962C8B-B14F-4D97-AF65-F5344CB8AC3E}">
        <p14:creationId xmlns:p14="http://schemas.microsoft.com/office/powerpoint/2010/main" val="263178103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hf hdr="0" ftr="0" dt="0"/>
  <p:txStyles>
    <p:titleStyle>
      <a:lvl1pPr algn="l" defTabSz="1007984" rtl="0" eaLnBrk="1" latinLnBrk="0" hangingPunct="1">
        <a:lnSpc>
          <a:spcPct val="100000"/>
        </a:lnSpc>
        <a:spcBef>
          <a:spcPct val="0"/>
        </a:spcBef>
        <a:buNone/>
        <a:defRPr sz="1800" b="1" kern="1200">
          <a:solidFill>
            <a:schemeClr val="accent1"/>
          </a:solidFill>
          <a:latin typeface="+mj-lt"/>
          <a:ea typeface="+mj-ea"/>
          <a:cs typeface="+mj-cs"/>
        </a:defRPr>
      </a:lvl1pPr>
    </p:titleStyle>
    <p:bodyStyle>
      <a:lvl1pPr marL="0" indent="0" algn="l" defTabSz="1007984" rtl="0" eaLnBrk="1" latinLnBrk="0" hangingPunct="1">
        <a:lnSpc>
          <a:spcPct val="112000"/>
        </a:lnSpc>
        <a:spcBef>
          <a:spcPts val="0"/>
        </a:spcBef>
        <a:spcAft>
          <a:spcPts val="1417"/>
        </a:spcAft>
        <a:buFont typeface="Arial" panose="020B0604020202020204" pitchFamily="34" charset="0"/>
        <a:buNone/>
        <a:defRPr sz="1600" kern="1200">
          <a:solidFill>
            <a:schemeClr val="tx1"/>
          </a:solidFill>
          <a:latin typeface="+mn-lt"/>
          <a:ea typeface="+mn-ea"/>
          <a:cs typeface="+mn-cs"/>
        </a:defRPr>
      </a:lvl1pPr>
      <a:lvl2pPr marL="0" indent="0" algn="l" defTabSz="1007984" rtl="0" eaLnBrk="1" latinLnBrk="0" hangingPunct="1">
        <a:lnSpc>
          <a:spcPct val="100000"/>
        </a:lnSpc>
        <a:spcBef>
          <a:spcPts val="0"/>
        </a:spcBef>
        <a:buFont typeface="Arial" panose="020B0604020202020204" pitchFamily="34" charset="0"/>
        <a:buNone/>
        <a:defRPr sz="1600" b="1" kern="1200">
          <a:solidFill>
            <a:schemeClr val="accent1"/>
          </a:solidFill>
          <a:latin typeface="+mn-lt"/>
          <a:ea typeface="+mn-ea"/>
          <a:cs typeface="+mn-cs"/>
        </a:defRPr>
      </a:lvl2pPr>
      <a:lvl3pPr marL="179996" indent="-179996" algn="l" defTabSz="1007984" rtl="0" eaLnBrk="1" latinLnBrk="0" hangingPunct="1">
        <a:lnSpc>
          <a:spcPct val="112000"/>
        </a:lnSpc>
        <a:spcBef>
          <a:spcPts val="709"/>
        </a:spcBef>
        <a:buClr>
          <a:schemeClr val="accent1"/>
        </a:buClr>
        <a:buFont typeface="Wingdings" panose="05000000000000000000" pitchFamily="2" charset="2"/>
        <a:buChar char="§"/>
        <a:defRPr sz="1600" kern="1200">
          <a:solidFill>
            <a:schemeClr val="tx1"/>
          </a:solidFill>
          <a:latin typeface="+mn-lt"/>
          <a:ea typeface="+mn-ea"/>
          <a:cs typeface="+mn-cs"/>
        </a:defRPr>
      </a:lvl3pPr>
      <a:lvl4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4pPr>
      <a:lvl5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5pPr>
      <a:lvl6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6pPr>
      <a:lvl7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7pPr>
      <a:lvl8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8pPr>
      <a:lvl9pPr marL="359992" indent="-179996" algn="l" defTabSz="1007984" rtl="0" eaLnBrk="1" latinLnBrk="0" hangingPunct="1">
        <a:lnSpc>
          <a:spcPct val="112000"/>
        </a:lnSpc>
        <a:spcBef>
          <a:spcPts val="300"/>
        </a:spcBef>
        <a:buClr>
          <a:schemeClr val="bg1">
            <a:lumMod val="50000"/>
          </a:schemeClr>
        </a:buClr>
        <a:buFont typeface="Wingdings" panose="05000000000000000000" pitchFamily="2" charset="2"/>
        <a:buChar char="§"/>
        <a:defRPr sz="1600" kern="1200">
          <a:solidFill>
            <a:schemeClr val="bg1">
              <a:lumMod val="50000"/>
            </a:schemeClr>
          </a:solidFill>
          <a:latin typeface="+mn-lt"/>
          <a:ea typeface="+mn-ea"/>
          <a:cs typeface="+mn-cs"/>
        </a:defRPr>
      </a:lvl9pPr>
    </p:bodyStyle>
    <p:otherStyle>
      <a:defPPr>
        <a:defRPr lang="de-DE"/>
      </a:defPPr>
      <a:lvl1pPr marL="0" algn="l" defTabSz="1007984" rtl="0" eaLnBrk="1" latinLnBrk="0" hangingPunct="1">
        <a:defRPr sz="1984" kern="1200">
          <a:solidFill>
            <a:schemeClr val="tx1"/>
          </a:solidFill>
          <a:latin typeface="+mn-lt"/>
          <a:ea typeface="+mn-ea"/>
          <a:cs typeface="+mn-cs"/>
        </a:defRPr>
      </a:lvl1pPr>
      <a:lvl2pPr marL="503992" algn="l" defTabSz="1007984" rtl="0" eaLnBrk="1" latinLnBrk="0" hangingPunct="1">
        <a:defRPr sz="1984" kern="1200">
          <a:solidFill>
            <a:schemeClr val="tx1"/>
          </a:solidFill>
          <a:latin typeface="+mn-lt"/>
          <a:ea typeface="+mn-ea"/>
          <a:cs typeface="+mn-cs"/>
        </a:defRPr>
      </a:lvl2pPr>
      <a:lvl3pPr marL="1007984" algn="l" defTabSz="1007984" rtl="0" eaLnBrk="1" latinLnBrk="0" hangingPunct="1">
        <a:defRPr sz="1984" kern="1200">
          <a:solidFill>
            <a:schemeClr val="tx1"/>
          </a:solidFill>
          <a:latin typeface="+mn-lt"/>
          <a:ea typeface="+mn-ea"/>
          <a:cs typeface="+mn-cs"/>
        </a:defRPr>
      </a:lvl3pPr>
      <a:lvl4pPr marL="1511977" algn="l" defTabSz="1007984" rtl="0" eaLnBrk="1" latinLnBrk="0" hangingPunct="1">
        <a:defRPr sz="1984" kern="1200">
          <a:solidFill>
            <a:schemeClr val="tx1"/>
          </a:solidFill>
          <a:latin typeface="+mn-lt"/>
          <a:ea typeface="+mn-ea"/>
          <a:cs typeface="+mn-cs"/>
        </a:defRPr>
      </a:lvl4pPr>
      <a:lvl5pPr marL="2015970" algn="l" defTabSz="1007984" rtl="0" eaLnBrk="1" latinLnBrk="0" hangingPunct="1">
        <a:defRPr sz="1984" kern="1200">
          <a:solidFill>
            <a:schemeClr val="tx1"/>
          </a:solidFill>
          <a:latin typeface="+mn-lt"/>
          <a:ea typeface="+mn-ea"/>
          <a:cs typeface="+mn-cs"/>
        </a:defRPr>
      </a:lvl5pPr>
      <a:lvl6pPr marL="2519963" algn="l" defTabSz="1007984" rtl="0" eaLnBrk="1" latinLnBrk="0" hangingPunct="1">
        <a:defRPr sz="1984" kern="1200">
          <a:solidFill>
            <a:schemeClr val="tx1"/>
          </a:solidFill>
          <a:latin typeface="+mn-lt"/>
          <a:ea typeface="+mn-ea"/>
          <a:cs typeface="+mn-cs"/>
        </a:defRPr>
      </a:lvl6pPr>
      <a:lvl7pPr marL="3023955" algn="l" defTabSz="1007984" rtl="0" eaLnBrk="1" latinLnBrk="0" hangingPunct="1">
        <a:defRPr sz="1984" kern="1200">
          <a:solidFill>
            <a:schemeClr val="tx1"/>
          </a:solidFill>
          <a:latin typeface="+mn-lt"/>
          <a:ea typeface="+mn-ea"/>
          <a:cs typeface="+mn-cs"/>
        </a:defRPr>
      </a:lvl7pPr>
      <a:lvl8pPr marL="3527947" algn="l" defTabSz="1007984" rtl="0" eaLnBrk="1" latinLnBrk="0" hangingPunct="1">
        <a:defRPr sz="1984" kern="1200">
          <a:solidFill>
            <a:schemeClr val="tx1"/>
          </a:solidFill>
          <a:latin typeface="+mn-lt"/>
          <a:ea typeface="+mn-ea"/>
          <a:cs typeface="+mn-cs"/>
        </a:defRPr>
      </a:lvl8pPr>
      <a:lvl9pPr marL="4031939" algn="l" defTabSz="1007984"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hyperlink" Target="https://www.immac.de/bad-rothenfelde/"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mailto:vertrieb@immac.de" TargetMode="External"/><Relationship Id="rId2" Type="http://schemas.openxmlformats.org/officeDocument/2006/relationships/hyperlink" Target="tel:+49%2040.34%2099%2040-444" TargetMode="External"/><Relationship Id="rId1" Type="http://schemas.openxmlformats.org/officeDocument/2006/relationships/slideLayout" Target="../slideLayouts/slideLayout1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s://www.immac.de/bad-rothenfelde/" TargetMode="External"/><Relationship Id="rId1" Type="http://schemas.openxmlformats.org/officeDocument/2006/relationships/slideLayout" Target="../slideLayouts/slideLayout5.xml"/><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image" Target="../media/image20.jpg"/><Relationship Id="rId1" Type="http://schemas.openxmlformats.org/officeDocument/2006/relationships/slideLayout" Target="../slideLayouts/slideLayout5.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0.jpg"/><Relationship Id="rId2" Type="http://schemas.openxmlformats.org/officeDocument/2006/relationships/image" Target="../media/image26.jpg"/><Relationship Id="rId1" Type="http://schemas.openxmlformats.org/officeDocument/2006/relationships/slideLayout" Target="../slideLayouts/slideLayout5.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5ABD6-823D-C36D-8FCF-C6D5B8A26550}"/>
            </a:ext>
          </a:extLst>
        </p:cNvPr>
        <p:cNvGrpSpPr/>
        <p:nvPr/>
      </p:nvGrpSpPr>
      <p:grpSpPr>
        <a:xfrm>
          <a:off x="0" y="0"/>
          <a:ext cx="0" cy="0"/>
          <a:chOff x="0" y="0"/>
          <a:chExt cx="0" cy="0"/>
        </a:xfrm>
      </p:grpSpPr>
      <p:sp>
        <p:nvSpPr>
          <p:cNvPr id="2" name="Vertikaler Textplatzhalter 1">
            <a:extLst>
              <a:ext uri="{FF2B5EF4-FFF2-40B4-BE49-F238E27FC236}">
                <a16:creationId xmlns:a16="http://schemas.microsoft.com/office/drawing/2014/main" id="{E530DC09-6C3B-E41C-06A4-764F0C6B664A}"/>
              </a:ext>
            </a:extLst>
          </p:cNvPr>
          <p:cNvSpPr>
            <a:spLocks noGrp="1"/>
          </p:cNvSpPr>
          <p:nvPr>
            <p:ph type="body" orient="vert" idx="13"/>
          </p:nvPr>
        </p:nvSpPr>
        <p:spPr>
          <a:xfrm>
            <a:off x="949748" y="127591"/>
            <a:ext cx="10108111" cy="1994915"/>
          </a:xfrm>
        </p:spPr>
        <p:txBody>
          <a:bodyPr/>
          <a:lstStyle/>
          <a:p>
            <a:r>
              <a:rPr lang="de-DE" sz="2800" dirty="0"/>
              <a:t>IMMAC </a:t>
            </a:r>
            <a:r>
              <a:rPr lang="de-DE" sz="2800" dirty="0" err="1"/>
              <a:t>group</a:t>
            </a:r>
            <a:r>
              <a:rPr lang="de-DE" sz="2800" dirty="0"/>
              <a:t> </a:t>
            </a:r>
          </a:p>
          <a:p>
            <a:r>
              <a:rPr lang="de-DE" sz="2800" dirty="0"/>
              <a:t>Die Welt der Sachwert-Investments</a:t>
            </a:r>
          </a:p>
          <a:p>
            <a:endParaRPr lang="de-DE" sz="1400" dirty="0"/>
          </a:p>
          <a:p>
            <a:endParaRPr lang="de-DE" sz="1500" dirty="0"/>
          </a:p>
        </p:txBody>
      </p:sp>
      <p:pic>
        <p:nvPicPr>
          <p:cNvPr id="3" name="Imagefilm_gekürzt_Min_0.00-1.05">
            <a:hlinkClick r:id="" action="ppaction://media"/>
            <a:extLst>
              <a:ext uri="{FF2B5EF4-FFF2-40B4-BE49-F238E27FC236}">
                <a16:creationId xmlns:a16="http://schemas.microsoft.com/office/drawing/2014/main" id="{69172CE1-A12A-8D2D-232F-8367ABC49AA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3438188" cy="7558981"/>
          </a:xfrm>
          <a:prstGeom prst="rect">
            <a:avLst/>
          </a:prstGeom>
        </p:spPr>
      </p:pic>
    </p:spTree>
    <p:extLst>
      <p:ext uri="{BB962C8B-B14F-4D97-AF65-F5344CB8AC3E}">
        <p14:creationId xmlns:p14="http://schemas.microsoft.com/office/powerpoint/2010/main" val="236486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E1572AE-428D-BCDB-17F7-13F4F2A89A61}"/>
              </a:ext>
            </a:extLst>
          </p:cNvPr>
          <p:cNvSpPr>
            <a:spLocks noGrp="1"/>
          </p:cNvSpPr>
          <p:nvPr>
            <p:ph type="title"/>
          </p:nvPr>
        </p:nvSpPr>
        <p:spPr/>
        <p:txBody>
          <a:bodyPr/>
          <a:lstStyle/>
          <a:p>
            <a:r>
              <a:rPr lang="de-DE" dirty="0"/>
              <a:t>IMMAC Sozialimmobilien 127. Renditefonds </a:t>
            </a:r>
          </a:p>
        </p:txBody>
      </p:sp>
      <p:sp>
        <p:nvSpPr>
          <p:cNvPr id="13" name="Titel 4">
            <a:extLst>
              <a:ext uri="{FF2B5EF4-FFF2-40B4-BE49-F238E27FC236}">
                <a16:creationId xmlns:a16="http://schemas.microsoft.com/office/drawing/2014/main" id="{7255D8A0-3958-1482-AB4E-51132D3E771F}"/>
              </a:ext>
            </a:extLst>
          </p:cNvPr>
          <p:cNvSpPr txBox="1">
            <a:spLocks/>
          </p:cNvSpPr>
          <p:nvPr/>
        </p:nvSpPr>
        <p:spPr>
          <a:xfrm>
            <a:off x="950192" y="1154558"/>
            <a:ext cx="11458001" cy="1179814"/>
          </a:xfrm>
          <a:prstGeom prst="rect">
            <a:avLst/>
          </a:prstGeom>
        </p:spPr>
        <p:txBody>
          <a:bodyPr vert="horz" lIns="0" tIns="0" rIns="0" bIns="0" rtlCol="0" anchor="t" anchorCtr="0">
            <a:noAutofit/>
          </a:bodyPr>
          <a:lstStyle>
            <a:lvl1pPr algn="l" defTabSz="1007984" rtl="0" eaLnBrk="1" latinLnBrk="0" hangingPunct="1">
              <a:lnSpc>
                <a:spcPct val="100000"/>
              </a:lnSpc>
              <a:spcBef>
                <a:spcPct val="0"/>
              </a:spcBef>
              <a:buNone/>
              <a:defRPr sz="1800" b="1" kern="1200">
                <a:solidFill>
                  <a:schemeClr val="accent1"/>
                </a:solidFill>
                <a:latin typeface="+mj-lt"/>
                <a:ea typeface="+mj-ea"/>
                <a:cs typeface="+mj-cs"/>
              </a:defRPr>
            </a:lvl1pPr>
          </a:lstStyle>
          <a:p>
            <a:pPr marL="0" marR="0" lvl="0" indent="0" algn="l" defTabSz="1007984" rtl="0" eaLnBrk="1" fontAlgn="auto" latinLnBrk="0" hangingPunct="1">
              <a:lnSpc>
                <a:spcPct val="100000"/>
              </a:lnSpc>
              <a:spcBef>
                <a:spcPct val="0"/>
              </a:spcBef>
              <a:spcAft>
                <a:spcPts val="0"/>
              </a:spcAft>
              <a:buClrTx/>
              <a:buSzTx/>
              <a:buFontTx/>
              <a:buNone/>
              <a:tabLst/>
              <a:defRPr/>
            </a:pPr>
            <a:r>
              <a:rPr kumimoji="0" lang="de-DE" sz="1800" b="0" i="0" u="none" strike="noStrike" kern="1200" cap="none" spc="0" normalizeH="0" baseline="0" noProof="0" dirty="0">
                <a:ln>
                  <a:noFill/>
                </a:ln>
                <a:solidFill>
                  <a:srgbClr val="222E76"/>
                </a:solidFill>
                <a:effectLst/>
                <a:uLnTx/>
                <a:uFillTx/>
                <a:latin typeface="Arial"/>
                <a:ea typeface="+mj-ea"/>
                <a:cs typeface="+mj-cs"/>
              </a:rPr>
              <a:t>Betreiberin ist spezialisiert auf gerontopsychiatrische Pflege- und Betreuung (Alzheimer, Demenz, Parkinson sowohl für alte als auch junge Menschen)</a:t>
            </a:r>
          </a:p>
          <a:p>
            <a:pPr marL="0" marR="0" lvl="0" indent="0" algn="l" defTabSz="1007984" rtl="0" eaLnBrk="1" fontAlgn="auto" latinLnBrk="0" hangingPunct="1">
              <a:lnSpc>
                <a:spcPct val="100000"/>
              </a:lnSpc>
              <a:spcBef>
                <a:spcPct val="0"/>
              </a:spcBef>
              <a:spcAft>
                <a:spcPts val="0"/>
              </a:spcAft>
              <a:buClrTx/>
              <a:buSzTx/>
              <a:buFontTx/>
              <a:buNone/>
              <a:tabLst/>
              <a:defRPr/>
            </a:pPr>
            <a:endParaRPr lang="de-DE" b="0" dirty="0">
              <a:solidFill>
                <a:srgbClr val="222E76"/>
              </a:solidFill>
              <a:latin typeface="Arial"/>
            </a:endParaRPr>
          </a:p>
          <a:p>
            <a:pPr marL="0" marR="0" lvl="0" indent="0" algn="l" defTabSz="1007984" rtl="0" eaLnBrk="1" fontAlgn="auto" latinLnBrk="0" hangingPunct="1">
              <a:lnSpc>
                <a:spcPct val="100000"/>
              </a:lnSpc>
              <a:spcBef>
                <a:spcPct val="0"/>
              </a:spcBef>
              <a:spcAft>
                <a:spcPts val="0"/>
              </a:spcAft>
              <a:buClrTx/>
              <a:buSzTx/>
              <a:buFontTx/>
              <a:buNone/>
              <a:tabLst/>
              <a:defRPr/>
            </a:pPr>
            <a:endParaRPr kumimoji="0" lang="de-DE" sz="1800" b="0" i="0" u="none" strike="noStrike" kern="1200" cap="none" spc="0" normalizeH="0" baseline="0" noProof="0" dirty="0">
              <a:ln>
                <a:noFill/>
              </a:ln>
              <a:solidFill>
                <a:srgbClr val="222E76"/>
              </a:solidFill>
              <a:effectLst/>
              <a:uLnTx/>
              <a:uFillTx/>
              <a:latin typeface="Arial"/>
              <a:ea typeface="+mj-ea"/>
              <a:cs typeface="+mj-cs"/>
            </a:endParaRPr>
          </a:p>
        </p:txBody>
      </p:sp>
      <p:sp>
        <p:nvSpPr>
          <p:cNvPr id="19" name="Rechteck 18">
            <a:extLst>
              <a:ext uri="{FF2B5EF4-FFF2-40B4-BE49-F238E27FC236}">
                <a16:creationId xmlns:a16="http://schemas.microsoft.com/office/drawing/2014/main" id="{4CADC276-4850-4F2B-BE40-B7473806FD80}"/>
              </a:ext>
            </a:extLst>
          </p:cNvPr>
          <p:cNvSpPr/>
          <p:nvPr/>
        </p:nvSpPr>
        <p:spPr>
          <a:xfrm>
            <a:off x="11977637" y="4512665"/>
            <a:ext cx="582804" cy="1003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a:extLst>
              <a:ext uri="{FF2B5EF4-FFF2-40B4-BE49-F238E27FC236}">
                <a16:creationId xmlns:a16="http://schemas.microsoft.com/office/drawing/2014/main" id="{9EA578A8-7E41-0440-9B0F-7EFB8F5EC5EA}"/>
              </a:ext>
            </a:extLst>
          </p:cNvPr>
          <p:cNvPicPr>
            <a:picLocks noChangeAspect="1"/>
          </p:cNvPicPr>
          <p:nvPr/>
        </p:nvPicPr>
        <p:blipFill>
          <a:blip r:embed="rId2"/>
          <a:stretch>
            <a:fillRect/>
          </a:stretch>
        </p:blipFill>
        <p:spPr>
          <a:xfrm>
            <a:off x="950193" y="2031549"/>
            <a:ext cx="11458002" cy="4741395"/>
          </a:xfrm>
          <a:prstGeom prst="rect">
            <a:avLst/>
          </a:prstGeom>
        </p:spPr>
      </p:pic>
    </p:spTree>
    <p:extLst>
      <p:ext uri="{BB962C8B-B14F-4D97-AF65-F5344CB8AC3E}">
        <p14:creationId xmlns:p14="http://schemas.microsoft.com/office/powerpoint/2010/main" val="2824273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E1572AE-428D-BCDB-17F7-13F4F2A89A61}"/>
              </a:ext>
            </a:extLst>
          </p:cNvPr>
          <p:cNvSpPr>
            <a:spLocks noGrp="1"/>
          </p:cNvSpPr>
          <p:nvPr>
            <p:ph type="title"/>
          </p:nvPr>
        </p:nvSpPr>
        <p:spPr/>
        <p:txBody>
          <a:bodyPr/>
          <a:lstStyle/>
          <a:p>
            <a:r>
              <a:rPr lang="de-DE" dirty="0"/>
              <a:t>IMMAC Sozialimmobilien 127. Renditefonds </a:t>
            </a:r>
          </a:p>
        </p:txBody>
      </p:sp>
      <p:sp>
        <p:nvSpPr>
          <p:cNvPr id="13" name="Titel 4">
            <a:extLst>
              <a:ext uri="{FF2B5EF4-FFF2-40B4-BE49-F238E27FC236}">
                <a16:creationId xmlns:a16="http://schemas.microsoft.com/office/drawing/2014/main" id="{7255D8A0-3958-1482-AB4E-51132D3E771F}"/>
              </a:ext>
            </a:extLst>
          </p:cNvPr>
          <p:cNvSpPr txBox="1">
            <a:spLocks/>
          </p:cNvSpPr>
          <p:nvPr/>
        </p:nvSpPr>
        <p:spPr>
          <a:xfrm>
            <a:off x="950193" y="1154558"/>
            <a:ext cx="10746214" cy="1179814"/>
          </a:xfrm>
          <a:prstGeom prst="rect">
            <a:avLst/>
          </a:prstGeom>
        </p:spPr>
        <p:txBody>
          <a:bodyPr vert="horz" lIns="0" tIns="0" rIns="0" bIns="0" rtlCol="0" anchor="t" anchorCtr="0">
            <a:noAutofit/>
          </a:bodyPr>
          <a:lstStyle>
            <a:lvl1pPr algn="l" defTabSz="1007984" rtl="0" eaLnBrk="1" latinLnBrk="0" hangingPunct="1">
              <a:lnSpc>
                <a:spcPct val="100000"/>
              </a:lnSpc>
              <a:spcBef>
                <a:spcPct val="0"/>
              </a:spcBef>
              <a:buNone/>
              <a:defRPr sz="1800" b="1" kern="1200">
                <a:solidFill>
                  <a:schemeClr val="accent1"/>
                </a:solidFill>
                <a:latin typeface="+mj-lt"/>
                <a:ea typeface="+mj-ea"/>
                <a:cs typeface="+mj-cs"/>
              </a:defRPr>
            </a:lvl1pPr>
          </a:lstStyle>
          <a:p>
            <a:pPr marL="0" marR="0" lvl="0" indent="0" algn="l" defTabSz="1007984" rtl="0" eaLnBrk="1" fontAlgn="auto" latinLnBrk="0" hangingPunct="1">
              <a:lnSpc>
                <a:spcPct val="100000"/>
              </a:lnSpc>
              <a:spcBef>
                <a:spcPct val="0"/>
              </a:spcBef>
              <a:spcAft>
                <a:spcPts val="0"/>
              </a:spcAft>
              <a:buClrTx/>
              <a:buSzTx/>
              <a:buFontTx/>
              <a:buNone/>
              <a:tabLst/>
              <a:defRPr/>
            </a:pPr>
            <a:r>
              <a:rPr kumimoji="0" lang="de-DE" sz="1800" b="0" i="0" u="none" strike="noStrike" kern="1200" cap="none" spc="0" normalizeH="0" baseline="0" noProof="0" dirty="0">
                <a:ln>
                  <a:noFill/>
                </a:ln>
                <a:solidFill>
                  <a:srgbClr val="222E76"/>
                </a:solidFill>
                <a:effectLst/>
                <a:uLnTx/>
                <a:uFillTx/>
                <a:latin typeface="Arial"/>
                <a:ea typeface="+mj-ea"/>
                <a:cs typeface="+mj-cs"/>
              </a:rPr>
              <a:t>IMMAC Sozialimmobilien 127. Renditefonds</a:t>
            </a:r>
          </a:p>
          <a:p>
            <a:pPr marL="0" marR="0" lvl="0" indent="0" algn="l" defTabSz="1007984" rtl="0" eaLnBrk="1" fontAlgn="auto" latinLnBrk="0" hangingPunct="1">
              <a:lnSpc>
                <a:spcPct val="100000"/>
              </a:lnSpc>
              <a:spcBef>
                <a:spcPct val="0"/>
              </a:spcBef>
              <a:spcAft>
                <a:spcPts val="0"/>
              </a:spcAft>
              <a:buClrTx/>
              <a:buSzTx/>
              <a:buFontTx/>
              <a:buNone/>
              <a:tabLst/>
              <a:defRPr/>
            </a:pPr>
            <a:endParaRPr lang="de-DE" b="0" dirty="0">
              <a:solidFill>
                <a:srgbClr val="222E76"/>
              </a:solidFill>
              <a:latin typeface="Arial"/>
            </a:endParaRPr>
          </a:p>
          <a:p>
            <a:pPr marL="0" marR="0" lvl="0" indent="0" algn="l" defTabSz="1007984" rtl="0" eaLnBrk="1" fontAlgn="auto" latinLnBrk="0" hangingPunct="1">
              <a:lnSpc>
                <a:spcPct val="100000"/>
              </a:lnSpc>
              <a:spcBef>
                <a:spcPct val="0"/>
              </a:spcBef>
              <a:spcAft>
                <a:spcPts val="0"/>
              </a:spcAft>
              <a:buClrTx/>
              <a:buSzTx/>
              <a:buFontTx/>
              <a:buNone/>
              <a:tabLst/>
              <a:defRPr/>
            </a:pPr>
            <a:endParaRPr kumimoji="0" lang="de-DE" sz="1800" b="0" i="0" u="none" strike="noStrike" kern="1200" cap="none" spc="0" normalizeH="0" baseline="0" noProof="0" dirty="0">
              <a:ln>
                <a:noFill/>
              </a:ln>
              <a:solidFill>
                <a:srgbClr val="222E76"/>
              </a:solidFill>
              <a:effectLst/>
              <a:uLnTx/>
              <a:uFillTx/>
              <a:latin typeface="Arial"/>
              <a:ea typeface="+mj-ea"/>
              <a:cs typeface="+mj-cs"/>
            </a:endParaRPr>
          </a:p>
        </p:txBody>
      </p:sp>
      <p:sp>
        <p:nvSpPr>
          <p:cNvPr id="19" name="Rechteck 18">
            <a:extLst>
              <a:ext uri="{FF2B5EF4-FFF2-40B4-BE49-F238E27FC236}">
                <a16:creationId xmlns:a16="http://schemas.microsoft.com/office/drawing/2014/main" id="{4CADC276-4850-4F2B-BE40-B7473806FD80}"/>
              </a:ext>
            </a:extLst>
          </p:cNvPr>
          <p:cNvSpPr/>
          <p:nvPr/>
        </p:nvSpPr>
        <p:spPr>
          <a:xfrm>
            <a:off x="11977637" y="4512665"/>
            <a:ext cx="582804" cy="1003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a:extLst>
              <a:ext uri="{FF2B5EF4-FFF2-40B4-BE49-F238E27FC236}">
                <a16:creationId xmlns:a16="http://schemas.microsoft.com/office/drawing/2014/main" id="{BD56BB22-4825-EE7C-5C4A-FC89777012D5}"/>
              </a:ext>
            </a:extLst>
          </p:cNvPr>
          <p:cNvPicPr>
            <a:picLocks noChangeAspect="1"/>
          </p:cNvPicPr>
          <p:nvPr/>
        </p:nvPicPr>
        <p:blipFill>
          <a:blip r:embed="rId2"/>
          <a:stretch>
            <a:fillRect/>
          </a:stretch>
        </p:blipFill>
        <p:spPr>
          <a:xfrm>
            <a:off x="950194" y="1593517"/>
            <a:ext cx="5876924" cy="5372100"/>
          </a:xfrm>
          <a:prstGeom prst="rect">
            <a:avLst/>
          </a:prstGeom>
        </p:spPr>
      </p:pic>
      <p:pic>
        <p:nvPicPr>
          <p:cNvPr id="6" name="Grafik 5">
            <a:extLst>
              <a:ext uri="{FF2B5EF4-FFF2-40B4-BE49-F238E27FC236}">
                <a16:creationId xmlns:a16="http://schemas.microsoft.com/office/drawing/2014/main" id="{F4FE45A9-CE05-B634-5CAD-0B423E61E7EE}"/>
              </a:ext>
            </a:extLst>
          </p:cNvPr>
          <p:cNvPicPr>
            <a:picLocks noChangeAspect="1"/>
          </p:cNvPicPr>
          <p:nvPr/>
        </p:nvPicPr>
        <p:blipFill>
          <a:blip r:embed="rId3"/>
          <a:stretch>
            <a:fillRect/>
          </a:stretch>
        </p:blipFill>
        <p:spPr>
          <a:xfrm>
            <a:off x="6830927" y="1817830"/>
            <a:ext cx="5364511" cy="5161435"/>
          </a:xfrm>
          <a:prstGeom prst="rect">
            <a:avLst/>
          </a:prstGeom>
        </p:spPr>
      </p:pic>
      <p:pic>
        <p:nvPicPr>
          <p:cNvPr id="2" name="Grafik 1">
            <a:extLst>
              <a:ext uri="{FF2B5EF4-FFF2-40B4-BE49-F238E27FC236}">
                <a16:creationId xmlns:a16="http://schemas.microsoft.com/office/drawing/2014/main" id="{6CD90625-255B-74F6-065D-17C6A7210D35}"/>
              </a:ext>
            </a:extLst>
          </p:cNvPr>
          <p:cNvPicPr>
            <a:picLocks noChangeAspect="1"/>
          </p:cNvPicPr>
          <p:nvPr/>
        </p:nvPicPr>
        <p:blipFill>
          <a:blip r:embed="rId4"/>
          <a:stretch>
            <a:fillRect/>
          </a:stretch>
        </p:blipFill>
        <p:spPr>
          <a:xfrm>
            <a:off x="4198775" y="6618842"/>
            <a:ext cx="579170" cy="353599"/>
          </a:xfrm>
          <a:prstGeom prst="rect">
            <a:avLst/>
          </a:prstGeom>
        </p:spPr>
      </p:pic>
    </p:spTree>
    <p:extLst>
      <p:ext uri="{BB962C8B-B14F-4D97-AF65-F5344CB8AC3E}">
        <p14:creationId xmlns:p14="http://schemas.microsoft.com/office/powerpoint/2010/main" val="304036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95A9F-8458-A605-0B87-906705004BA5}"/>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050A3A73-4BAD-76F1-4579-19B76780B6D9}"/>
              </a:ext>
            </a:extLst>
          </p:cNvPr>
          <p:cNvSpPr>
            <a:spLocks noGrp="1"/>
          </p:cNvSpPr>
          <p:nvPr>
            <p:ph type="title"/>
          </p:nvPr>
        </p:nvSpPr>
        <p:spPr/>
        <p:txBody>
          <a:bodyPr/>
          <a:lstStyle/>
          <a:p>
            <a:r>
              <a:rPr lang="de-DE" dirty="0"/>
              <a:t>IMMAC Sozialimmobilien 127. Renditefonds </a:t>
            </a:r>
          </a:p>
        </p:txBody>
      </p:sp>
      <p:sp>
        <p:nvSpPr>
          <p:cNvPr id="13" name="Titel 4">
            <a:extLst>
              <a:ext uri="{FF2B5EF4-FFF2-40B4-BE49-F238E27FC236}">
                <a16:creationId xmlns:a16="http://schemas.microsoft.com/office/drawing/2014/main" id="{B3F8BD86-3D7E-3EEB-CA46-D951CEEE1618}"/>
              </a:ext>
            </a:extLst>
          </p:cNvPr>
          <p:cNvSpPr txBox="1">
            <a:spLocks/>
          </p:cNvSpPr>
          <p:nvPr/>
        </p:nvSpPr>
        <p:spPr>
          <a:xfrm>
            <a:off x="950193" y="1154557"/>
            <a:ext cx="11261066" cy="4661451"/>
          </a:xfrm>
          <a:prstGeom prst="rect">
            <a:avLst/>
          </a:prstGeom>
        </p:spPr>
        <p:txBody>
          <a:bodyPr vert="horz" lIns="0" tIns="0" rIns="0" bIns="0" rtlCol="0" anchor="t" anchorCtr="0">
            <a:noAutofit/>
          </a:bodyPr>
          <a:lstStyle>
            <a:lvl1pPr algn="l" defTabSz="1007984" rtl="0" eaLnBrk="1" latinLnBrk="0" hangingPunct="1">
              <a:lnSpc>
                <a:spcPct val="100000"/>
              </a:lnSpc>
              <a:spcBef>
                <a:spcPct val="0"/>
              </a:spcBef>
              <a:buNone/>
              <a:defRPr sz="1800" b="1" kern="1200">
                <a:solidFill>
                  <a:schemeClr val="accent1"/>
                </a:solidFill>
                <a:latin typeface="+mj-lt"/>
                <a:ea typeface="+mj-ea"/>
                <a:cs typeface="+mj-cs"/>
              </a:defRPr>
            </a:lvl1pPr>
          </a:lstStyle>
          <a:p>
            <a:pPr marL="0" marR="0" lvl="0" indent="0" algn="l" defTabSz="1007984" rtl="0" eaLnBrk="1" fontAlgn="auto" latinLnBrk="0" hangingPunct="1">
              <a:lnSpc>
                <a:spcPct val="100000"/>
              </a:lnSpc>
              <a:spcBef>
                <a:spcPct val="0"/>
              </a:spcBef>
              <a:spcAft>
                <a:spcPts val="0"/>
              </a:spcAft>
              <a:buClrTx/>
              <a:buSzTx/>
              <a:buFontTx/>
              <a:buNone/>
              <a:tabLst/>
              <a:defRPr/>
            </a:pPr>
            <a:r>
              <a:rPr kumimoji="0" lang="de-DE" sz="1800" b="0" i="0" u="none" strike="noStrike" kern="1200" cap="none" spc="0" normalizeH="0" baseline="0" noProof="0" dirty="0">
                <a:ln>
                  <a:noFill/>
                </a:ln>
                <a:solidFill>
                  <a:srgbClr val="222E76"/>
                </a:solidFill>
                <a:effectLst/>
                <a:uLnTx/>
                <a:uFillTx/>
                <a:latin typeface="Arial"/>
                <a:ea typeface="+mj-ea"/>
                <a:cs typeface="+mj-cs"/>
              </a:rPr>
              <a:t>Prognoseannahmen</a:t>
            </a:r>
            <a:r>
              <a:rPr kumimoji="0" lang="de-DE" sz="1800" b="0" i="0" u="none" strike="noStrike" kern="1200" cap="none" spc="0" normalizeH="0" noProof="0" dirty="0">
                <a:ln>
                  <a:noFill/>
                </a:ln>
                <a:solidFill>
                  <a:srgbClr val="222E76"/>
                </a:solidFill>
                <a:effectLst/>
                <a:uLnTx/>
                <a:uFillTx/>
                <a:latin typeface="Arial"/>
                <a:ea typeface="+mj-ea"/>
                <a:cs typeface="+mj-cs"/>
              </a:rPr>
              <a:t> anhand </a:t>
            </a:r>
            <a:r>
              <a:rPr lang="de-DE" b="0" dirty="0">
                <a:solidFill>
                  <a:srgbClr val="222E76"/>
                </a:solidFill>
                <a:latin typeface="Arial"/>
              </a:rPr>
              <a:t>des Beispiels </a:t>
            </a:r>
            <a:r>
              <a:rPr kumimoji="0" lang="de-DE" sz="1800" b="0" i="0" u="none" strike="noStrike" kern="1200" cap="none" spc="0" normalizeH="0" baseline="0" noProof="0" dirty="0">
                <a:ln>
                  <a:noFill/>
                </a:ln>
                <a:solidFill>
                  <a:srgbClr val="222E76"/>
                </a:solidFill>
                <a:effectLst/>
                <a:uLnTx/>
                <a:uFillTx/>
                <a:latin typeface="Arial"/>
                <a:ea typeface="+mj-ea"/>
                <a:cs typeface="+mj-cs"/>
              </a:rPr>
              <a:t>IMMAC Sozialimmobilien 127. Renditefonds</a:t>
            </a:r>
          </a:p>
          <a:p>
            <a:pPr marL="0" marR="0" lvl="0" indent="0" algn="l" defTabSz="1007984" rtl="0" eaLnBrk="1" fontAlgn="auto" latinLnBrk="0" hangingPunct="1">
              <a:lnSpc>
                <a:spcPct val="100000"/>
              </a:lnSpc>
              <a:spcBef>
                <a:spcPct val="0"/>
              </a:spcBef>
              <a:spcAft>
                <a:spcPts val="0"/>
              </a:spcAft>
              <a:buClrTx/>
              <a:buSzTx/>
              <a:buFontTx/>
              <a:buNone/>
              <a:tabLst/>
              <a:defRPr/>
            </a:pPr>
            <a:endParaRPr lang="de-DE" b="0" dirty="0">
              <a:solidFill>
                <a:srgbClr val="222E76"/>
              </a:solidFill>
              <a:latin typeface="Arial"/>
            </a:endParaRPr>
          </a:p>
          <a:p>
            <a:pPr marL="0" marR="0" lvl="0" indent="0" algn="l" defTabSz="1007984" rtl="0" eaLnBrk="1" fontAlgn="auto" latinLnBrk="0" hangingPunct="1">
              <a:lnSpc>
                <a:spcPct val="100000"/>
              </a:lnSpc>
              <a:spcBef>
                <a:spcPct val="0"/>
              </a:spcBef>
              <a:spcAft>
                <a:spcPts val="0"/>
              </a:spcAft>
              <a:buClrTx/>
              <a:buSzTx/>
              <a:buFontTx/>
              <a:buNone/>
              <a:tabLst/>
              <a:defRPr/>
            </a:pPr>
            <a:endParaRPr kumimoji="0" lang="de-DE" sz="1800" b="0" i="0" u="none" strike="noStrike" kern="1200" cap="none" spc="0" normalizeH="0" baseline="0" noProof="0" dirty="0">
              <a:ln>
                <a:noFill/>
              </a:ln>
              <a:solidFill>
                <a:srgbClr val="222E76"/>
              </a:solidFill>
              <a:effectLst/>
              <a:uLnTx/>
              <a:uFillTx/>
              <a:latin typeface="Arial"/>
              <a:ea typeface="+mj-ea"/>
              <a:cs typeface="+mj-cs"/>
            </a:endParaRPr>
          </a:p>
          <a:p>
            <a:pPr marL="0" marR="0" lvl="0" indent="0" algn="l" defTabSz="1007984" rtl="0" eaLnBrk="1" fontAlgn="auto" latinLnBrk="0" hangingPunct="1">
              <a:lnSpc>
                <a:spcPct val="100000"/>
              </a:lnSpc>
              <a:spcBef>
                <a:spcPct val="0"/>
              </a:spcBef>
              <a:spcAft>
                <a:spcPts val="0"/>
              </a:spcAft>
              <a:buClrTx/>
              <a:buSzTx/>
              <a:buFontTx/>
              <a:buNone/>
              <a:tabLst/>
              <a:defRPr/>
            </a:pPr>
            <a:r>
              <a:rPr lang="de-DE" sz="1400" b="0" dirty="0">
                <a:solidFill>
                  <a:srgbClr val="222E76"/>
                </a:solidFill>
                <a:latin typeface="Arial"/>
              </a:rPr>
              <a:t>Verkaufsannahmen:</a:t>
            </a:r>
          </a:p>
          <a:p>
            <a:pPr marL="0" marR="0" lvl="0" indent="0" algn="l" defTabSz="1007984" rtl="0" eaLnBrk="1" fontAlgn="auto" latinLnBrk="0" hangingPunct="1">
              <a:lnSpc>
                <a:spcPct val="100000"/>
              </a:lnSpc>
              <a:spcBef>
                <a:spcPct val="0"/>
              </a:spcBef>
              <a:spcAft>
                <a:spcPts val="0"/>
              </a:spcAft>
              <a:buClrTx/>
              <a:buSzTx/>
              <a:buFontTx/>
              <a:buNone/>
              <a:tabLst/>
              <a:defRPr/>
            </a:pPr>
            <a:endParaRPr kumimoji="0" lang="de-DE" sz="1400" b="0" i="0" u="none" strike="noStrike" kern="1200" cap="none" spc="0" normalizeH="0" baseline="0" noProof="0" dirty="0">
              <a:ln>
                <a:noFill/>
              </a:ln>
              <a:solidFill>
                <a:srgbClr val="222E76"/>
              </a:solidFill>
              <a:effectLst/>
              <a:uLnTx/>
              <a:uFillTx/>
              <a:latin typeface="Arial"/>
              <a:ea typeface="+mj-ea"/>
              <a:cs typeface="+mj-cs"/>
            </a:endParaRPr>
          </a:p>
          <a:p>
            <a:pPr marL="0" marR="0" lvl="0" indent="0" algn="l" defTabSz="1007984" rtl="0" eaLnBrk="1" fontAlgn="auto" latinLnBrk="0" hangingPunct="1">
              <a:lnSpc>
                <a:spcPct val="100000"/>
              </a:lnSpc>
              <a:spcBef>
                <a:spcPct val="0"/>
              </a:spcBef>
              <a:spcAft>
                <a:spcPts val="0"/>
              </a:spcAft>
              <a:buClrTx/>
              <a:buSzTx/>
              <a:buFontTx/>
              <a:buNone/>
              <a:tabLst/>
              <a:defRPr/>
            </a:pPr>
            <a:r>
              <a:rPr lang="de-DE" sz="1400" b="0" dirty="0">
                <a:solidFill>
                  <a:srgbClr val="222E76"/>
                </a:solidFill>
                <a:latin typeface="Arial"/>
              </a:rPr>
              <a:t>Steuersätze:		35% und 42%</a:t>
            </a:r>
          </a:p>
          <a:p>
            <a:pPr marL="0" marR="0" lvl="0" indent="0" algn="l" defTabSz="1007984" rtl="0" eaLnBrk="1" fontAlgn="auto" latinLnBrk="0" hangingPunct="1">
              <a:lnSpc>
                <a:spcPct val="100000"/>
              </a:lnSpc>
              <a:spcBef>
                <a:spcPct val="0"/>
              </a:spcBef>
              <a:spcAft>
                <a:spcPts val="0"/>
              </a:spcAft>
              <a:buClrTx/>
              <a:buSzTx/>
              <a:buFontTx/>
              <a:buNone/>
              <a:tabLst/>
              <a:defRPr/>
            </a:pPr>
            <a:r>
              <a:rPr lang="de-DE" sz="1400" b="0" dirty="0">
                <a:solidFill>
                  <a:srgbClr val="222E76"/>
                </a:solidFill>
                <a:latin typeface="Arial"/>
              </a:rPr>
              <a:t>Solidaritätszuschlag:      	</a:t>
            </a:r>
            <a:r>
              <a:rPr lang="de-DE" sz="1400" b="0" dirty="0">
                <a:solidFill>
                  <a:srgbClr val="222E76"/>
                </a:solidFill>
                <a:highlight>
                  <a:srgbClr val="FFFF00"/>
                </a:highlight>
                <a:latin typeface="Arial"/>
              </a:rPr>
              <a:t>5,5</a:t>
            </a:r>
            <a:r>
              <a:rPr lang="de-DE" sz="1400" b="0" dirty="0">
                <a:solidFill>
                  <a:srgbClr val="222E76"/>
                </a:solidFill>
                <a:latin typeface="Arial"/>
              </a:rPr>
              <a:t>% </a:t>
            </a:r>
          </a:p>
          <a:p>
            <a:pPr marL="0" marR="0" lvl="0" indent="0" algn="l" defTabSz="1007984" rtl="0" eaLnBrk="1" fontAlgn="auto" latinLnBrk="0" hangingPunct="1">
              <a:lnSpc>
                <a:spcPct val="100000"/>
              </a:lnSpc>
              <a:spcBef>
                <a:spcPct val="0"/>
              </a:spcBef>
              <a:spcAft>
                <a:spcPts val="0"/>
              </a:spcAft>
              <a:buClrTx/>
              <a:buSzTx/>
              <a:buFontTx/>
              <a:buNone/>
              <a:tabLst/>
              <a:defRPr/>
            </a:pPr>
            <a:r>
              <a:rPr lang="de-DE" sz="1400" b="0" dirty="0">
                <a:solidFill>
                  <a:srgbClr val="222E76"/>
                </a:solidFill>
                <a:latin typeface="Arial"/>
              </a:rPr>
              <a:t>Verkaufsfaktor	</a:t>
            </a:r>
            <a:r>
              <a:rPr lang="de-DE" sz="1400" b="0" dirty="0">
                <a:solidFill>
                  <a:srgbClr val="222E76"/>
                </a:solidFill>
                <a:highlight>
                  <a:srgbClr val="FFFF00"/>
                </a:highlight>
                <a:latin typeface="Arial"/>
              </a:rPr>
              <a:t>13,6</a:t>
            </a:r>
            <a:r>
              <a:rPr lang="de-DE" sz="1400" b="0" dirty="0">
                <a:solidFill>
                  <a:srgbClr val="222E76"/>
                </a:solidFill>
                <a:latin typeface="Arial"/>
              </a:rPr>
              <a:t> </a:t>
            </a:r>
            <a:r>
              <a:rPr lang="de-DE" sz="1400" b="0" dirty="0" err="1">
                <a:solidFill>
                  <a:srgbClr val="222E76"/>
                </a:solidFill>
                <a:latin typeface="Arial"/>
              </a:rPr>
              <a:t>fach</a:t>
            </a:r>
            <a:endParaRPr lang="de-DE" sz="1400" b="0" dirty="0">
              <a:solidFill>
                <a:srgbClr val="222E76"/>
              </a:solidFill>
              <a:latin typeface="Arial"/>
            </a:endParaRPr>
          </a:p>
          <a:p>
            <a:pPr marL="0" marR="0" lvl="0" indent="0" algn="l" defTabSz="1007984" rtl="0" eaLnBrk="1" fontAlgn="auto" latinLnBrk="0" hangingPunct="1">
              <a:lnSpc>
                <a:spcPct val="100000"/>
              </a:lnSpc>
              <a:spcBef>
                <a:spcPct val="0"/>
              </a:spcBef>
              <a:spcAft>
                <a:spcPts val="0"/>
              </a:spcAft>
              <a:buClrTx/>
              <a:buSzTx/>
              <a:buFontTx/>
              <a:buNone/>
              <a:tabLst/>
              <a:defRPr/>
            </a:pPr>
            <a:r>
              <a:rPr lang="de-DE" sz="1400" b="0" dirty="0">
                <a:solidFill>
                  <a:srgbClr val="222E76"/>
                </a:solidFill>
                <a:latin typeface="Arial"/>
              </a:rPr>
              <a:t>Inflation:		</a:t>
            </a:r>
            <a:r>
              <a:rPr lang="de-DE" sz="1400" b="0" dirty="0">
                <a:solidFill>
                  <a:srgbClr val="222E76"/>
                </a:solidFill>
                <a:highlight>
                  <a:srgbClr val="FFFF00"/>
                </a:highlight>
                <a:latin typeface="Arial"/>
              </a:rPr>
              <a:t>2%</a:t>
            </a:r>
            <a:r>
              <a:rPr lang="de-DE" sz="1400" b="0" dirty="0">
                <a:solidFill>
                  <a:srgbClr val="222E76"/>
                </a:solidFill>
                <a:latin typeface="Arial"/>
              </a:rPr>
              <a:t> p.a.</a:t>
            </a:r>
          </a:p>
          <a:p>
            <a:pPr marL="0" marR="0" lvl="0" indent="0" algn="l" defTabSz="1007984" rtl="0" eaLnBrk="1" fontAlgn="auto" latinLnBrk="0" hangingPunct="1">
              <a:lnSpc>
                <a:spcPct val="100000"/>
              </a:lnSpc>
              <a:spcBef>
                <a:spcPct val="0"/>
              </a:spcBef>
              <a:spcAft>
                <a:spcPts val="0"/>
              </a:spcAft>
              <a:buClrTx/>
              <a:buSzTx/>
              <a:buFontTx/>
              <a:buNone/>
              <a:tabLst/>
              <a:defRPr/>
            </a:pPr>
            <a:r>
              <a:rPr lang="de-DE" sz="1400" b="0" dirty="0">
                <a:solidFill>
                  <a:srgbClr val="222E76"/>
                </a:solidFill>
                <a:latin typeface="Arial"/>
              </a:rPr>
              <a:t>Laufzeit:		15 Jahre</a:t>
            </a:r>
          </a:p>
          <a:p>
            <a:pPr marL="0" marR="0" lvl="0" indent="0" algn="l" defTabSz="1007984" rtl="0" eaLnBrk="1" fontAlgn="auto" latinLnBrk="0" hangingPunct="1">
              <a:lnSpc>
                <a:spcPct val="100000"/>
              </a:lnSpc>
              <a:spcBef>
                <a:spcPct val="0"/>
              </a:spcBef>
              <a:spcAft>
                <a:spcPts val="0"/>
              </a:spcAft>
              <a:buClrTx/>
              <a:buSzTx/>
              <a:buFontTx/>
              <a:buNone/>
              <a:tabLst/>
              <a:defRPr/>
            </a:pPr>
            <a:endParaRPr kumimoji="0" lang="de-DE" sz="1800" b="0" i="0" u="none" strike="noStrike" kern="1200" cap="none" spc="0" normalizeH="0" baseline="0" noProof="0" dirty="0">
              <a:ln>
                <a:noFill/>
              </a:ln>
              <a:solidFill>
                <a:srgbClr val="222E76"/>
              </a:solidFill>
              <a:effectLst/>
              <a:uLnTx/>
              <a:uFillTx/>
              <a:latin typeface="Arial"/>
              <a:ea typeface="+mj-ea"/>
              <a:cs typeface="+mj-cs"/>
            </a:endParaRPr>
          </a:p>
        </p:txBody>
      </p:sp>
      <p:sp>
        <p:nvSpPr>
          <p:cNvPr id="19" name="Rechteck 18">
            <a:extLst>
              <a:ext uri="{FF2B5EF4-FFF2-40B4-BE49-F238E27FC236}">
                <a16:creationId xmlns:a16="http://schemas.microsoft.com/office/drawing/2014/main" id="{08B069A2-CF98-8550-92E0-4F240513210B}"/>
              </a:ext>
            </a:extLst>
          </p:cNvPr>
          <p:cNvSpPr/>
          <p:nvPr/>
        </p:nvSpPr>
        <p:spPr>
          <a:xfrm>
            <a:off x="11933831" y="4474148"/>
            <a:ext cx="582804" cy="1003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D1E1ECFE-ADA5-170D-BA41-3510572C90C4}"/>
              </a:ext>
            </a:extLst>
          </p:cNvPr>
          <p:cNvPicPr>
            <a:picLocks noChangeAspect="1"/>
          </p:cNvPicPr>
          <p:nvPr/>
        </p:nvPicPr>
        <p:blipFill>
          <a:blip r:embed="rId3"/>
          <a:stretch>
            <a:fillRect/>
          </a:stretch>
        </p:blipFill>
        <p:spPr>
          <a:xfrm>
            <a:off x="6233602" y="1940241"/>
            <a:ext cx="5927417" cy="5332342"/>
          </a:xfrm>
          <a:prstGeom prst="rect">
            <a:avLst/>
          </a:prstGeom>
        </p:spPr>
      </p:pic>
      <p:sp>
        <p:nvSpPr>
          <p:cNvPr id="7" name="Ellipse 6">
            <a:extLst>
              <a:ext uri="{FF2B5EF4-FFF2-40B4-BE49-F238E27FC236}">
                <a16:creationId xmlns:a16="http://schemas.microsoft.com/office/drawing/2014/main" id="{886EEE44-1930-CFD3-30D8-25CA2CE5BF1F}"/>
              </a:ext>
            </a:extLst>
          </p:cNvPr>
          <p:cNvSpPr/>
          <p:nvPr/>
        </p:nvSpPr>
        <p:spPr>
          <a:xfrm>
            <a:off x="11552426" y="6727170"/>
            <a:ext cx="658834" cy="5454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Ellipse 1">
            <a:extLst>
              <a:ext uri="{FF2B5EF4-FFF2-40B4-BE49-F238E27FC236}">
                <a16:creationId xmlns:a16="http://schemas.microsoft.com/office/drawing/2014/main" id="{20447A22-D1DA-CACE-E0D5-7F03C8644F87}"/>
              </a:ext>
            </a:extLst>
          </p:cNvPr>
          <p:cNvSpPr/>
          <p:nvPr/>
        </p:nvSpPr>
        <p:spPr>
          <a:xfrm>
            <a:off x="11552425" y="4512665"/>
            <a:ext cx="658834" cy="3909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Ellipse 2">
            <a:extLst>
              <a:ext uri="{FF2B5EF4-FFF2-40B4-BE49-F238E27FC236}">
                <a16:creationId xmlns:a16="http://schemas.microsoft.com/office/drawing/2014/main" id="{7ECF50F2-A593-2386-3468-266E1670DB98}"/>
              </a:ext>
            </a:extLst>
          </p:cNvPr>
          <p:cNvSpPr/>
          <p:nvPr/>
        </p:nvSpPr>
        <p:spPr>
          <a:xfrm>
            <a:off x="9815735" y="4474148"/>
            <a:ext cx="658834" cy="3909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a:extLst>
              <a:ext uri="{FF2B5EF4-FFF2-40B4-BE49-F238E27FC236}">
                <a16:creationId xmlns:a16="http://schemas.microsoft.com/office/drawing/2014/main" id="{9650C197-9214-A953-9832-999F11A18444}"/>
              </a:ext>
            </a:extLst>
          </p:cNvPr>
          <p:cNvPicPr>
            <a:picLocks noChangeAspect="1"/>
          </p:cNvPicPr>
          <p:nvPr/>
        </p:nvPicPr>
        <p:blipFill>
          <a:blip r:embed="rId4"/>
          <a:stretch>
            <a:fillRect/>
          </a:stretch>
        </p:blipFill>
        <p:spPr>
          <a:xfrm>
            <a:off x="938318" y="4606412"/>
            <a:ext cx="4880498" cy="2120758"/>
          </a:xfrm>
          <a:prstGeom prst="rect">
            <a:avLst/>
          </a:prstGeom>
        </p:spPr>
      </p:pic>
      <p:sp>
        <p:nvSpPr>
          <p:cNvPr id="9" name="Rechteck 8">
            <a:extLst>
              <a:ext uri="{FF2B5EF4-FFF2-40B4-BE49-F238E27FC236}">
                <a16:creationId xmlns:a16="http://schemas.microsoft.com/office/drawing/2014/main" id="{1EEC7F8C-1430-CF50-45CF-8515BA0CE637}"/>
              </a:ext>
            </a:extLst>
          </p:cNvPr>
          <p:cNvSpPr/>
          <p:nvPr/>
        </p:nvSpPr>
        <p:spPr>
          <a:xfrm>
            <a:off x="950193" y="4903597"/>
            <a:ext cx="4860298" cy="574431"/>
          </a:xfrm>
          <a:prstGeom prst="rect">
            <a:avLst/>
          </a:prstGeom>
          <a:solidFill>
            <a:srgbClr val="E6EA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5014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animBg="1"/>
      <p:bldP spid="2" grpId="0" animBg="1"/>
      <p:bldP spid="3"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05D12-DD93-39BD-A450-8E5C63F7170F}"/>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9C2C5EE-2E24-8213-DD3E-94DF813F3E8A}"/>
              </a:ext>
            </a:extLst>
          </p:cNvPr>
          <p:cNvSpPr>
            <a:spLocks noGrp="1"/>
          </p:cNvSpPr>
          <p:nvPr>
            <p:ph type="sldNum" sz="quarter" idx="10"/>
          </p:nvPr>
        </p:nvSpPr>
        <p:spPr>
          <a:xfrm>
            <a:off x="11808938" y="7167451"/>
            <a:ext cx="677504" cy="180000"/>
          </a:xfrm>
        </p:spPr>
        <p:txBody>
          <a:bodyPr anchor="t">
            <a:normAutofit/>
          </a:bodyPr>
          <a:lstStyle/>
          <a:p>
            <a:pPr>
              <a:spcAft>
                <a:spcPts val="600"/>
              </a:spcAft>
            </a:pPr>
            <a:fld id="{08185019-9DEF-49E5-96F2-F7320FC9B174}" type="slidenum">
              <a:rPr lang="de-DE" smtClean="0"/>
              <a:pPr>
                <a:spcAft>
                  <a:spcPts val="600"/>
                </a:spcAft>
              </a:pPr>
              <a:t>13</a:t>
            </a:fld>
            <a:endParaRPr lang="de-DE"/>
          </a:p>
        </p:txBody>
      </p:sp>
      <p:pic>
        <p:nvPicPr>
          <p:cNvPr id="6" name="Grafik 5" descr="Ein Bild, das draußen, Gras, Wolke, Himmel enthält.">
            <a:extLst>
              <a:ext uri="{FF2B5EF4-FFF2-40B4-BE49-F238E27FC236}">
                <a16:creationId xmlns:a16="http://schemas.microsoft.com/office/drawing/2014/main" id="{FBD5578B-6FE7-E794-6A45-1750B29686AA}"/>
              </a:ext>
            </a:extLst>
          </p:cNvPr>
          <p:cNvPicPr>
            <a:picLocks noChangeAspect="1"/>
          </p:cNvPicPr>
          <p:nvPr/>
        </p:nvPicPr>
        <p:blipFill>
          <a:blip r:embed="rId2">
            <a:extLst>
              <a:ext uri="{28A0092B-C50C-407E-A947-70E740481C1C}">
                <a14:useLocalDpi xmlns:a14="http://schemas.microsoft.com/office/drawing/2010/main" val="0"/>
              </a:ext>
            </a:extLst>
          </a:blip>
          <a:srcRect t="18738" r="1" b="10264"/>
          <a:stretch/>
        </p:blipFill>
        <p:spPr>
          <a:xfrm>
            <a:off x="950193" y="1357318"/>
            <a:ext cx="11536248" cy="5446711"/>
          </a:xfrm>
          <a:prstGeom prst="rect">
            <a:avLst/>
          </a:prstGeom>
          <a:noFill/>
        </p:spPr>
      </p:pic>
      <p:sp>
        <p:nvSpPr>
          <p:cNvPr id="5" name="Titel 4">
            <a:extLst>
              <a:ext uri="{FF2B5EF4-FFF2-40B4-BE49-F238E27FC236}">
                <a16:creationId xmlns:a16="http://schemas.microsoft.com/office/drawing/2014/main" id="{61B97F9C-DEBC-A607-B18E-13CBC26ECA00}"/>
              </a:ext>
            </a:extLst>
          </p:cNvPr>
          <p:cNvSpPr>
            <a:spLocks noGrp="1"/>
          </p:cNvSpPr>
          <p:nvPr>
            <p:ph type="title"/>
          </p:nvPr>
        </p:nvSpPr>
        <p:spPr>
          <a:xfrm>
            <a:off x="950193" y="463801"/>
            <a:ext cx="10746214" cy="360000"/>
          </a:xfrm>
        </p:spPr>
        <p:txBody>
          <a:bodyPr anchor="t">
            <a:normAutofit/>
          </a:bodyPr>
          <a:lstStyle/>
          <a:p>
            <a:r>
              <a:rPr lang="de-DE" dirty="0"/>
              <a:t>IMMAC Sozialimmobilien 131. Renditefonds GmbH</a:t>
            </a:r>
          </a:p>
        </p:txBody>
      </p:sp>
      <p:sp>
        <p:nvSpPr>
          <p:cNvPr id="3" name="Rechteck 2">
            <a:extLst>
              <a:ext uri="{FF2B5EF4-FFF2-40B4-BE49-F238E27FC236}">
                <a16:creationId xmlns:a16="http://schemas.microsoft.com/office/drawing/2014/main" id="{FA7B4959-F790-B808-C565-AE51A5A03CFF}"/>
              </a:ext>
            </a:extLst>
          </p:cNvPr>
          <p:cNvSpPr/>
          <p:nvPr/>
        </p:nvSpPr>
        <p:spPr>
          <a:xfrm>
            <a:off x="1989573" y="2301073"/>
            <a:ext cx="8279841" cy="4170065"/>
          </a:xfrm>
          <a:prstGeom prst="rect">
            <a:avLst/>
          </a:prstGeom>
          <a:noFill/>
          <a:ln w="57150">
            <a:solidFill>
              <a:srgbClr val="2895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6A816DDC-D65D-3CF5-A847-5700B8FDA23A}"/>
              </a:ext>
            </a:extLst>
          </p:cNvPr>
          <p:cNvPicPr>
            <a:picLocks noChangeAspect="1"/>
          </p:cNvPicPr>
          <p:nvPr/>
        </p:nvPicPr>
        <p:blipFill>
          <a:blip r:embed="rId3"/>
          <a:stretch>
            <a:fillRect/>
          </a:stretch>
        </p:blipFill>
        <p:spPr>
          <a:xfrm>
            <a:off x="8557765" y="5675007"/>
            <a:ext cx="2658086" cy="1054699"/>
          </a:xfrm>
          <a:prstGeom prst="rect">
            <a:avLst/>
          </a:prstGeom>
        </p:spPr>
      </p:pic>
      <p:pic>
        <p:nvPicPr>
          <p:cNvPr id="7" name="Grafik 6">
            <a:extLst>
              <a:ext uri="{FF2B5EF4-FFF2-40B4-BE49-F238E27FC236}">
                <a16:creationId xmlns:a16="http://schemas.microsoft.com/office/drawing/2014/main" id="{A85CB17D-EF10-6034-34FC-3D1053160E21}"/>
              </a:ext>
            </a:extLst>
          </p:cNvPr>
          <p:cNvPicPr>
            <a:picLocks noChangeAspect="1"/>
          </p:cNvPicPr>
          <p:nvPr/>
        </p:nvPicPr>
        <p:blipFill>
          <a:blip r:embed="rId4"/>
          <a:stretch>
            <a:fillRect/>
          </a:stretch>
        </p:blipFill>
        <p:spPr>
          <a:xfrm>
            <a:off x="331558" y="1937651"/>
            <a:ext cx="2693032" cy="1072272"/>
          </a:xfrm>
          <a:prstGeom prst="rect">
            <a:avLst/>
          </a:prstGeom>
        </p:spPr>
      </p:pic>
      <p:sp>
        <p:nvSpPr>
          <p:cNvPr id="12" name="Vertikaler Textplatzhalter 12">
            <a:extLst>
              <a:ext uri="{FF2B5EF4-FFF2-40B4-BE49-F238E27FC236}">
                <a16:creationId xmlns:a16="http://schemas.microsoft.com/office/drawing/2014/main" id="{5DD2C9D1-9838-63AB-A5B4-2FE7DA0EAA2A}"/>
              </a:ext>
            </a:extLst>
          </p:cNvPr>
          <p:cNvSpPr>
            <a:spLocks noGrp="1"/>
          </p:cNvSpPr>
          <p:nvPr>
            <p:ph type="body" idx="11"/>
          </p:nvPr>
        </p:nvSpPr>
        <p:spPr>
          <a:xfrm>
            <a:off x="950913" y="957263"/>
            <a:ext cx="11534775" cy="288925"/>
          </a:xfrm>
        </p:spPr>
        <p:txBody>
          <a:bodyPr/>
          <a:lstStyle/>
          <a:p>
            <a:r>
              <a:rPr lang="de-DE" dirty="0"/>
              <a:t>Initialportfolio | Zielinvestment 2</a:t>
            </a:r>
          </a:p>
        </p:txBody>
      </p:sp>
    </p:spTree>
    <p:extLst>
      <p:ext uri="{BB962C8B-B14F-4D97-AF65-F5344CB8AC3E}">
        <p14:creationId xmlns:p14="http://schemas.microsoft.com/office/powerpoint/2010/main" val="628159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5C6EF-BCB4-DCCE-4CF3-E0CD5FB446F6}"/>
            </a:ext>
          </a:extLst>
        </p:cNvPr>
        <p:cNvGrpSpPr/>
        <p:nvPr/>
      </p:nvGrpSpPr>
      <p:grpSpPr>
        <a:xfrm>
          <a:off x="0" y="0"/>
          <a:ext cx="0" cy="0"/>
          <a:chOff x="0" y="0"/>
          <a:chExt cx="0" cy="0"/>
        </a:xfrm>
      </p:grpSpPr>
      <p:sp>
        <p:nvSpPr>
          <p:cNvPr id="6" name="Rechteck 5">
            <a:hlinkClick r:id="rId2"/>
            <a:extLst>
              <a:ext uri="{FF2B5EF4-FFF2-40B4-BE49-F238E27FC236}">
                <a16:creationId xmlns:a16="http://schemas.microsoft.com/office/drawing/2014/main" id="{9782ED88-6F27-DD06-6C61-3077DC624100}"/>
              </a:ext>
            </a:extLst>
          </p:cNvPr>
          <p:cNvSpPr/>
          <p:nvPr/>
        </p:nvSpPr>
        <p:spPr>
          <a:xfrm>
            <a:off x="9160325" y="2040459"/>
            <a:ext cx="3326112"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b="1" dirty="0">
                <a:solidFill>
                  <a:schemeClr val="bg1"/>
                </a:solidFill>
                <a:cs typeface="Arial"/>
              </a:rPr>
              <a:t>Haus Westfalenmeer</a:t>
            </a:r>
          </a:p>
          <a:p>
            <a:pPr algn="ctr"/>
            <a:r>
              <a:rPr lang="de-DE" dirty="0">
                <a:solidFill>
                  <a:schemeClr val="bg1"/>
                </a:solidFill>
                <a:cs typeface="Arial"/>
              </a:rPr>
              <a:t>20 Einheiten für betreutes Wohnen</a:t>
            </a:r>
          </a:p>
          <a:p>
            <a:pPr algn="ctr"/>
            <a:r>
              <a:rPr lang="de-DE" dirty="0">
                <a:solidFill>
                  <a:schemeClr val="bg1"/>
                </a:solidFill>
                <a:cs typeface="Arial"/>
              </a:rPr>
              <a:t>1.583 qm </a:t>
            </a:r>
            <a:r>
              <a:rPr lang="de-DE" dirty="0" err="1">
                <a:solidFill>
                  <a:schemeClr val="bg1"/>
                </a:solidFill>
                <a:cs typeface="Arial"/>
              </a:rPr>
              <a:t>Grd</a:t>
            </a:r>
            <a:r>
              <a:rPr lang="de-DE" dirty="0">
                <a:solidFill>
                  <a:schemeClr val="bg1"/>
                </a:solidFill>
                <a:cs typeface="Arial"/>
              </a:rPr>
              <a:t>.</a:t>
            </a:r>
          </a:p>
        </p:txBody>
      </p:sp>
      <p:sp>
        <p:nvSpPr>
          <p:cNvPr id="5" name="Foliennummernplatzhalter 4">
            <a:extLst>
              <a:ext uri="{FF2B5EF4-FFF2-40B4-BE49-F238E27FC236}">
                <a16:creationId xmlns:a16="http://schemas.microsoft.com/office/drawing/2014/main" id="{1ACFE76B-528F-8E76-087E-2900993A26D9}"/>
              </a:ext>
            </a:extLst>
          </p:cNvPr>
          <p:cNvSpPr>
            <a:spLocks noGrp="1"/>
          </p:cNvSpPr>
          <p:nvPr>
            <p:ph type="sldNum" sz="quarter" idx="10"/>
          </p:nvPr>
        </p:nvSpPr>
        <p:spPr>
          <a:xfrm>
            <a:off x="11808938" y="7167451"/>
            <a:ext cx="677504" cy="180000"/>
          </a:xfrm>
        </p:spPr>
        <p:txBody>
          <a:bodyPr/>
          <a:lstStyle/>
          <a:p>
            <a:fld id="{08185019-9DEF-49E5-96F2-F7320FC9B174}" type="slidenum">
              <a:rPr lang="de-DE" smtClean="0"/>
              <a:pPr/>
              <a:t>14</a:t>
            </a:fld>
            <a:endParaRPr lang="de-DE"/>
          </a:p>
        </p:txBody>
      </p:sp>
      <p:sp>
        <p:nvSpPr>
          <p:cNvPr id="2" name="Titel 1">
            <a:extLst>
              <a:ext uri="{FF2B5EF4-FFF2-40B4-BE49-F238E27FC236}">
                <a16:creationId xmlns:a16="http://schemas.microsoft.com/office/drawing/2014/main" id="{745DD07B-3637-C8C9-523F-DC625EE72597}"/>
              </a:ext>
            </a:extLst>
          </p:cNvPr>
          <p:cNvSpPr>
            <a:spLocks noGrp="1"/>
          </p:cNvSpPr>
          <p:nvPr>
            <p:ph type="title"/>
          </p:nvPr>
        </p:nvSpPr>
        <p:spPr>
          <a:xfrm>
            <a:off x="950193" y="463801"/>
            <a:ext cx="10746214" cy="360000"/>
          </a:xfrm>
        </p:spPr>
        <p:txBody>
          <a:bodyPr/>
          <a:lstStyle/>
          <a:p>
            <a:r>
              <a:rPr lang="de-DE" dirty="0"/>
              <a:t>IMMAC Sozialimmobilien 131. Renditefonds GmbH</a:t>
            </a:r>
          </a:p>
        </p:txBody>
      </p:sp>
      <p:sp>
        <p:nvSpPr>
          <p:cNvPr id="22" name="Inhaltsplatzhalter 2">
            <a:extLst>
              <a:ext uri="{FF2B5EF4-FFF2-40B4-BE49-F238E27FC236}">
                <a16:creationId xmlns:a16="http://schemas.microsoft.com/office/drawing/2014/main" id="{5760EE93-FCBF-0162-D6F3-F1681C14D6CD}"/>
              </a:ext>
            </a:extLst>
          </p:cNvPr>
          <p:cNvSpPr txBox="1">
            <a:spLocks/>
          </p:cNvSpPr>
          <p:nvPr/>
        </p:nvSpPr>
        <p:spPr>
          <a:xfrm>
            <a:off x="950191" y="1379400"/>
            <a:ext cx="7457209" cy="661060"/>
          </a:xfrm>
          <a:prstGeom prst="rect">
            <a:avLst/>
          </a:prstGeom>
        </p:spPr>
        <p:txBody>
          <a:bodyPr vert="horz" lIns="0" tIns="0" rIns="0" bIns="0" rtlCol="0" anchor="t" anchorCtr="0">
            <a:noAutofit/>
          </a:bodyPr>
          <a:lstStyle>
            <a:lvl1pPr marL="0" indent="0" algn="l" defTabSz="1007984" rtl="0" eaLnBrk="1" latinLnBrk="0" hangingPunct="1">
              <a:lnSpc>
                <a:spcPct val="112000"/>
              </a:lnSpc>
              <a:spcBef>
                <a:spcPts val="0"/>
              </a:spcBef>
              <a:spcAft>
                <a:spcPts val="1417"/>
              </a:spcAft>
              <a:buFont typeface="Arial" panose="020B0604020202020204" pitchFamily="34" charset="0"/>
              <a:buNone/>
              <a:defRPr sz="1600" kern="1200">
                <a:solidFill>
                  <a:schemeClr val="tx1"/>
                </a:solidFill>
                <a:latin typeface="+mn-lt"/>
                <a:ea typeface="+mn-ea"/>
                <a:cs typeface="+mn-cs"/>
              </a:defRPr>
            </a:lvl1pPr>
            <a:lvl2pPr marL="0" indent="0" algn="l" defTabSz="1007984" rtl="0" eaLnBrk="1" latinLnBrk="0" hangingPunct="1">
              <a:lnSpc>
                <a:spcPct val="100000"/>
              </a:lnSpc>
              <a:spcBef>
                <a:spcPts val="0"/>
              </a:spcBef>
              <a:buFont typeface="Arial" panose="020B0604020202020204" pitchFamily="34" charset="0"/>
              <a:buNone/>
              <a:defRPr sz="1600" b="1" kern="1200">
                <a:solidFill>
                  <a:schemeClr val="accent1"/>
                </a:solidFill>
                <a:latin typeface="+mn-lt"/>
                <a:ea typeface="+mn-ea"/>
                <a:cs typeface="+mn-cs"/>
              </a:defRPr>
            </a:lvl2pPr>
            <a:lvl3pPr marL="179996" indent="-179996" algn="l" defTabSz="1007984" rtl="0" eaLnBrk="1" latinLnBrk="0" hangingPunct="1">
              <a:lnSpc>
                <a:spcPct val="112000"/>
              </a:lnSpc>
              <a:spcBef>
                <a:spcPts val="709"/>
              </a:spcBef>
              <a:buClr>
                <a:schemeClr val="accent1"/>
              </a:buClr>
              <a:buFont typeface="Wingdings" panose="05000000000000000000" pitchFamily="2" charset="2"/>
              <a:buChar char="§"/>
              <a:defRPr sz="1600" kern="1200">
                <a:solidFill>
                  <a:schemeClr val="tx1"/>
                </a:solidFill>
                <a:latin typeface="+mn-lt"/>
                <a:ea typeface="+mn-ea"/>
                <a:cs typeface="+mn-cs"/>
              </a:defRPr>
            </a:lvl3pPr>
            <a:lvl4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4pPr>
            <a:lvl5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5pPr>
            <a:lvl6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6pPr>
            <a:lvl7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7pPr>
            <a:lvl8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8pPr>
            <a:lvl9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9pPr>
          </a:lstStyle>
          <a:p>
            <a:pPr lvl="1"/>
            <a:r>
              <a:rPr lang="fr-FR" dirty="0" err="1"/>
              <a:t>Haus</a:t>
            </a:r>
            <a:r>
              <a:rPr lang="fr-FR" dirty="0"/>
              <a:t> </a:t>
            </a:r>
            <a:r>
              <a:rPr lang="fr-FR" dirty="0" err="1"/>
              <a:t>Westfalenmeer</a:t>
            </a:r>
            <a:r>
              <a:rPr lang="fr-FR" dirty="0"/>
              <a:t> (</a:t>
            </a:r>
            <a:r>
              <a:rPr lang="fr-FR" dirty="0" err="1"/>
              <a:t>Möhnesee</a:t>
            </a:r>
            <a:r>
              <a:rPr lang="fr-FR" dirty="0"/>
              <a:t>):</a:t>
            </a:r>
          </a:p>
          <a:p>
            <a:pPr lvl="1"/>
            <a:endParaRPr lang="fr-FR" dirty="0"/>
          </a:p>
          <a:p>
            <a:pPr lvl="1"/>
            <a:endParaRPr lang="fr-FR" dirty="0"/>
          </a:p>
          <a:p>
            <a:pPr lvl="1"/>
            <a:r>
              <a:rPr lang="fr-FR" dirty="0"/>
              <a:t> </a:t>
            </a:r>
          </a:p>
        </p:txBody>
      </p:sp>
      <p:sp>
        <p:nvSpPr>
          <p:cNvPr id="11" name="Textplatzhalter 10">
            <a:extLst>
              <a:ext uri="{FF2B5EF4-FFF2-40B4-BE49-F238E27FC236}">
                <a16:creationId xmlns:a16="http://schemas.microsoft.com/office/drawing/2014/main" id="{2CAF5CC7-4B21-D0B5-A474-B790E1581B5E}"/>
              </a:ext>
            </a:extLst>
          </p:cNvPr>
          <p:cNvSpPr>
            <a:spLocks noGrp="1"/>
          </p:cNvSpPr>
          <p:nvPr>
            <p:ph type="body" idx="11"/>
          </p:nvPr>
        </p:nvSpPr>
        <p:spPr/>
        <p:txBody>
          <a:bodyPr/>
          <a:lstStyle/>
          <a:p>
            <a:endParaRPr lang="de-DE"/>
          </a:p>
        </p:txBody>
      </p:sp>
      <p:pic>
        <p:nvPicPr>
          <p:cNvPr id="4" name="Grafik 3" descr="Ein Bild, das draußen, Wolke, Himmel, Haus enthält.&#10;&#10;Automatisch generierte Beschreibung">
            <a:extLst>
              <a:ext uri="{FF2B5EF4-FFF2-40B4-BE49-F238E27FC236}">
                <a16:creationId xmlns:a16="http://schemas.microsoft.com/office/drawing/2014/main" id="{BFE236D5-C106-F7E2-DD98-5445FD3E5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191" y="2040459"/>
            <a:ext cx="6780916" cy="5055415"/>
          </a:xfrm>
          <a:prstGeom prst="rect">
            <a:avLst/>
          </a:prstGeom>
        </p:spPr>
      </p:pic>
    </p:spTree>
    <p:extLst>
      <p:ext uri="{BB962C8B-B14F-4D97-AF65-F5344CB8AC3E}">
        <p14:creationId xmlns:p14="http://schemas.microsoft.com/office/powerpoint/2010/main" val="2621002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77C39-4D71-3430-DB4E-75F27750A69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D6E3CFE-8483-C967-2D92-0EB108305CA3}"/>
              </a:ext>
            </a:extLst>
          </p:cNvPr>
          <p:cNvSpPr>
            <a:spLocks noGrp="1"/>
          </p:cNvSpPr>
          <p:nvPr>
            <p:ph type="sldNum" sz="quarter" idx="10"/>
          </p:nvPr>
        </p:nvSpPr>
        <p:spPr/>
        <p:txBody>
          <a:bodyPr/>
          <a:lstStyle/>
          <a:p>
            <a:fld id="{08185019-9DEF-49E5-96F2-F7320FC9B174}" type="slidenum">
              <a:rPr lang="de-DE" smtClean="0"/>
              <a:pPr/>
              <a:t>15</a:t>
            </a:fld>
            <a:endParaRPr lang="de-DE" dirty="0"/>
          </a:p>
        </p:txBody>
      </p:sp>
      <p:sp>
        <p:nvSpPr>
          <p:cNvPr id="4" name="Vertikaler Textplatzhalter 3">
            <a:extLst>
              <a:ext uri="{FF2B5EF4-FFF2-40B4-BE49-F238E27FC236}">
                <a16:creationId xmlns:a16="http://schemas.microsoft.com/office/drawing/2014/main" id="{4734D41B-0CAD-F838-0B2B-0898607D6599}"/>
              </a:ext>
            </a:extLst>
          </p:cNvPr>
          <p:cNvSpPr>
            <a:spLocks noGrp="1"/>
          </p:cNvSpPr>
          <p:nvPr>
            <p:ph type="body" orient="vert" idx="11"/>
          </p:nvPr>
        </p:nvSpPr>
        <p:spPr/>
        <p:txBody>
          <a:bodyPr/>
          <a:lstStyle/>
          <a:p>
            <a:endParaRPr lang="de-DE" dirty="0"/>
          </a:p>
        </p:txBody>
      </p:sp>
      <p:sp>
        <p:nvSpPr>
          <p:cNvPr id="5" name="Titel 4">
            <a:extLst>
              <a:ext uri="{FF2B5EF4-FFF2-40B4-BE49-F238E27FC236}">
                <a16:creationId xmlns:a16="http://schemas.microsoft.com/office/drawing/2014/main" id="{A48A18D9-8F5F-D1C7-75EE-C2242714B9C2}"/>
              </a:ext>
            </a:extLst>
          </p:cNvPr>
          <p:cNvSpPr>
            <a:spLocks noGrp="1"/>
          </p:cNvSpPr>
          <p:nvPr>
            <p:ph type="title"/>
          </p:nvPr>
        </p:nvSpPr>
        <p:spPr/>
        <p:txBody>
          <a:bodyPr/>
          <a:lstStyle/>
          <a:p>
            <a:r>
              <a:rPr lang="de-DE" dirty="0"/>
              <a:t>Impressionen IMMAC Sozialimmobilien 131. Renditefonds GmbH</a:t>
            </a:r>
          </a:p>
        </p:txBody>
      </p:sp>
      <p:pic>
        <p:nvPicPr>
          <p:cNvPr id="7" name="Grafik 6">
            <a:extLst>
              <a:ext uri="{FF2B5EF4-FFF2-40B4-BE49-F238E27FC236}">
                <a16:creationId xmlns:a16="http://schemas.microsoft.com/office/drawing/2014/main" id="{E133EF85-333B-1034-2E1D-2C757F84CBAD}"/>
              </a:ext>
            </a:extLst>
          </p:cNvPr>
          <p:cNvPicPr>
            <a:picLocks noChangeAspect="1"/>
          </p:cNvPicPr>
          <p:nvPr/>
        </p:nvPicPr>
        <p:blipFill>
          <a:blip r:embed="rId2"/>
          <a:stretch>
            <a:fillRect/>
          </a:stretch>
        </p:blipFill>
        <p:spPr>
          <a:xfrm>
            <a:off x="866357" y="1512963"/>
            <a:ext cx="7709098" cy="5360448"/>
          </a:xfrm>
          <a:prstGeom prst="rect">
            <a:avLst/>
          </a:prstGeom>
          <a:ln>
            <a:noFill/>
          </a:ln>
        </p:spPr>
      </p:pic>
      <p:pic>
        <p:nvPicPr>
          <p:cNvPr id="9" name="Grafik 8">
            <a:extLst>
              <a:ext uri="{FF2B5EF4-FFF2-40B4-BE49-F238E27FC236}">
                <a16:creationId xmlns:a16="http://schemas.microsoft.com/office/drawing/2014/main" id="{AF00D083-7821-A006-656A-365193F87A14}"/>
              </a:ext>
            </a:extLst>
          </p:cNvPr>
          <p:cNvPicPr>
            <a:picLocks noChangeAspect="1"/>
          </p:cNvPicPr>
          <p:nvPr/>
        </p:nvPicPr>
        <p:blipFill>
          <a:blip r:embed="rId3"/>
          <a:stretch>
            <a:fillRect/>
          </a:stretch>
        </p:blipFill>
        <p:spPr>
          <a:xfrm>
            <a:off x="8575455" y="1512962"/>
            <a:ext cx="3671810" cy="2648071"/>
          </a:xfrm>
          <a:prstGeom prst="rect">
            <a:avLst/>
          </a:prstGeom>
          <a:ln>
            <a:noFill/>
          </a:ln>
        </p:spPr>
      </p:pic>
      <p:pic>
        <p:nvPicPr>
          <p:cNvPr id="11" name="Grafik 10">
            <a:extLst>
              <a:ext uri="{FF2B5EF4-FFF2-40B4-BE49-F238E27FC236}">
                <a16:creationId xmlns:a16="http://schemas.microsoft.com/office/drawing/2014/main" id="{A16A42F6-86AC-25E8-12A5-71BD77910688}"/>
              </a:ext>
            </a:extLst>
          </p:cNvPr>
          <p:cNvPicPr>
            <a:picLocks noChangeAspect="1"/>
          </p:cNvPicPr>
          <p:nvPr/>
        </p:nvPicPr>
        <p:blipFill>
          <a:blip r:embed="rId4"/>
          <a:stretch>
            <a:fillRect/>
          </a:stretch>
        </p:blipFill>
        <p:spPr>
          <a:xfrm>
            <a:off x="8575455" y="4162365"/>
            <a:ext cx="3671810" cy="2689021"/>
          </a:xfrm>
          <a:prstGeom prst="rect">
            <a:avLst/>
          </a:prstGeom>
          <a:ln>
            <a:noFill/>
          </a:ln>
        </p:spPr>
      </p:pic>
    </p:spTree>
    <p:extLst>
      <p:ext uri="{BB962C8B-B14F-4D97-AF65-F5344CB8AC3E}">
        <p14:creationId xmlns:p14="http://schemas.microsoft.com/office/powerpoint/2010/main" val="3380225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5D646-3A2B-B667-3684-1E4E3563A54C}"/>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2C6C28DF-E3DB-0625-F881-331A94A66964}"/>
              </a:ext>
            </a:extLst>
          </p:cNvPr>
          <p:cNvSpPr>
            <a:spLocks noGrp="1"/>
          </p:cNvSpPr>
          <p:nvPr>
            <p:ph type="title"/>
          </p:nvPr>
        </p:nvSpPr>
        <p:spPr>
          <a:xfrm>
            <a:off x="851416" y="463801"/>
            <a:ext cx="10844991" cy="360000"/>
          </a:xfrm>
        </p:spPr>
        <p:txBody>
          <a:bodyPr/>
          <a:lstStyle/>
          <a:p>
            <a:r>
              <a:rPr lang="de-DE" dirty="0"/>
              <a:t>IMMAC Immobilien Portfoliofonds 2 Deutschland</a:t>
            </a:r>
          </a:p>
        </p:txBody>
      </p:sp>
      <p:sp>
        <p:nvSpPr>
          <p:cNvPr id="14" name="Rechteck 13">
            <a:extLst>
              <a:ext uri="{FF2B5EF4-FFF2-40B4-BE49-F238E27FC236}">
                <a16:creationId xmlns:a16="http://schemas.microsoft.com/office/drawing/2014/main" id="{06690EF1-AC90-902F-EE82-65B5808AAC7A}"/>
              </a:ext>
            </a:extLst>
          </p:cNvPr>
          <p:cNvSpPr/>
          <p:nvPr/>
        </p:nvSpPr>
        <p:spPr>
          <a:xfrm>
            <a:off x="8368847" y="1369779"/>
            <a:ext cx="638754" cy="2990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Textfeld 5">
            <a:extLst>
              <a:ext uri="{FF2B5EF4-FFF2-40B4-BE49-F238E27FC236}">
                <a16:creationId xmlns:a16="http://schemas.microsoft.com/office/drawing/2014/main" id="{04D8DD51-1EDF-7B24-1E0F-F6E6B1A06EB3}"/>
              </a:ext>
            </a:extLst>
          </p:cNvPr>
          <p:cNvSpPr txBox="1"/>
          <p:nvPr/>
        </p:nvSpPr>
        <p:spPr>
          <a:xfrm>
            <a:off x="5969285" y="1592494"/>
            <a:ext cx="6544639"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effectLst/>
                <a:uLnTx/>
                <a:uFillTx/>
                <a:latin typeface="Arial"/>
                <a:ea typeface="+mn-ea"/>
                <a:cs typeface="+mn-cs"/>
              </a:rPr>
              <a:t>IMMAC Immobilien Portfoliofonds 2 Deutschland </a:t>
            </a:r>
            <a:r>
              <a:rPr kumimoji="0" lang="de-DE" sz="1600" i="0" u="none" strike="noStrike" kern="1200" cap="none" spc="0" normalizeH="0" baseline="0" noProof="0" dirty="0">
                <a:ln>
                  <a:noFill/>
                </a:ln>
                <a:effectLst/>
                <a:uLnTx/>
                <a:uFillTx/>
                <a:latin typeface="Arial"/>
                <a:ea typeface="+mn-ea"/>
                <a:cs typeface="+mn-cs"/>
              </a:rPr>
              <a:t>Zeichnungsvolumen</a:t>
            </a:r>
            <a:r>
              <a:rPr kumimoji="0" lang="de-DE" sz="2800" b="1" i="0" u="none" strike="noStrike" kern="1200" cap="none" spc="0" normalizeH="0" baseline="0" noProof="0" dirty="0">
                <a:ln>
                  <a:noFill/>
                </a:ln>
                <a:effectLst/>
                <a:uLnTx/>
                <a:uFillTx/>
                <a:latin typeface="Arial"/>
                <a:ea typeface="+mn-ea"/>
                <a:cs typeface="+mn-cs"/>
              </a:rPr>
              <a:t> </a:t>
            </a:r>
            <a:r>
              <a:rPr kumimoji="0" lang="de-DE" sz="1600" i="0" u="none" strike="noStrike" kern="1200" cap="none" spc="0" normalizeH="0" baseline="0" noProof="0" dirty="0">
                <a:ln>
                  <a:noFill/>
                </a:ln>
                <a:effectLst/>
                <a:uLnTx/>
                <a:uFillTx/>
                <a:latin typeface="Arial"/>
                <a:ea typeface="+mn-ea"/>
                <a:cs typeface="+mn-cs"/>
              </a:rPr>
              <a:t>max. 30</a:t>
            </a:r>
            <a:r>
              <a:rPr kumimoji="0" lang="de-DE" sz="1600" i="0" u="none" strike="noStrike" kern="1200" cap="none" spc="0" normalizeH="0" noProof="0" dirty="0">
                <a:ln>
                  <a:noFill/>
                </a:ln>
                <a:effectLst/>
                <a:uLnTx/>
                <a:uFillTx/>
                <a:latin typeface="Arial"/>
                <a:ea typeface="+mn-ea"/>
                <a:cs typeface="+mn-cs"/>
              </a:rPr>
              <a:t> </a:t>
            </a:r>
            <a:r>
              <a:rPr kumimoji="0" lang="de-DE" sz="1600" i="0" u="none" strike="noStrike" kern="1200" cap="none" spc="0" normalizeH="0" noProof="0" dirty="0" err="1">
                <a:ln>
                  <a:noFill/>
                </a:ln>
                <a:effectLst/>
                <a:uLnTx/>
                <a:uFillTx/>
                <a:latin typeface="Arial"/>
                <a:ea typeface="+mn-ea"/>
                <a:cs typeface="+mn-cs"/>
              </a:rPr>
              <a:t>Mio</a:t>
            </a:r>
            <a:r>
              <a:rPr kumimoji="0" lang="de-DE" sz="1600" i="0" u="none" strike="noStrike" kern="1200" cap="none" spc="0" normalizeH="0" noProof="0" dirty="0">
                <a:ln>
                  <a:noFill/>
                </a:ln>
                <a:effectLst/>
                <a:uLnTx/>
                <a:uFillTx/>
                <a:latin typeface="Arial"/>
                <a:ea typeface="+mn-ea"/>
                <a:cs typeface="+mn-cs"/>
              </a:rPr>
              <a:t> Euro</a:t>
            </a:r>
            <a:endParaRPr kumimoji="0" lang="de-DE" sz="1600" i="0" u="none" strike="noStrike" kern="1200" cap="none" spc="0" normalizeH="0" baseline="0" noProof="0" dirty="0">
              <a:ln>
                <a:noFill/>
              </a:ln>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i="0" u="none" strike="noStrike" kern="1200" cap="none" spc="0" normalizeH="0" baseline="0" noProof="0" dirty="0">
                <a:ln>
                  <a:noFill/>
                </a:ln>
                <a:effectLst/>
                <a:uLnTx/>
                <a:uFillTx/>
                <a:latin typeface="Arial"/>
                <a:ea typeface="+mn-ea"/>
                <a:cs typeface="+mn-cs"/>
              </a:rPr>
              <a:t>Mind. 5 Objekte und mind. 3 Zielfonds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latin typeface="Arial"/>
            </a:endParaRPr>
          </a:p>
          <a:p>
            <a:pPr marR="0" lvl="0" algn="l" defTabSz="914400" rtl="0" eaLnBrk="1" fontAlgn="auto" latinLnBrk="0" hangingPunct="1">
              <a:lnSpc>
                <a:spcPct val="100000"/>
              </a:lnSpc>
              <a:spcBef>
                <a:spcPts val="0"/>
              </a:spcBef>
              <a:spcAft>
                <a:spcPts val="0"/>
              </a:spcAft>
              <a:buClrTx/>
              <a:buSzTx/>
              <a:tabLst/>
              <a:defRPr/>
            </a:pPr>
            <a:r>
              <a:rPr lang="de-DE" dirty="0">
                <a:latin typeface="Arial"/>
              </a:rPr>
              <a:t>Initialportfolio vorhanden:</a:t>
            </a:r>
          </a:p>
          <a:p>
            <a:pPr marR="0" lvl="0" algn="l" defTabSz="914400" rtl="0" eaLnBrk="1" fontAlgn="auto" latinLnBrk="0" hangingPunct="1">
              <a:lnSpc>
                <a:spcPct val="100000"/>
              </a:lnSpc>
              <a:spcBef>
                <a:spcPts val="0"/>
              </a:spcBef>
              <a:spcAft>
                <a:spcPts val="0"/>
              </a:spcAft>
              <a:buClrTx/>
              <a:buSzTx/>
              <a:tabLst/>
              <a:defRPr/>
            </a:pPr>
            <a:endParaRPr lang="de-DE" dirty="0">
              <a:latin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800" i="0" u="none" strike="noStrike" kern="1200" cap="none" spc="0" normalizeH="0" baseline="0" noProof="0" dirty="0">
                <a:ln>
                  <a:noFill/>
                </a:ln>
                <a:effectLst/>
                <a:uLnTx/>
                <a:uFillTx/>
                <a:latin typeface="Arial"/>
                <a:ea typeface="+mn-ea"/>
                <a:cs typeface="+mn-cs"/>
              </a:rPr>
              <a:t>1 betr. Wohnanlage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800" i="0" u="none" strike="noStrike" kern="1200" cap="none" spc="0" normalizeH="0" baseline="0" noProof="0" dirty="0">
                <a:ln>
                  <a:noFill/>
                </a:ln>
                <a:effectLst/>
                <a:uLnTx/>
                <a:uFillTx/>
                <a:latin typeface="Arial"/>
                <a:ea typeface="+mn-ea"/>
                <a:cs typeface="+mn-cs"/>
              </a:rPr>
              <a:t>20 Servicewohnungen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dirty="0">
                <a:latin typeface="Arial"/>
              </a:rPr>
              <a:t>3 Pflegeeinrichtungen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dirty="0">
                <a:latin typeface="Arial"/>
              </a:rPr>
              <a:t>3 Standorte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de-DE" sz="1800" i="0" u="none" strike="noStrike" kern="1200" cap="none" spc="0" normalizeH="0" baseline="0" noProof="0" dirty="0">
              <a:ln>
                <a:noFill/>
              </a:ln>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i="0" u="none" strike="noStrike" kern="1200" cap="none" spc="0" normalizeH="0" baseline="0" noProof="0" dirty="0">
              <a:ln>
                <a:noFill/>
              </a:ln>
              <a:solidFill>
                <a:srgbClr val="FF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i="0" u="none" strike="noStrike" kern="1200" cap="none" spc="0" normalizeH="0" baseline="0" noProof="0" dirty="0">
                <a:ln>
                  <a:noFill/>
                </a:ln>
                <a:effectLst/>
                <a:uLnTx/>
                <a:uFillTx/>
                <a:latin typeface="Arial"/>
                <a:ea typeface="+mn-ea"/>
                <a:cs typeface="+mn-cs"/>
              </a:rPr>
              <a:t>Laufende Ausschüttung ab Start 4,0%</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latin typeface="Arial"/>
              </a:rPr>
              <a:t>In monatlichen Teilzahlungen</a:t>
            </a:r>
            <a:endParaRPr kumimoji="0" lang="de-DE" sz="1800" i="0" u="none" strike="noStrike" kern="1200" cap="none" spc="0" normalizeH="0" baseline="0" noProof="0" dirty="0">
              <a:ln>
                <a:noFill/>
              </a:ln>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i="0" u="none" strike="noStrike" kern="1200" cap="none" spc="0" normalizeH="0" baseline="0" noProof="0" dirty="0">
                <a:ln>
                  <a:noFill/>
                </a:ln>
                <a:effectLst/>
                <a:uLnTx/>
                <a:uFillTx/>
                <a:latin typeface="Arial"/>
                <a:ea typeface="+mn-ea"/>
                <a:cs typeface="+mn-cs"/>
              </a:rPr>
              <a:t>zzgl. ggf. 13.ter Ausschüttung</a:t>
            </a:r>
          </a:p>
        </p:txBody>
      </p:sp>
      <p:pic>
        <p:nvPicPr>
          <p:cNvPr id="3" name="Grafik 2">
            <a:extLst>
              <a:ext uri="{FF2B5EF4-FFF2-40B4-BE49-F238E27FC236}">
                <a16:creationId xmlns:a16="http://schemas.microsoft.com/office/drawing/2014/main" id="{008F2630-A278-31D5-00EC-2D5699ABF035}"/>
              </a:ext>
            </a:extLst>
          </p:cNvPr>
          <p:cNvPicPr>
            <a:picLocks noChangeAspect="1"/>
          </p:cNvPicPr>
          <p:nvPr/>
        </p:nvPicPr>
        <p:blipFill>
          <a:blip r:embed="rId2"/>
          <a:stretch>
            <a:fillRect/>
          </a:stretch>
        </p:blipFill>
        <p:spPr>
          <a:xfrm>
            <a:off x="851416" y="1179188"/>
            <a:ext cx="4011108" cy="5782246"/>
          </a:xfrm>
          <a:prstGeom prst="rect">
            <a:avLst/>
          </a:prstGeom>
          <a:ln>
            <a:noFill/>
          </a:ln>
          <a:effectLst>
            <a:outerShdw blurRad="190500" algn="tl" rotWithShape="0">
              <a:srgbClr val="000000">
                <a:alpha val="70000"/>
              </a:srgbClr>
            </a:outerShdw>
          </a:effectLst>
        </p:spPr>
      </p:pic>
      <p:pic>
        <p:nvPicPr>
          <p:cNvPr id="10" name="Grafik 9" descr="Ein Bild, das Text, Schrift, Kreis, Logo enthält.&#10;&#10;Automatisch generierte Beschreibung">
            <a:extLst>
              <a:ext uri="{FF2B5EF4-FFF2-40B4-BE49-F238E27FC236}">
                <a16:creationId xmlns:a16="http://schemas.microsoft.com/office/drawing/2014/main" id="{1C9FC95D-1430-CD9E-0D55-5BC71F3B6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86001" y="5030785"/>
            <a:ext cx="2292096" cy="2331720"/>
          </a:xfrm>
          <a:prstGeom prst="rect">
            <a:avLst/>
          </a:prstGeom>
          <a:ln>
            <a:noFill/>
          </a:ln>
        </p:spPr>
      </p:pic>
    </p:spTree>
    <p:extLst>
      <p:ext uri="{BB962C8B-B14F-4D97-AF65-F5344CB8AC3E}">
        <p14:creationId xmlns:p14="http://schemas.microsoft.com/office/powerpoint/2010/main" val="325331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D5A2128-B058-BCD4-D35D-66C9DFB49F2C}"/>
              </a:ext>
            </a:extLst>
          </p:cNvPr>
          <p:cNvSpPr>
            <a:spLocks noGrp="1"/>
          </p:cNvSpPr>
          <p:nvPr>
            <p:ph type="sldNum" sz="quarter" idx="10"/>
          </p:nvPr>
        </p:nvSpPr>
        <p:spPr>
          <a:xfrm>
            <a:off x="11808938" y="7167451"/>
            <a:ext cx="677504" cy="180000"/>
          </a:xfrm>
        </p:spPr>
        <p:txBody>
          <a:bodyPr anchor="t">
            <a:normAutofit/>
          </a:bodyPr>
          <a:lstStyle/>
          <a:p>
            <a:pPr>
              <a:spcAft>
                <a:spcPts val="600"/>
              </a:spcAft>
            </a:pPr>
            <a:fld id="{08185019-9DEF-49E5-96F2-F7320FC9B174}" type="slidenum">
              <a:rPr lang="de-DE" smtClean="0"/>
              <a:pPr>
                <a:spcAft>
                  <a:spcPts val="600"/>
                </a:spcAft>
              </a:pPr>
              <a:t>17</a:t>
            </a:fld>
            <a:endParaRPr lang="de-DE"/>
          </a:p>
        </p:txBody>
      </p:sp>
      <p:sp>
        <p:nvSpPr>
          <p:cNvPr id="22" name="Title 4">
            <a:extLst>
              <a:ext uri="{FF2B5EF4-FFF2-40B4-BE49-F238E27FC236}">
                <a16:creationId xmlns:a16="http://schemas.microsoft.com/office/drawing/2014/main" id="{37386F26-B737-2CE1-6017-61BEC9ABF24B}"/>
              </a:ext>
            </a:extLst>
          </p:cNvPr>
          <p:cNvSpPr>
            <a:spLocks noGrp="1"/>
          </p:cNvSpPr>
          <p:nvPr>
            <p:ph type="title"/>
          </p:nvPr>
        </p:nvSpPr>
        <p:spPr>
          <a:xfrm>
            <a:off x="950193" y="463801"/>
            <a:ext cx="10746214" cy="360000"/>
          </a:xfrm>
        </p:spPr>
        <p:txBody>
          <a:bodyPr anchor="t">
            <a:normAutofit/>
          </a:bodyPr>
          <a:lstStyle/>
          <a:p>
            <a:r>
              <a:rPr lang="de-DE" dirty="0"/>
              <a:t>Der führende Partner für Health Care - Immobilien in Europa </a:t>
            </a:r>
            <a:endParaRPr lang="en-US" dirty="0">
              <a:cs typeface="Arial"/>
            </a:endParaRPr>
          </a:p>
        </p:txBody>
      </p:sp>
      <p:sp>
        <p:nvSpPr>
          <p:cNvPr id="31" name="Vertical Text Placeholder 5">
            <a:extLst>
              <a:ext uri="{FF2B5EF4-FFF2-40B4-BE49-F238E27FC236}">
                <a16:creationId xmlns:a16="http://schemas.microsoft.com/office/drawing/2014/main" id="{EAEC97F3-F746-32A3-C70F-E5662892C78C}"/>
              </a:ext>
            </a:extLst>
          </p:cNvPr>
          <p:cNvSpPr>
            <a:spLocks noGrp="1"/>
          </p:cNvSpPr>
          <p:nvPr>
            <p:ph type="body" orient="vert" idx="12"/>
          </p:nvPr>
        </p:nvSpPr>
        <p:spPr>
          <a:xfrm>
            <a:off x="950197" y="957600"/>
            <a:ext cx="11536249" cy="288000"/>
          </a:xfrm>
        </p:spPr>
        <p:txBody>
          <a:bodyPr vert="horz" lIns="0" tIns="0" rIns="0" bIns="0" rtlCol="0" anchor="t" anchorCtr="0">
            <a:noAutofit/>
          </a:bodyPr>
          <a:lstStyle/>
          <a:p>
            <a:r>
              <a:rPr lang="de-DE" dirty="0"/>
              <a:t>Vorteile einer Health Care – Investition für Investoren</a:t>
            </a:r>
          </a:p>
          <a:p>
            <a:endParaRPr lang="de-DE" dirty="0"/>
          </a:p>
          <a:p>
            <a:endParaRPr lang="en-US" dirty="0"/>
          </a:p>
        </p:txBody>
      </p:sp>
      <p:sp>
        <p:nvSpPr>
          <p:cNvPr id="3" name="Textfeld 2">
            <a:extLst>
              <a:ext uri="{FF2B5EF4-FFF2-40B4-BE49-F238E27FC236}">
                <a16:creationId xmlns:a16="http://schemas.microsoft.com/office/drawing/2014/main" id="{19EED9B1-7F14-98A4-874C-8FE1BC4E5913}"/>
              </a:ext>
            </a:extLst>
          </p:cNvPr>
          <p:cNvSpPr txBox="1"/>
          <p:nvPr/>
        </p:nvSpPr>
        <p:spPr>
          <a:xfrm>
            <a:off x="812080" y="1648229"/>
            <a:ext cx="11022439" cy="5447645"/>
          </a:xfrm>
          <a:prstGeom prst="rect">
            <a:avLst/>
          </a:prstGeom>
          <a:noFill/>
        </p:spPr>
        <p:txBody>
          <a:bodyPr wrap="square" rtlCol="0">
            <a:spAutoFit/>
          </a:bodyPr>
          <a:lstStyle>
            <a:defPPr>
              <a:defRPr lang="de-DE"/>
            </a:defPPr>
            <a:lvl1pPr>
              <a:defRPr>
                <a:solidFill>
                  <a:srgbClr val="575756"/>
                </a:solidFill>
                <a:latin typeface="Helvetica Neue"/>
              </a:defRPr>
            </a:lvl1pPr>
          </a:lstStyle>
          <a:p>
            <a:endParaRPr lang="de-DE" dirty="0">
              <a:solidFill>
                <a:schemeClr val="accent4"/>
              </a:solidFill>
            </a:endParaRPr>
          </a:p>
          <a:p>
            <a:pPr marL="800100" lvl="1" indent="-342900">
              <a:buFont typeface="Wingdings" panose="05000000000000000000" pitchFamily="2" charset="2"/>
              <a:buChar char="ü"/>
            </a:pPr>
            <a:r>
              <a:rPr lang="de-DE" sz="2400" dirty="0">
                <a:solidFill>
                  <a:srgbClr val="575756"/>
                </a:solidFill>
                <a:latin typeface="Helvetica Neue"/>
              </a:rPr>
              <a:t>Investition in einen Wachstumsmarkt (Infrastrukturprogramm)</a:t>
            </a:r>
          </a:p>
          <a:p>
            <a:pPr lvl="1"/>
            <a:endParaRPr lang="de-DE" sz="2400" dirty="0">
              <a:solidFill>
                <a:srgbClr val="575756"/>
              </a:solidFill>
              <a:latin typeface="Helvetica Neue"/>
            </a:endParaRPr>
          </a:p>
          <a:p>
            <a:pPr marL="800100" lvl="1" indent="-342900">
              <a:buFont typeface="Wingdings" panose="05000000000000000000" pitchFamily="2" charset="2"/>
              <a:buChar char="ü"/>
            </a:pPr>
            <a:r>
              <a:rPr lang="de-DE" sz="2400" dirty="0">
                <a:solidFill>
                  <a:srgbClr val="575756"/>
                </a:solidFill>
                <a:latin typeface="Helvetica Neue"/>
              </a:rPr>
              <a:t>Nachhaltiger Bedarf durch die demografische Entwicklung einer alternden Gesellschaft </a:t>
            </a:r>
          </a:p>
          <a:p>
            <a:pPr lvl="1"/>
            <a:endParaRPr lang="de-DE" sz="2400" dirty="0">
              <a:solidFill>
                <a:srgbClr val="575756"/>
              </a:solidFill>
              <a:latin typeface="Helvetica Neue"/>
            </a:endParaRPr>
          </a:p>
          <a:p>
            <a:pPr marL="800100" lvl="1" indent="-342900">
              <a:buFont typeface="Wingdings" panose="05000000000000000000" pitchFamily="2" charset="2"/>
              <a:buChar char="ü"/>
            </a:pPr>
            <a:r>
              <a:rPr lang="de-DE" sz="2400" dirty="0">
                <a:solidFill>
                  <a:srgbClr val="575756"/>
                </a:solidFill>
                <a:latin typeface="Helvetica Neue"/>
              </a:rPr>
              <a:t>Langfristig stabile Einnahmen (attraktive Rendite) durch langlaufende Mietverträge und öffentliche Zuschüsse</a:t>
            </a:r>
          </a:p>
          <a:p>
            <a:pPr lvl="1"/>
            <a:endParaRPr lang="de-DE" sz="2400" dirty="0">
              <a:solidFill>
                <a:srgbClr val="575756"/>
              </a:solidFill>
              <a:latin typeface="Helvetica Neue"/>
            </a:endParaRPr>
          </a:p>
          <a:p>
            <a:pPr marL="800100" lvl="1" indent="-342900">
              <a:buFont typeface="Wingdings" panose="05000000000000000000" pitchFamily="2" charset="2"/>
              <a:buChar char="ü"/>
            </a:pPr>
            <a:r>
              <a:rPr lang="de-DE" sz="2400" dirty="0">
                <a:solidFill>
                  <a:srgbClr val="575756"/>
                </a:solidFill>
                <a:latin typeface="Helvetica Neue"/>
              </a:rPr>
              <a:t>Investition in Gesundheitsimmobilien macht das Investment weitgehend konjunkturunabhängig</a:t>
            </a:r>
          </a:p>
          <a:p>
            <a:pPr marL="742950" lvl="1" indent="-285750">
              <a:buFont typeface="Wingdings" panose="05000000000000000000" pitchFamily="2" charset="2"/>
              <a:buChar char="§"/>
            </a:pPr>
            <a:endParaRPr lang="de-DE" sz="2400" dirty="0">
              <a:solidFill>
                <a:srgbClr val="575756"/>
              </a:solidFill>
              <a:latin typeface="Helvetica Neue"/>
            </a:endParaRPr>
          </a:p>
          <a:p>
            <a:pPr marL="800100" lvl="1" indent="-342900">
              <a:buFont typeface="Wingdings" panose="05000000000000000000" pitchFamily="2" charset="2"/>
              <a:buChar char="ü"/>
            </a:pPr>
            <a:r>
              <a:rPr lang="de-DE" sz="2400" dirty="0">
                <a:solidFill>
                  <a:srgbClr val="575756"/>
                </a:solidFill>
                <a:latin typeface="Helvetica Neue"/>
              </a:rPr>
              <a:t>Mehr Stabilität im Portfolio Ihres Kunden – planbare </a:t>
            </a:r>
            <a:r>
              <a:rPr lang="de-DE" sz="2400" dirty="0" err="1">
                <a:solidFill>
                  <a:srgbClr val="575756"/>
                </a:solidFill>
                <a:latin typeface="Helvetica Neue"/>
              </a:rPr>
              <a:t>cashflows</a:t>
            </a:r>
            <a:r>
              <a:rPr lang="de-DE" sz="2400" dirty="0">
                <a:solidFill>
                  <a:srgbClr val="575756"/>
                </a:solidFill>
                <a:latin typeface="Helvetica Neue"/>
              </a:rPr>
              <a:t> in Sachwerten</a:t>
            </a:r>
          </a:p>
          <a:p>
            <a:endParaRPr lang="de-DE" dirty="0">
              <a:solidFill>
                <a:schemeClr val="accent4"/>
              </a:solidFill>
            </a:endParaRPr>
          </a:p>
        </p:txBody>
      </p:sp>
    </p:spTree>
    <p:extLst>
      <p:ext uri="{BB962C8B-B14F-4D97-AF65-F5344CB8AC3E}">
        <p14:creationId xmlns:p14="http://schemas.microsoft.com/office/powerpoint/2010/main" val="152198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07E6A-FA5E-4AD7-FBD2-52EB2970F852}"/>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F55895C-7A76-2B68-7A03-94DE99838122}"/>
              </a:ext>
            </a:extLst>
          </p:cNvPr>
          <p:cNvSpPr>
            <a:spLocks noGrp="1"/>
          </p:cNvSpPr>
          <p:nvPr>
            <p:ph type="sldNum" sz="quarter" idx="10"/>
          </p:nvPr>
        </p:nvSpPr>
        <p:spPr>
          <a:xfrm>
            <a:off x="11808938" y="7167451"/>
            <a:ext cx="677504" cy="180000"/>
          </a:xfrm>
        </p:spPr>
        <p:txBody>
          <a:bodyPr anchor="t">
            <a:normAutofit/>
          </a:bodyPr>
          <a:lstStyle/>
          <a:p>
            <a:pPr>
              <a:spcAft>
                <a:spcPts val="600"/>
              </a:spcAft>
            </a:pPr>
            <a:fld id="{08185019-9DEF-49E5-96F2-F7320FC9B174}" type="slidenum">
              <a:rPr lang="de-DE" smtClean="0"/>
              <a:pPr>
                <a:spcAft>
                  <a:spcPts val="600"/>
                </a:spcAft>
              </a:pPr>
              <a:t>18</a:t>
            </a:fld>
            <a:endParaRPr lang="de-DE"/>
          </a:p>
        </p:txBody>
      </p:sp>
      <p:sp>
        <p:nvSpPr>
          <p:cNvPr id="22" name="Title 4">
            <a:extLst>
              <a:ext uri="{FF2B5EF4-FFF2-40B4-BE49-F238E27FC236}">
                <a16:creationId xmlns:a16="http://schemas.microsoft.com/office/drawing/2014/main" id="{12C2D1B3-E469-E875-2134-A3AA3173C50B}"/>
              </a:ext>
            </a:extLst>
          </p:cNvPr>
          <p:cNvSpPr>
            <a:spLocks noGrp="1"/>
          </p:cNvSpPr>
          <p:nvPr>
            <p:ph type="title"/>
          </p:nvPr>
        </p:nvSpPr>
        <p:spPr>
          <a:xfrm>
            <a:off x="950193" y="463801"/>
            <a:ext cx="10746214" cy="360000"/>
          </a:xfrm>
        </p:spPr>
        <p:txBody>
          <a:bodyPr anchor="t">
            <a:normAutofit/>
          </a:bodyPr>
          <a:lstStyle/>
          <a:p>
            <a:r>
              <a:rPr lang="de-DE" dirty="0"/>
              <a:t>Der führende Partner für Health Care - Immobilien in Europa </a:t>
            </a:r>
            <a:endParaRPr lang="en-US" dirty="0">
              <a:cs typeface="Arial"/>
            </a:endParaRPr>
          </a:p>
        </p:txBody>
      </p:sp>
      <p:sp>
        <p:nvSpPr>
          <p:cNvPr id="31" name="Vertical Text Placeholder 5">
            <a:extLst>
              <a:ext uri="{FF2B5EF4-FFF2-40B4-BE49-F238E27FC236}">
                <a16:creationId xmlns:a16="http://schemas.microsoft.com/office/drawing/2014/main" id="{BD188A53-6C9B-EA34-4904-D2F83F161821}"/>
              </a:ext>
            </a:extLst>
          </p:cNvPr>
          <p:cNvSpPr>
            <a:spLocks noGrp="1"/>
          </p:cNvSpPr>
          <p:nvPr>
            <p:ph type="body" orient="vert" idx="12"/>
          </p:nvPr>
        </p:nvSpPr>
        <p:spPr>
          <a:xfrm>
            <a:off x="950197" y="957600"/>
            <a:ext cx="11536249" cy="288000"/>
          </a:xfrm>
        </p:spPr>
        <p:txBody>
          <a:bodyPr vert="horz" lIns="0" tIns="0" rIns="0" bIns="0" rtlCol="0" anchor="t" anchorCtr="0">
            <a:noAutofit/>
          </a:bodyPr>
          <a:lstStyle/>
          <a:p>
            <a:r>
              <a:rPr lang="de-DE" dirty="0"/>
              <a:t>Nutzen für </a:t>
            </a:r>
            <a:r>
              <a:rPr lang="de-DE"/>
              <a:t>den Berater</a:t>
            </a:r>
            <a:endParaRPr lang="de-DE" dirty="0"/>
          </a:p>
          <a:p>
            <a:endParaRPr lang="de-DE" dirty="0"/>
          </a:p>
          <a:p>
            <a:endParaRPr lang="en-US" dirty="0"/>
          </a:p>
        </p:txBody>
      </p:sp>
      <p:sp>
        <p:nvSpPr>
          <p:cNvPr id="3" name="Textfeld 2">
            <a:extLst>
              <a:ext uri="{FF2B5EF4-FFF2-40B4-BE49-F238E27FC236}">
                <a16:creationId xmlns:a16="http://schemas.microsoft.com/office/drawing/2014/main" id="{7106EC42-663A-7829-2601-86386B604DA3}"/>
              </a:ext>
            </a:extLst>
          </p:cNvPr>
          <p:cNvSpPr txBox="1"/>
          <p:nvPr/>
        </p:nvSpPr>
        <p:spPr>
          <a:xfrm>
            <a:off x="1662085" y="2098989"/>
            <a:ext cx="11022439" cy="3785652"/>
          </a:xfrm>
          <a:prstGeom prst="rect">
            <a:avLst/>
          </a:prstGeom>
          <a:noFill/>
        </p:spPr>
        <p:txBody>
          <a:bodyPr wrap="square" rtlCol="0">
            <a:spAutoFit/>
          </a:bodyPr>
          <a:lstStyle>
            <a:defPPr>
              <a:defRPr lang="de-DE"/>
            </a:defPPr>
            <a:lvl1pPr>
              <a:defRPr>
                <a:solidFill>
                  <a:srgbClr val="575756"/>
                </a:solidFill>
                <a:latin typeface="Helvetica Neue"/>
              </a:defRPr>
            </a:lvl1pPr>
          </a:lstStyle>
          <a:p>
            <a:pPr marL="457200" indent="-457200">
              <a:buFont typeface="Wingdings" panose="05000000000000000000" pitchFamily="2" charset="2"/>
              <a:buChar char="ü"/>
            </a:pPr>
            <a:r>
              <a:rPr lang="de-DE" sz="2400" dirty="0">
                <a:solidFill>
                  <a:schemeClr val="accent4"/>
                </a:solidFill>
              </a:rPr>
              <a:t>Exkl. Investments, die institutionellen Investoren und sehr vermögenden Kunden vorbehalten sind</a:t>
            </a:r>
          </a:p>
          <a:p>
            <a:pPr marL="457200" indent="-457200">
              <a:buFont typeface="Wingdings" panose="05000000000000000000" pitchFamily="2" charset="2"/>
              <a:buChar char="ü"/>
            </a:pPr>
            <a:endParaRPr lang="de-DE" sz="2400" dirty="0">
              <a:solidFill>
                <a:schemeClr val="accent4"/>
              </a:solidFill>
            </a:endParaRPr>
          </a:p>
          <a:p>
            <a:pPr marL="457200" indent="-457200">
              <a:buFont typeface="Wingdings" panose="05000000000000000000" pitchFamily="2" charset="2"/>
              <a:buChar char="ü"/>
            </a:pPr>
            <a:r>
              <a:rPr lang="de-DE" sz="2400" dirty="0">
                <a:solidFill>
                  <a:schemeClr val="accent4"/>
                </a:solidFill>
              </a:rPr>
              <a:t>Planbare, attraktive Ausschüttungen (Renditen)</a:t>
            </a:r>
          </a:p>
          <a:p>
            <a:r>
              <a:rPr lang="de-DE" sz="2400" dirty="0">
                <a:solidFill>
                  <a:schemeClr val="accent4"/>
                </a:solidFill>
              </a:rPr>
              <a:t> </a:t>
            </a:r>
          </a:p>
          <a:p>
            <a:pPr marL="457200" indent="-457200">
              <a:buFont typeface="Wingdings" panose="05000000000000000000" pitchFamily="2" charset="2"/>
              <a:buChar char="ü"/>
            </a:pPr>
            <a:r>
              <a:rPr lang="de-DE" sz="2400" dirty="0">
                <a:solidFill>
                  <a:schemeClr val="accent4"/>
                </a:solidFill>
              </a:rPr>
              <a:t>Laufender Cashflow (monatliche Eingänge)</a:t>
            </a:r>
          </a:p>
          <a:p>
            <a:pPr marL="457200" indent="-457200">
              <a:buFont typeface="Wingdings" panose="05000000000000000000" pitchFamily="2" charset="2"/>
              <a:buChar char="ü"/>
            </a:pPr>
            <a:endParaRPr lang="de-DE" sz="2400" dirty="0">
              <a:solidFill>
                <a:schemeClr val="accent4"/>
              </a:solidFill>
            </a:endParaRPr>
          </a:p>
          <a:p>
            <a:pPr marL="457200" indent="-457200">
              <a:buFont typeface="Wingdings" panose="05000000000000000000" pitchFamily="2" charset="2"/>
              <a:buChar char="ü"/>
            </a:pPr>
            <a:r>
              <a:rPr lang="de-DE" sz="2400" dirty="0">
                <a:solidFill>
                  <a:schemeClr val="accent4"/>
                </a:solidFill>
              </a:rPr>
              <a:t>Stabilität im Portfolio Ihrer Kunden</a:t>
            </a:r>
          </a:p>
          <a:p>
            <a:pPr marL="457200" indent="-457200">
              <a:buFont typeface="Wingdings" panose="05000000000000000000" pitchFamily="2" charset="2"/>
              <a:buChar char="ü"/>
            </a:pPr>
            <a:endParaRPr lang="de-DE" sz="2400" dirty="0">
              <a:solidFill>
                <a:schemeClr val="accent4"/>
              </a:solidFill>
            </a:endParaRPr>
          </a:p>
          <a:p>
            <a:pPr marL="457200" indent="-457200">
              <a:buFont typeface="Wingdings" panose="05000000000000000000" pitchFamily="2" charset="2"/>
              <a:buChar char="ü"/>
            </a:pPr>
            <a:r>
              <a:rPr lang="de-DE" sz="2400" dirty="0">
                <a:solidFill>
                  <a:schemeClr val="accent4"/>
                </a:solidFill>
              </a:rPr>
              <a:t>zufriedene Kunden und attraktive Provisionen</a:t>
            </a:r>
          </a:p>
        </p:txBody>
      </p:sp>
    </p:spTree>
    <p:extLst>
      <p:ext uri="{BB962C8B-B14F-4D97-AF65-F5344CB8AC3E}">
        <p14:creationId xmlns:p14="http://schemas.microsoft.com/office/powerpoint/2010/main" val="257879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06D343C7-863B-435B-8DCD-71F479A6011F}"/>
              </a:ext>
            </a:extLst>
          </p:cNvPr>
          <p:cNvSpPr>
            <a:spLocks noGrp="1"/>
          </p:cNvSpPr>
          <p:nvPr>
            <p:ph type="sldNum" sz="quarter" idx="10"/>
          </p:nvPr>
        </p:nvSpPr>
        <p:spPr>
          <a:xfrm>
            <a:off x="11808938" y="7167451"/>
            <a:ext cx="677504" cy="180000"/>
          </a:xfrm>
        </p:spPr>
        <p:txBody>
          <a:bodyPr/>
          <a:lstStyle/>
          <a:p>
            <a:fld id="{08185019-9DEF-49E5-96F2-F7320FC9B174}" type="slidenum">
              <a:rPr lang="de-DE" smtClean="0"/>
              <a:pPr/>
              <a:t>19</a:t>
            </a:fld>
            <a:endParaRPr lang="de-DE"/>
          </a:p>
        </p:txBody>
      </p:sp>
      <p:sp>
        <p:nvSpPr>
          <p:cNvPr id="3" name="Vertikaler Textplatzhalter 2">
            <a:extLst>
              <a:ext uri="{FF2B5EF4-FFF2-40B4-BE49-F238E27FC236}">
                <a16:creationId xmlns:a16="http://schemas.microsoft.com/office/drawing/2014/main" id="{E068EC25-A3D0-4142-B457-0EC2C4EBC341}"/>
              </a:ext>
            </a:extLst>
          </p:cNvPr>
          <p:cNvSpPr>
            <a:spLocks noGrp="1"/>
          </p:cNvSpPr>
          <p:nvPr>
            <p:ph type="body" orient="vert" idx="1"/>
          </p:nvPr>
        </p:nvSpPr>
        <p:spPr>
          <a:xfrm>
            <a:off x="950192" y="1357312"/>
            <a:ext cx="3131161" cy="2317379"/>
          </a:xfrm>
        </p:spPr>
        <p:txBody>
          <a:bodyPr/>
          <a:lstStyle/>
          <a:p>
            <a:r>
              <a:rPr lang="de-DE"/>
              <a:t>IMMAC Immobilienfonds GmbH</a:t>
            </a:r>
          </a:p>
          <a:p>
            <a:pPr lvl="1"/>
            <a:r>
              <a:rPr lang="de-DE"/>
              <a:t>Große Theaterstraße 31 - 35</a:t>
            </a:r>
            <a:br>
              <a:rPr lang="de-DE"/>
            </a:br>
            <a:r>
              <a:rPr lang="de-DE"/>
              <a:t>20354 Hamburg</a:t>
            </a:r>
            <a:br>
              <a:rPr lang="de-DE"/>
            </a:br>
            <a:r>
              <a:rPr lang="de-DE"/>
              <a:t>Deutschland</a:t>
            </a:r>
          </a:p>
          <a:p>
            <a:pPr lvl="1"/>
            <a:r>
              <a:rPr lang="de-DE"/>
              <a:t>Tel.	</a:t>
            </a:r>
            <a:r>
              <a:rPr lang="de-DE">
                <a:solidFill>
                  <a:schemeClr val="accent1"/>
                </a:solidFill>
                <a:hlinkClick r:id="rId2">
                  <a:extLst>
                    <a:ext uri="{A12FA001-AC4F-418D-AE19-62706E023703}">
                      <ahyp:hlinkClr xmlns:ahyp="http://schemas.microsoft.com/office/drawing/2018/hyperlinkcolor" val="tx"/>
                    </a:ext>
                  </a:extLst>
                </a:hlinkClick>
              </a:rPr>
              <a:t>+49 40.34 99 40-444</a:t>
            </a:r>
            <a:br>
              <a:rPr lang="de-DE"/>
            </a:br>
            <a:r>
              <a:rPr lang="de-DE"/>
              <a:t>Fax	+49 40.34 99 40-21</a:t>
            </a:r>
          </a:p>
          <a:p>
            <a:pPr lvl="1"/>
            <a:r>
              <a:rPr lang="de-DE">
                <a:solidFill>
                  <a:schemeClr val="accent1"/>
                </a:solidFill>
                <a:hlinkClick r:id="rId3">
                  <a:extLst>
                    <a:ext uri="{A12FA001-AC4F-418D-AE19-62706E023703}">
                      <ahyp:hlinkClr xmlns:ahyp="http://schemas.microsoft.com/office/drawing/2018/hyperlinkcolor" val="tx"/>
                    </a:ext>
                  </a:extLst>
                </a:hlinkClick>
              </a:rPr>
              <a:t>vertrieb@immac.de</a:t>
            </a:r>
            <a:br>
              <a:rPr lang="de-DE"/>
            </a:br>
            <a:r>
              <a:rPr lang="de-DE"/>
              <a:t>www.immac.de</a:t>
            </a:r>
          </a:p>
        </p:txBody>
      </p:sp>
      <p:sp>
        <p:nvSpPr>
          <p:cNvPr id="2" name="Titel 1">
            <a:extLst>
              <a:ext uri="{FF2B5EF4-FFF2-40B4-BE49-F238E27FC236}">
                <a16:creationId xmlns:a16="http://schemas.microsoft.com/office/drawing/2014/main" id="{7B91FAE5-C03F-4C52-903C-6A8EC7FB12A1}"/>
              </a:ext>
            </a:extLst>
          </p:cNvPr>
          <p:cNvSpPr>
            <a:spLocks noGrp="1"/>
          </p:cNvSpPr>
          <p:nvPr>
            <p:ph type="title"/>
          </p:nvPr>
        </p:nvSpPr>
        <p:spPr>
          <a:xfrm>
            <a:off x="950193" y="463801"/>
            <a:ext cx="10746214" cy="360000"/>
          </a:xfrm>
        </p:spPr>
        <p:txBody>
          <a:bodyPr/>
          <a:lstStyle/>
          <a:p>
            <a:r>
              <a:rPr lang="de-DE"/>
              <a:t>Kontakt</a:t>
            </a:r>
          </a:p>
        </p:txBody>
      </p:sp>
      <p:sp>
        <p:nvSpPr>
          <p:cNvPr id="14" name="Vertikaler Textplatzhalter 13">
            <a:extLst>
              <a:ext uri="{FF2B5EF4-FFF2-40B4-BE49-F238E27FC236}">
                <a16:creationId xmlns:a16="http://schemas.microsoft.com/office/drawing/2014/main" id="{3E4357AE-A6AF-4E65-954B-E71346B175DB}"/>
              </a:ext>
            </a:extLst>
          </p:cNvPr>
          <p:cNvSpPr>
            <a:spLocks noGrp="1"/>
          </p:cNvSpPr>
          <p:nvPr>
            <p:ph type="body" orient="vert" idx="17"/>
          </p:nvPr>
        </p:nvSpPr>
        <p:spPr>
          <a:xfrm>
            <a:off x="4081353" y="2516001"/>
            <a:ext cx="3018704" cy="360000"/>
          </a:xfrm>
        </p:spPr>
        <p:txBody>
          <a:bodyPr/>
          <a:lstStyle/>
          <a:p>
            <a:r>
              <a:rPr lang="de-DE"/>
              <a:t>Ihre persönlichen Ansprechpartner</a:t>
            </a:r>
          </a:p>
        </p:txBody>
      </p:sp>
      <p:sp>
        <p:nvSpPr>
          <p:cNvPr id="10" name="Vertikaler Textplatzhalter 13">
            <a:extLst>
              <a:ext uri="{FF2B5EF4-FFF2-40B4-BE49-F238E27FC236}">
                <a16:creationId xmlns:a16="http://schemas.microsoft.com/office/drawing/2014/main" id="{D5BDFB98-F8B2-DB35-CF1F-2BE72E43438C}"/>
              </a:ext>
            </a:extLst>
          </p:cNvPr>
          <p:cNvSpPr txBox="1">
            <a:spLocks/>
          </p:cNvSpPr>
          <p:nvPr/>
        </p:nvSpPr>
        <p:spPr>
          <a:xfrm>
            <a:off x="6754990" y="5003404"/>
            <a:ext cx="1779065" cy="900000"/>
          </a:xfrm>
          <a:prstGeom prst="rect">
            <a:avLst/>
          </a:prstGeom>
        </p:spPr>
        <p:txBody>
          <a:bodyPr/>
          <a:lstStyle>
            <a:lvl1pPr marL="0" indent="0" algn="l" defTabSz="1007984" rtl="0" eaLnBrk="1" latinLnBrk="0" hangingPunct="1">
              <a:lnSpc>
                <a:spcPct val="112000"/>
              </a:lnSpc>
              <a:spcBef>
                <a:spcPts val="0"/>
              </a:spcBef>
              <a:spcAft>
                <a:spcPts val="1417"/>
              </a:spcAft>
              <a:buFont typeface="Arial" panose="020B0604020202020204" pitchFamily="34" charset="0"/>
              <a:buNone/>
              <a:defRPr sz="1600" kern="1200">
                <a:solidFill>
                  <a:schemeClr val="tx1"/>
                </a:solidFill>
                <a:latin typeface="+mn-lt"/>
                <a:ea typeface="+mn-ea"/>
                <a:cs typeface="+mn-cs"/>
              </a:defRPr>
            </a:lvl1pPr>
            <a:lvl2pPr marL="0" indent="0" algn="l" defTabSz="1007984" rtl="0" eaLnBrk="1" latinLnBrk="0" hangingPunct="1">
              <a:lnSpc>
                <a:spcPct val="100000"/>
              </a:lnSpc>
              <a:spcBef>
                <a:spcPts val="0"/>
              </a:spcBef>
              <a:buFont typeface="Arial" panose="020B0604020202020204" pitchFamily="34" charset="0"/>
              <a:buNone/>
              <a:defRPr sz="1600" b="1" kern="1200">
                <a:solidFill>
                  <a:schemeClr val="accent1"/>
                </a:solidFill>
                <a:latin typeface="+mn-lt"/>
                <a:ea typeface="+mn-ea"/>
                <a:cs typeface="+mn-cs"/>
              </a:defRPr>
            </a:lvl2pPr>
            <a:lvl3pPr marL="179996" indent="-179996" algn="l" defTabSz="1007984" rtl="0" eaLnBrk="1" latinLnBrk="0" hangingPunct="1">
              <a:lnSpc>
                <a:spcPct val="112000"/>
              </a:lnSpc>
              <a:spcBef>
                <a:spcPts val="709"/>
              </a:spcBef>
              <a:buClr>
                <a:schemeClr val="accent1"/>
              </a:buClr>
              <a:buFont typeface="Wingdings" panose="05000000000000000000" pitchFamily="2" charset="2"/>
              <a:buChar char="§"/>
              <a:defRPr sz="1600" kern="1200">
                <a:solidFill>
                  <a:schemeClr val="tx1"/>
                </a:solidFill>
                <a:latin typeface="+mn-lt"/>
                <a:ea typeface="+mn-ea"/>
                <a:cs typeface="+mn-cs"/>
              </a:defRPr>
            </a:lvl3pPr>
            <a:lvl4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4pPr>
            <a:lvl5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5pPr>
            <a:lvl6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6pPr>
            <a:lvl7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7pPr>
            <a:lvl8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8pPr>
            <a:lvl9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9pPr>
          </a:lstStyle>
          <a:p>
            <a:pPr algn="ctr"/>
            <a:r>
              <a:rPr lang="de-DE" sz="1200" b="1">
                <a:solidFill>
                  <a:schemeClr val="accent1"/>
                </a:solidFill>
              </a:rPr>
              <a:t>Klaus</a:t>
            </a:r>
            <a:r>
              <a:rPr lang="de-DE" sz="1400"/>
              <a:t> </a:t>
            </a:r>
            <a:r>
              <a:rPr lang="de-DE" sz="1200" b="1">
                <a:solidFill>
                  <a:schemeClr val="accent1"/>
                </a:solidFill>
              </a:rPr>
              <a:t>Secker</a:t>
            </a:r>
            <a:br>
              <a:rPr lang="de-DE" sz="1400"/>
            </a:br>
            <a:r>
              <a:rPr lang="de-DE" sz="1100"/>
              <a:t>Vertriebsdirektor</a:t>
            </a:r>
            <a:br>
              <a:rPr lang="de-DE" sz="1100"/>
            </a:br>
            <a:endParaRPr lang="de-DE" sz="1400"/>
          </a:p>
        </p:txBody>
      </p:sp>
      <p:sp>
        <p:nvSpPr>
          <p:cNvPr id="11" name="Vertikaler Textplatzhalter 11">
            <a:extLst>
              <a:ext uri="{FF2B5EF4-FFF2-40B4-BE49-F238E27FC236}">
                <a16:creationId xmlns:a16="http://schemas.microsoft.com/office/drawing/2014/main" id="{3BAD2D55-E2B5-A1A1-4CD1-6810EB931E26}"/>
              </a:ext>
            </a:extLst>
          </p:cNvPr>
          <p:cNvSpPr txBox="1">
            <a:spLocks/>
          </p:cNvSpPr>
          <p:nvPr/>
        </p:nvSpPr>
        <p:spPr>
          <a:xfrm>
            <a:off x="3928793" y="5003404"/>
            <a:ext cx="2036125" cy="900000"/>
          </a:xfrm>
          <a:prstGeom prst="rect">
            <a:avLst/>
          </a:prstGeom>
        </p:spPr>
        <p:txBody>
          <a:bodyPr/>
          <a:lstStyle>
            <a:lvl1pPr marL="0" indent="0" algn="l" defTabSz="1007984" rtl="0" eaLnBrk="1" latinLnBrk="0" hangingPunct="1">
              <a:lnSpc>
                <a:spcPct val="112000"/>
              </a:lnSpc>
              <a:spcBef>
                <a:spcPts val="0"/>
              </a:spcBef>
              <a:spcAft>
                <a:spcPts val="1417"/>
              </a:spcAft>
              <a:buFont typeface="Arial" panose="020B0604020202020204" pitchFamily="34" charset="0"/>
              <a:buNone/>
              <a:defRPr sz="1600" kern="1200">
                <a:solidFill>
                  <a:schemeClr val="tx1"/>
                </a:solidFill>
                <a:latin typeface="+mn-lt"/>
                <a:ea typeface="+mn-ea"/>
                <a:cs typeface="+mn-cs"/>
              </a:defRPr>
            </a:lvl1pPr>
            <a:lvl2pPr marL="0" indent="0" algn="l" defTabSz="1007984" rtl="0" eaLnBrk="1" latinLnBrk="0" hangingPunct="1">
              <a:lnSpc>
                <a:spcPct val="100000"/>
              </a:lnSpc>
              <a:spcBef>
                <a:spcPts val="0"/>
              </a:spcBef>
              <a:buFont typeface="Arial" panose="020B0604020202020204" pitchFamily="34" charset="0"/>
              <a:buNone/>
              <a:defRPr sz="1600" b="1" kern="1200">
                <a:solidFill>
                  <a:schemeClr val="accent1"/>
                </a:solidFill>
                <a:latin typeface="+mn-lt"/>
                <a:ea typeface="+mn-ea"/>
                <a:cs typeface="+mn-cs"/>
              </a:defRPr>
            </a:lvl2pPr>
            <a:lvl3pPr marL="179996" indent="-179996" algn="l" defTabSz="1007984" rtl="0" eaLnBrk="1" latinLnBrk="0" hangingPunct="1">
              <a:lnSpc>
                <a:spcPct val="112000"/>
              </a:lnSpc>
              <a:spcBef>
                <a:spcPts val="709"/>
              </a:spcBef>
              <a:buClr>
                <a:schemeClr val="accent1"/>
              </a:buClr>
              <a:buFont typeface="Wingdings" panose="05000000000000000000" pitchFamily="2" charset="2"/>
              <a:buChar char="§"/>
              <a:defRPr sz="1600" kern="1200">
                <a:solidFill>
                  <a:schemeClr val="tx1"/>
                </a:solidFill>
                <a:latin typeface="+mn-lt"/>
                <a:ea typeface="+mn-ea"/>
                <a:cs typeface="+mn-cs"/>
              </a:defRPr>
            </a:lvl3pPr>
            <a:lvl4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4pPr>
            <a:lvl5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5pPr>
            <a:lvl6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6pPr>
            <a:lvl7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7pPr>
            <a:lvl8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8pPr>
            <a:lvl9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9pPr>
          </a:lstStyle>
          <a:p>
            <a:pPr algn="ctr"/>
            <a:r>
              <a:rPr lang="de-DE" sz="1200" b="1">
                <a:solidFill>
                  <a:schemeClr val="accent1"/>
                </a:solidFill>
              </a:rPr>
              <a:t>Florian Bormann</a:t>
            </a:r>
            <a:br>
              <a:rPr lang="de-DE" sz="1400"/>
            </a:br>
            <a:r>
              <a:rPr lang="de-DE" sz="1100"/>
              <a:t>Geschäftsführer Vertrieb</a:t>
            </a:r>
            <a:br>
              <a:rPr lang="de-DE" sz="1100"/>
            </a:br>
            <a:endParaRPr lang="de-DE" sz="1100"/>
          </a:p>
        </p:txBody>
      </p:sp>
      <p:sp>
        <p:nvSpPr>
          <p:cNvPr id="15" name="Vertikaler Textplatzhalter 11">
            <a:extLst>
              <a:ext uri="{FF2B5EF4-FFF2-40B4-BE49-F238E27FC236}">
                <a16:creationId xmlns:a16="http://schemas.microsoft.com/office/drawing/2014/main" id="{0AE4ACEE-ABF3-7FC7-5C0B-20DF7E362E85}"/>
              </a:ext>
            </a:extLst>
          </p:cNvPr>
          <p:cNvSpPr txBox="1">
            <a:spLocks/>
          </p:cNvSpPr>
          <p:nvPr/>
        </p:nvSpPr>
        <p:spPr>
          <a:xfrm>
            <a:off x="9660282" y="5003404"/>
            <a:ext cx="2036125" cy="900000"/>
          </a:xfrm>
          <a:prstGeom prst="rect">
            <a:avLst/>
          </a:prstGeom>
        </p:spPr>
        <p:txBody>
          <a:bodyPr/>
          <a:lstStyle>
            <a:lvl1pPr marL="0" indent="0" algn="l" defTabSz="1007984" rtl="0" eaLnBrk="1" latinLnBrk="0" hangingPunct="1">
              <a:lnSpc>
                <a:spcPct val="112000"/>
              </a:lnSpc>
              <a:spcBef>
                <a:spcPts val="0"/>
              </a:spcBef>
              <a:spcAft>
                <a:spcPts val="1417"/>
              </a:spcAft>
              <a:buFont typeface="Arial" panose="020B0604020202020204" pitchFamily="34" charset="0"/>
              <a:buNone/>
              <a:defRPr sz="1600" kern="1200">
                <a:solidFill>
                  <a:schemeClr val="tx1"/>
                </a:solidFill>
                <a:latin typeface="+mn-lt"/>
                <a:ea typeface="+mn-ea"/>
                <a:cs typeface="+mn-cs"/>
              </a:defRPr>
            </a:lvl1pPr>
            <a:lvl2pPr marL="0" indent="0" algn="l" defTabSz="1007984" rtl="0" eaLnBrk="1" latinLnBrk="0" hangingPunct="1">
              <a:lnSpc>
                <a:spcPct val="100000"/>
              </a:lnSpc>
              <a:spcBef>
                <a:spcPts val="0"/>
              </a:spcBef>
              <a:buFont typeface="Arial" panose="020B0604020202020204" pitchFamily="34" charset="0"/>
              <a:buNone/>
              <a:defRPr sz="1600" b="1" kern="1200">
                <a:solidFill>
                  <a:schemeClr val="accent1"/>
                </a:solidFill>
                <a:latin typeface="+mn-lt"/>
                <a:ea typeface="+mn-ea"/>
                <a:cs typeface="+mn-cs"/>
              </a:defRPr>
            </a:lvl2pPr>
            <a:lvl3pPr marL="179996" indent="-179996" algn="l" defTabSz="1007984" rtl="0" eaLnBrk="1" latinLnBrk="0" hangingPunct="1">
              <a:lnSpc>
                <a:spcPct val="112000"/>
              </a:lnSpc>
              <a:spcBef>
                <a:spcPts val="709"/>
              </a:spcBef>
              <a:buClr>
                <a:schemeClr val="accent1"/>
              </a:buClr>
              <a:buFont typeface="Wingdings" panose="05000000000000000000" pitchFamily="2" charset="2"/>
              <a:buChar char="§"/>
              <a:defRPr sz="1600" kern="1200">
                <a:solidFill>
                  <a:schemeClr val="tx1"/>
                </a:solidFill>
                <a:latin typeface="+mn-lt"/>
                <a:ea typeface="+mn-ea"/>
                <a:cs typeface="+mn-cs"/>
              </a:defRPr>
            </a:lvl3pPr>
            <a:lvl4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4pPr>
            <a:lvl5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5pPr>
            <a:lvl6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6pPr>
            <a:lvl7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7pPr>
            <a:lvl8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8pPr>
            <a:lvl9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9pPr>
          </a:lstStyle>
          <a:p>
            <a:pPr algn="ctr"/>
            <a:r>
              <a:rPr lang="de-DE" sz="1200" b="1">
                <a:solidFill>
                  <a:schemeClr val="accent1"/>
                </a:solidFill>
              </a:rPr>
              <a:t>Eckehard Weist</a:t>
            </a:r>
            <a:br>
              <a:rPr lang="de-DE" sz="1400"/>
            </a:br>
            <a:r>
              <a:rPr lang="de-DE" sz="1100"/>
              <a:t>Vertriebsdirektor</a:t>
            </a:r>
            <a:br>
              <a:rPr lang="de-DE" sz="1100"/>
            </a:br>
            <a:endParaRPr lang="de-DE" sz="1100"/>
          </a:p>
        </p:txBody>
      </p:sp>
      <p:sp>
        <p:nvSpPr>
          <p:cNvPr id="18" name="Vertikaler Textplatzhalter 18">
            <a:extLst>
              <a:ext uri="{FF2B5EF4-FFF2-40B4-BE49-F238E27FC236}">
                <a16:creationId xmlns:a16="http://schemas.microsoft.com/office/drawing/2014/main" id="{BBD3E897-5F22-AEB0-32BF-B580FE4323FB}"/>
              </a:ext>
            </a:extLst>
          </p:cNvPr>
          <p:cNvSpPr txBox="1">
            <a:spLocks/>
          </p:cNvSpPr>
          <p:nvPr/>
        </p:nvSpPr>
        <p:spPr>
          <a:xfrm>
            <a:off x="661855" y="6015766"/>
            <a:ext cx="11536249" cy="1388779"/>
          </a:xfrm>
          <a:prstGeom prst="rect">
            <a:avLst/>
          </a:prstGeom>
        </p:spPr>
        <p:txBody>
          <a:bodyPr/>
          <a:lstStyle>
            <a:lvl1pPr marL="0" indent="0" algn="l" defTabSz="1007984" rtl="0" eaLnBrk="1" latinLnBrk="0" hangingPunct="1">
              <a:lnSpc>
                <a:spcPct val="112000"/>
              </a:lnSpc>
              <a:spcBef>
                <a:spcPts val="0"/>
              </a:spcBef>
              <a:spcAft>
                <a:spcPts val="1417"/>
              </a:spcAft>
              <a:buFont typeface="Arial" panose="020B0604020202020204" pitchFamily="34" charset="0"/>
              <a:buNone/>
              <a:defRPr sz="1600" kern="1200">
                <a:solidFill>
                  <a:schemeClr val="tx1"/>
                </a:solidFill>
                <a:latin typeface="+mn-lt"/>
                <a:ea typeface="+mn-ea"/>
                <a:cs typeface="+mn-cs"/>
              </a:defRPr>
            </a:lvl1pPr>
            <a:lvl2pPr marL="0" indent="0" algn="l" defTabSz="1007984" rtl="0" eaLnBrk="1" latinLnBrk="0" hangingPunct="1">
              <a:lnSpc>
                <a:spcPct val="100000"/>
              </a:lnSpc>
              <a:spcBef>
                <a:spcPts val="0"/>
              </a:spcBef>
              <a:buFont typeface="Arial" panose="020B0604020202020204" pitchFamily="34" charset="0"/>
              <a:buNone/>
              <a:defRPr sz="1600" b="1" kern="1200">
                <a:solidFill>
                  <a:schemeClr val="accent1"/>
                </a:solidFill>
                <a:latin typeface="+mn-lt"/>
                <a:ea typeface="+mn-ea"/>
                <a:cs typeface="+mn-cs"/>
              </a:defRPr>
            </a:lvl2pPr>
            <a:lvl3pPr marL="179996" indent="-179996" algn="l" defTabSz="1007984" rtl="0" eaLnBrk="1" latinLnBrk="0" hangingPunct="1">
              <a:lnSpc>
                <a:spcPct val="112000"/>
              </a:lnSpc>
              <a:spcBef>
                <a:spcPts val="709"/>
              </a:spcBef>
              <a:buClr>
                <a:schemeClr val="accent1"/>
              </a:buClr>
              <a:buFont typeface="Wingdings" panose="05000000000000000000" pitchFamily="2" charset="2"/>
              <a:buChar char="§"/>
              <a:defRPr sz="1600" kern="1200">
                <a:solidFill>
                  <a:schemeClr val="tx1"/>
                </a:solidFill>
                <a:latin typeface="+mn-lt"/>
                <a:ea typeface="+mn-ea"/>
                <a:cs typeface="+mn-cs"/>
              </a:defRPr>
            </a:lvl3pPr>
            <a:lvl4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4pPr>
            <a:lvl5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5pPr>
            <a:lvl6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6pPr>
            <a:lvl7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7pPr>
            <a:lvl8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8pPr>
            <a:lvl9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9pPr>
          </a:lstStyle>
          <a:p>
            <a:r>
              <a:rPr lang="de-DE" sz="800" b="1">
                <a:solidFill>
                  <a:schemeClr val="accent4"/>
                </a:solidFill>
              </a:rPr>
              <a:t>Wichtige Hinweise</a:t>
            </a:r>
          </a:p>
          <a:p>
            <a:r>
              <a:rPr lang="de-DE" sz="800">
                <a:solidFill>
                  <a:schemeClr val="accent4"/>
                </a:solidFill>
              </a:rPr>
              <a:t>Dies ist eine unvollständige und unverbindliche Präsentation stellt kein Angebot und keine Aufforderung zur Beteiligung an einer Fondsgesellschaft dar. Die Präsentation dient ausschließlich der Vorab-Information von Vermittlern. Maßgebend für eine Beteiligung sind ausschließlich der Inhalt von Verkaufsprospekten in deutscher Sprache (einschließlich Anlagebedingungen, Gesellschaftsvertrag und – im Falle einer treuhänderischen Beteiligung – Treuhandvertrag) und die wesentlichen Anlegerinformationen (BIB). Ein Verkaufsprospekt enthält insbesondere ausführliche Informationen zu den wirtschaftlichen, steuerlichen und rechtlichen Details sowie den Risiken einer Beteiligung an der jeweiligen Fondsgesellschaft. Aus der (Wert-) Entwicklung in der Vergangenheit kann nicht auf zukünftige Entwicklungen/Ergebnisse geschlossen werden. Ein Verkaufsprospekt, die Anlagebedingungen, Gesellschaftsvertrag, Treuhandvertrag, das Basisinformationsblatt (BIB) sowie die aktuellen Jahresberichte sind in deutscher Sprache verfasst und kostenlos erhältlich bei der HKA Hanseatische Kapitalverwaltung GmbH, Große Theaterstraße 31–35, 20354 Hamburg oder im Internet unter www.diehanseatische.de</a:t>
            </a:r>
          </a:p>
        </p:txBody>
      </p:sp>
      <p:pic>
        <p:nvPicPr>
          <p:cNvPr id="13" name="Grafik 12">
            <a:extLst>
              <a:ext uri="{FF2B5EF4-FFF2-40B4-BE49-F238E27FC236}">
                <a16:creationId xmlns:a16="http://schemas.microsoft.com/office/drawing/2014/main" id="{C885EE44-9B01-1B23-C8CA-36A47565C5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6172" y="3164876"/>
            <a:ext cx="1801368" cy="1801368"/>
          </a:xfrm>
          <a:prstGeom prst="rect">
            <a:avLst/>
          </a:prstGeom>
        </p:spPr>
      </p:pic>
      <p:pic>
        <p:nvPicPr>
          <p:cNvPr id="17" name="Grafik 16">
            <a:extLst>
              <a:ext uri="{FF2B5EF4-FFF2-40B4-BE49-F238E27FC236}">
                <a16:creationId xmlns:a16="http://schemas.microsoft.com/office/drawing/2014/main" id="{5A6AB8F4-C7AB-1AA2-4465-5EF378C2EC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3839" y="3164876"/>
            <a:ext cx="1801368" cy="1801368"/>
          </a:xfrm>
          <a:prstGeom prst="rect">
            <a:avLst/>
          </a:prstGeom>
        </p:spPr>
      </p:pic>
      <p:pic>
        <p:nvPicPr>
          <p:cNvPr id="19" name="Grafik 18" descr="Ein Bild, das Menschliches Gesicht, Person, Lächeln, Kleidung enthält.&#10;&#10;Automatisch generierte Beschreibung">
            <a:extLst>
              <a:ext uri="{FF2B5EF4-FFF2-40B4-BE49-F238E27FC236}">
                <a16:creationId xmlns:a16="http://schemas.microsoft.com/office/drawing/2014/main" id="{4376149C-26D7-4740-2120-475D0E5036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7661" y="3164876"/>
            <a:ext cx="1801369" cy="1801369"/>
          </a:xfrm>
          <a:prstGeom prst="rect">
            <a:avLst/>
          </a:prstGeom>
        </p:spPr>
      </p:pic>
    </p:spTree>
    <p:extLst>
      <p:ext uri="{BB962C8B-B14F-4D97-AF65-F5344CB8AC3E}">
        <p14:creationId xmlns:p14="http://schemas.microsoft.com/office/powerpoint/2010/main" val="1386659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D5A2128-B058-BCD4-D35D-66C9DFB49F2C}"/>
              </a:ext>
            </a:extLst>
          </p:cNvPr>
          <p:cNvSpPr>
            <a:spLocks noGrp="1"/>
          </p:cNvSpPr>
          <p:nvPr>
            <p:ph type="sldNum" sz="quarter" idx="10"/>
          </p:nvPr>
        </p:nvSpPr>
        <p:spPr>
          <a:xfrm>
            <a:off x="11808938" y="7167451"/>
            <a:ext cx="677504" cy="180000"/>
          </a:xfrm>
        </p:spPr>
        <p:txBody>
          <a:bodyPr anchor="t">
            <a:normAutofit/>
          </a:bodyPr>
          <a:lstStyle/>
          <a:p>
            <a:pPr>
              <a:spcAft>
                <a:spcPts val="600"/>
              </a:spcAft>
            </a:pPr>
            <a:fld id="{08185019-9DEF-49E5-96F2-F7320FC9B174}" type="slidenum">
              <a:rPr lang="de-DE" smtClean="0"/>
              <a:pPr>
                <a:spcAft>
                  <a:spcPts val="600"/>
                </a:spcAft>
              </a:pPr>
              <a:t>2</a:t>
            </a:fld>
            <a:endParaRPr lang="de-DE"/>
          </a:p>
        </p:txBody>
      </p:sp>
      <p:sp>
        <p:nvSpPr>
          <p:cNvPr id="22" name="Title 4">
            <a:extLst>
              <a:ext uri="{FF2B5EF4-FFF2-40B4-BE49-F238E27FC236}">
                <a16:creationId xmlns:a16="http://schemas.microsoft.com/office/drawing/2014/main" id="{37386F26-B737-2CE1-6017-61BEC9ABF24B}"/>
              </a:ext>
            </a:extLst>
          </p:cNvPr>
          <p:cNvSpPr>
            <a:spLocks noGrp="1"/>
          </p:cNvSpPr>
          <p:nvPr>
            <p:ph type="title"/>
          </p:nvPr>
        </p:nvSpPr>
        <p:spPr>
          <a:xfrm>
            <a:off x="950193" y="463801"/>
            <a:ext cx="10746214" cy="360000"/>
          </a:xfrm>
        </p:spPr>
        <p:txBody>
          <a:bodyPr anchor="t">
            <a:normAutofit/>
          </a:bodyPr>
          <a:lstStyle/>
          <a:p>
            <a:r>
              <a:rPr lang="de-DE" dirty="0"/>
              <a:t>Der führende Partner für Health Care - Immobilien in Europa </a:t>
            </a:r>
            <a:endParaRPr lang="en-US" dirty="0">
              <a:cs typeface="Arial"/>
            </a:endParaRPr>
          </a:p>
        </p:txBody>
      </p:sp>
      <p:sp>
        <p:nvSpPr>
          <p:cNvPr id="31" name="Vertical Text Placeholder 5">
            <a:extLst>
              <a:ext uri="{FF2B5EF4-FFF2-40B4-BE49-F238E27FC236}">
                <a16:creationId xmlns:a16="http://schemas.microsoft.com/office/drawing/2014/main" id="{EAEC97F3-F746-32A3-C70F-E5662892C78C}"/>
              </a:ext>
            </a:extLst>
          </p:cNvPr>
          <p:cNvSpPr>
            <a:spLocks noGrp="1"/>
          </p:cNvSpPr>
          <p:nvPr>
            <p:ph type="body" orient="vert" idx="12"/>
          </p:nvPr>
        </p:nvSpPr>
        <p:spPr>
          <a:xfrm>
            <a:off x="950197" y="957600"/>
            <a:ext cx="11536249" cy="288000"/>
          </a:xfrm>
        </p:spPr>
        <p:txBody>
          <a:bodyPr vert="horz" lIns="0" tIns="0" rIns="0" bIns="0" rtlCol="0" anchor="t" anchorCtr="0">
            <a:noAutofit/>
          </a:bodyPr>
          <a:lstStyle/>
          <a:p>
            <a:r>
              <a:rPr lang="de-DE" dirty="0"/>
              <a:t>Stationäre Pflegezentren | Kliniken | Seniorenwohnanlagen</a:t>
            </a:r>
          </a:p>
          <a:p>
            <a:endParaRPr lang="en-US" dirty="0"/>
          </a:p>
        </p:txBody>
      </p:sp>
      <p:sp>
        <p:nvSpPr>
          <p:cNvPr id="3" name="Textfeld 2">
            <a:extLst>
              <a:ext uri="{FF2B5EF4-FFF2-40B4-BE49-F238E27FC236}">
                <a16:creationId xmlns:a16="http://schemas.microsoft.com/office/drawing/2014/main" id="{19EED9B1-7F14-98A4-874C-8FE1BC4E5913}"/>
              </a:ext>
            </a:extLst>
          </p:cNvPr>
          <p:cNvSpPr txBox="1"/>
          <p:nvPr/>
        </p:nvSpPr>
        <p:spPr>
          <a:xfrm>
            <a:off x="5237836" y="1680012"/>
            <a:ext cx="6976156" cy="4524315"/>
          </a:xfrm>
          <a:prstGeom prst="rect">
            <a:avLst/>
          </a:prstGeom>
          <a:noFill/>
        </p:spPr>
        <p:txBody>
          <a:bodyPr wrap="square" rtlCol="0">
            <a:spAutoFit/>
          </a:bodyPr>
          <a:lstStyle/>
          <a:p>
            <a:pPr algn="l"/>
            <a:endParaRPr lang="de-DE" i="0" dirty="0">
              <a:solidFill>
                <a:srgbClr val="575756"/>
              </a:solidFill>
              <a:effectLst/>
              <a:latin typeface="+mj-lt"/>
            </a:endParaRPr>
          </a:p>
          <a:p>
            <a:pPr algn="l"/>
            <a:endParaRPr lang="de-DE" i="0" dirty="0">
              <a:solidFill>
                <a:srgbClr val="575756"/>
              </a:solidFill>
              <a:effectLst/>
              <a:latin typeface="+mj-lt"/>
            </a:endParaRPr>
          </a:p>
          <a:p>
            <a:pPr marL="285750" indent="-285750" algn="l">
              <a:buFont typeface="Wingdings" panose="05000000000000000000" pitchFamily="2" charset="2"/>
              <a:buChar char="§"/>
            </a:pPr>
            <a:r>
              <a:rPr lang="de-DE" i="0" dirty="0">
                <a:solidFill>
                  <a:srgbClr val="575756"/>
                </a:solidFill>
                <a:effectLst/>
                <a:latin typeface="+mj-lt"/>
              </a:rPr>
              <a:t>Investitionsvolumen über 2,11 Milliarden Euro </a:t>
            </a:r>
          </a:p>
          <a:p>
            <a:pPr algn="l"/>
            <a:endParaRPr lang="de-DE" i="0" dirty="0">
              <a:solidFill>
                <a:srgbClr val="575756"/>
              </a:solidFill>
              <a:effectLst/>
              <a:latin typeface="+mj-lt"/>
            </a:endParaRPr>
          </a:p>
          <a:p>
            <a:pPr algn="l"/>
            <a:endParaRPr lang="de-DE" i="0" dirty="0">
              <a:solidFill>
                <a:srgbClr val="575756"/>
              </a:solidFill>
              <a:effectLst/>
              <a:latin typeface="+mj-lt"/>
            </a:endParaRPr>
          </a:p>
          <a:p>
            <a:pPr marL="285750" indent="-285750" algn="l">
              <a:buFont typeface="Wingdings" panose="05000000000000000000" pitchFamily="2" charset="2"/>
              <a:buChar char="§"/>
            </a:pPr>
            <a:r>
              <a:rPr lang="de-DE" dirty="0">
                <a:solidFill>
                  <a:srgbClr val="575756"/>
                </a:solidFill>
                <a:latin typeface="+mj-lt"/>
              </a:rPr>
              <a:t>Immobilienportfolio mit insgesamt </a:t>
            </a:r>
            <a:r>
              <a:rPr lang="de-DE" i="0" dirty="0">
                <a:solidFill>
                  <a:srgbClr val="575756"/>
                </a:solidFill>
                <a:effectLst/>
                <a:latin typeface="+mj-lt"/>
              </a:rPr>
              <a:t>156 Objekten</a:t>
            </a:r>
          </a:p>
          <a:p>
            <a:pPr marL="285750" indent="-285750" algn="l">
              <a:buFont typeface="Wingdings" panose="05000000000000000000" pitchFamily="2" charset="2"/>
              <a:buChar char="§"/>
            </a:pPr>
            <a:endParaRPr lang="de-DE" i="0" dirty="0">
              <a:solidFill>
                <a:srgbClr val="575756"/>
              </a:solidFill>
              <a:effectLst/>
              <a:latin typeface="+mj-lt"/>
            </a:endParaRPr>
          </a:p>
          <a:p>
            <a:pPr marL="1200150" lvl="2" indent="-285750">
              <a:buFont typeface="Wingdings" panose="05000000000000000000" pitchFamily="2" charset="2"/>
              <a:buChar char="§"/>
            </a:pPr>
            <a:r>
              <a:rPr lang="de-DE" i="0" dirty="0">
                <a:solidFill>
                  <a:srgbClr val="575756"/>
                </a:solidFill>
                <a:effectLst/>
                <a:latin typeface="+mj-lt"/>
              </a:rPr>
              <a:t> mehr als 13.000 Pflegeplätze </a:t>
            </a:r>
          </a:p>
          <a:p>
            <a:pPr marL="1200150" lvl="2" indent="-285750">
              <a:buFont typeface="Wingdings" panose="05000000000000000000" pitchFamily="2" charset="2"/>
              <a:buChar char="§"/>
            </a:pPr>
            <a:r>
              <a:rPr lang="de-DE" i="0" dirty="0">
                <a:solidFill>
                  <a:srgbClr val="575756"/>
                </a:solidFill>
                <a:effectLst/>
                <a:latin typeface="+mj-lt"/>
                <a:sym typeface="Wingdings" panose="05000000000000000000" pitchFamily="2" charset="2"/>
              </a:rPr>
              <a:t> </a:t>
            </a:r>
            <a:r>
              <a:rPr lang="de-DE" i="0" dirty="0">
                <a:solidFill>
                  <a:srgbClr val="575756"/>
                </a:solidFill>
                <a:effectLst/>
                <a:latin typeface="+mj-lt"/>
              </a:rPr>
              <a:t>über 1.450 Wohneinheiten für betreutes Wohnen</a:t>
            </a:r>
          </a:p>
          <a:p>
            <a:pPr marL="1200150" lvl="2" indent="-285750">
              <a:buFont typeface="Wingdings" panose="05000000000000000000" pitchFamily="2" charset="2"/>
              <a:buChar char="§"/>
            </a:pPr>
            <a:r>
              <a:rPr lang="de-DE" i="0" dirty="0">
                <a:solidFill>
                  <a:srgbClr val="575756"/>
                </a:solidFill>
                <a:effectLst/>
                <a:latin typeface="+mj-lt"/>
                <a:sym typeface="Wingdings" panose="05000000000000000000" pitchFamily="2" charset="2"/>
              </a:rPr>
              <a:t> </a:t>
            </a:r>
            <a:r>
              <a:rPr lang="de-DE" i="0" dirty="0">
                <a:solidFill>
                  <a:srgbClr val="575756"/>
                </a:solidFill>
                <a:effectLst/>
                <a:latin typeface="+mj-lt"/>
              </a:rPr>
              <a:t>über 1.000 Reha Apartmentzimmer </a:t>
            </a:r>
          </a:p>
          <a:p>
            <a:pPr marL="1200150" lvl="2" indent="-285750">
              <a:buFont typeface="Wingdings" panose="05000000000000000000" pitchFamily="2" charset="2"/>
              <a:buChar char="§"/>
            </a:pPr>
            <a:r>
              <a:rPr lang="de-DE" i="0" dirty="0">
                <a:solidFill>
                  <a:srgbClr val="575756"/>
                </a:solidFill>
                <a:effectLst/>
                <a:latin typeface="+mj-lt"/>
                <a:sym typeface="Wingdings" panose="05000000000000000000" pitchFamily="2" charset="2"/>
              </a:rPr>
              <a:t> über </a:t>
            </a:r>
            <a:r>
              <a:rPr lang="de-DE" i="0" dirty="0">
                <a:solidFill>
                  <a:srgbClr val="575756"/>
                </a:solidFill>
                <a:effectLst/>
                <a:latin typeface="+mj-lt"/>
              </a:rPr>
              <a:t>1.700 Hotelzimmer investiert. </a:t>
            </a:r>
          </a:p>
          <a:p>
            <a:pPr marL="285750" indent="-285750" algn="l">
              <a:buFont typeface="Wingdings" panose="05000000000000000000" pitchFamily="2" charset="2"/>
              <a:buChar char="§"/>
            </a:pPr>
            <a:endParaRPr lang="de-DE" dirty="0">
              <a:solidFill>
                <a:srgbClr val="575756"/>
              </a:solidFill>
              <a:latin typeface="+mj-lt"/>
            </a:endParaRPr>
          </a:p>
          <a:p>
            <a:pPr algn="l"/>
            <a:endParaRPr lang="de-DE" dirty="0">
              <a:solidFill>
                <a:srgbClr val="575756"/>
              </a:solidFill>
              <a:latin typeface="+mj-lt"/>
            </a:endParaRPr>
          </a:p>
          <a:p>
            <a:pPr marL="285750" indent="-285750" algn="l">
              <a:buFont typeface="Wingdings" panose="05000000000000000000" pitchFamily="2" charset="2"/>
              <a:buChar char="§"/>
            </a:pPr>
            <a:r>
              <a:rPr lang="de-DE" i="0" dirty="0">
                <a:solidFill>
                  <a:srgbClr val="575756"/>
                </a:solidFill>
                <a:effectLst/>
                <a:latin typeface="+mj-lt"/>
              </a:rPr>
              <a:t>Die Objekte wurden für über 135 langfristig orientierte Fonds der Konzerngruppe gebaut oder erworben.</a:t>
            </a:r>
          </a:p>
          <a:p>
            <a:pPr algn="l"/>
            <a:endParaRPr lang="de-DE" i="0" dirty="0">
              <a:solidFill>
                <a:srgbClr val="575756"/>
              </a:solidFill>
              <a:effectLst/>
              <a:latin typeface="+mj-lt"/>
            </a:endParaRPr>
          </a:p>
        </p:txBody>
      </p:sp>
      <p:pic>
        <p:nvPicPr>
          <p:cNvPr id="4" name="Bildplatzhalter 9" descr="Ein Bild, das Himmel, draußen enthält.&#10;&#10;Automatisch generierte Beschreibung">
            <a:extLst>
              <a:ext uri="{FF2B5EF4-FFF2-40B4-BE49-F238E27FC236}">
                <a16:creationId xmlns:a16="http://schemas.microsoft.com/office/drawing/2014/main" id="{BAA1E152-58A8-8D69-C1E9-9710409D9BB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949753" y="1357313"/>
            <a:ext cx="3393541" cy="1681200"/>
          </a:xfrm>
          <a:prstGeom prst="rect">
            <a:avLst/>
          </a:prstGeom>
        </p:spPr>
      </p:pic>
      <p:pic>
        <p:nvPicPr>
          <p:cNvPr id="5" name="Bildplatzhalter 17" descr="Ein Bild, das gelb, Boden enthält.&#10;&#10;Automatisch generierte Beschreibung">
            <a:extLst>
              <a:ext uri="{FF2B5EF4-FFF2-40B4-BE49-F238E27FC236}">
                <a16:creationId xmlns:a16="http://schemas.microsoft.com/office/drawing/2014/main" id="{E0B86E43-DFF5-F068-FAB0-C70871EA356F}"/>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949753" y="3240069"/>
            <a:ext cx="3393541" cy="1681200"/>
          </a:xfrm>
          <a:prstGeom prst="rect">
            <a:avLst/>
          </a:prstGeom>
        </p:spPr>
      </p:pic>
      <p:pic>
        <p:nvPicPr>
          <p:cNvPr id="6" name="Bildplatzhalter 13" descr="Ein Bild, das Maschine, Platz, Schritt enthält.&#10;&#10;Automatisch generierte Beschreibung">
            <a:extLst>
              <a:ext uri="{FF2B5EF4-FFF2-40B4-BE49-F238E27FC236}">
                <a16:creationId xmlns:a16="http://schemas.microsoft.com/office/drawing/2014/main" id="{56F746CB-6A86-FDCF-2FB6-594979C3D388}"/>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949753" y="5122825"/>
            <a:ext cx="3393541" cy="1681200"/>
          </a:xfrm>
          <a:prstGeom prst="rect">
            <a:avLst/>
          </a:prstGeom>
        </p:spPr>
      </p:pic>
    </p:spTree>
    <p:extLst>
      <p:ext uri="{BB962C8B-B14F-4D97-AF65-F5344CB8AC3E}">
        <p14:creationId xmlns:p14="http://schemas.microsoft.com/office/powerpoint/2010/main" val="743812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BBA8211-D270-7907-D3FC-05FE3200CCA7}"/>
              </a:ext>
            </a:extLst>
          </p:cNvPr>
          <p:cNvSpPr>
            <a:spLocks noGrp="1"/>
          </p:cNvSpPr>
          <p:nvPr>
            <p:ph type="sldNum" sz="quarter" idx="10"/>
          </p:nvPr>
        </p:nvSpPr>
        <p:spPr>
          <a:xfrm>
            <a:off x="11808938" y="7167451"/>
            <a:ext cx="677504" cy="180000"/>
          </a:xfrm>
        </p:spPr>
        <p:txBody>
          <a:bodyPr anchor="t">
            <a:normAutofit/>
          </a:bodyPr>
          <a:lstStyle/>
          <a:p>
            <a:pPr>
              <a:spcAft>
                <a:spcPts val="600"/>
              </a:spcAft>
            </a:pPr>
            <a:fld id="{08185019-9DEF-49E5-96F2-F7320FC9B174}" type="slidenum">
              <a:rPr lang="de-DE" smtClean="0"/>
              <a:pPr>
                <a:spcAft>
                  <a:spcPts val="600"/>
                </a:spcAft>
              </a:pPr>
              <a:t>20</a:t>
            </a:fld>
            <a:endParaRPr lang="de-DE"/>
          </a:p>
        </p:txBody>
      </p:sp>
      <p:pic>
        <p:nvPicPr>
          <p:cNvPr id="10" name="Picture 2" descr="Kalligraphie, Stift, Danken, Sie">
            <a:extLst>
              <a:ext uri="{FF2B5EF4-FFF2-40B4-BE49-F238E27FC236}">
                <a16:creationId xmlns:a16="http://schemas.microsoft.com/office/drawing/2014/main" id="{8F9F075E-AF9B-E3A9-B5B8-29EDC67BCD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9003"/>
          <a:stretch/>
        </p:blipFill>
        <p:spPr bwMode="auto">
          <a:xfrm>
            <a:off x="950193" y="1357318"/>
            <a:ext cx="11536248" cy="5446711"/>
          </a:xfrm>
          <a:prstGeom prst="rect">
            <a:avLst/>
          </a:prstGeom>
          <a:solidFill>
            <a:srgbClr val="FFFFFF"/>
          </a:solidFill>
        </p:spPr>
      </p:pic>
      <p:sp>
        <p:nvSpPr>
          <p:cNvPr id="4" name="Vertikaler Textplatzhalter 3">
            <a:extLst>
              <a:ext uri="{FF2B5EF4-FFF2-40B4-BE49-F238E27FC236}">
                <a16:creationId xmlns:a16="http://schemas.microsoft.com/office/drawing/2014/main" id="{20916128-A2FD-7A3C-19B2-C9A9BD73EF8F}"/>
              </a:ext>
            </a:extLst>
          </p:cNvPr>
          <p:cNvSpPr>
            <a:spLocks noGrp="1"/>
          </p:cNvSpPr>
          <p:nvPr>
            <p:ph type="body" orient="vert" idx="11"/>
          </p:nvPr>
        </p:nvSpPr>
        <p:spPr>
          <a:xfrm>
            <a:off x="950197" y="957600"/>
            <a:ext cx="11536249" cy="288000"/>
          </a:xfrm>
        </p:spPr>
        <p:txBody>
          <a:bodyPr anchor="t">
            <a:normAutofit/>
          </a:bodyPr>
          <a:lstStyle/>
          <a:p>
            <a:pPr>
              <a:spcAft>
                <a:spcPts val="600"/>
              </a:spcAft>
            </a:pPr>
            <a:r>
              <a:rPr lang="de-DE" dirty="0"/>
              <a:t>Bis zum nächsten Mal. Ihr IMMAC Team.</a:t>
            </a:r>
          </a:p>
        </p:txBody>
      </p:sp>
      <p:sp>
        <p:nvSpPr>
          <p:cNvPr id="3" name="Titel 2">
            <a:extLst>
              <a:ext uri="{FF2B5EF4-FFF2-40B4-BE49-F238E27FC236}">
                <a16:creationId xmlns:a16="http://schemas.microsoft.com/office/drawing/2014/main" id="{486504AA-0238-D08A-82AE-9938D2CB33E6}"/>
              </a:ext>
            </a:extLst>
          </p:cNvPr>
          <p:cNvSpPr>
            <a:spLocks noGrp="1"/>
          </p:cNvSpPr>
          <p:nvPr>
            <p:ph type="title"/>
          </p:nvPr>
        </p:nvSpPr>
        <p:spPr>
          <a:xfrm>
            <a:off x="950193" y="463801"/>
            <a:ext cx="10746214" cy="360000"/>
          </a:xfrm>
        </p:spPr>
        <p:txBody>
          <a:bodyPr anchor="t">
            <a:normAutofit/>
          </a:bodyPr>
          <a:lstStyle/>
          <a:p>
            <a:r>
              <a:rPr lang="de-DE" dirty="0"/>
              <a:t>Vielen Dank für Ihre Aufmerksamkeit !!!</a:t>
            </a:r>
          </a:p>
        </p:txBody>
      </p:sp>
    </p:spTree>
    <p:extLst>
      <p:ext uri="{BB962C8B-B14F-4D97-AF65-F5344CB8AC3E}">
        <p14:creationId xmlns:p14="http://schemas.microsoft.com/office/powerpoint/2010/main" val="1810480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B93CB-679A-EEE2-B4B2-21183576000A}"/>
            </a:ext>
          </a:extLst>
        </p:cNvPr>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FF9BA8DB-100E-0798-EA8E-D59D0710A503}"/>
              </a:ext>
            </a:extLst>
          </p:cNvPr>
          <p:cNvSpPr>
            <a:spLocks noGrp="1"/>
          </p:cNvSpPr>
          <p:nvPr>
            <p:ph type="sldNum" sz="quarter" idx="10"/>
          </p:nvPr>
        </p:nvSpPr>
        <p:spPr>
          <a:xfrm>
            <a:off x="11808938" y="7167451"/>
            <a:ext cx="677504" cy="180000"/>
          </a:xfrm>
        </p:spPr>
        <p:txBody>
          <a:bodyPr/>
          <a:lstStyle/>
          <a:p>
            <a:fld id="{08185019-9DEF-49E5-96F2-F7320FC9B174}" type="slidenum">
              <a:rPr lang="de-DE" smtClean="0"/>
              <a:pPr/>
              <a:t>21</a:t>
            </a:fld>
            <a:endParaRPr lang="de-DE"/>
          </a:p>
        </p:txBody>
      </p:sp>
      <p:sp>
        <p:nvSpPr>
          <p:cNvPr id="2" name="Titel 1">
            <a:extLst>
              <a:ext uri="{FF2B5EF4-FFF2-40B4-BE49-F238E27FC236}">
                <a16:creationId xmlns:a16="http://schemas.microsoft.com/office/drawing/2014/main" id="{E6E422D8-B71B-2B28-E37B-4E91A9952C9F}"/>
              </a:ext>
            </a:extLst>
          </p:cNvPr>
          <p:cNvSpPr>
            <a:spLocks noGrp="1"/>
          </p:cNvSpPr>
          <p:nvPr>
            <p:ph type="title"/>
          </p:nvPr>
        </p:nvSpPr>
        <p:spPr>
          <a:xfrm>
            <a:off x="950193" y="463801"/>
            <a:ext cx="10746214" cy="360000"/>
          </a:xfrm>
        </p:spPr>
        <p:txBody>
          <a:bodyPr/>
          <a:lstStyle/>
          <a:p>
            <a:r>
              <a:rPr lang="de-DE" dirty="0"/>
              <a:t>IMMAC Portfoliofonds 2 Immobilien Deutschland</a:t>
            </a:r>
          </a:p>
        </p:txBody>
      </p:sp>
      <p:sp>
        <p:nvSpPr>
          <p:cNvPr id="22" name="Inhaltsplatzhalter 2">
            <a:extLst>
              <a:ext uri="{FF2B5EF4-FFF2-40B4-BE49-F238E27FC236}">
                <a16:creationId xmlns:a16="http://schemas.microsoft.com/office/drawing/2014/main" id="{55A9533A-05E9-3A62-D74D-CB529E9BC4BE}"/>
              </a:ext>
            </a:extLst>
          </p:cNvPr>
          <p:cNvSpPr txBox="1">
            <a:spLocks/>
          </p:cNvSpPr>
          <p:nvPr/>
        </p:nvSpPr>
        <p:spPr>
          <a:xfrm>
            <a:off x="950191" y="957600"/>
            <a:ext cx="7457209" cy="1082860"/>
          </a:xfrm>
          <a:prstGeom prst="rect">
            <a:avLst/>
          </a:prstGeom>
        </p:spPr>
        <p:txBody>
          <a:bodyPr vert="horz" lIns="0" tIns="0" rIns="0" bIns="0" rtlCol="0" anchor="t" anchorCtr="0">
            <a:noAutofit/>
          </a:bodyPr>
          <a:lstStyle>
            <a:lvl1pPr marL="0" indent="0" algn="l" defTabSz="1007984" rtl="0" eaLnBrk="1" latinLnBrk="0" hangingPunct="1">
              <a:lnSpc>
                <a:spcPct val="112000"/>
              </a:lnSpc>
              <a:spcBef>
                <a:spcPts val="0"/>
              </a:spcBef>
              <a:spcAft>
                <a:spcPts val="1417"/>
              </a:spcAft>
              <a:buFont typeface="Arial" panose="020B0604020202020204" pitchFamily="34" charset="0"/>
              <a:buNone/>
              <a:defRPr sz="1600" kern="1200">
                <a:solidFill>
                  <a:schemeClr val="tx1"/>
                </a:solidFill>
                <a:latin typeface="+mn-lt"/>
                <a:ea typeface="+mn-ea"/>
                <a:cs typeface="+mn-cs"/>
              </a:defRPr>
            </a:lvl1pPr>
            <a:lvl2pPr marL="0" indent="0" algn="l" defTabSz="1007984" rtl="0" eaLnBrk="1" latinLnBrk="0" hangingPunct="1">
              <a:lnSpc>
                <a:spcPct val="100000"/>
              </a:lnSpc>
              <a:spcBef>
                <a:spcPts val="0"/>
              </a:spcBef>
              <a:buFont typeface="Arial" panose="020B0604020202020204" pitchFamily="34" charset="0"/>
              <a:buNone/>
              <a:defRPr sz="1600" b="1" kern="1200">
                <a:solidFill>
                  <a:schemeClr val="accent1"/>
                </a:solidFill>
                <a:latin typeface="+mn-lt"/>
                <a:ea typeface="+mn-ea"/>
                <a:cs typeface="+mn-cs"/>
              </a:defRPr>
            </a:lvl2pPr>
            <a:lvl3pPr marL="179996" indent="-179996" algn="l" defTabSz="1007984" rtl="0" eaLnBrk="1" latinLnBrk="0" hangingPunct="1">
              <a:lnSpc>
                <a:spcPct val="112000"/>
              </a:lnSpc>
              <a:spcBef>
                <a:spcPts val="709"/>
              </a:spcBef>
              <a:buClr>
                <a:schemeClr val="accent1"/>
              </a:buClr>
              <a:buFont typeface="Wingdings" panose="05000000000000000000" pitchFamily="2" charset="2"/>
              <a:buChar char="§"/>
              <a:defRPr sz="1600" kern="1200">
                <a:solidFill>
                  <a:schemeClr val="tx1"/>
                </a:solidFill>
                <a:latin typeface="+mn-lt"/>
                <a:ea typeface="+mn-ea"/>
                <a:cs typeface="+mn-cs"/>
              </a:defRPr>
            </a:lvl3pPr>
            <a:lvl4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4pPr>
            <a:lvl5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5pPr>
            <a:lvl6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6pPr>
            <a:lvl7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7pPr>
            <a:lvl8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8pPr>
            <a:lvl9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9pPr>
          </a:lstStyle>
          <a:p>
            <a:pPr lvl="1"/>
            <a:r>
              <a:rPr lang="fr-FR" dirty="0" err="1"/>
              <a:t>Initialisierungskosten</a:t>
            </a:r>
            <a:r>
              <a:rPr lang="fr-FR" dirty="0"/>
              <a:t> </a:t>
            </a:r>
            <a:r>
              <a:rPr lang="fr-FR" dirty="0" err="1"/>
              <a:t>auf</a:t>
            </a:r>
            <a:r>
              <a:rPr lang="fr-FR" dirty="0"/>
              <a:t> Basis </a:t>
            </a:r>
            <a:r>
              <a:rPr lang="fr-FR" dirty="0" err="1"/>
              <a:t>Mindestinvestment</a:t>
            </a:r>
            <a:r>
              <a:rPr lang="fr-FR" dirty="0"/>
              <a:t> 6 </a:t>
            </a:r>
            <a:r>
              <a:rPr lang="fr-FR" dirty="0" err="1"/>
              <a:t>Mio</a:t>
            </a:r>
            <a:r>
              <a:rPr lang="fr-FR" dirty="0"/>
              <a:t>. Euro</a:t>
            </a:r>
          </a:p>
          <a:p>
            <a:pPr lvl="1"/>
            <a:endParaRPr lang="fr-FR" dirty="0"/>
          </a:p>
          <a:p>
            <a:pPr lvl="1"/>
            <a:r>
              <a:rPr lang="fr-FR" dirty="0"/>
              <a:t> </a:t>
            </a:r>
          </a:p>
        </p:txBody>
      </p:sp>
      <p:sp>
        <p:nvSpPr>
          <p:cNvPr id="11" name="Textplatzhalter 10">
            <a:extLst>
              <a:ext uri="{FF2B5EF4-FFF2-40B4-BE49-F238E27FC236}">
                <a16:creationId xmlns:a16="http://schemas.microsoft.com/office/drawing/2014/main" id="{E3491BE9-9F22-9921-46CB-D027B09663D5}"/>
              </a:ext>
            </a:extLst>
          </p:cNvPr>
          <p:cNvSpPr>
            <a:spLocks noGrp="1"/>
          </p:cNvSpPr>
          <p:nvPr>
            <p:ph type="body" idx="11"/>
          </p:nvPr>
        </p:nvSpPr>
        <p:spPr/>
        <p:txBody>
          <a:bodyPr/>
          <a:lstStyle/>
          <a:p>
            <a:r>
              <a:rPr lang="de-DE" dirty="0"/>
              <a:t> </a:t>
            </a:r>
          </a:p>
        </p:txBody>
      </p:sp>
      <p:pic>
        <p:nvPicPr>
          <p:cNvPr id="3" name="Grafik 2">
            <a:extLst>
              <a:ext uri="{FF2B5EF4-FFF2-40B4-BE49-F238E27FC236}">
                <a16:creationId xmlns:a16="http://schemas.microsoft.com/office/drawing/2014/main" id="{8F6C8E39-8618-E9B0-A94E-45CF255B19AD}"/>
              </a:ext>
            </a:extLst>
          </p:cNvPr>
          <p:cNvPicPr>
            <a:picLocks noChangeAspect="1"/>
          </p:cNvPicPr>
          <p:nvPr/>
        </p:nvPicPr>
        <p:blipFill>
          <a:blip r:embed="rId2"/>
          <a:stretch>
            <a:fillRect/>
          </a:stretch>
        </p:blipFill>
        <p:spPr>
          <a:xfrm>
            <a:off x="880743" y="1177486"/>
            <a:ext cx="9685714" cy="5895238"/>
          </a:xfrm>
          <a:prstGeom prst="rect">
            <a:avLst/>
          </a:prstGeom>
        </p:spPr>
      </p:pic>
      <p:sp>
        <p:nvSpPr>
          <p:cNvPr id="7" name="Ellipse 6">
            <a:extLst>
              <a:ext uri="{FF2B5EF4-FFF2-40B4-BE49-F238E27FC236}">
                <a16:creationId xmlns:a16="http://schemas.microsoft.com/office/drawing/2014/main" id="{FBF48186-B3B7-040D-6A21-1F74B2C2B93B}"/>
              </a:ext>
            </a:extLst>
          </p:cNvPr>
          <p:cNvSpPr/>
          <p:nvPr/>
        </p:nvSpPr>
        <p:spPr>
          <a:xfrm>
            <a:off x="6510948" y="1998052"/>
            <a:ext cx="1035745" cy="3960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1D49749B-09B1-80C6-B7B5-6A6AD9E16E32}"/>
              </a:ext>
            </a:extLst>
          </p:cNvPr>
          <p:cNvSpPr/>
          <p:nvPr/>
        </p:nvSpPr>
        <p:spPr>
          <a:xfrm>
            <a:off x="9533870" y="3120080"/>
            <a:ext cx="682906" cy="4398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a16="http://schemas.microsoft.com/office/drawing/2014/main" id="{E1A44133-A786-89D8-B8C3-78FED725A322}"/>
              </a:ext>
            </a:extLst>
          </p:cNvPr>
          <p:cNvSpPr/>
          <p:nvPr/>
        </p:nvSpPr>
        <p:spPr>
          <a:xfrm>
            <a:off x="9669852" y="4016407"/>
            <a:ext cx="546924" cy="987672"/>
          </a:xfrm>
          <a:prstGeom prst="rect">
            <a:avLst/>
          </a:prstGeom>
          <a:noFill/>
          <a:ln w="28575">
            <a:solidFill>
              <a:srgbClr val="2895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946DA448-7FCE-09B4-9381-F4A0B202905D}"/>
              </a:ext>
            </a:extLst>
          </p:cNvPr>
          <p:cNvSpPr/>
          <p:nvPr/>
        </p:nvSpPr>
        <p:spPr>
          <a:xfrm>
            <a:off x="9669852" y="3487741"/>
            <a:ext cx="546924" cy="322207"/>
          </a:xfrm>
          <a:prstGeom prst="rect">
            <a:avLst/>
          </a:prstGeom>
          <a:noFill/>
          <a:ln w="28575">
            <a:solidFill>
              <a:srgbClr val="2895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6A0EBC4A-9E70-C210-8BF5-85019747AC58}"/>
              </a:ext>
            </a:extLst>
          </p:cNvPr>
          <p:cNvSpPr txBox="1"/>
          <p:nvPr/>
        </p:nvSpPr>
        <p:spPr>
          <a:xfrm>
            <a:off x="10761785" y="4048578"/>
            <a:ext cx="2415146" cy="461665"/>
          </a:xfrm>
          <a:prstGeom prst="rect">
            <a:avLst/>
          </a:prstGeom>
          <a:noFill/>
        </p:spPr>
        <p:txBody>
          <a:bodyPr wrap="square" rtlCol="0">
            <a:spAutoFit/>
          </a:bodyPr>
          <a:lstStyle/>
          <a:p>
            <a:pPr algn="l"/>
            <a:r>
              <a:rPr lang="de-DE" sz="1200" dirty="0">
                <a:solidFill>
                  <a:srgbClr val="575756"/>
                </a:solidFill>
                <a:latin typeface="Helvetica Neue"/>
              </a:rPr>
              <a:t>1,75% </a:t>
            </a:r>
            <a:r>
              <a:rPr lang="de-DE" sz="1200" u="sng" dirty="0">
                <a:solidFill>
                  <a:srgbClr val="575756"/>
                </a:solidFill>
                <a:latin typeface="Helvetica Neue"/>
              </a:rPr>
              <a:t>einmalige</a:t>
            </a:r>
            <a:r>
              <a:rPr lang="de-DE" sz="1200" dirty="0">
                <a:solidFill>
                  <a:srgbClr val="575756"/>
                </a:solidFill>
                <a:latin typeface="Helvetica Neue"/>
              </a:rPr>
              <a:t> Kosten für den Fonds auf Basis 6.Mio Euro</a:t>
            </a:r>
          </a:p>
        </p:txBody>
      </p:sp>
      <p:sp>
        <p:nvSpPr>
          <p:cNvPr id="6" name="Geschweifte Klammer rechts 5">
            <a:extLst>
              <a:ext uri="{FF2B5EF4-FFF2-40B4-BE49-F238E27FC236}">
                <a16:creationId xmlns:a16="http://schemas.microsoft.com/office/drawing/2014/main" id="{B0209CBB-A0E5-122F-30EB-6960E2B66DC5}"/>
              </a:ext>
            </a:extLst>
          </p:cNvPr>
          <p:cNvSpPr/>
          <p:nvPr/>
        </p:nvSpPr>
        <p:spPr>
          <a:xfrm>
            <a:off x="10480431" y="3487740"/>
            <a:ext cx="281354" cy="1516339"/>
          </a:xfrm>
          <a:prstGeom prst="rightBrace">
            <a:avLst>
              <a:gd name="adj1" fmla="val 44047"/>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Tree>
    <p:extLst>
      <p:ext uri="{BB962C8B-B14F-4D97-AF65-F5344CB8AC3E}">
        <p14:creationId xmlns:p14="http://schemas.microsoft.com/office/powerpoint/2010/main" val="236379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4"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56DA1F7-7F1B-386B-CE92-A58465F62B3F}"/>
              </a:ext>
            </a:extLst>
          </p:cNvPr>
          <p:cNvSpPr>
            <a:spLocks noGrp="1"/>
          </p:cNvSpPr>
          <p:nvPr>
            <p:ph type="sldNum" sz="quarter" idx="10"/>
          </p:nvPr>
        </p:nvSpPr>
        <p:spPr/>
        <p:txBody>
          <a:bodyPr/>
          <a:lstStyle/>
          <a:p>
            <a:fld id="{08185019-9DEF-49E5-96F2-F7320FC9B174}" type="slidenum">
              <a:rPr lang="de-DE" smtClean="0"/>
              <a:pPr/>
              <a:t>3</a:t>
            </a:fld>
            <a:endParaRPr lang="de-DE"/>
          </a:p>
        </p:txBody>
      </p:sp>
      <p:sp>
        <p:nvSpPr>
          <p:cNvPr id="19" name="Titel 18">
            <a:extLst>
              <a:ext uri="{FF2B5EF4-FFF2-40B4-BE49-F238E27FC236}">
                <a16:creationId xmlns:a16="http://schemas.microsoft.com/office/drawing/2014/main" id="{C480A864-F3E5-FE5C-412B-D026F40E699F}"/>
              </a:ext>
            </a:extLst>
          </p:cNvPr>
          <p:cNvSpPr>
            <a:spLocks noGrp="1"/>
          </p:cNvSpPr>
          <p:nvPr>
            <p:ph type="title"/>
          </p:nvPr>
        </p:nvSpPr>
        <p:spPr/>
        <p:txBody>
          <a:bodyPr/>
          <a:lstStyle/>
          <a:p>
            <a:r>
              <a:rPr lang="de-DE" dirty="0"/>
              <a:t>Kumulierte Wertentwicklung verschiedener Assetklassen </a:t>
            </a:r>
          </a:p>
        </p:txBody>
      </p:sp>
      <p:sp>
        <p:nvSpPr>
          <p:cNvPr id="20" name="Vertikaler Textplatzhalter 19">
            <a:extLst>
              <a:ext uri="{FF2B5EF4-FFF2-40B4-BE49-F238E27FC236}">
                <a16:creationId xmlns:a16="http://schemas.microsoft.com/office/drawing/2014/main" id="{0F91C9F6-379E-66BB-4AFD-1248022FA0FA}"/>
              </a:ext>
            </a:extLst>
          </p:cNvPr>
          <p:cNvSpPr>
            <a:spLocks noGrp="1"/>
          </p:cNvSpPr>
          <p:nvPr>
            <p:ph type="body" orient="vert" idx="11"/>
          </p:nvPr>
        </p:nvSpPr>
        <p:spPr>
          <a:xfrm>
            <a:off x="8268732" y="2591191"/>
            <a:ext cx="4217710" cy="1518472"/>
          </a:xfrm>
        </p:spPr>
        <p:txBody>
          <a:bodyPr/>
          <a:lstStyle/>
          <a:p>
            <a:pPr algn="ctr"/>
            <a:r>
              <a:rPr lang="de-DE" sz="2800" dirty="0">
                <a:solidFill>
                  <a:schemeClr val="accent1">
                    <a:lumMod val="75000"/>
                  </a:schemeClr>
                </a:solidFill>
              </a:rPr>
              <a:t>Sonderausschüttungen von über 7,7 Mio. €</a:t>
            </a:r>
          </a:p>
        </p:txBody>
      </p:sp>
      <p:pic>
        <p:nvPicPr>
          <p:cNvPr id="12" name="Grafik 11" descr="Ein Bild, das Text, Screenshot, Schrift, Zahl enthält.&#10;&#10;Automatisch generierte Beschreibung">
            <a:extLst>
              <a:ext uri="{FF2B5EF4-FFF2-40B4-BE49-F238E27FC236}">
                <a16:creationId xmlns:a16="http://schemas.microsoft.com/office/drawing/2014/main" id="{AFABD291-2E74-31C1-F1CA-23F676F016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481" y="1302638"/>
            <a:ext cx="6159598" cy="5954813"/>
          </a:xfrm>
          <a:prstGeom prst="rect">
            <a:avLst/>
          </a:prstGeom>
        </p:spPr>
      </p:pic>
      <p:pic>
        <p:nvPicPr>
          <p:cNvPr id="15" name="Grafik 14" descr="Ein Bild, das Text, Schrift, Kreis, Logo enthält.&#10;&#10;Automatisch generierte Beschreibung">
            <a:extLst>
              <a:ext uri="{FF2B5EF4-FFF2-40B4-BE49-F238E27FC236}">
                <a16:creationId xmlns:a16="http://schemas.microsoft.com/office/drawing/2014/main" id="{EBA5AA26-4906-AE93-4AE2-54C3D7D080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1535" y="4109663"/>
            <a:ext cx="2404872" cy="2276856"/>
          </a:xfrm>
          <a:prstGeom prst="rect">
            <a:avLst/>
          </a:prstGeom>
          <a:ln>
            <a:noFill/>
          </a:ln>
        </p:spPr>
      </p:pic>
    </p:spTree>
    <p:extLst>
      <p:ext uri="{BB962C8B-B14F-4D97-AF65-F5344CB8AC3E}">
        <p14:creationId xmlns:p14="http://schemas.microsoft.com/office/powerpoint/2010/main" val="251211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D5A2128-B058-BCD4-D35D-66C9DFB49F2C}"/>
              </a:ext>
            </a:extLst>
          </p:cNvPr>
          <p:cNvSpPr>
            <a:spLocks noGrp="1"/>
          </p:cNvSpPr>
          <p:nvPr>
            <p:ph type="sldNum" sz="quarter" idx="10"/>
          </p:nvPr>
        </p:nvSpPr>
        <p:spPr>
          <a:xfrm>
            <a:off x="11808938" y="7167451"/>
            <a:ext cx="677504" cy="180000"/>
          </a:xfrm>
        </p:spPr>
        <p:txBody>
          <a:bodyPr anchor="t">
            <a:normAutofit/>
          </a:bodyPr>
          <a:lstStyle/>
          <a:p>
            <a:pPr>
              <a:spcAft>
                <a:spcPts val="600"/>
              </a:spcAft>
            </a:pPr>
            <a:fld id="{08185019-9DEF-49E5-96F2-F7320FC9B174}" type="slidenum">
              <a:rPr lang="de-DE" smtClean="0"/>
              <a:pPr>
                <a:spcAft>
                  <a:spcPts val="600"/>
                </a:spcAft>
              </a:pPr>
              <a:t>4</a:t>
            </a:fld>
            <a:endParaRPr lang="de-DE"/>
          </a:p>
        </p:txBody>
      </p:sp>
      <p:sp>
        <p:nvSpPr>
          <p:cNvPr id="22" name="Title 4">
            <a:extLst>
              <a:ext uri="{FF2B5EF4-FFF2-40B4-BE49-F238E27FC236}">
                <a16:creationId xmlns:a16="http://schemas.microsoft.com/office/drawing/2014/main" id="{37386F26-B737-2CE1-6017-61BEC9ABF24B}"/>
              </a:ext>
            </a:extLst>
          </p:cNvPr>
          <p:cNvSpPr>
            <a:spLocks noGrp="1"/>
          </p:cNvSpPr>
          <p:nvPr>
            <p:ph type="title"/>
          </p:nvPr>
        </p:nvSpPr>
        <p:spPr>
          <a:xfrm>
            <a:off x="950193" y="463801"/>
            <a:ext cx="10746214" cy="360000"/>
          </a:xfrm>
        </p:spPr>
        <p:txBody>
          <a:bodyPr anchor="t">
            <a:normAutofit/>
          </a:bodyPr>
          <a:lstStyle/>
          <a:p>
            <a:r>
              <a:rPr lang="de-DE" dirty="0"/>
              <a:t>Aktuelle Themen: Bedarf an Pflegeplätzen</a:t>
            </a:r>
            <a:endParaRPr lang="en-US" dirty="0">
              <a:cs typeface="Arial"/>
            </a:endParaRPr>
          </a:p>
        </p:txBody>
      </p:sp>
      <p:sp>
        <p:nvSpPr>
          <p:cNvPr id="10" name="Textfeld 9">
            <a:extLst>
              <a:ext uri="{FF2B5EF4-FFF2-40B4-BE49-F238E27FC236}">
                <a16:creationId xmlns:a16="http://schemas.microsoft.com/office/drawing/2014/main" id="{26F8F1A5-3665-DD2C-FBEE-BCDE3960F16C}"/>
              </a:ext>
            </a:extLst>
          </p:cNvPr>
          <p:cNvSpPr txBox="1"/>
          <p:nvPr/>
        </p:nvSpPr>
        <p:spPr>
          <a:xfrm>
            <a:off x="945248" y="1604559"/>
            <a:ext cx="10746214" cy="1846659"/>
          </a:xfrm>
          <a:prstGeom prst="rect">
            <a:avLst/>
          </a:prstGeom>
          <a:solidFill>
            <a:schemeClr val="bg1"/>
          </a:solidFill>
        </p:spPr>
        <p:txBody>
          <a:bodyPr wrap="square" rtlCol="0">
            <a:spAutoFit/>
          </a:bodyPr>
          <a:lstStyle/>
          <a:p>
            <a:pPr algn="ctr"/>
            <a:r>
              <a:rPr lang="de-DE" sz="2400" b="1" dirty="0">
                <a:latin typeface="+mj-lt"/>
              </a:rPr>
              <a:t>Betreutes Wohnen</a:t>
            </a:r>
            <a:endParaRPr lang="de-DE" sz="2400" dirty="0">
              <a:latin typeface="+mj-lt"/>
            </a:endParaRPr>
          </a:p>
          <a:p>
            <a:pPr algn="ctr"/>
            <a:r>
              <a:rPr lang="de-DE" dirty="0">
                <a:solidFill>
                  <a:schemeClr val="tx1">
                    <a:lumMod val="50000"/>
                    <a:lumOff val="50000"/>
                  </a:schemeClr>
                </a:solidFill>
                <a:latin typeface="+mj-lt"/>
              </a:rPr>
              <a:t>Der Bedarf an altersgerechten Wohnungen wird weiter ansteigen.</a:t>
            </a:r>
          </a:p>
          <a:p>
            <a:pPr algn="ctr"/>
            <a:endParaRPr lang="de-DE" sz="1800" dirty="0">
              <a:solidFill>
                <a:schemeClr val="tx1">
                  <a:lumMod val="50000"/>
                  <a:lumOff val="50000"/>
                </a:schemeClr>
              </a:solidFill>
              <a:effectLst/>
              <a:latin typeface="+mj-lt"/>
              <a:ea typeface="Calibri" panose="020F0502020204030204" pitchFamily="34" charset="0"/>
              <a:cs typeface="Calibri" panose="020F0502020204030204" pitchFamily="34" charset="0"/>
            </a:endParaRPr>
          </a:p>
          <a:p>
            <a:pPr algn="ctr"/>
            <a:r>
              <a:rPr lang="de-DE" sz="1800" dirty="0">
                <a:solidFill>
                  <a:schemeClr val="tx1">
                    <a:lumMod val="50000"/>
                    <a:lumOff val="50000"/>
                  </a:schemeClr>
                </a:solidFill>
                <a:effectLst/>
                <a:latin typeface="+mj-lt"/>
                <a:ea typeface="Calibri" panose="020F0502020204030204" pitchFamily="34" charset="0"/>
                <a:cs typeface="Calibri" panose="020F0502020204030204" pitchFamily="34" charset="0"/>
              </a:rPr>
              <a:t>Der Zentrale Immobilien Ausschuss </a:t>
            </a:r>
            <a:r>
              <a:rPr lang="de-DE" dirty="0">
                <a:solidFill>
                  <a:schemeClr val="tx1">
                    <a:lumMod val="50000"/>
                    <a:lumOff val="50000"/>
                  </a:schemeClr>
                </a:solidFill>
                <a:latin typeface="+mj-lt"/>
                <a:ea typeface="Calibri" panose="020F0502020204030204" pitchFamily="34" charset="0"/>
                <a:cs typeface="Calibri" panose="020F0502020204030204" pitchFamily="34" charset="0"/>
              </a:rPr>
              <a:t>(</a:t>
            </a:r>
            <a:r>
              <a:rPr lang="de-DE" sz="1800" dirty="0">
                <a:solidFill>
                  <a:schemeClr val="tx1">
                    <a:lumMod val="50000"/>
                    <a:lumOff val="50000"/>
                  </a:schemeClr>
                </a:solidFill>
                <a:effectLst/>
                <a:latin typeface="+mj-lt"/>
                <a:ea typeface="Calibri" panose="020F0502020204030204" pitchFamily="34" charset="0"/>
                <a:cs typeface="Calibri" panose="020F0502020204030204" pitchFamily="34" charset="0"/>
              </a:rPr>
              <a:t>ZIA) konstatiert in seinem Frühjahrsgutachten aus dem Jahr 2024 eine nahezu </a:t>
            </a:r>
            <a:r>
              <a:rPr lang="de-DE" sz="1800" b="1" dirty="0">
                <a:solidFill>
                  <a:schemeClr val="tx1">
                    <a:lumMod val="50000"/>
                    <a:lumOff val="50000"/>
                  </a:schemeClr>
                </a:solidFill>
                <a:effectLst/>
                <a:latin typeface="+mj-lt"/>
                <a:ea typeface="Calibri" panose="020F0502020204030204" pitchFamily="34" charset="0"/>
                <a:cs typeface="Calibri" panose="020F0502020204030204" pitchFamily="34" charset="0"/>
              </a:rPr>
              <a:t>flächendeckende Unterversorgung </a:t>
            </a:r>
            <a:r>
              <a:rPr lang="de-DE" sz="1800" dirty="0">
                <a:solidFill>
                  <a:schemeClr val="tx1">
                    <a:lumMod val="50000"/>
                    <a:lumOff val="50000"/>
                  </a:schemeClr>
                </a:solidFill>
                <a:effectLst/>
                <a:latin typeface="+mj-lt"/>
                <a:ea typeface="Calibri" panose="020F0502020204030204" pitchFamily="34" charset="0"/>
                <a:cs typeface="Calibri" panose="020F0502020204030204" pitchFamily="34" charset="0"/>
              </a:rPr>
              <a:t>von Angeboten des </a:t>
            </a:r>
            <a:r>
              <a:rPr lang="de-DE" dirty="0">
                <a:solidFill>
                  <a:schemeClr val="tx1">
                    <a:lumMod val="50000"/>
                    <a:lumOff val="50000"/>
                  </a:schemeClr>
                </a:solidFill>
                <a:latin typeface="+mj-lt"/>
                <a:ea typeface="Calibri" panose="020F0502020204030204" pitchFamily="34" charset="0"/>
                <a:cs typeface="Calibri" panose="020F0502020204030204" pitchFamily="34" charset="0"/>
              </a:rPr>
              <a:t>b</a:t>
            </a:r>
            <a:r>
              <a:rPr lang="de-DE" sz="1800" dirty="0">
                <a:solidFill>
                  <a:schemeClr val="tx1">
                    <a:lumMod val="50000"/>
                    <a:lumOff val="50000"/>
                  </a:schemeClr>
                </a:solidFill>
                <a:effectLst/>
                <a:latin typeface="+mj-lt"/>
                <a:ea typeface="Calibri" panose="020F0502020204030204" pitchFamily="34" charset="0"/>
                <a:cs typeface="Calibri" panose="020F0502020204030204" pitchFamily="34" charset="0"/>
              </a:rPr>
              <a:t>etreuten Wohnens </a:t>
            </a:r>
            <a:r>
              <a:rPr lang="de-DE" dirty="0">
                <a:solidFill>
                  <a:schemeClr val="tx1">
                    <a:lumMod val="50000"/>
                    <a:lumOff val="50000"/>
                  </a:schemeClr>
                </a:solidFill>
                <a:latin typeface="+mj-lt"/>
                <a:ea typeface="Calibri" panose="020F0502020204030204" pitchFamily="34" charset="0"/>
                <a:cs typeface="Calibri" panose="020F0502020204030204" pitchFamily="34" charset="0"/>
              </a:rPr>
              <a:t>und erwartet </a:t>
            </a:r>
            <a:r>
              <a:rPr lang="de-DE" sz="1800" dirty="0">
                <a:solidFill>
                  <a:schemeClr val="tx1">
                    <a:lumMod val="50000"/>
                    <a:lumOff val="50000"/>
                  </a:schemeClr>
                </a:solidFill>
                <a:effectLst/>
                <a:latin typeface="+mj-lt"/>
                <a:ea typeface="Calibri" panose="020F0502020204030204" pitchFamily="34" charset="0"/>
                <a:cs typeface="Calibri" panose="020F0502020204030204" pitchFamily="34" charset="0"/>
              </a:rPr>
              <a:t>in den kommenden Jahren eine deutliche Verschärfung dieser Unterversorgung.</a:t>
            </a:r>
            <a:endParaRPr lang="de-DE" sz="1800" dirty="0">
              <a:solidFill>
                <a:schemeClr val="tx1">
                  <a:lumMod val="50000"/>
                  <a:lumOff val="50000"/>
                </a:schemeClr>
              </a:solidFill>
              <a:effectLst/>
              <a:latin typeface="+mj-lt"/>
              <a:ea typeface="Calibri" panose="020F0502020204030204" pitchFamily="34" charset="0"/>
              <a:cs typeface="Times New Roman" panose="02020603050405020304" pitchFamily="18" charset="0"/>
            </a:endParaRPr>
          </a:p>
        </p:txBody>
      </p:sp>
      <p:sp>
        <p:nvSpPr>
          <p:cNvPr id="11" name="Textfeld 10">
            <a:extLst>
              <a:ext uri="{FF2B5EF4-FFF2-40B4-BE49-F238E27FC236}">
                <a16:creationId xmlns:a16="http://schemas.microsoft.com/office/drawing/2014/main" id="{9D8726E8-7852-0214-4694-0511068AC538}"/>
              </a:ext>
            </a:extLst>
          </p:cNvPr>
          <p:cNvSpPr txBox="1"/>
          <p:nvPr/>
        </p:nvSpPr>
        <p:spPr>
          <a:xfrm>
            <a:off x="955139" y="5391068"/>
            <a:ext cx="10741268" cy="1292662"/>
          </a:xfrm>
          <a:prstGeom prst="rect">
            <a:avLst/>
          </a:prstGeom>
          <a:solidFill>
            <a:schemeClr val="bg1"/>
          </a:solidFill>
        </p:spPr>
        <p:txBody>
          <a:bodyPr wrap="square" rtlCol="0">
            <a:spAutoFit/>
          </a:bodyPr>
          <a:lstStyle/>
          <a:p>
            <a:pPr algn="ctr"/>
            <a:r>
              <a:rPr lang="de-DE" sz="2400" b="1" dirty="0">
                <a:latin typeface="+mj-lt"/>
              </a:rPr>
              <a:t>Rehakliniken</a:t>
            </a:r>
            <a:endParaRPr lang="de-DE" sz="2400" dirty="0">
              <a:latin typeface="+mj-lt"/>
            </a:endParaRPr>
          </a:p>
          <a:p>
            <a:pPr algn="ctr"/>
            <a:r>
              <a:rPr lang="de-DE" dirty="0">
                <a:solidFill>
                  <a:schemeClr val="tx1">
                    <a:lumMod val="50000"/>
                    <a:lumOff val="50000"/>
                  </a:schemeClr>
                </a:solidFill>
                <a:latin typeface="+mj-lt"/>
              </a:rPr>
              <a:t>In einer alternden Bevölkerung wächst das Risiko der Rehabilitationsbedürftigkeit.</a:t>
            </a:r>
          </a:p>
          <a:p>
            <a:pPr algn="ctr"/>
            <a:r>
              <a:rPr lang="de-DE" dirty="0">
                <a:solidFill>
                  <a:schemeClr val="tx1">
                    <a:lumMod val="50000"/>
                    <a:lumOff val="50000"/>
                  </a:schemeClr>
                </a:solidFill>
                <a:latin typeface="+mj-lt"/>
              </a:rPr>
              <a:t>Die Anhebung des Rentenalters führt zu einem steigenden Bedarf, die Arbeitskraft länger zu erhalten.</a:t>
            </a:r>
          </a:p>
          <a:p>
            <a:pPr algn="ctr"/>
            <a:r>
              <a:rPr lang="de-DE" dirty="0">
                <a:solidFill>
                  <a:schemeClr val="tx1">
                    <a:lumMod val="50000"/>
                    <a:lumOff val="50000"/>
                  </a:schemeClr>
                </a:solidFill>
                <a:latin typeface="+mj-lt"/>
              </a:rPr>
              <a:t>Eine zunehmende Arbeitsbelastung erhöht das Risiko der Rehabilitationsbedürftigkeit.</a:t>
            </a:r>
          </a:p>
        </p:txBody>
      </p:sp>
      <p:sp>
        <p:nvSpPr>
          <p:cNvPr id="12" name="Textfeld 11">
            <a:extLst>
              <a:ext uri="{FF2B5EF4-FFF2-40B4-BE49-F238E27FC236}">
                <a16:creationId xmlns:a16="http://schemas.microsoft.com/office/drawing/2014/main" id="{0373CD20-41FA-D33C-C3FB-328962BCF374}"/>
              </a:ext>
            </a:extLst>
          </p:cNvPr>
          <p:cNvSpPr txBox="1"/>
          <p:nvPr/>
        </p:nvSpPr>
        <p:spPr>
          <a:xfrm>
            <a:off x="945248" y="3809589"/>
            <a:ext cx="10746214" cy="1292662"/>
          </a:xfrm>
          <a:prstGeom prst="rect">
            <a:avLst/>
          </a:prstGeom>
          <a:solidFill>
            <a:schemeClr val="bg1"/>
          </a:solidFill>
        </p:spPr>
        <p:txBody>
          <a:bodyPr wrap="square" rtlCol="0">
            <a:spAutoFit/>
          </a:bodyPr>
          <a:lstStyle/>
          <a:p>
            <a:pPr algn="ctr"/>
            <a:r>
              <a:rPr lang="de-DE" sz="2400" b="1" dirty="0"/>
              <a:t>Pflegeplätze</a:t>
            </a:r>
            <a:endParaRPr lang="de-DE" sz="2400" dirty="0"/>
          </a:p>
          <a:p>
            <a:pPr algn="ctr"/>
            <a:r>
              <a:rPr lang="de-DE" dirty="0">
                <a:solidFill>
                  <a:schemeClr val="tx1">
                    <a:lumMod val="50000"/>
                    <a:lumOff val="50000"/>
                  </a:schemeClr>
                </a:solidFill>
              </a:rPr>
              <a:t>In den nächsten 15 Jahren fehlen bis zu 300.000 zusätzliche Pflegeplätze.</a:t>
            </a:r>
          </a:p>
          <a:p>
            <a:pPr algn="ctr"/>
            <a:r>
              <a:rPr lang="de-DE" dirty="0">
                <a:solidFill>
                  <a:schemeClr val="tx1">
                    <a:lumMod val="50000"/>
                    <a:lumOff val="50000"/>
                  </a:schemeClr>
                </a:solidFill>
              </a:rPr>
              <a:t>Der Kapitalbedarf für Bestand und Neubau bis 2040 wird mit über 135 Mrd. Euro prognostiziert</a:t>
            </a:r>
          </a:p>
          <a:p>
            <a:pPr algn="ctr"/>
            <a:endParaRPr lang="de-DE" dirty="0">
              <a:solidFill>
                <a:schemeClr val="tx1">
                  <a:lumMod val="50000"/>
                  <a:lumOff val="50000"/>
                </a:schemeClr>
              </a:solidFill>
            </a:endParaRPr>
          </a:p>
        </p:txBody>
      </p:sp>
      <p:sp>
        <p:nvSpPr>
          <p:cNvPr id="13" name="Textfeld 12">
            <a:extLst>
              <a:ext uri="{FF2B5EF4-FFF2-40B4-BE49-F238E27FC236}">
                <a16:creationId xmlns:a16="http://schemas.microsoft.com/office/drawing/2014/main" id="{0350E9BC-9E5E-89CB-398E-0E616700144E}"/>
              </a:ext>
            </a:extLst>
          </p:cNvPr>
          <p:cNvSpPr txBox="1"/>
          <p:nvPr/>
        </p:nvSpPr>
        <p:spPr>
          <a:xfrm>
            <a:off x="950193" y="6872730"/>
            <a:ext cx="6151012" cy="769441"/>
          </a:xfrm>
          <a:prstGeom prst="rect">
            <a:avLst/>
          </a:prstGeom>
          <a:noFill/>
        </p:spPr>
        <p:txBody>
          <a:bodyPr wrap="square" rtlCol="0">
            <a:spAutoFit/>
          </a:bodyPr>
          <a:lstStyle/>
          <a:p>
            <a:r>
              <a:rPr lang="de-DE" sz="800" dirty="0"/>
              <a:t>Quelle: www.destatis.de, Statistisches Bundesamt</a:t>
            </a:r>
          </a:p>
          <a:p>
            <a:endParaRPr lang="de-DE" dirty="0"/>
          </a:p>
          <a:p>
            <a:endParaRPr lang="de-DE" dirty="0"/>
          </a:p>
        </p:txBody>
      </p:sp>
      <p:sp>
        <p:nvSpPr>
          <p:cNvPr id="3" name="Vertical Text Placeholder 5">
            <a:extLst>
              <a:ext uri="{FF2B5EF4-FFF2-40B4-BE49-F238E27FC236}">
                <a16:creationId xmlns:a16="http://schemas.microsoft.com/office/drawing/2014/main" id="{C7B40A4C-1556-2443-78D5-03EB04100211}"/>
              </a:ext>
            </a:extLst>
          </p:cNvPr>
          <p:cNvSpPr>
            <a:spLocks noGrp="1"/>
          </p:cNvSpPr>
          <p:nvPr>
            <p:ph type="body" orient="vert" idx="12"/>
          </p:nvPr>
        </p:nvSpPr>
        <p:spPr>
          <a:xfrm>
            <a:off x="950913" y="957263"/>
            <a:ext cx="11534775" cy="288925"/>
          </a:xfrm>
        </p:spPr>
        <p:txBody>
          <a:bodyPr vert="horz" lIns="0" tIns="0" rIns="0" bIns="0" rtlCol="0" anchor="t" anchorCtr="0">
            <a:noAutofit/>
          </a:bodyPr>
          <a:lstStyle/>
          <a:p>
            <a:r>
              <a:rPr lang="de-DE" dirty="0"/>
              <a:t>Markttrends: Betreutes Wohnen | Seniorenwohnanlagen | Rehakliniken </a:t>
            </a:r>
          </a:p>
          <a:p>
            <a:endParaRPr lang="en-US" dirty="0"/>
          </a:p>
        </p:txBody>
      </p:sp>
    </p:spTree>
    <p:extLst>
      <p:ext uri="{BB962C8B-B14F-4D97-AF65-F5344CB8AC3E}">
        <p14:creationId xmlns:p14="http://schemas.microsoft.com/office/powerpoint/2010/main" val="318736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82D01-26FE-1B29-A002-D10CD2090F06}"/>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C045E3AD-4015-CC55-143D-647091EE6292}"/>
              </a:ext>
            </a:extLst>
          </p:cNvPr>
          <p:cNvPicPr>
            <a:picLocks noChangeAspect="1"/>
          </p:cNvPicPr>
          <p:nvPr/>
        </p:nvPicPr>
        <p:blipFill>
          <a:blip r:embed="rId2"/>
          <a:stretch>
            <a:fillRect/>
          </a:stretch>
        </p:blipFill>
        <p:spPr>
          <a:xfrm rot="21304303">
            <a:off x="712335" y="1659880"/>
            <a:ext cx="3841464" cy="5537695"/>
          </a:xfrm>
          <a:prstGeom prst="rect">
            <a:avLst/>
          </a:prstGeom>
          <a:ln>
            <a:noFill/>
          </a:ln>
          <a:effectLst>
            <a:outerShdw blurRad="190500" algn="tl" rotWithShape="0">
              <a:srgbClr val="000000">
                <a:alpha val="70000"/>
              </a:srgbClr>
            </a:outerShdw>
          </a:effectLst>
        </p:spPr>
      </p:pic>
      <p:sp>
        <p:nvSpPr>
          <p:cNvPr id="5" name="Titel 4">
            <a:extLst>
              <a:ext uri="{FF2B5EF4-FFF2-40B4-BE49-F238E27FC236}">
                <a16:creationId xmlns:a16="http://schemas.microsoft.com/office/drawing/2014/main" id="{EA2447AC-C15F-C1AE-1031-885CF68EA97F}"/>
              </a:ext>
            </a:extLst>
          </p:cNvPr>
          <p:cNvSpPr>
            <a:spLocks noGrp="1"/>
          </p:cNvSpPr>
          <p:nvPr>
            <p:ph type="title"/>
          </p:nvPr>
        </p:nvSpPr>
        <p:spPr>
          <a:xfrm>
            <a:off x="851416" y="463801"/>
            <a:ext cx="10844991" cy="360000"/>
          </a:xfrm>
        </p:spPr>
        <p:txBody>
          <a:bodyPr/>
          <a:lstStyle/>
          <a:p>
            <a:r>
              <a:rPr lang="de-DE" dirty="0">
                <a:solidFill>
                  <a:srgbClr val="0E2C58"/>
                </a:solidFill>
              </a:rPr>
              <a:t>Der Spezialist für Health Care - Immobilien in Europa </a:t>
            </a:r>
          </a:p>
        </p:txBody>
      </p:sp>
      <p:sp>
        <p:nvSpPr>
          <p:cNvPr id="14" name="Rechteck 13">
            <a:extLst>
              <a:ext uri="{FF2B5EF4-FFF2-40B4-BE49-F238E27FC236}">
                <a16:creationId xmlns:a16="http://schemas.microsoft.com/office/drawing/2014/main" id="{DCFBAB70-EA6E-047D-3D39-56171581B334}"/>
              </a:ext>
            </a:extLst>
          </p:cNvPr>
          <p:cNvSpPr/>
          <p:nvPr/>
        </p:nvSpPr>
        <p:spPr>
          <a:xfrm>
            <a:off x="8368847" y="1369779"/>
            <a:ext cx="638754" cy="2990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Textfeld 5">
            <a:extLst>
              <a:ext uri="{FF2B5EF4-FFF2-40B4-BE49-F238E27FC236}">
                <a16:creationId xmlns:a16="http://schemas.microsoft.com/office/drawing/2014/main" id="{0031579A-86CE-2D28-D27A-1187C2BEFECA}"/>
              </a:ext>
            </a:extLst>
          </p:cNvPr>
          <p:cNvSpPr txBox="1"/>
          <p:nvPr/>
        </p:nvSpPr>
        <p:spPr>
          <a:xfrm>
            <a:off x="5431364" y="2460213"/>
            <a:ext cx="7065627" cy="3503523"/>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0" lang="de-DE" sz="1800" i="0" u="none" strike="noStrike" kern="1200" cap="none" spc="0" normalizeH="0" baseline="0" noProof="0" dirty="0">
                <a:ln>
                  <a:noFill/>
                </a:ln>
                <a:effectLst/>
                <a:uLnTx/>
                <a:uFillTx/>
                <a:latin typeface="Arial"/>
                <a:ea typeface="+mn-ea"/>
                <a:cs typeface="+mn-cs"/>
              </a:rPr>
              <a:t>Immobilienportfolio aus Minimum fünf Objekten aus drei Zielfonds</a:t>
            </a:r>
          </a:p>
          <a:p>
            <a:pPr marR="0" lvl="0" algn="l" defTabSz="914400" rtl="0" eaLnBrk="1" fontAlgn="auto" latinLnBrk="0" hangingPunct="1">
              <a:spcBef>
                <a:spcPts val="0"/>
              </a:spcBef>
              <a:spcAft>
                <a:spcPts val="0"/>
              </a:spcAft>
              <a:buClrTx/>
              <a:buSzTx/>
              <a:tabLst/>
              <a:defRPr/>
            </a:pPr>
            <a:endParaRPr lang="de-DE" dirty="0">
              <a:latin typeface="Arial"/>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de-DE" dirty="0">
                <a:latin typeface="Arial"/>
              </a:rPr>
              <a:t>Initialportfolio bereits angebunden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de-DE" dirty="0">
                <a:latin typeface="Arial"/>
              </a:rPr>
              <a:t>drei Pflegeeinrichtungen mit insg. 210 Pflegeplätzen und eine </a:t>
            </a:r>
            <a:r>
              <a:rPr lang="de-DE" dirty="0"/>
              <a:t>Wohnanlage des betreuten Wohnens mit 20 Servicewohnungen</a:t>
            </a:r>
            <a:endParaRPr lang="de-DE" dirty="0">
              <a:latin typeface="Arial"/>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de-DE" dirty="0">
                <a:latin typeface="Arial"/>
              </a:rPr>
              <a:t>Drei Standorte in NRW in den Regierungsbezirken Düsseldorf und Arnsberg</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de-DE" dirty="0">
                <a:latin typeface="Arial"/>
              </a:rPr>
              <a:t>4 bis 4,5% </a:t>
            </a:r>
            <a:r>
              <a:rPr lang="de-DE" dirty="0" err="1">
                <a:latin typeface="Arial"/>
              </a:rPr>
              <a:t>p,a</a:t>
            </a:r>
            <a:r>
              <a:rPr lang="de-DE" dirty="0">
                <a:latin typeface="Arial"/>
              </a:rPr>
              <a:t>. in monatlichen Auszahlungen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de-DE" dirty="0">
                <a:latin typeface="Arial"/>
              </a:rPr>
              <a:t>Vorteile bei Erbschafts- und Schenkungssteuer</a:t>
            </a:r>
          </a:p>
        </p:txBody>
      </p:sp>
      <p:sp>
        <p:nvSpPr>
          <p:cNvPr id="2" name="Textfeld 1">
            <a:extLst>
              <a:ext uri="{FF2B5EF4-FFF2-40B4-BE49-F238E27FC236}">
                <a16:creationId xmlns:a16="http://schemas.microsoft.com/office/drawing/2014/main" id="{2C8B27BC-507F-A68D-2E8E-64E7551A5DF0}"/>
              </a:ext>
            </a:extLst>
          </p:cNvPr>
          <p:cNvSpPr txBox="1"/>
          <p:nvPr/>
        </p:nvSpPr>
        <p:spPr>
          <a:xfrm>
            <a:off x="5432320" y="1505109"/>
            <a:ext cx="7308411" cy="738664"/>
          </a:xfrm>
          <a:prstGeom prst="rect">
            <a:avLst/>
          </a:prstGeom>
          <a:noFill/>
        </p:spPr>
        <p:txBody>
          <a:bodyPr wrap="none" rtlCol="0">
            <a:spAutoFit/>
          </a:bodyPr>
          <a:lstStyle/>
          <a:p>
            <a:r>
              <a:rPr kumimoji="0" lang="de-DE" sz="2400" b="1" i="0" u="none" strike="noStrike" kern="1200" cap="none" spc="0" normalizeH="0" baseline="0" noProof="0" dirty="0">
                <a:ln>
                  <a:noFill/>
                </a:ln>
                <a:effectLst/>
                <a:uLnTx/>
                <a:uFillTx/>
                <a:latin typeface="Arial"/>
                <a:ea typeface="+mn-ea"/>
                <a:cs typeface="+mn-cs"/>
              </a:rPr>
              <a:t>IMMAC Immobilien Portfoliofonds 2 Deutschland</a:t>
            </a:r>
          </a:p>
          <a:p>
            <a:pPr algn="l"/>
            <a:endParaRPr lang="de-DE" dirty="0">
              <a:solidFill>
                <a:srgbClr val="575756"/>
              </a:solidFill>
              <a:latin typeface="Helvetica Neue"/>
            </a:endParaRPr>
          </a:p>
        </p:txBody>
      </p:sp>
      <p:sp>
        <p:nvSpPr>
          <p:cNvPr id="9" name="Ellipse 8">
            <a:extLst>
              <a:ext uri="{FF2B5EF4-FFF2-40B4-BE49-F238E27FC236}">
                <a16:creationId xmlns:a16="http://schemas.microsoft.com/office/drawing/2014/main" id="{68802CD4-CCA4-57C6-51B3-02B5F64461ED}"/>
              </a:ext>
            </a:extLst>
          </p:cNvPr>
          <p:cNvSpPr/>
          <p:nvPr/>
        </p:nvSpPr>
        <p:spPr>
          <a:xfrm rot="20359384">
            <a:off x="275110" y="1010293"/>
            <a:ext cx="1737197" cy="1215391"/>
          </a:xfrm>
          <a:prstGeom prst="ellipse">
            <a:avLst/>
          </a:prstGeom>
          <a:solidFill>
            <a:srgbClr val="0E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latin typeface="Bradley Hand ITC" panose="03070402050302030203" pitchFamily="66" charset="0"/>
              </a:rPr>
              <a:t>Ab sofort verfügbar!</a:t>
            </a:r>
          </a:p>
        </p:txBody>
      </p:sp>
      <p:pic>
        <p:nvPicPr>
          <p:cNvPr id="10" name="Grafik 9">
            <a:extLst>
              <a:ext uri="{FF2B5EF4-FFF2-40B4-BE49-F238E27FC236}">
                <a16:creationId xmlns:a16="http://schemas.microsoft.com/office/drawing/2014/main" id="{AB401D92-9E8B-A0E6-C2A6-4AE4DC08273D}"/>
              </a:ext>
            </a:extLst>
          </p:cNvPr>
          <p:cNvPicPr>
            <a:picLocks noChangeAspect="1"/>
          </p:cNvPicPr>
          <p:nvPr/>
        </p:nvPicPr>
        <p:blipFill>
          <a:blip r:embed="rId3"/>
          <a:stretch>
            <a:fillRect/>
          </a:stretch>
        </p:blipFill>
        <p:spPr>
          <a:xfrm>
            <a:off x="8171901" y="67665"/>
            <a:ext cx="1584552" cy="1369779"/>
          </a:xfrm>
          <a:prstGeom prst="rect">
            <a:avLst/>
          </a:prstGeom>
        </p:spPr>
      </p:pic>
      <p:pic>
        <p:nvPicPr>
          <p:cNvPr id="11" name="Grafik 10">
            <a:extLst>
              <a:ext uri="{FF2B5EF4-FFF2-40B4-BE49-F238E27FC236}">
                <a16:creationId xmlns:a16="http://schemas.microsoft.com/office/drawing/2014/main" id="{407C6710-CC92-6880-1BC9-65034D1620D6}"/>
              </a:ext>
            </a:extLst>
          </p:cNvPr>
          <p:cNvPicPr>
            <a:picLocks noChangeAspect="1"/>
          </p:cNvPicPr>
          <p:nvPr/>
        </p:nvPicPr>
        <p:blipFill>
          <a:blip r:embed="rId4"/>
          <a:stretch>
            <a:fillRect/>
          </a:stretch>
        </p:blipFill>
        <p:spPr>
          <a:xfrm rot="2002825">
            <a:off x="10912139" y="5512199"/>
            <a:ext cx="2074516" cy="1609539"/>
          </a:xfrm>
          <a:prstGeom prst="rect">
            <a:avLst/>
          </a:prstGeom>
        </p:spPr>
      </p:pic>
    </p:spTree>
    <p:extLst>
      <p:ext uri="{BB962C8B-B14F-4D97-AF65-F5344CB8AC3E}">
        <p14:creationId xmlns:p14="http://schemas.microsoft.com/office/powerpoint/2010/main" val="49448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hlinkClick r:id="rId2"/>
            <a:extLst>
              <a:ext uri="{FF2B5EF4-FFF2-40B4-BE49-F238E27FC236}">
                <a16:creationId xmlns:a16="http://schemas.microsoft.com/office/drawing/2014/main" id="{CA9D7058-C5E0-E715-1FAD-9D365ED05140}"/>
              </a:ext>
            </a:extLst>
          </p:cNvPr>
          <p:cNvSpPr/>
          <p:nvPr/>
        </p:nvSpPr>
        <p:spPr>
          <a:xfrm>
            <a:off x="953970" y="5861650"/>
            <a:ext cx="3326112"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b="1" dirty="0">
                <a:solidFill>
                  <a:schemeClr val="bg1"/>
                </a:solidFill>
                <a:cs typeface="Arial"/>
              </a:rPr>
              <a:t>Haus Sebastian</a:t>
            </a:r>
          </a:p>
          <a:p>
            <a:pPr algn="ctr"/>
            <a:r>
              <a:rPr lang="de-DE" dirty="0">
                <a:solidFill>
                  <a:schemeClr val="bg1"/>
                </a:solidFill>
                <a:cs typeface="Arial"/>
              </a:rPr>
              <a:t>62 Zimmer, 74 Pflegebetten</a:t>
            </a:r>
          </a:p>
          <a:p>
            <a:pPr algn="ctr"/>
            <a:r>
              <a:rPr lang="de-DE" dirty="0">
                <a:solidFill>
                  <a:schemeClr val="bg1"/>
                </a:solidFill>
                <a:cs typeface="Arial"/>
              </a:rPr>
              <a:t>7.050 qm </a:t>
            </a:r>
            <a:r>
              <a:rPr lang="de-DE" dirty="0" err="1">
                <a:solidFill>
                  <a:schemeClr val="bg1"/>
                </a:solidFill>
                <a:cs typeface="Arial"/>
              </a:rPr>
              <a:t>Grd</a:t>
            </a:r>
            <a:r>
              <a:rPr lang="de-DE" dirty="0">
                <a:solidFill>
                  <a:schemeClr val="bg1"/>
                </a:solidFill>
                <a:cs typeface="Arial"/>
              </a:rPr>
              <a:t>.</a:t>
            </a:r>
          </a:p>
        </p:txBody>
      </p:sp>
      <p:sp>
        <p:nvSpPr>
          <p:cNvPr id="5" name="Foliennummernplatzhalter 4">
            <a:extLst>
              <a:ext uri="{FF2B5EF4-FFF2-40B4-BE49-F238E27FC236}">
                <a16:creationId xmlns:a16="http://schemas.microsoft.com/office/drawing/2014/main" id="{A52F8616-31E2-4EF7-83F2-2D54F7CFC40E}"/>
              </a:ext>
            </a:extLst>
          </p:cNvPr>
          <p:cNvSpPr>
            <a:spLocks noGrp="1"/>
          </p:cNvSpPr>
          <p:nvPr>
            <p:ph type="sldNum" sz="quarter" idx="10"/>
          </p:nvPr>
        </p:nvSpPr>
        <p:spPr>
          <a:xfrm>
            <a:off x="11808938" y="7167451"/>
            <a:ext cx="677504" cy="180000"/>
          </a:xfrm>
        </p:spPr>
        <p:txBody>
          <a:bodyPr/>
          <a:lstStyle/>
          <a:p>
            <a:fld id="{08185019-9DEF-49E5-96F2-F7320FC9B174}" type="slidenum">
              <a:rPr lang="de-DE" smtClean="0"/>
              <a:pPr/>
              <a:t>6</a:t>
            </a:fld>
            <a:endParaRPr lang="de-DE"/>
          </a:p>
        </p:txBody>
      </p:sp>
      <p:sp>
        <p:nvSpPr>
          <p:cNvPr id="13" name="Vertikaler Textplatzhalter 12">
            <a:extLst>
              <a:ext uri="{FF2B5EF4-FFF2-40B4-BE49-F238E27FC236}">
                <a16:creationId xmlns:a16="http://schemas.microsoft.com/office/drawing/2014/main" id="{B5DC4C8E-AAF0-4712-9C55-4A6945089C5B}"/>
              </a:ext>
            </a:extLst>
          </p:cNvPr>
          <p:cNvSpPr>
            <a:spLocks noGrp="1"/>
          </p:cNvSpPr>
          <p:nvPr>
            <p:ph type="body" orient="vert" idx="11"/>
          </p:nvPr>
        </p:nvSpPr>
        <p:spPr/>
        <p:txBody>
          <a:bodyPr/>
          <a:lstStyle/>
          <a:p>
            <a:r>
              <a:rPr lang="de-DE" dirty="0"/>
              <a:t>Initialportfolio | Zielinvestment 1</a:t>
            </a:r>
          </a:p>
        </p:txBody>
      </p:sp>
      <p:sp>
        <p:nvSpPr>
          <p:cNvPr id="2" name="Titel 1">
            <a:extLst>
              <a:ext uri="{FF2B5EF4-FFF2-40B4-BE49-F238E27FC236}">
                <a16:creationId xmlns:a16="http://schemas.microsoft.com/office/drawing/2014/main" id="{5F21966A-EDB5-4277-8070-95265960DF1E}"/>
              </a:ext>
            </a:extLst>
          </p:cNvPr>
          <p:cNvSpPr>
            <a:spLocks noGrp="1"/>
          </p:cNvSpPr>
          <p:nvPr>
            <p:ph type="title"/>
          </p:nvPr>
        </p:nvSpPr>
        <p:spPr>
          <a:xfrm>
            <a:off x="950193" y="463801"/>
            <a:ext cx="10746214" cy="360000"/>
          </a:xfrm>
        </p:spPr>
        <p:txBody>
          <a:bodyPr/>
          <a:lstStyle/>
          <a:p>
            <a:r>
              <a:rPr lang="de-DE" dirty="0"/>
              <a:t>IMMAC Sozialimmobilien 127. Renditefonds GmbH</a:t>
            </a:r>
          </a:p>
        </p:txBody>
      </p:sp>
      <p:sp>
        <p:nvSpPr>
          <p:cNvPr id="22" name="Inhaltsplatzhalter 2">
            <a:extLst>
              <a:ext uri="{FF2B5EF4-FFF2-40B4-BE49-F238E27FC236}">
                <a16:creationId xmlns:a16="http://schemas.microsoft.com/office/drawing/2014/main" id="{099EF910-ABB7-DFDD-8583-2DDC5B72FA1C}"/>
              </a:ext>
            </a:extLst>
          </p:cNvPr>
          <p:cNvSpPr txBox="1">
            <a:spLocks/>
          </p:cNvSpPr>
          <p:nvPr/>
        </p:nvSpPr>
        <p:spPr>
          <a:xfrm>
            <a:off x="954425" y="1353157"/>
            <a:ext cx="7452975" cy="3856888"/>
          </a:xfrm>
          <a:prstGeom prst="rect">
            <a:avLst/>
          </a:prstGeom>
        </p:spPr>
        <p:txBody>
          <a:bodyPr vert="horz" lIns="0" tIns="0" rIns="0" bIns="0" rtlCol="0" anchor="t" anchorCtr="0">
            <a:noAutofit/>
          </a:bodyPr>
          <a:lstStyle>
            <a:lvl1pPr marL="0" indent="0" algn="l" defTabSz="1007984" rtl="0" eaLnBrk="1" latinLnBrk="0" hangingPunct="1">
              <a:lnSpc>
                <a:spcPct val="112000"/>
              </a:lnSpc>
              <a:spcBef>
                <a:spcPts val="0"/>
              </a:spcBef>
              <a:spcAft>
                <a:spcPts val="1417"/>
              </a:spcAft>
              <a:buFont typeface="Arial" panose="020B0604020202020204" pitchFamily="34" charset="0"/>
              <a:buNone/>
              <a:defRPr sz="1600" kern="1200">
                <a:solidFill>
                  <a:schemeClr val="tx1"/>
                </a:solidFill>
                <a:latin typeface="+mn-lt"/>
                <a:ea typeface="+mn-ea"/>
                <a:cs typeface="+mn-cs"/>
              </a:defRPr>
            </a:lvl1pPr>
            <a:lvl2pPr marL="0" indent="0" algn="l" defTabSz="1007984" rtl="0" eaLnBrk="1" latinLnBrk="0" hangingPunct="1">
              <a:lnSpc>
                <a:spcPct val="100000"/>
              </a:lnSpc>
              <a:spcBef>
                <a:spcPts val="0"/>
              </a:spcBef>
              <a:buFont typeface="Arial" panose="020B0604020202020204" pitchFamily="34" charset="0"/>
              <a:buNone/>
              <a:defRPr sz="1600" b="1" kern="1200">
                <a:solidFill>
                  <a:schemeClr val="accent1"/>
                </a:solidFill>
                <a:latin typeface="+mn-lt"/>
                <a:ea typeface="+mn-ea"/>
                <a:cs typeface="+mn-cs"/>
              </a:defRPr>
            </a:lvl2pPr>
            <a:lvl3pPr marL="179996" indent="-179996" algn="l" defTabSz="1007984" rtl="0" eaLnBrk="1" latinLnBrk="0" hangingPunct="1">
              <a:lnSpc>
                <a:spcPct val="112000"/>
              </a:lnSpc>
              <a:spcBef>
                <a:spcPts val="709"/>
              </a:spcBef>
              <a:buClr>
                <a:schemeClr val="accent1"/>
              </a:buClr>
              <a:buFont typeface="Wingdings" panose="05000000000000000000" pitchFamily="2" charset="2"/>
              <a:buChar char="§"/>
              <a:defRPr sz="1600" kern="1200">
                <a:solidFill>
                  <a:schemeClr val="tx1"/>
                </a:solidFill>
                <a:latin typeface="+mn-lt"/>
                <a:ea typeface="+mn-ea"/>
                <a:cs typeface="+mn-cs"/>
              </a:defRPr>
            </a:lvl3pPr>
            <a:lvl4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4pPr>
            <a:lvl5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5pPr>
            <a:lvl6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6pPr>
            <a:lvl7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7pPr>
            <a:lvl8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8pPr>
            <a:lvl9pPr marL="359992" indent="-179996" algn="l" defTabSz="1007984" rtl="0" eaLnBrk="1" latinLnBrk="0" hangingPunct="1">
              <a:lnSpc>
                <a:spcPct val="112000"/>
              </a:lnSpc>
              <a:spcBef>
                <a:spcPts val="300"/>
              </a:spcBef>
              <a:buClr>
                <a:schemeClr val="accent4"/>
              </a:buClr>
              <a:buFont typeface="Wingdings" panose="05000000000000000000" pitchFamily="2" charset="2"/>
              <a:buChar char="§"/>
              <a:defRPr sz="1600" kern="1200">
                <a:solidFill>
                  <a:schemeClr val="accent4"/>
                </a:solidFill>
                <a:latin typeface="+mn-lt"/>
                <a:ea typeface="+mn-ea"/>
                <a:cs typeface="+mn-cs"/>
              </a:defRPr>
            </a:lvl9pPr>
          </a:lstStyle>
          <a:p>
            <a:pPr lvl="1"/>
            <a:r>
              <a:rPr lang="fr-FR" dirty="0"/>
              <a:t>IMMAC </a:t>
            </a:r>
            <a:r>
              <a:rPr lang="fr-FR" dirty="0" err="1"/>
              <a:t>Sozialimmobilien</a:t>
            </a:r>
            <a:r>
              <a:rPr lang="fr-FR" dirty="0"/>
              <a:t> 127. </a:t>
            </a:r>
            <a:r>
              <a:rPr lang="fr-FR" dirty="0" err="1"/>
              <a:t>Renditefonds</a:t>
            </a:r>
            <a:endParaRPr lang="fr-FR" dirty="0"/>
          </a:p>
          <a:p>
            <a:pPr lvl="1"/>
            <a:r>
              <a:rPr lang="fr-FR" dirty="0" err="1"/>
              <a:t>Haus</a:t>
            </a:r>
            <a:r>
              <a:rPr lang="fr-FR" dirty="0"/>
              <a:t> Sebastian (</a:t>
            </a:r>
            <a:r>
              <a:rPr lang="fr-FR" dirty="0" err="1"/>
              <a:t>Alpen</a:t>
            </a:r>
            <a:r>
              <a:rPr lang="fr-FR" dirty="0"/>
              <a:t> – </a:t>
            </a:r>
            <a:r>
              <a:rPr lang="fr-FR" dirty="0" err="1"/>
              <a:t>Veen</a:t>
            </a:r>
            <a:r>
              <a:rPr lang="fr-FR" dirty="0"/>
              <a:t>) &amp; </a:t>
            </a:r>
            <a:r>
              <a:rPr lang="fr-FR" dirty="0" err="1"/>
              <a:t>Haus</a:t>
            </a:r>
            <a:r>
              <a:rPr lang="fr-FR" dirty="0"/>
              <a:t> </a:t>
            </a:r>
            <a:r>
              <a:rPr lang="fr-FR" dirty="0" err="1"/>
              <a:t>Schöneck</a:t>
            </a:r>
            <a:r>
              <a:rPr lang="fr-FR" dirty="0"/>
              <a:t> (</a:t>
            </a:r>
            <a:r>
              <a:rPr lang="fr-FR" dirty="0" err="1"/>
              <a:t>Sonsbeck</a:t>
            </a:r>
            <a:r>
              <a:rPr lang="fr-FR" dirty="0"/>
              <a:t>): </a:t>
            </a:r>
          </a:p>
        </p:txBody>
      </p:sp>
      <p:sp>
        <p:nvSpPr>
          <p:cNvPr id="38" name="Rechteck 37">
            <a:extLst>
              <a:ext uri="{FF2B5EF4-FFF2-40B4-BE49-F238E27FC236}">
                <a16:creationId xmlns:a16="http://schemas.microsoft.com/office/drawing/2014/main" id="{D1CA2D47-C0F1-5D87-8552-E5AB9DEF0304}"/>
              </a:ext>
            </a:extLst>
          </p:cNvPr>
          <p:cNvSpPr/>
          <p:nvPr/>
        </p:nvSpPr>
        <p:spPr>
          <a:xfrm>
            <a:off x="917348" y="2013592"/>
            <a:ext cx="3384000" cy="7543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accent1"/>
                </a:solidFill>
                <a:cs typeface="Arial"/>
              </a:rPr>
              <a:t>Fondsvolumen</a:t>
            </a:r>
          </a:p>
          <a:p>
            <a:pPr algn="ctr"/>
            <a:r>
              <a:rPr lang="de-DE" sz="1600" dirty="0">
                <a:solidFill>
                  <a:schemeClr val="accent1"/>
                </a:solidFill>
                <a:cs typeface="Arial"/>
              </a:rPr>
              <a:t>€ 18.783.000,00</a:t>
            </a:r>
          </a:p>
        </p:txBody>
      </p:sp>
      <p:sp>
        <p:nvSpPr>
          <p:cNvPr id="43" name="Rechteck 42">
            <a:extLst>
              <a:ext uri="{FF2B5EF4-FFF2-40B4-BE49-F238E27FC236}">
                <a16:creationId xmlns:a16="http://schemas.microsoft.com/office/drawing/2014/main" id="{D22AF4D4-4E1B-786F-3A91-09CD14043566}"/>
              </a:ext>
            </a:extLst>
          </p:cNvPr>
          <p:cNvSpPr/>
          <p:nvPr/>
        </p:nvSpPr>
        <p:spPr>
          <a:xfrm>
            <a:off x="4382095" y="2013592"/>
            <a:ext cx="3384000" cy="7543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dirty="0">
                <a:solidFill>
                  <a:schemeClr val="accent1"/>
                </a:solidFill>
                <a:cs typeface="Arial"/>
              </a:rPr>
              <a:t>Zu platzierendes Eigenkapital</a:t>
            </a:r>
          </a:p>
          <a:p>
            <a:pPr algn="ctr"/>
            <a:r>
              <a:rPr lang="de-DE" sz="1600" dirty="0">
                <a:solidFill>
                  <a:schemeClr val="accent1"/>
                </a:solidFill>
                <a:cs typeface="Arial"/>
              </a:rPr>
              <a:t>€ 10.650.000</a:t>
            </a:r>
          </a:p>
        </p:txBody>
      </p:sp>
      <p:sp>
        <p:nvSpPr>
          <p:cNvPr id="46" name="Rechteck 45">
            <a:extLst>
              <a:ext uri="{FF2B5EF4-FFF2-40B4-BE49-F238E27FC236}">
                <a16:creationId xmlns:a16="http://schemas.microsoft.com/office/drawing/2014/main" id="{4569B77C-ED18-A82D-9D61-6E75D0D950C4}"/>
              </a:ext>
            </a:extLst>
          </p:cNvPr>
          <p:cNvSpPr/>
          <p:nvPr/>
        </p:nvSpPr>
        <p:spPr>
          <a:xfrm>
            <a:off x="917348" y="2877728"/>
            <a:ext cx="3384000" cy="8026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dirty="0" err="1">
                <a:solidFill>
                  <a:schemeClr val="accent1"/>
                </a:solidFill>
                <a:cs typeface="Arial"/>
              </a:rPr>
              <a:t>Fondstyp</a:t>
            </a:r>
            <a:r>
              <a:rPr lang="de-DE" sz="1600" dirty="0">
                <a:solidFill>
                  <a:schemeClr val="accent1"/>
                </a:solidFill>
                <a:cs typeface="Arial"/>
              </a:rPr>
              <a:t> </a:t>
            </a:r>
          </a:p>
          <a:p>
            <a:pPr algn="ctr"/>
            <a:r>
              <a:rPr lang="de-DE" sz="1600" dirty="0">
                <a:solidFill>
                  <a:schemeClr val="accent1"/>
                </a:solidFill>
                <a:cs typeface="Arial"/>
              </a:rPr>
              <a:t>Spezial-AIF</a:t>
            </a:r>
          </a:p>
        </p:txBody>
      </p:sp>
      <p:sp>
        <p:nvSpPr>
          <p:cNvPr id="48" name="Rechteck 47">
            <a:extLst>
              <a:ext uri="{FF2B5EF4-FFF2-40B4-BE49-F238E27FC236}">
                <a16:creationId xmlns:a16="http://schemas.microsoft.com/office/drawing/2014/main" id="{51CEBD6A-F868-90B6-F0FD-4C01CD2BF4E1}"/>
              </a:ext>
            </a:extLst>
          </p:cNvPr>
          <p:cNvSpPr/>
          <p:nvPr/>
        </p:nvSpPr>
        <p:spPr>
          <a:xfrm>
            <a:off x="4384346" y="2866199"/>
            <a:ext cx="3381749" cy="8142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dirty="0">
                <a:solidFill>
                  <a:schemeClr val="accent1"/>
                </a:solidFill>
                <a:cs typeface="Arial"/>
              </a:rPr>
              <a:t>Ausschüttungen</a:t>
            </a:r>
          </a:p>
          <a:p>
            <a:pPr algn="ctr"/>
            <a:r>
              <a:rPr lang="de-DE" sz="1600" dirty="0">
                <a:solidFill>
                  <a:schemeClr val="accent1"/>
                </a:solidFill>
                <a:cs typeface="Arial"/>
              </a:rPr>
              <a:t>5,00 % p. a. steigend auf 5,25 %</a:t>
            </a:r>
          </a:p>
        </p:txBody>
      </p:sp>
      <p:sp>
        <p:nvSpPr>
          <p:cNvPr id="3" name="Rechteck 2">
            <a:extLst>
              <a:ext uri="{FF2B5EF4-FFF2-40B4-BE49-F238E27FC236}">
                <a16:creationId xmlns:a16="http://schemas.microsoft.com/office/drawing/2014/main" id="{48A87723-1360-D432-30A7-7AF18CDCEEB9}"/>
              </a:ext>
            </a:extLst>
          </p:cNvPr>
          <p:cNvSpPr/>
          <p:nvPr/>
        </p:nvSpPr>
        <p:spPr>
          <a:xfrm>
            <a:off x="953970" y="4755229"/>
            <a:ext cx="6824875" cy="7543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accent1"/>
                </a:solidFill>
                <a:cs typeface="Arial"/>
              </a:rPr>
              <a:t>Mindestbeteiligung</a:t>
            </a:r>
          </a:p>
          <a:p>
            <a:pPr algn="ctr"/>
            <a:r>
              <a:rPr lang="de-DE" sz="2000" b="1" dirty="0">
                <a:solidFill>
                  <a:schemeClr val="accent1"/>
                </a:solidFill>
                <a:cs typeface="Arial"/>
              </a:rPr>
              <a:t>€ 200.000,00</a:t>
            </a:r>
          </a:p>
        </p:txBody>
      </p:sp>
      <p:sp>
        <p:nvSpPr>
          <p:cNvPr id="9" name="Pfeil: nach unten 8">
            <a:extLst>
              <a:ext uri="{FF2B5EF4-FFF2-40B4-BE49-F238E27FC236}">
                <a16:creationId xmlns:a16="http://schemas.microsoft.com/office/drawing/2014/main" id="{F6C12CB5-CE24-5385-C0D5-14C0A7E24BC9}"/>
              </a:ext>
            </a:extLst>
          </p:cNvPr>
          <p:cNvSpPr/>
          <p:nvPr/>
        </p:nvSpPr>
        <p:spPr>
          <a:xfrm>
            <a:off x="4008796" y="3879259"/>
            <a:ext cx="665921" cy="81458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hlinkClick r:id="rId2"/>
            <a:extLst>
              <a:ext uri="{FF2B5EF4-FFF2-40B4-BE49-F238E27FC236}">
                <a16:creationId xmlns:a16="http://schemas.microsoft.com/office/drawing/2014/main" id="{55632F24-F690-0CCF-E702-56F260DBD3DE}"/>
              </a:ext>
            </a:extLst>
          </p:cNvPr>
          <p:cNvSpPr/>
          <p:nvPr/>
        </p:nvSpPr>
        <p:spPr>
          <a:xfrm>
            <a:off x="4415791" y="5861650"/>
            <a:ext cx="3326112"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b="1" dirty="0">
                <a:solidFill>
                  <a:schemeClr val="bg1"/>
                </a:solidFill>
                <a:cs typeface="Arial"/>
              </a:rPr>
              <a:t>Haus Schöneck</a:t>
            </a:r>
          </a:p>
          <a:p>
            <a:pPr algn="ctr"/>
            <a:r>
              <a:rPr lang="de-DE" dirty="0">
                <a:solidFill>
                  <a:schemeClr val="bg1"/>
                </a:solidFill>
                <a:cs typeface="Arial"/>
              </a:rPr>
              <a:t>70 Zimmer, 76 Pflegebetten</a:t>
            </a:r>
          </a:p>
          <a:p>
            <a:pPr algn="ctr"/>
            <a:r>
              <a:rPr lang="de-DE" dirty="0">
                <a:solidFill>
                  <a:schemeClr val="bg1"/>
                </a:solidFill>
                <a:cs typeface="Arial"/>
              </a:rPr>
              <a:t>9.532 qm </a:t>
            </a:r>
            <a:r>
              <a:rPr lang="de-DE" dirty="0" err="1">
                <a:solidFill>
                  <a:schemeClr val="bg1"/>
                </a:solidFill>
                <a:cs typeface="Arial"/>
              </a:rPr>
              <a:t>Grd</a:t>
            </a:r>
            <a:r>
              <a:rPr lang="de-DE" dirty="0">
                <a:solidFill>
                  <a:schemeClr val="bg1"/>
                </a:solidFill>
                <a:cs typeface="Arial"/>
              </a:rPr>
              <a:t>.</a:t>
            </a:r>
          </a:p>
        </p:txBody>
      </p:sp>
      <p:pic>
        <p:nvPicPr>
          <p:cNvPr id="15" name="Grafik 14" descr="Ein Bild, das Gebäude, draußen, Fenster, Haus enthält.&#10;&#10;Automatisch generierte Beschreibung">
            <a:extLst>
              <a:ext uri="{FF2B5EF4-FFF2-40B4-BE49-F238E27FC236}">
                <a16:creationId xmlns:a16="http://schemas.microsoft.com/office/drawing/2014/main" id="{74FF14D3-7F42-0C72-57B7-0B36B2BBD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5448" y="1516078"/>
            <a:ext cx="4178541" cy="2579164"/>
          </a:xfrm>
          <a:prstGeom prst="rect">
            <a:avLst/>
          </a:prstGeom>
        </p:spPr>
      </p:pic>
      <p:pic>
        <p:nvPicPr>
          <p:cNvPr id="44" name="Grafik 43" descr="Ein Bild, das draußen, Gebäude, Fenster, Haus enthält.&#10;&#10;Automatisch generierte Beschreibung">
            <a:extLst>
              <a:ext uri="{FF2B5EF4-FFF2-40B4-BE49-F238E27FC236}">
                <a16:creationId xmlns:a16="http://schemas.microsoft.com/office/drawing/2014/main" id="{69D8E401-5E8A-4238-ED8F-93491279AD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5448" y="4477808"/>
            <a:ext cx="4178066" cy="2587907"/>
          </a:xfrm>
          <a:prstGeom prst="rect">
            <a:avLst/>
          </a:prstGeom>
        </p:spPr>
      </p:pic>
    </p:spTree>
    <p:extLst>
      <p:ext uri="{BB962C8B-B14F-4D97-AF65-F5344CB8AC3E}">
        <p14:creationId xmlns:p14="http://schemas.microsoft.com/office/powerpoint/2010/main" val="2612852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E1572AE-428D-BCDB-17F7-13F4F2A89A61}"/>
              </a:ext>
            </a:extLst>
          </p:cNvPr>
          <p:cNvSpPr>
            <a:spLocks noGrp="1"/>
          </p:cNvSpPr>
          <p:nvPr>
            <p:ph type="title"/>
          </p:nvPr>
        </p:nvSpPr>
        <p:spPr/>
        <p:txBody>
          <a:bodyPr/>
          <a:lstStyle/>
          <a:p>
            <a:r>
              <a:rPr lang="de-DE" dirty="0"/>
              <a:t>IMMAC Sozialimmobilien 127. Renditefonds GmbH</a:t>
            </a:r>
          </a:p>
        </p:txBody>
      </p:sp>
      <p:sp>
        <p:nvSpPr>
          <p:cNvPr id="13" name="Titel 4">
            <a:extLst>
              <a:ext uri="{FF2B5EF4-FFF2-40B4-BE49-F238E27FC236}">
                <a16:creationId xmlns:a16="http://schemas.microsoft.com/office/drawing/2014/main" id="{7255D8A0-3958-1482-AB4E-51132D3E771F}"/>
              </a:ext>
            </a:extLst>
          </p:cNvPr>
          <p:cNvSpPr txBox="1">
            <a:spLocks/>
          </p:cNvSpPr>
          <p:nvPr/>
        </p:nvSpPr>
        <p:spPr>
          <a:xfrm>
            <a:off x="950193" y="1154558"/>
            <a:ext cx="10746214" cy="1179814"/>
          </a:xfrm>
          <a:prstGeom prst="rect">
            <a:avLst/>
          </a:prstGeom>
        </p:spPr>
        <p:txBody>
          <a:bodyPr vert="horz" lIns="0" tIns="0" rIns="0" bIns="0" rtlCol="0" anchor="t" anchorCtr="0">
            <a:noAutofit/>
          </a:bodyPr>
          <a:lstStyle>
            <a:lvl1pPr algn="l" defTabSz="1007984" rtl="0" eaLnBrk="1" latinLnBrk="0" hangingPunct="1">
              <a:lnSpc>
                <a:spcPct val="100000"/>
              </a:lnSpc>
              <a:spcBef>
                <a:spcPct val="0"/>
              </a:spcBef>
              <a:buNone/>
              <a:defRPr sz="1800" b="1" kern="1200">
                <a:solidFill>
                  <a:schemeClr val="accent1"/>
                </a:solidFill>
                <a:latin typeface="+mj-lt"/>
                <a:ea typeface="+mj-ea"/>
                <a:cs typeface="+mj-cs"/>
              </a:defRPr>
            </a:lvl1pPr>
          </a:lstStyle>
          <a:p>
            <a:pPr marL="0" marR="0" lvl="0" indent="0" algn="l" defTabSz="1007984" rtl="0" eaLnBrk="1" fontAlgn="auto" latinLnBrk="0" hangingPunct="1">
              <a:lnSpc>
                <a:spcPct val="100000"/>
              </a:lnSpc>
              <a:spcBef>
                <a:spcPct val="0"/>
              </a:spcBef>
              <a:spcAft>
                <a:spcPts val="0"/>
              </a:spcAft>
              <a:buClrTx/>
              <a:buSzTx/>
              <a:buFontTx/>
              <a:buNone/>
              <a:tabLst/>
              <a:defRPr/>
            </a:pPr>
            <a:r>
              <a:rPr kumimoji="0" lang="de-DE" sz="1800" b="0" i="0" u="none" strike="noStrike" kern="1200" cap="none" spc="0" normalizeH="0" baseline="0" noProof="0" dirty="0">
                <a:ln>
                  <a:noFill/>
                </a:ln>
                <a:solidFill>
                  <a:srgbClr val="222E76"/>
                </a:solidFill>
                <a:effectLst/>
                <a:uLnTx/>
                <a:uFillTx/>
                <a:latin typeface="Arial"/>
                <a:ea typeface="+mj-ea"/>
                <a:cs typeface="+mj-cs"/>
              </a:rPr>
              <a:t>Lage</a:t>
            </a:r>
          </a:p>
        </p:txBody>
      </p:sp>
      <p:sp>
        <p:nvSpPr>
          <p:cNvPr id="19" name="Rechteck 18">
            <a:extLst>
              <a:ext uri="{FF2B5EF4-FFF2-40B4-BE49-F238E27FC236}">
                <a16:creationId xmlns:a16="http://schemas.microsoft.com/office/drawing/2014/main" id="{4CADC276-4850-4F2B-BE40-B7473806FD80}"/>
              </a:ext>
            </a:extLst>
          </p:cNvPr>
          <p:cNvSpPr/>
          <p:nvPr/>
        </p:nvSpPr>
        <p:spPr>
          <a:xfrm>
            <a:off x="11977637" y="4512665"/>
            <a:ext cx="582804" cy="1003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Text, Karte, Atlas enthält.&#10;&#10;KI-generierte Inhalte können fehlerhaft sein.">
            <a:extLst>
              <a:ext uri="{FF2B5EF4-FFF2-40B4-BE49-F238E27FC236}">
                <a16:creationId xmlns:a16="http://schemas.microsoft.com/office/drawing/2014/main" id="{215B36DF-0721-DD98-AF56-BA5D498C66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193" y="1514098"/>
            <a:ext cx="11537802" cy="5860008"/>
          </a:xfrm>
          <a:prstGeom prst="rect">
            <a:avLst/>
          </a:prstGeom>
        </p:spPr>
      </p:pic>
      <p:sp>
        <p:nvSpPr>
          <p:cNvPr id="4" name="Ellipse 3">
            <a:extLst>
              <a:ext uri="{FF2B5EF4-FFF2-40B4-BE49-F238E27FC236}">
                <a16:creationId xmlns:a16="http://schemas.microsoft.com/office/drawing/2014/main" id="{D0B244F4-6C79-9E08-7C79-EC6D2121167B}"/>
              </a:ext>
            </a:extLst>
          </p:cNvPr>
          <p:cNvSpPr/>
          <p:nvPr/>
        </p:nvSpPr>
        <p:spPr>
          <a:xfrm>
            <a:off x="3687745" y="3366198"/>
            <a:ext cx="834013" cy="61294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id="{715F5F23-863F-D765-B424-2DF83FBEC67F}"/>
              </a:ext>
            </a:extLst>
          </p:cNvPr>
          <p:cNvSpPr/>
          <p:nvPr/>
        </p:nvSpPr>
        <p:spPr>
          <a:xfrm>
            <a:off x="5116285" y="3934815"/>
            <a:ext cx="834013" cy="61294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3016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E1572AE-428D-BCDB-17F7-13F4F2A89A61}"/>
              </a:ext>
            </a:extLst>
          </p:cNvPr>
          <p:cNvSpPr>
            <a:spLocks noGrp="1"/>
          </p:cNvSpPr>
          <p:nvPr>
            <p:ph type="title"/>
          </p:nvPr>
        </p:nvSpPr>
        <p:spPr/>
        <p:txBody>
          <a:bodyPr/>
          <a:lstStyle/>
          <a:p>
            <a:r>
              <a:rPr lang="de-DE" dirty="0"/>
              <a:t>Impressionen </a:t>
            </a:r>
            <a:r>
              <a:rPr lang="de-DE" b="0" dirty="0">
                <a:solidFill>
                  <a:srgbClr val="222E76"/>
                </a:solidFill>
              </a:rPr>
              <a:t>IMMAC Sozialimmobilien 127. Renditefonds Sonsbeck</a:t>
            </a:r>
            <a:endParaRPr lang="de-DE" dirty="0"/>
          </a:p>
        </p:txBody>
      </p:sp>
      <p:pic>
        <p:nvPicPr>
          <p:cNvPr id="3" name="Grafik 2" descr="Ein Bild, das draußen, Baum, Gebäude, Fenster enthält.&#10;&#10;Automatisch generierte Beschreibung">
            <a:extLst>
              <a:ext uri="{FF2B5EF4-FFF2-40B4-BE49-F238E27FC236}">
                <a16:creationId xmlns:a16="http://schemas.microsoft.com/office/drawing/2014/main" id="{FB5D40C2-0119-9342-FEC6-EC4A812292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8553" y="4513906"/>
            <a:ext cx="3718596" cy="2579423"/>
          </a:xfrm>
          <a:prstGeom prst="rect">
            <a:avLst/>
          </a:prstGeom>
        </p:spPr>
      </p:pic>
      <p:pic>
        <p:nvPicPr>
          <p:cNvPr id="10" name="Grafik 9" descr="Ein Bild, das Wand, Im Haus, Fußboden, Boden enthält.&#10;&#10;Automatisch generierte Beschreibung">
            <a:extLst>
              <a:ext uri="{FF2B5EF4-FFF2-40B4-BE49-F238E27FC236}">
                <a16:creationId xmlns:a16="http://schemas.microsoft.com/office/drawing/2014/main" id="{ECC26469-B46F-7B05-5B00-CC6CE78DA0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8876" y="1403491"/>
            <a:ext cx="3869133" cy="2579422"/>
          </a:xfrm>
          <a:prstGeom prst="rect">
            <a:avLst/>
          </a:prstGeom>
        </p:spPr>
      </p:pic>
      <p:pic>
        <p:nvPicPr>
          <p:cNvPr id="14" name="Grafik 13" descr="Ein Bild, das Im Haus, Wand, Boden, Inneneinrichtung enthält.&#10;&#10;Automatisch generierte Beschreibung">
            <a:extLst>
              <a:ext uri="{FF2B5EF4-FFF2-40B4-BE49-F238E27FC236}">
                <a16:creationId xmlns:a16="http://schemas.microsoft.com/office/drawing/2014/main" id="{953A8C62-317D-C88B-0EF9-90A7AB908B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743" y="1403491"/>
            <a:ext cx="3718587" cy="2579422"/>
          </a:xfrm>
          <a:prstGeom prst="rect">
            <a:avLst/>
          </a:prstGeom>
        </p:spPr>
      </p:pic>
      <p:pic>
        <p:nvPicPr>
          <p:cNvPr id="26" name="Grafik 25" descr="Ein Bild, das Im Haus, Mobiliar, Wand, Boden enthält.&#10;&#10;Automatisch generierte Beschreibung">
            <a:extLst>
              <a:ext uri="{FF2B5EF4-FFF2-40B4-BE49-F238E27FC236}">
                <a16:creationId xmlns:a16="http://schemas.microsoft.com/office/drawing/2014/main" id="{0DBDD1C0-6726-E4B6-E504-EBD492F6E3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48553" y="1403490"/>
            <a:ext cx="3718587" cy="2579421"/>
          </a:xfrm>
          <a:prstGeom prst="rect">
            <a:avLst/>
          </a:prstGeom>
        </p:spPr>
      </p:pic>
      <p:pic>
        <p:nvPicPr>
          <p:cNvPr id="40" name="Grafik 39" descr="Ein Bild, das draußen, Himmel, Gras, Wolke enthält.&#10;&#10;Automatisch generierte Beschreibung">
            <a:extLst>
              <a:ext uri="{FF2B5EF4-FFF2-40B4-BE49-F238E27FC236}">
                <a16:creationId xmlns:a16="http://schemas.microsoft.com/office/drawing/2014/main" id="{1043A5E9-5CD3-C975-3A50-8066998F72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9745" y="4513906"/>
            <a:ext cx="3718586" cy="2579423"/>
          </a:xfrm>
          <a:prstGeom prst="rect">
            <a:avLst/>
          </a:prstGeom>
        </p:spPr>
      </p:pic>
      <p:pic>
        <p:nvPicPr>
          <p:cNvPr id="46" name="Grafik 45" descr="Ein Bild, das Baum, draußen, Himmel, Gelände enthält.&#10;&#10;Automatisch generierte Beschreibung">
            <a:extLst>
              <a:ext uri="{FF2B5EF4-FFF2-40B4-BE49-F238E27FC236}">
                <a16:creationId xmlns:a16="http://schemas.microsoft.com/office/drawing/2014/main" id="{CD006C32-28F1-5809-D9CC-897687BAA8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28879" y="4513906"/>
            <a:ext cx="3869135" cy="2579423"/>
          </a:xfrm>
          <a:prstGeom prst="rect">
            <a:avLst/>
          </a:prstGeom>
        </p:spPr>
      </p:pic>
    </p:spTree>
    <p:extLst>
      <p:ext uri="{BB962C8B-B14F-4D97-AF65-F5344CB8AC3E}">
        <p14:creationId xmlns:p14="http://schemas.microsoft.com/office/powerpoint/2010/main" val="2874679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E1572AE-428D-BCDB-17F7-13F4F2A89A61}"/>
              </a:ext>
            </a:extLst>
          </p:cNvPr>
          <p:cNvSpPr>
            <a:spLocks noGrp="1"/>
          </p:cNvSpPr>
          <p:nvPr>
            <p:ph type="title"/>
          </p:nvPr>
        </p:nvSpPr>
        <p:spPr/>
        <p:txBody>
          <a:bodyPr/>
          <a:lstStyle/>
          <a:p>
            <a:r>
              <a:rPr lang="de-DE" dirty="0"/>
              <a:t>Impressionen </a:t>
            </a:r>
            <a:r>
              <a:rPr lang="de-DE" b="0" dirty="0">
                <a:solidFill>
                  <a:srgbClr val="222E76"/>
                </a:solidFill>
              </a:rPr>
              <a:t>IMMAC Sozialimmobilien 127. Renditefonds Alpen-Veen</a:t>
            </a:r>
            <a:endParaRPr lang="de-DE" dirty="0"/>
          </a:p>
        </p:txBody>
      </p:sp>
      <p:pic>
        <p:nvPicPr>
          <p:cNvPr id="7" name="Grafik 6" descr="Ein Bild, das draußen, Himmel, Gelände, Auto enthält.&#10;&#10;Automatisch generierte Beschreibung">
            <a:extLst>
              <a:ext uri="{FF2B5EF4-FFF2-40B4-BE49-F238E27FC236}">
                <a16:creationId xmlns:a16="http://schemas.microsoft.com/office/drawing/2014/main" id="{F84F3C29-6E15-1AFD-D0A4-F730687E9F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4940" y="4523974"/>
            <a:ext cx="3671305" cy="2551057"/>
          </a:xfrm>
          <a:prstGeom prst="rect">
            <a:avLst/>
          </a:prstGeom>
        </p:spPr>
      </p:pic>
      <p:pic>
        <p:nvPicPr>
          <p:cNvPr id="9" name="Grafik 8" descr="Ein Bild, das draußen, Himmel, Baum, Fenster enthält.&#10;&#10;Automatisch generierte Beschreibung">
            <a:extLst>
              <a:ext uri="{FF2B5EF4-FFF2-40B4-BE49-F238E27FC236}">
                <a16:creationId xmlns:a16="http://schemas.microsoft.com/office/drawing/2014/main" id="{0F1CA60A-02CF-3CD4-7B07-5252431FAA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194" y="4523974"/>
            <a:ext cx="3826586" cy="2551057"/>
          </a:xfrm>
          <a:prstGeom prst="rect">
            <a:avLst/>
          </a:prstGeom>
        </p:spPr>
      </p:pic>
      <p:pic>
        <p:nvPicPr>
          <p:cNvPr id="12" name="Grafik 11" descr="Ein Bild, das draußen, Gebäude, Fenster, Haus enthält.&#10;&#10;Automatisch generierte Beschreibung">
            <a:extLst>
              <a:ext uri="{FF2B5EF4-FFF2-40B4-BE49-F238E27FC236}">
                <a16:creationId xmlns:a16="http://schemas.microsoft.com/office/drawing/2014/main" id="{79D89B80-AD90-7DCF-403C-4AC9F0B101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1410" y="4523973"/>
            <a:ext cx="3826587" cy="2551058"/>
          </a:xfrm>
          <a:prstGeom prst="rect">
            <a:avLst/>
          </a:prstGeom>
        </p:spPr>
      </p:pic>
      <p:pic>
        <p:nvPicPr>
          <p:cNvPr id="24" name="Grafik 23" descr="Ein Bild, das Wand, Im Haus, Mobiliar, Inneneinrichtung enthält.&#10;&#10;Automatisch generierte Beschreibung">
            <a:extLst>
              <a:ext uri="{FF2B5EF4-FFF2-40B4-BE49-F238E27FC236}">
                <a16:creationId xmlns:a16="http://schemas.microsoft.com/office/drawing/2014/main" id="{07CEA4D4-01EC-D0D7-B9B0-8E9BFF28BF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49698" y="1188069"/>
            <a:ext cx="3838297" cy="2647507"/>
          </a:xfrm>
          <a:prstGeom prst="rect">
            <a:avLst/>
          </a:prstGeom>
        </p:spPr>
      </p:pic>
      <p:pic>
        <p:nvPicPr>
          <p:cNvPr id="27" name="Grafik 26" descr="Ein Bild, das Im Haus, Wand, Zimmer, Boden enthält.&#10;&#10;Automatisch generierte Beschreibung">
            <a:extLst>
              <a:ext uri="{FF2B5EF4-FFF2-40B4-BE49-F238E27FC236}">
                <a16:creationId xmlns:a16="http://schemas.microsoft.com/office/drawing/2014/main" id="{68BB6185-26D7-D9F6-8B1C-DEE04D1559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0193" y="1188070"/>
            <a:ext cx="3781295" cy="2647507"/>
          </a:xfrm>
          <a:prstGeom prst="rect">
            <a:avLst/>
          </a:prstGeom>
        </p:spPr>
      </p:pic>
      <p:pic>
        <p:nvPicPr>
          <p:cNvPr id="29" name="Grafik 28" descr="Ein Bild, das Wand, Im Haus, Galerie, Bilderrahmen enthält.&#10;&#10;Automatisch generierte Beschreibung">
            <a:extLst>
              <a:ext uri="{FF2B5EF4-FFF2-40B4-BE49-F238E27FC236}">
                <a16:creationId xmlns:a16="http://schemas.microsoft.com/office/drawing/2014/main" id="{D395873D-C47F-C8BB-C28D-A2878E5021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54940" y="1188070"/>
            <a:ext cx="3671305" cy="2647507"/>
          </a:xfrm>
          <a:prstGeom prst="rect">
            <a:avLst/>
          </a:prstGeom>
        </p:spPr>
      </p:pic>
    </p:spTree>
    <p:extLst>
      <p:ext uri="{BB962C8B-B14F-4D97-AF65-F5344CB8AC3E}">
        <p14:creationId xmlns:p14="http://schemas.microsoft.com/office/powerpoint/2010/main" val="629562181"/>
      </p:ext>
    </p:extLst>
  </p:cSld>
  <p:clrMapOvr>
    <a:masterClrMapping/>
  </p:clrMapOvr>
</p:sld>
</file>

<file path=ppt/theme/theme1.xml><?xml version="1.0" encoding="utf-8"?>
<a:theme xmlns:a="http://schemas.openxmlformats.org/drawingml/2006/main" name="IMMAC PowerPoint Master">
  <a:themeElements>
    <a:clrScheme name="IMMAC">
      <a:dk1>
        <a:sysClr val="windowText" lastClr="000000"/>
      </a:dk1>
      <a:lt1>
        <a:sysClr val="window" lastClr="FFFFFF"/>
      </a:lt1>
      <a:dk2>
        <a:srgbClr val="F7A200"/>
      </a:dk2>
      <a:lt2>
        <a:srgbClr val="B12139"/>
      </a:lt2>
      <a:accent1>
        <a:srgbClr val="222E76"/>
      </a:accent1>
      <a:accent2>
        <a:srgbClr val="606DA0"/>
      </a:accent2>
      <a:accent3>
        <a:srgbClr val="A2AAC9"/>
      </a:accent3>
      <a:accent4>
        <a:srgbClr val="797979"/>
      </a:accent4>
      <a:accent5>
        <a:srgbClr val="A6A6A6"/>
      </a:accent5>
      <a:accent6>
        <a:srgbClr val="D5D5D5"/>
      </a:accent6>
      <a:hlink>
        <a:srgbClr val="000000"/>
      </a:hlink>
      <a:folHlink>
        <a:srgbClr val="000000"/>
      </a:folHlink>
    </a:clrScheme>
    <a:fontScheme name="IMMA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solidFill>
              <a:srgbClr val="575756"/>
            </a:solidFill>
            <a:latin typeface="Helvetica Neue"/>
          </a:defRPr>
        </a:defPPr>
      </a:lstStyle>
    </a:txDef>
  </a:objectDefaults>
  <a:extraClrSchemeLst/>
  <a:custClrLst>
    <a:custClr name="IMMAC blau">
      <a:srgbClr val="222E76"/>
    </a:custClr>
    <a:custClr name="IMMAC blau 85">
      <a:srgbClr val="3E518D"/>
    </a:custClr>
    <a:custClr name="IMMAC blau 70">
      <a:srgbClr val="606DA0"/>
    </a:custClr>
    <a:custClr name="IMMAC blau 55">
      <a:srgbClr val="818CB4"/>
    </a:custClr>
    <a:custClr name="IMMAC blau 40">
      <a:srgbClr val="A2AAC9"/>
    </a:custClr>
    <a:custClr name="IMMAC blau 25">
      <a:srgbClr val="C4CBDF"/>
    </a:custClr>
    <a:custClr name="IMMAC blau 10">
      <a:srgbClr val="E6EAF1"/>
    </a:custClr>
    <a:custClr name="weiß">
      <a:srgbClr val="FFFFFF"/>
    </a:custClr>
    <a:custClr name="weiß">
      <a:srgbClr val="7F0A24"/>
    </a:custClr>
    <a:custClr name="weiß">
      <a:srgbClr val="0E2C58"/>
    </a:custClr>
    <a:custClr name="IMMAC grau 70">
      <a:srgbClr val="797979"/>
    </a:custClr>
    <a:custClr name="IMMAC grau 50">
      <a:srgbClr val="A6A6A6"/>
    </a:custClr>
    <a:custClr name="IMMAC grau 25">
      <a:srgbClr val="D5D5D5"/>
    </a:custClr>
    <a:custClr name="IMMAC grau 15">
      <a:srgbClr val="E6E6E6"/>
    </a:custClr>
    <a:custClr name="IMMAC grau 10">
      <a:srgbClr val="EEEEEE"/>
    </a:custClr>
    <a:custClr>
      <a:srgbClr val="FFFFFF"/>
    </a:custClr>
    <a:custClr name="weiß">
      <a:srgbClr val="FFFFFF"/>
    </a:custClr>
    <a:custClr name="weiß">
      <a:srgbClr val="FFFFFF"/>
    </a:custClr>
    <a:custClr name="weiß">
      <a:srgbClr val="FFFFFF"/>
    </a:custClr>
    <a:custClr name="weiß">
      <a:srgbClr val="385178"/>
    </a:custClr>
    <a:custClr name="IMMAC orange">
      <a:srgbClr val="F7A200"/>
    </a:custClr>
    <a:custClr name="Akzentfarbe">
      <a:srgbClr val="B12139"/>
    </a:custClr>
    <a:custClr name="Akzentfarbe">
      <a:srgbClr val="1DA4E4"/>
    </a:custClr>
    <a:custClr name="50% IMMAC orange">
      <a:srgbClr val="FBD180"/>
    </a:custClr>
    <a:custClr name="50% Rot">
      <a:srgbClr val="D8909C"/>
    </a:custClr>
    <a:custClr name="50% Cyan">
      <a:srgbClr val="8ED2F2"/>
    </a:custClr>
    <a:custClr name="weiß">
      <a:srgbClr val="FFFFFF"/>
    </a:custClr>
    <a:custClr name="weiß">
      <a:srgbClr val="FFFFFF"/>
    </a:custClr>
    <a:custClr name="weiß">
      <a:srgbClr val="FFFFFF"/>
    </a:custClr>
    <a:custClr name="weiß">
      <a:srgbClr val="677898"/>
    </a:custClr>
    <a:custClr name="IMMAC Wohnbau">
      <a:srgbClr val="B6D039"/>
    </a:custClr>
    <a:custClr name="IMMAC Wohnbau 70">
      <a:srgbClr val="CDDF80"/>
    </a:custClr>
    <a:custClr name="IMMAC Wohnbau 40">
      <a:srgbClr val="E3EDBA"/>
    </a:custClr>
    <a:custClr name="Zusatz 1">
      <a:srgbClr val="289548"/>
    </a:custClr>
    <a:custClr name="Zusatz 2">
      <a:srgbClr val="7CB246"/>
    </a:custClr>
    <a:custClr name="Zusatz 3">
      <a:srgbClr val="F3E719"/>
    </a:custClr>
    <a:custClr name="weiß">
      <a:srgbClr val="FFFFFF"/>
    </a:custClr>
    <a:custClr name="weiß">
      <a:srgbClr val="FFFFFF"/>
    </a:custClr>
    <a:custClr name="weiß">
      <a:srgbClr val="FFFFFF"/>
    </a:custClr>
    <a:custClr name="weiß">
      <a:srgbClr val="95A0B8"/>
    </a:custClr>
    <a:custClr name="DFV Gold">
      <a:srgbClr val="AB9E71"/>
    </a:custClr>
    <a:custClr name="DFV Gold 80">
      <a:srgbClr val="BCAF8C"/>
    </a:custClr>
    <a:custClr name="DFV Gold 60">
      <a:srgbClr val="CAC3A7"/>
    </a:custClr>
    <a:custClr name="DFV Gold 40">
      <a:srgbClr val="DDD6C4"/>
    </a:custClr>
    <a:custClr name="DFV Gold 20">
      <a:srgbClr val="EEEBE2"/>
    </a:custClr>
    <a:custClr name="Zusatz 4">
      <a:srgbClr val="87D8D6"/>
    </a:custClr>
    <a:custClr>
      <a:srgbClr val="FFFFFF"/>
    </a:custClr>
    <a:custClr>
      <a:srgbClr val="FFFFFF"/>
    </a:custClr>
    <a:custClr>
      <a:srgbClr val="FFFFFF"/>
    </a:custClr>
    <a:custClr>
      <a:srgbClr val="CBD3E0"/>
    </a:custClr>
  </a:custClrLst>
  <a:extLst>
    <a:ext uri="{05A4C25C-085E-4340-85A3-A5531E510DB2}">
      <thm15:themeFamily xmlns:thm15="http://schemas.microsoft.com/office/thememl/2012/main" name="PPT_IMMAC_inkl. Master_16x9_01a.potx" id="{8A794B06-E712-4428-A074-8BE3AF35F22C}" vid="{8A4F0AFD-5615-473B-9A40-3D30E70FB0D0}"/>
    </a:ext>
  </a:extLst>
</a:theme>
</file>

<file path=ppt/theme/theme2.xml><?xml version="1.0" encoding="utf-8"?>
<a:theme xmlns:a="http://schemas.openxmlformats.org/drawingml/2006/main" name="IMMAC Group PowerPoint Master">
  <a:themeElements>
    <a:clrScheme name="IMMAC">
      <a:dk1>
        <a:sysClr val="windowText" lastClr="000000"/>
      </a:dk1>
      <a:lt1>
        <a:sysClr val="window" lastClr="FFFFFF"/>
      </a:lt1>
      <a:dk2>
        <a:srgbClr val="F7A200"/>
      </a:dk2>
      <a:lt2>
        <a:srgbClr val="B12139"/>
      </a:lt2>
      <a:accent1>
        <a:srgbClr val="222E76"/>
      </a:accent1>
      <a:accent2>
        <a:srgbClr val="606DA0"/>
      </a:accent2>
      <a:accent3>
        <a:srgbClr val="A2AAC9"/>
      </a:accent3>
      <a:accent4>
        <a:srgbClr val="797979"/>
      </a:accent4>
      <a:accent5>
        <a:srgbClr val="A6A6A6"/>
      </a:accent5>
      <a:accent6>
        <a:srgbClr val="D5D5D5"/>
      </a:accent6>
      <a:hlink>
        <a:srgbClr val="000000"/>
      </a:hlink>
      <a:folHlink>
        <a:srgbClr val="000000"/>
      </a:folHlink>
    </a:clrScheme>
    <a:fontScheme name="IMMA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IMMAC blau">
      <a:srgbClr val="222E76"/>
    </a:custClr>
    <a:custClr name="IMMAC blau 85">
      <a:srgbClr val="3E518D"/>
    </a:custClr>
    <a:custClr name="IMMAC blau 70">
      <a:srgbClr val="606DA0"/>
    </a:custClr>
    <a:custClr name="IMMAC blau 55">
      <a:srgbClr val="818CB4"/>
    </a:custClr>
    <a:custClr name="IMMAC blau 40">
      <a:srgbClr val="A2AAC9"/>
    </a:custClr>
    <a:custClr name="IMMAC blau 25">
      <a:srgbClr val="C4CBDF"/>
    </a:custClr>
    <a:custClr name="IMMAC blau 10">
      <a:srgbClr val="E6EAF1"/>
    </a:custClr>
    <a:custClr name="weiß">
      <a:srgbClr val="FFFFFF"/>
    </a:custClr>
    <a:custClr name="weiß">
      <a:srgbClr val="7F0A24"/>
    </a:custClr>
    <a:custClr name="weiß">
      <a:srgbClr val="0E2C58"/>
    </a:custClr>
    <a:custClr name="IMMAC grau 70">
      <a:srgbClr val="797979"/>
    </a:custClr>
    <a:custClr name="IMMAC grau 50">
      <a:srgbClr val="A6A6A6"/>
    </a:custClr>
    <a:custClr name="IMMAC grau 25">
      <a:srgbClr val="D5D5D5"/>
    </a:custClr>
    <a:custClr name="IMMAC grau 15">
      <a:srgbClr val="E6E6E6"/>
    </a:custClr>
    <a:custClr name="IMMAC grau 10">
      <a:srgbClr val="EEEEEE"/>
    </a:custClr>
    <a:custClr>
      <a:srgbClr val="FFFFFF"/>
    </a:custClr>
    <a:custClr name="weiß">
      <a:srgbClr val="FFFFFF"/>
    </a:custClr>
    <a:custClr name="weiß">
      <a:srgbClr val="FFFFFF"/>
    </a:custClr>
    <a:custClr name="weiß">
      <a:srgbClr val="FFFFFF"/>
    </a:custClr>
    <a:custClr name="weiß">
      <a:srgbClr val="385178"/>
    </a:custClr>
    <a:custClr name="IMMAC orange">
      <a:srgbClr val="F7A200"/>
    </a:custClr>
    <a:custClr name="Akzentfarbe">
      <a:srgbClr val="B12139"/>
    </a:custClr>
    <a:custClr name="Akzentfarbe">
      <a:srgbClr val="1DA4E4"/>
    </a:custClr>
    <a:custClr name="50% IMMAC orange">
      <a:srgbClr val="FBD180"/>
    </a:custClr>
    <a:custClr name="50% Rot">
      <a:srgbClr val="D8909C"/>
    </a:custClr>
    <a:custClr name="50% Cyan">
      <a:srgbClr val="8ED2F2"/>
    </a:custClr>
    <a:custClr name="weiß">
      <a:srgbClr val="FFFFFF"/>
    </a:custClr>
    <a:custClr name="weiß">
      <a:srgbClr val="FFFFFF"/>
    </a:custClr>
    <a:custClr name="weiß">
      <a:srgbClr val="FFFFFF"/>
    </a:custClr>
    <a:custClr name="weiß">
      <a:srgbClr val="677898"/>
    </a:custClr>
    <a:custClr name="IMMAC Wohnbau">
      <a:srgbClr val="B6D039"/>
    </a:custClr>
    <a:custClr name="IMMAC Wohnbau 70">
      <a:srgbClr val="CDDF80"/>
    </a:custClr>
    <a:custClr name="IMMAC Wohnbau 40">
      <a:srgbClr val="E3EDBA"/>
    </a:custClr>
    <a:custClr name="Zusatz 1">
      <a:srgbClr val="289548"/>
    </a:custClr>
    <a:custClr name="Zusatz 2">
      <a:srgbClr val="7CB246"/>
    </a:custClr>
    <a:custClr name="Zusatz 3">
      <a:srgbClr val="F3E719"/>
    </a:custClr>
    <a:custClr name="weiß">
      <a:srgbClr val="FFFFFF"/>
    </a:custClr>
    <a:custClr name="weiß">
      <a:srgbClr val="FFFFFF"/>
    </a:custClr>
    <a:custClr name="weiß">
      <a:srgbClr val="FFFFFF"/>
    </a:custClr>
    <a:custClr name="weiß">
      <a:srgbClr val="95A0B8"/>
    </a:custClr>
    <a:custClr name="DFV Gold">
      <a:srgbClr val="AB9E71"/>
    </a:custClr>
    <a:custClr name="DFV Gold 80">
      <a:srgbClr val="BCAF8C"/>
    </a:custClr>
    <a:custClr name="DFV Gold 60">
      <a:srgbClr val="CAC3A7"/>
    </a:custClr>
    <a:custClr name="DFV Gold 40">
      <a:srgbClr val="DDD6C4"/>
    </a:custClr>
    <a:custClr name="DFV Gold 20">
      <a:srgbClr val="EEEBE2"/>
    </a:custClr>
    <a:custClr name="Zusatz 4">
      <a:srgbClr val="87D8D6"/>
    </a:custClr>
    <a:custClr>
      <a:srgbClr val="FFFFFF"/>
    </a:custClr>
    <a:custClr>
      <a:srgbClr val="FFFFFF"/>
    </a:custClr>
    <a:custClr>
      <a:srgbClr val="FFFFFF"/>
    </a:custClr>
    <a:custClr>
      <a:srgbClr val="CBD3E0"/>
    </a:custClr>
  </a:custClrLst>
  <a:extLst>
    <a:ext uri="{05A4C25C-085E-4340-85A3-A5531E510DB2}">
      <thm15:themeFamily xmlns:thm15="http://schemas.microsoft.com/office/thememl/2012/main" name="PPT_IMMAC_inkl. Master_16x9_01a.potx" id="{8A794B06-E712-4428-A074-8BE3AF35F22C}" vid="{E5165AA7-1272-4279-BEB7-E03E780EAD94}"/>
    </a:ext>
  </a:extLst>
</a:theme>
</file>

<file path=ppt/theme/theme3.xml><?xml version="1.0" encoding="utf-8"?>
<a:theme xmlns:a="http://schemas.openxmlformats.org/drawingml/2006/main" name="HKA PowerPoint Master">
  <a:themeElements>
    <a:clrScheme name="HKA">
      <a:dk1>
        <a:sysClr val="windowText" lastClr="000000"/>
      </a:dk1>
      <a:lt1>
        <a:sysClr val="window" lastClr="FFFFFF"/>
      </a:lt1>
      <a:dk2>
        <a:srgbClr val="000000"/>
      </a:dk2>
      <a:lt2>
        <a:srgbClr val="FFFFFF"/>
      </a:lt2>
      <a:accent1>
        <a:srgbClr val="0E2C58"/>
      </a:accent1>
      <a:accent2>
        <a:srgbClr val="385178"/>
      </a:accent2>
      <a:accent3>
        <a:srgbClr val="677898"/>
      </a:accent3>
      <a:accent4>
        <a:srgbClr val="95A0B8"/>
      </a:accent4>
      <a:accent5>
        <a:srgbClr val="CBD3E0"/>
      </a:accent5>
      <a:accent6>
        <a:srgbClr val="7F0A24"/>
      </a:accent6>
      <a:hlink>
        <a:srgbClr val="000000"/>
      </a:hlink>
      <a:folHlink>
        <a:srgbClr val="000000"/>
      </a:folHlink>
    </a:clrScheme>
    <a:fontScheme name="IMMA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IMMAC blau">
      <a:srgbClr val="222E76"/>
    </a:custClr>
    <a:custClr name="IMMAC blau 85">
      <a:srgbClr val="3E518D"/>
    </a:custClr>
    <a:custClr name="IMMAC blau 70">
      <a:srgbClr val="606DA0"/>
    </a:custClr>
    <a:custClr name="IMMAC blau 55">
      <a:srgbClr val="818CB4"/>
    </a:custClr>
    <a:custClr name="IMMAC blau 40">
      <a:srgbClr val="A2AAC9"/>
    </a:custClr>
    <a:custClr name="IMMAC blau 25">
      <a:srgbClr val="C4CBDF"/>
    </a:custClr>
    <a:custClr name="IMMAC blau 10">
      <a:srgbClr val="E6EAF1"/>
    </a:custClr>
    <a:custClr name="weiß">
      <a:srgbClr val="FFFFFF"/>
    </a:custClr>
    <a:custClr name="weiß">
      <a:srgbClr val="7F0A24"/>
    </a:custClr>
    <a:custClr name="weiß">
      <a:srgbClr val="0E2C58"/>
    </a:custClr>
    <a:custClr name="IMMAC grau 70">
      <a:srgbClr val="797979"/>
    </a:custClr>
    <a:custClr name="IMMAC grau 50">
      <a:srgbClr val="A6A6A6"/>
    </a:custClr>
    <a:custClr name="IMMAC grau 25">
      <a:srgbClr val="D5D5D5"/>
    </a:custClr>
    <a:custClr name="IMMAC grau 15">
      <a:srgbClr val="E6E6E6"/>
    </a:custClr>
    <a:custClr name="IMMAC grau 10">
      <a:srgbClr val="EEEEEE"/>
    </a:custClr>
    <a:custClr>
      <a:srgbClr val="FFFFFF"/>
    </a:custClr>
    <a:custClr name="weiß">
      <a:srgbClr val="FFFFFF"/>
    </a:custClr>
    <a:custClr name="weiß">
      <a:srgbClr val="FFFFFF"/>
    </a:custClr>
    <a:custClr name="weiß">
      <a:srgbClr val="FFFFFF"/>
    </a:custClr>
    <a:custClr name="weiß">
      <a:srgbClr val="385178"/>
    </a:custClr>
    <a:custClr name="IMMAC orange">
      <a:srgbClr val="F7A200"/>
    </a:custClr>
    <a:custClr name="Akzentfarbe">
      <a:srgbClr val="B12139"/>
    </a:custClr>
    <a:custClr name="Akzentfarbe">
      <a:srgbClr val="1DA4E4"/>
    </a:custClr>
    <a:custClr name="50% IMMAC orange">
      <a:srgbClr val="FBD180"/>
    </a:custClr>
    <a:custClr name="50% Rot">
      <a:srgbClr val="D8909C"/>
    </a:custClr>
    <a:custClr name="50% Cyan">
      <a:srgbClr val="8ED2F2"/>
    </a:custClr>
    <a:custClr name="weiß">
      <a:srgbClr val="FFFFFF"/>
    </a:custClr>
    <a:custClr name="weiß">
      <a:srgbClr val="FFFFFF"/>
    </a:custClr>
    <a:custClr name="weiß">
      <a:srgbClr val="FFFFFF"/>
    </a:custClr>
    <a:custClr name="weiß">
      <a:srgbClr val="677898"/>
    </a:custClr>
    <a:custClr name="IMMAC Wohnbau">
      <a:srgbClr val="B6D039"/>
    </a:custClr>
    <a:custClr name="IMMAC Wohnbau 70">
      <a:srgbClr val="CDDF80"/>
    </a:custClr>
    <a:custClr name="IMMAC Wohnbau 40">
      <a:srgbClr val="E3EDBA"/>
    </a:custClr>
    <a:custClr name="Zusatz 1">
      <a:srgbClr val="289548"/>
    </a:custClr>
    <a:custClr name="Zusatz 2">
      <a:srgbClr val="7CB246"/>
    </a:custClr>
    <a:custClr name="Zusatz 3">
      <a:srgbClr val="F3E719"/>
    </a:custClr>
    <a:custClr name="weiß">
      <a:srgbClr val="FFFFFF"/>
    </a:custClr>
    <a:custClr name="weiß">
      <a:srgbClr val="FFFFFF"/>
    </a:custClr>
    <a:custClr name="weiß">
      <a:srgbClr val="FFFFFF"/>
    </a:custClr>
    <a:custClr name="weiß">
      <a:srgbClr val="95A0B8"/>
    </a:custClr>
    <a:custClr name="DFV Gold">
      <a:srgbClr val="AB9E71"/>
    </a:custClr>
    <a:custClr name="DFV Gold 80">
      <a:srgbClr val="BCAF8C"/>
    </a:custClr>
    <a:custClr name="DFV Gold 60">
      <a:srgbClr val="CAC3A7"/>
    </a:custClr>
    <a:custClr name="DFV Gold 40">
      <a:srgbClr val="DDD6C4"/>
    </a:custClr>
    <a:custClr name="DFV Gold 20">
      <a:srgbClr val="EEEBE2"/>
    </a:custClr>
    <a:custClr name="Zusatz 4">
      <a:srgbClr val="87D8D6"/>
    </a:custClr>
    <a:custClr>
      <a:srgbClr val="FFFFFF"/>
    </a:custClr>
    <a:custClr>
      <a:srgbClr val="FFFFFF"/>
    </a:custClr>
    <a:custClr>
      <a:srgbClr val="FFFFFF"/>
    </a:custClr>
    <a:custClr>
      <a:srgbClr val="CBD3E0"/>
    </a:custClr>
  </a:custClrLst>
  <a:extLst>
    <a:ext uri="{05A4C25C-085E-4340-85A3-A5531E510DB2}">
      <thm15:themeFamily xmlns:thm15="http://schemas.microsoft.com/office/thememl/2012/main" name="PPT_IMMAC_inkl. Master_16x9_01a.potx" id="{8A794B06-E712-4428-A074-8BE3AF35F22C}" vid="{E1DD436F-1302-4A19-865F-9319F01FB444}"/>
    </a:ext>
  </a:extLst>
</a:theme>
</file>

<file path=ppt/theme/theme4.xml><?xml version="1.0" encoding="utf-8"?>
<a:theme xmlns:a="http://schemas.openxmlformats.org/drawingml/2006/main" name="DFV PowerPoint Master">
  <a:themeElements>
    <a:clrScheme name="DFV">
      <a:dk1>
        <a:sysClr val="windowText" lastClr="000000"/>
      </a:dk1>
      <a:lt1>
        <a:sysClr val="window" lastClr="FFFFFF"/>
      </a:lt1>
      <a:dk2>
        <a:srgbClr val="000000"/>
      </a:dk2>
      <a:lt2>
        <a:srgbClr val="FFFFFF"/>
      </a:lt2>
      <a:accent1>
        <a:srgbClr val="AB9E71"/>
      </a:accent1>
      <a:accent2>
        <a:srgbClr val="BCAF8C"/>
      </a:accent2>
      <a:accent3>
        <a:srgbClr val="CAC3A7"/>
      </a:accent3>
      <a:accent4>
        <a:srgbClr val="DDD6C4"/>
      </a:accent4>
      <a:accent5>
        <a:srgbClr val="EEEBE2"/>
      </a:accent5>
      <a:accent6>
        <a:srgbClr val="F6F5F0"/>
      </a:accent6>
      <a:hlink>
        <a:srgbClr val="000000"/>
      </a:hlink>
      <a:folHlink>
        <a:srgbClr val="000000"/>
      </a:folHlink>
    </a:clrScheme>
    <a:fontScheme name="IMMA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IMMAC blau">
      <a:srgbClr val="222E76"/>
    </a:custClr>
    <a:custClr name="IMMAC blau 85">
      <a:srgbClr val="3E518D"/>
    </a:custClr>
    <a:custClr name="IMMAC blau 70">
      <a:srgbClr val="606DA0"/>
    </a:custClr>
    <a:custClr name="IMMAC blau 55">
      <a:srgbClr val="818CB4"/>
    </a:custClr>
    <a:custClr name="IMMAC blau 40">
      <a:srgbClr val="A2AAC9"/>
    </a:custClr>
    <a:custClr name="IMMAC blau 25">
      <a:srgbClr val="C4CBDF"/>
    </a:custClr>
    <a:custClr name="IMMAC blau 10">
      <a:srgbClr val="E6EAF1"/>
    </a:custClr>
    <a:custClr name="weiß">
      <a:srgbClr val="FFFFFF"/>
    </a:custClr>
    <a:custClr name="weiß">
      <a:srgbClr val="7F0A24"/>
    </a:custClr>
    <a:custClr name="weiß">
      <a:srgbClr val="0E2C58"/>
    </a:custClr>
    <a:custClr name="IMMAC grau 70">
      <a:srgbClr val="797979"/>
    </a:custClr>
    <a:custClr name="IMMAC grau 50">
      <a:srgbClr val="A6A6A6"/>
    </a:custClr>
    <a:custClr name="IMMAC grau 25">
      <a:srgbClr val="D5D5D5"/>
    </a:custClr>
    <a:custClr name="IMMAC grau 15">
      <a:srgbClr val="E6E6E6"/>
    </a:custClr>
    <a:custClr name="IMMAC grau 10">
      <a:srgbClr val="EEEEEE"/>
    </a:custClr>
    <a:custClr>
      <a:srgbClr val="FFFFFF"/>
    </a:custClr>
    <a:custClr name="weiß">
      <a:srgbClr val="FFFFFF"/>
    </a:custClr>
    <a:custClr name="weiß">
      <a:srgbClr val="FFFFFF"/>
    </a:custClr>
    <a:custClr name="weiß">
      <a:srgbClr val="FFFFFF"/>
    </a:custClr>
    <a:custClr name="weiß">
      <a:srgbClr val="385178"/>
    </a:custClr>
    <a:custClr name="IMMAC orange">
      <a:srgbClr val="F7A200"/>
    </a:custClr>
    <a:custClr name="Akzentfarbe">
      <a:srgbClr val="B12139"/>
    </a:custClr>
    <a:custClr name="Akzentfarbe">
      <a:srgbClr val="1DA4E4"/>
    </a:custClr>
    <a:custClr name="50% IMMAC orange">
      <a:srgbClr val="FBD180"/>
    </a:custClr>
    <a:custClr name="50% Rot">
      <a:srgbClr val="D8909C"/>
    </a:custClr>
    <a:custClr name="50% Cyan">
      <a:srgbClr val="8ED2F2"/>
    </a:custClr>
    <a:custClr name="weiß">
      <a:srgbClr val="FFFFFF"/>
    </a:custClr>
    <a:custClr name="weiß">
      <a:srgbClr val="FFFFFF"/>
    </a:custClr>
    <a:custClr name="weiß">
      <a:srgbClr val="FFFFFF"/>
    </a:custClr>
    <a:custClr name="weiß">
      <a:srgbClr val="677898"/>
    </a:custClr>
    <a:custClr name="IMMAC Wohnbau">
      <a:srgbClr val="B6D039"/>
    </a:custClr>
    <a:custClr name="IMMAC Wohnbau 70">
      <a:srgbClr val="CDDF80"/>
    </a:custClr>
    <a:custClr name="IMMAC Wohnbau 40">
      <a:srgbClr val="E3EDBA"/>
    </a:custClr>
    <a:custClr name="Zusatz 1">
      <a:srgbClr val="289548"/>
    </a:custClr>
    <a:custClr name="Zusatz 2">
      <a:srgbClr val="7CB246"/>
    </a:custClr>
    <a:custClr name="Zusatz 3">
      <a:srgbClr val="F3E719"/>
    </a:custClr>
    <a:custClr name="weiß">
      <a:srgbClr val="FFFFFF"/>
    </a:custClr>
    <a:custClr name="weiß">
      <a:srgbClr val="FFFFFF"/>
    </a:custClr>
    <a:custClr name="weiß">
      <a:srgbClr val="FFFFFF"/>
    </a:custClr>
    <a:custClr name="weiß">
      <a:srgbClr val="95A0B8"/>
    </a:custClr>
    <a:custClr name="DFV Gold">
      <a:srgbClr val="AB9E71"/>
    </a:custClr>
    <a:custClr name="DFV Gold 80">
      <a:srgbClr val="BCAF8C"/>
    </a:custClr>
    <a:custClr name="DFV Gold 60">
      <a:srgbClr val="CAC3A7"/>
    </a:custClr>
    <a:custClr name="DFV Gold 40">
      <a:srgbClr val="DDD6C4"/>
    </a:custClr>
    <a:custClr name="DFV Gold 20">
      <a:srgbClr val="EEEBE2"/>
    </a:custClr>
    <a:custClr name="Zusatz 4">
      <a:srgbClr val="87D8D6"/>
    </a:custClr>
    <a:custClr>
      <a:srgbClr val="FFFFFF"/>
    </a:custClr>
    <a:custClr>
      <a:srgbClr val="FFFFFF"/>
    </a:custClr>
    <a:custClr>
      <a:srgbClr val="FFFFFF"/>
    </a:custClr>
    <a:custClr>
      <a:srgbClr val="CBD3E0"/>
    </a:custClr>
  </a:custClrLst>
  <a:extLst>
    <a:ext uri="{05A4C25C-085E-4340-85A3-A5531E510DB2}">
      <thm15:themeFamily xmlns:thm15="http://schemas.microsoft.com/office/thememl/2012/main" name="PPT_IMMAC_inkl. Master_16x9_01a.potx" id="{8A794B06-E712-4428-A074-8BE3AF35F22C}" vid="{92F7B95E-4F24-4DAE-B16E-657532F1DC5D}"/>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6219d08-e67e-448e-9ebd-5a7d07934632" xsi:nil="true"/>
    <lcf76f155ced4ddcb4097134ff3c332f xmlns="496b1b90-8763-4951-b7a8-0f8e64ecd6dc">
      <Terms xmlns="http://schemas.microsoft.com/office/infopath/2007/PartnerControls"/>
    </lcf76f155ced4ddcb4097134ff3c332f>
    <SharedWithUsers xmlns="a6219d08-e67e-448e-9ebd-5a7d07934632">
      <UserInfo>
        <DisplayName>Klaus Secker</DisplayName>
        <AccountId>35</AccountId>
        <AccountType/>
      </UserInfo>
      <UserInfo>
        <DisplayName>Florian Bormann</DisplayName>
        <AccountId>14</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6E0401A4AE4DE04DB7057863F14974D4" ma:contentTypeVersion="13" ma:contentTypeDescription="Ein neues Dokument erstellen." ma:contentTypeScope="" ma:versionID="8a7d07dd304b7ab1185631eff4556828">
  <xsd:schema xmlns:xsd="http://www.w3.org/2001/XMLSchema" xmlns:xs="http://www.w3.org/2001/XMLSchema" xmlns:p="http://schemas.microsoft.com/office/2006/metadata/properties" xmlns:ns2="496b1b90-8763-4951-b7a8-0f8e64ecd6dc" xmlns:ns3="a6219d08-e67e-448e-9ebd-5a7d07934632" targetNamespace="http://schemas.microsoft.com/office/2006/metadata/properties" ma:root="true" ma:fieldsID="ae8c32b718d692516810b34072891084" ns2:_="" ns3:_="">
    <xsd:import namespace="496b1b90-8763-4951-b7a8-0f8e64ecd6dc"/>
    <xsd:import namespace="a6219d08-e67e-448e-9ebd-5a7d0793463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6b1b90-8763-4951-b7a8-0f8e64ecd6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Bildmarkierungen" ma:readOnly="false" ma:fieldId="{5cf76f15-5ced-4ddc-b409-7134ff3c332f}" ma:taxonomyMulti="true" ma:sspId="15fe95a4-2644-4553-b32d-86f001c45aa1"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219d08-e67e-448e-9ebd-5a7d07934632" elementFormDefault="qualified">
    <xsd:import namespace="http://schemas.microsoft.com/office/2006/documentManagement/types"/>
    <xsd:import namespace="http://schemas.microsoft.com/office/infopath/2007/PartnerControls"/>
    <xsd:element name="SharedWithUsers" ma:index="11"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Freigegeben für - Details" ma:internalName="SharedWithDetails" ma:readOnly="true">
      <xsd:simpleType>
        <xsd:restriction base="dms:Note">
          <xsd:maxLength value="255"/>
        </xsd:restriction>
      </xsd:simpleType>
    </xsd:element>
    <xsd:element name="TaxCatchAll" ma:index="15" nillable="true" ma:displayName="Taxonomy Catch All Column" ma:hidden="true" ma:list="{95e36286-e568-4554-9afc-23e2cc744e96}" ma:internalName="TaxCatchAll" ma:showField="CatchAllData" ma:web="a6219d08-e67e-448e-9ebd-5a7d079346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C5A7B6-4E30-4219-999C-64189F85C341}">
  <ds:schemaRefs>
    <ds:schemaRef ds:uri="http://purl.org/dc/terms/"/>
    <ds:schemaRef ds:uri="http://www.w3.org/XML/1998/namespace"/>
    <ds:schemaRef ds:uri="a6219d08-e67e-448e-9ebd-5a7d07934632"/>
    <ds:schemaRef ds:uri="http://purl.org/dc/elements/1.1/"/>
    <ds:schemaRef ds:uri="http://purl.org/dc/dcmitype/"/>
    <ds:schemaRef ds:uri="496b1b90-8763-4951-b7a8-0f8e64ecd6dc"/>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CBA5F103-3905-4923-951D-1D3195BCA3DE}">
  <ds:schemaRefs>
    <ds:schemaRef ds:uri="http://schemas.microsoft.com/sharepoint/v3/contenttype/forms"/>
  </ds:schemaRefs>
</ds:datastoreItem>
</file>

<file path=customXml/itemProps3.xml><?xml version="1.0" encoding="utf-8"?>
<ds:datastoreItem xmlns:ds="http://schemas.openxmlformats.org/officeDocument/2006/customXml" ds:itemID="{962D2412-5F19-41A3-975D-71C67258B259}">
  <ds:schemaRefs>
    <ds:schemaRef ds:uri="496b1b90-8763-4951-b7a8-0f8e64ecd6dc"/>
    <ds:schemaRef ds:uri="a6219d08-e67e-448e-9ebd-5a7d0793463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IMMAC_group_Master_16x9</Template>
  <TotalTime>0</TotalTime>
  <Words>956</Words>
  <Application>Microsoft Office PowerPoint</Application>
  <PresentationFormat>Benutzerdefiniert</PresentationFormat>
  <Paragraphs>165</Paragraphs>
  <Slides>21</Slides>
  <Notes>1</Notes>
  <HiddenSlides>0</HiddenSlides>
  <MMClips>1</MMClips>
  <ScaleCrop>false</ScaleCrop>
  <HeadingPairs>
    <vt:vector size="6" baseType="variant">
      <vt:variant>
        <vt:lpstr>Verwendete Schriftarten</vt:lpstr>
      </vt:variant>
      <vt:variant>
        <vt:i4>5</vt:i4>
      </vt:variant>
      <vt:variant>
        <vt:lpstr>Design</vt:lpstr>
      </vt:variant>
      <vt:variant>
        <vt:i4>4</vt:i4>
      </vt:variant>
      <vt:variant>
        <vt:lpstr>Folientitel</vt:lpstr>
      </vt:variant>
      <vt:variant>
        <vt:i4>21</vt:i4>
      </vt:variant>
    </vt:vector>
  </HeadingPairs>
  <TitlesOfParts>
    <vt:vector size="30" baseType="lpstr">
      <vt:lpstr>Arial</vt:lpstr>
      <vt:lpstr>Bradley Hand ITC</vt:lpstr>
      <vt:lpstr>Calibri</vt:lpstr>
      <vt:lpstr>Helvetica Neue</vt:lpstr>
      <vt:lpstr>Wingdings</vt:lpstr>
      <vt:lpstr>IMMAC PowerPoint Master</vt:lpstr>
      <vt:lpstr>IMMAC Group PowerPoint Master</vt:lpstr>
      <vt:lpstr>HKA PowerPoint Master</vt:lpstr>
      <vt:lpstr>DFV PowerPoint Master</vt:lpstr>
      <vt:lpstr>PowerPoint-Präsentation</vt:lpstr>
      <vt:lpstr>Der führende Partner für Health Care - Immobilien in Europa </vt:lpstr>
      <vt:lpstr>Kumulierte Wertentwicklung verschiedener Assetklassen </vt:lpstr>
      <vt:lpstr>Aktuelle Themen: Bedarf an Pflegeplätzen</vt:lpstr>
      <vt:lpstr>Der Spezialist für Health Care - Immobilien in Europa </vt:lpstr>
      <vt:lpstr>IMMAC Sozialimmobilien 127. Renditefonds GmbH</vt:lpstr>
      <vt:lpstr>IMMAC Sozialimmobilien 127. Renditefonds GmbH</vt:lpstr>
      <vt:lpstr>Impressionen IMMAC Sozialimmobilien 127. Renditefonds Sonsbeck</vt:lpstr>
      <vt:lpstr>Impressionen IMMAC Sozialimmobilien 127. Renditefonds Alpen-Veen</vt:lpstr>
      <vt:lpstr>IMMAC Sozialimmobilien 127. Renditefonds </vt:lpstr>
      <vt:lpstr>IMMAC Sozialimmobilien 127. Renditefonds </vt:lpstr>
      <vt:lpstr>IMMAC Sozialimmobilien 127. Renditefonds </vt:lpstr>
      <vt:lpstr>IMMAC Sozialimmobilien 131. Renditefonds GmbH</vt:lpstr>
      <vt:lpstr>IMMAC Sozialimmobilien 131. Renditefonds GmbH</vt:lpstr>
      <vt:lpstr>Impressionen IMMAC Sozialimmobilien 131. Renditefonds GmbH</vt:lpstr>
      <vt:lpstr>IMMAC Immobilien Portfoliofonds 2 Deutschland</vt:lpstr>
      <vt:lpstr>Der führende Partner für Health Care - Immobilien in Europa </vt:lpstr>
      <vt:lpstr>Der führende Partner für Health Care - Immobilien in Europa </vt:lpstr>
      <vt:lpstr>Kontakt</vt:lpstr>
      <vt:lpstr>Vielen Dank für Ihre Aufmerksamkeit !!!</vt:lpstr>
      <vt:lpstr>IMMAC Portfoliofonds 2 Immobilien Deutschland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 Dibbern</dc:creator>
  <cp:lastModifiedBy>Klaus Secker</cp:lastModifiedBy>
  <cp:revision>86</cp:revision>
  <cp:lastPrinted>2024-11-25T12:15:48Z</cp:lastPrinted>
  <dcterms:created xsi:type="dcterms:W3CDTF">2024-01-05T12:55:26Z</dcterms:created>
  <dcterms:modified xsi:type="dcterms:W3CDTF">2025-03-24T14:21:33Z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0x0101006E0401A4AE4DE04DB7057863F14974D4</vt:lpwstr>
  </property>
  <property fmtid="{D5CDD505-2E9C-101B-9397-08002B2CF9AE}" pid="3" name="MediaServiceImageTags">
    <vt:lpwstr/>
  </property>
</Properties>
</file>